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vgz-my.sharepoint.com/personal/zavrel_t_czechglobe_cz/Documents/CzechGlobe/_PROJECTS/2022%20Photomorph-Syn/3-Analyses/OJIP/OJIP%20Tihany%20Gabor%206803%202023_1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00B0F0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(µmol photons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ETR (µmol e</a:t>
                </a:r>
                <a:r>
                  <a:rPr lang="cs-CZ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9568231615524658E-3"/>
              <c:y val="0.1682011648122466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tx1">
        <a:lumMod val="95000"/>
        <a:lumOff val="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/ PAR (µmol photons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  <c:minorUnit val="5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rETR (µmol e</a:t>
                </a:r>
                <a:r>
                  <a:rPr lang="cs-CZ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3505734281291546E-2"/>
              <c:y val="0.16820116481224667"/>
            </c:manualLayout>
          </c:layout>
          <c:overlay val="0"/>
        </c:title>
        <c:numFmt formatCode="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  <c:minorUnit val="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OJIP</a:t>
            </a:r>
            <a:r>
              <a:rPr lang="en-US" sz="1200" baseline="0">
                <a:solidFill>
                  <a:schemeClr val="tx1"/>
                </a:solidFill>
              </a:rPr>
              <a:t> </a:t>
            </a:r>
            <a:r>
              <a:rPr lang="en-US" sz="1200" b="0" i="0" u="none" strike="noStrike" baseline="0">
                <a:effectLst/>
              </a:rPr>
              <a:t>curve </a:t>
            </a:r>
            <a:r>
              <a:rPr lang="en-US" sz="1200" baseline="0">
                <a:solidFill>
                  <a:schemeClr val="tx1"/>
                </a:solidFill>
              </a:rPr>
              <a:t>example</a:t>
            </a:r>
            <a:endParaRPr lang="cs-CZ" sz="12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836645992945879"/>
          <c:y val="3.1068372844937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842041678049807"/>
          <c:y val="0.14083268947324429"/>
          <c:w val="0.76720847866276831"/>
          <c:h val="0.6821648376962924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List1!$CC$43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List1!$BZ$44:$BZ$500</c:f>
              <c:numCache>
                <c:formatCode>General</c:formatCode>
                <c:ptCount val="457"/>
                <c:pt idx="0">
                  <c:v>2.1000000000000001E-2</c:v>
                </c:pt>
                <c:pt idx="1">
                  <c:v>3.1E-2</c:v>
                </c:pt>
                <c:pt idx="2">
                  <c:v>4.1000000000000002E-2</c:v>
                </c:pt>
                <c:pt idx="3">
                  <c:v>5.0999999999999997E-2</c:v>
                </c:pt>
                <c:pt idx="4">
                  <c:v>6.0999999999999999E-2</c:v>
                </c:pt>
                <c:pt idx="5">
                  <c:v>7.0999999999999994E-2</c:v>
                </c:pt>
                <c:pt idx="6">
                  <c:v>8.1000000000000003E-2</c:v>
                </c:pt>
                <c:pt idx="7">
                  <c:v>9.0999999999999998E-2</c:v>
                </c:pt>
                <c:pt idx="8">
                  <c:v>0.10100000000000001</c:v>
                </c:pt>
                <c:pt idx="9">
                  <c:v>0.111</c:v>
                </c:pt>
                <c:pt idx="10">
                  <c:v>0.121</c:v>
                </c:pt>
                <c:pt idx="11">
                  <c:v>0.13100000000000001</c:v>
                </c:pt>
                <c:pt idx="12">
                  <c:v>0.14099999999999999</c:v>
                </c:pt>
                <c:pt idx="13">
                  <c:v>0.151</c:v>
                </c:pt>
                <c:pt idx="14">
                  <c:v>0.161</c:v>
                </c:pt>
                <c:pt idx="15">
                  <c:v>0.17100000000000001</c:v>
                </c:pt>
                <c:pt idx="16">
                  <c:v>0.18099999999999999</c:v>
                </c:pt>
                <c:pt idx="17">
                  <c:v>0.191</c:v>
                </c:pt>
                <c:pt idx="18">
                  <c:v>0.20100000000000001</c:v>
                </c:pt>
                <c:pt idx="19">
                  <c:v>0.21099999999999999</c:v>
                </c:pt>
                <c:pt idx="20">
                  <c:v>0.221</c:v>
                </c:pt>
                <c:pt idx="21">
                  <c:v>0.23100000000000001</c:v>
                </c:pt>
                <c:pt idx="22">
                  <c:v>0.24099999999999999</c:v>
                </c:pt>
                <c:pt idx="23">
                  <c:v>0.251</c:v>
                </c:pt>
                <c:pt idx="24">
                  <c:v>0.26100000000000001</c:v>
                </c:pt>
                <c:pt idx="25">
                  <c:v>0.27100000000000002</c:v>
                </c:pt>
                <c:pt idx="26">
                  <c:v>0.28100000000000003</c:v>
                </c:pt>
                <c:pt idx="27">
                  <c:v>0.29099999999999998</c:v>
                </c:pt>
                <c:pt idx="28">
                  <c:v>0.30099999999999999</c:v>
                </c:pt>
                <c:pt idx="29">
                  <c:v>0.311</c:v>
                </c:pt>
                <c:pt idx="30">
                  <c:v>0.32100000000000001</c:v>
                </c:pt>
                <c:pt idx="31">
                  <c:v>0.33100000000000002</c:v>
                </c:pt>
                <c:pt idx="32">
                  <c:v>0.34100000000000003</c:v>
                </c:pt>
                <c:pt idx="33">
                  <c:v>0.35099999999999998</c:v>
                </c:pt>
                <c:pt idx="34">
                  <c:v>0.36099999999999999</c:v>
                </c:pt>
                <c:pt idx="35">
                  <c:v>0.371</c:v>
                </c:pt>
                <c:pt idx="36">
                  <c:v>0.38100000000000001</c:v>
                </c:pt>
                <c:pt idx="37">
                  <c:v>0.39100000000000001</c:v>
                </c:pt>
                <c:pt idx="38">
                  <c:v>0.40100000000000002</c:v>
                </c:pt>
                <c:pt idx="39">
                  <c:v>0.41099999999999998</c:v>
                </c:pt>
                <c:pt idx="40">
                  <c:v>0.42099999999999999</c:v>
                </c:pt>
                <c:pt idx="41">
                  <c:v>0.43099999999999999</c:v>
                </c:pt>
                <c:pt idx="42">
                  <c:v>0.441</c:v>
                </c:pt>
                <c:pt idx="43">
                  <c:v>0.45100000000000001</c:v>
                </c:pt>
                <c:pt idx="44">
                  <c:v>0.46100000000000002</c:v>
                </c:pt>
                <c:pt idx="45">
                  <c:v>0.47099999999999997</c:v>
                </c:pt>
                <c:pt idx="46">
                  <c:v>0.48099999999999998</c:v>
                </c:pt>
                <c:pt idx="47">
                  <c:v>0.49099999999999999</c:v>
                </c:pt>
                <c:pt idx="48">
                  <c:v>0.501</c:v>
                </c:pt>
                <c:pt idx="49">
                  <c:v>0.51100000000000001</c:v>
                </c:pt>
                <c:pt idx="50">
                  <c:v>0.52100000000000002</c:v>
                </c:pt>
                <c:pt idx="51">
                  <c:v>0.53100000000000003</c:v>
                </c:pt>
                <c:pt idx="52">
                  <c:v>0.54100000000000004</c:v>
                </c:pt>
                <c:pt idx="53">
                  <c:v>0.55100000000000005</c:v>
                </c:pt>
                <c:pt idx="54">
                  <c:v>0.56100000000000005</c:v>
                </c:pt>
                <c:pt idx="55">
                  <c:v>0.57099999999999995</c:v>
                </c:pt>
                <c:pt idx="56">
                  <c:v>0.58099999999999996</c:v>
                </c:pt>
                <c:pt idx="57">
                  <c:v>0.59099999999999997</c:v>
                </c:pt>
                <c:pt idx="58">
                  <c:v>0.60099999999999998</c:v>
                </c:pt>
                <c:pt idx="59">
                  <c:v>0.61099999999999999</c:v>
                </c:pt>
                <c:pt idx="60">
                  <c:v>1.0209999999999999</c:v>
                </c:pt>
                <c:pt idx="61">
                  <c:v>1.121</c:v>
                </c:pt>
                <c:pt idx="62">
                  <c:v>1.2210000000000001</c:v>
                </c:pt>
                <c:pt idx="63">
                  <c:v>1.321</c:v>
                </c:pt>
                <c:pt idx="64">
                  <c:v>1.421</c:v>
                </c:pt>
                <c:pt idx="65">
                  <c:v>1.5209999999999999</c:v>
                </c:pt>
                <c:pt idx="66">
                  <c:v>1.621</c:v>
                </c:pt>
                <c:pt idx="67">
                  <c:v>1.7210000000000001</c:v>
                </c:pt>
                <c:pt idx="68">
                  <c:v>1.821</c:v>
                </c:pt>
                <c:pt idx="69">
                  <c:v>1.921</c:v>
                </c:pt>
                <c:pt idx="70">
                  <c:v>2.0209999999999999</c:v>
                </c:pt>
                <c:pt idx="71">
                  <c:v>2.121</c:v>
                </c:pt>
                <c:pt idx="72">
                  <c:v>2.2210000000000001</c:v>
                </c:pt>
                <c:pt idx="73">
                  <c:v>2.3210000000000002</c:v>
                </c:pt>
                <c:pt idx="74">
                  <c:v>2.4209999999999998</c:v>
                </c:pt>
                <c:pt idx="75">
                  <c:v>2.5209999999999999</c:v>
                </c:pt>
                <c:pt idx="76">
                  <c:v>2.621</c:v>
                </c:pt>
                <c:pt idx="77">
                  <c:v>2.7210000000000001</c:v>
                </c:pt>
                <c:pt idx="78">
                  <c:v>2.8210000000000002</c:v>
                </c:pt>
                <c:pt idx="79">
                  <c:v>2.9209999999999998</c:v>
                </c:pt>
                <c:pt idx="80">
                  <c:v>3.0209999999999999</c:v>
                </c:pt>
                <c:pt idx="81">
                  <c:v>3.121</c:v>
                </c:pt>
                <c:pt idx="82">
                  <c:v>3.2210000000000001</c:v>
                </c:pt>
                <c:pt idx="83">
                  <c:v>3.3210000000000002</c:v>
                </c:pt>
                <c:pt idx="84">
                  <c:v>3.4209999999999998</c:v>
                </c:pt>
                <c:pt idx="85">
                  <c:v>3.5209999999999999</c:v>
                </c:pt>
                <c:pt idx="86">
                  <c:v>3.621</c:v>
                </c:pt>
                <c:pt idx="87">
                  <c:v>3.7210000000000001</c:v>
                </c:pt>
                <c:pt idx="88">
                  <c:v>3.8210000000000002</c:v>
                </c:pt>
                <c:pt idx="89">
                  <c:v>3.9209999999999998</c:v>
                </c:pt>
                <c:pt idx="90">
                  <c:v>4.0209999999999999</c:v>
                </c:pt>
                <c:pt idx="91">
                  <c:v>4.1210000000000004</c:v>
                </c:pt>
                <c:pt idx="92">
                  <c:v>4.2210000000000001</c:v>
                </c:pt>
                <c:pt idx="93">
                  <c:v>4.3209999999999997</c:v>
                </c:pt>
                <c:pt idx="94">
                  <c:v>4.4210000000000003</c:v>
                </c:pt>
                <c:pt idx="95">
                  <c:v>4.5209999999999999</c:v>
                </c:pt>
                <c:pt idx="96">
                  <c:v>4.6210000000000004</c:v>
                </c:pt>
                <c:pt idx="97">
                  <c:v>4.7210000000000001</c:v>
                </c:pt>
                <c:pt idx="98">
                  <c:v>4.8209999999999997</c:v>
                </c:pt>
                <c:pt idx="99">
                  <c:v>4.9210000000000003</c:v>
                </c:pt>
                <c:pt idx="100">
                  <c:v>5.0209999999999999</c:v>
                </c:pt>
                <c:pt idx="101">
                  <c:v>5.1210000000000004</c:v>
                </c:pt>
                <c:pt idx="102">
                  <c:v>5.2210000000000001</c:v>
                </c:pt>
                <c:pt idx="103">
                  <c:v>5.3209999999999997</c:v>
                </c:pt>
                <c:pt idx="104">
                  <c:v>5.4210000000000003</c:v>
                </c:pt>
                <c:pt idx="105">
                  <c:v>5.5209999999999999</c:v>
                </c:pt>
                <c:pt idx="106">
                  <c:v>5.6210000000000004</c:v>
                </c:pt>
                <c:pt idx="107">
                  <c:v>5.7210000000000001</c:v>
                </c:pt>
                <c:pt idx="108">
                  <c:v>5.8209999999999997</c:v>
                </c:pt>
                <c:pt idx="109">
                  <c:v>5.9210000000000003</c:v>
                </c:pt>
                <c:pt idx="110">
                  <c:v>6.0209999999999999</c:v>
                </c:pt>
                <c:pt idx="111">
                  <c:v>6.1210000000000004</c:v>
                </c:pt>
                <c:pt idx="112">
                  <c:v>6.2210000000000001</c:v>
                </c:pt>
                <c:pt idx="113">
                  <c:v>6.3209999999999997</c:v>
                </c:pt>
                <c:pt idx="114">
                  <c:v>6.4210000000000003</c:v>
                </c:pt>
                <c:pt idx="115">
                  <c:v>6.5209999999999999</c:v>
                </c:pt>
                <c:pt idx="116">
                  <c:v>6.6210000000000004</c:v>
                </c:pt>
                <c:pt idx="117">
                  <c:v>6.7210000000000001</c:v>
                </c:pt>
                <c:pt idx="118">
                  <c:v>6.8209999999999997</c:v>
                </c:pt>
                <c:pt idx="119">
                  <c:v>6.9210000000000003</c:v>
                </c:pt>
                <c:pt idx="120">
                  <c:v>7.0209999999999999</c:v>
                </c:pt>
                <c:pt idx="121">
                  <c:v>7.1210000000000004</c:v>
                </c:pt>
                <c:pt idx="122">
                  <c:v>7.2210000000000001</c:v>
                </c:pt>
                <c:pt idx="123">
                  <c:v>7.3209999999999997</c:v>
                </c:pt>
                <c:pt idx="124">
                  <c:v>7.4210000000000003</c:v>
                </c:pt>
                <c:pt idx="125">
                  <c:v>7.5209999999999999</c:v>
                </c:pt>
                <c:pt idx="126">
                  <c:v>7.6210000000000004</c:v>
                </c:pt>
                <c:pt idx="127">
                  <c:v>7.7210000000000001</c:v>
                </c:pt>
                <c:pt idx="128">
                  <c:v>7.8209999999999997</c:v>
                </c:pt>
                <c:pt idx="129">
                  <c:v>7.9210000000000003</c:v>
                </c:pt>
                <c:pt idx="130">
                  <c:v>8.0210000000000008</c:v>
                </c:pt>
                <c:pt idx="131">
                  <c:v>8.1210000000000004</c:v>
                </c:pt>
                <c:pt idx="132">
                  <c:v>8.2210000000000001</c:v>
                </c:pt>
                <c:pt idx="133">
                  <c:v>8.3209999999999997</c:v>
                </c:pt>
                <c:pt idx="134">
                  <c:v>8.4209999999999994</c:v>
                </c:pt>
                <c:pt idx="135">
                  <c:v>8.5210000000000008</c:v>
                </c:pt>
                <c:pt idx="136">
                  <c:v>8.6210000000000004</c:v>
                </c:pt>
                <c:pt idx="137">
                  <c:v>8.7210000000000001</c:v>
                </c:pt>
                <c:pt idx="138">
                  <c:v>8.8209999999999997</c:v>
                </c:pt>
                <c:pt idx="139">
                  <c:v>8.9209999999999994</c:v>
                </c:pt>
                <c:pt idx="140">
                  <c:v>9.0210000000000008</c:v>
                </c:pt>
                <c:pt idx="141">
                  <c:v>9.1210000000000004</c:v>
                </c:pt>
                <c:pt idx="142">
                  <c:v>9.2210000000000001</c:v>
                </c:pt>
                <c:pt idx="143">
                  <c:v>9.3209999999999997</c:v>
                </c:pt>
                <c:pt idx="144">
                  <c:v>9.4209999999999994</c:v>
                </c:pt>
                <c:pt idx="145">
                  <c:v>9.5210000000000008</c:v>
                </c:pt>
                <c:pt idx="146">
                  <c:v>9.6210000000000004</c:v>
                </c:pt>
                <c:pt idx="147">
                  <c:v>9.7210000000000001</c:v>
                </c:pt>
                <c:pt idx="148">
                  <c:v>9.8209999999999997</c:v>
                </c:pt>
                <c:pt idx="149">
                  <c:v>9.9209999999999994</c:v>
                </c:pt>
                <c:pt idx="150">
                  <c:v>10.021000000000001</c:v>
                </c:pt>
                <c:pt idx="151">
                  <c:v>10.121</c:v>
                </c:pt>
                <c:pt idx="152">
                  <c:v>10.221</c:v>
                </c:pt>
                <c:pt idx="153">
                  <c:v>10.321</c:v>
                </c:pt>
                <c:pt idx="154">
                  <c:v>10.420999999999999</c:v>
                </c:pt>
                <c:pt idx="155">
                  <c:v>10.521000000000001</c:v>
                </c:pt>
                <c:pt idx="156">
                  <c:v>10.621</c:v>
                </c:pt>
                <c:pt idx="157">
                  <c:v>10.721</c:v>
                </c:pt>
                <c:pt idx="158">
                  <c:v>10.821</c:v>
                </c:pt>
                <c:pt idx="159">
                  <c:v>10.920999999999999</c:v>
                </c:pt>
                <c:pt idx="160">
                  <c:v>11.021000000000001</c:v>
                </c:pt>
                <c:pt idx="161">
                  <c:v>11.121</c:v>
                </c:pt>
                <c:pt idx="162">
                  <c:v>11.221</c:v>
                </c:pt>
                <c:pt idx="163">
                  <c:v>11.321</c:v>
                </c:pt>
                <c:pt idx="164">
                  <c:v>11.420999999999999</c:v>
                </c:pt>
                <c:pt idx="165">
                  <c:v>11.521000000000001</c:v>
                </c:pt>
                <c:pt idx="166">
                  <c:v>11.621</c:v>
                </c:pt>
                <c:pt idx="167">
                  <c:v>11.721</c:v>
                </c:pt>
                <c:pt idx="168">
                  <c:v>11.821</c:v>
                </c:pt>
                <c:pt idx="169">
                  <c:v>11.920999999999999</c:v>
                </c:pt>
                <c:pt idx="170">
                  <c:v>12.021000000000001</c:v>
                </c:pt>
                <c:pt idx="171">
                  <c:v>12.121</c:v>
                </c:pt>
                <c:pt idx="172">
                  <c:v>12.221</c:v>
                </c:pt>
                <c:pt idx="173">
                  <c:v>12.321</c:v>
                </c:pt>
                <c:pt idx="174">
                  <c:v>12.420999999999999</c:v>
                </c:pt>
                <c:pt idx="175">
                  <c:v>12.521000000000001</c:v>
                </c:pt>
                <c:pt idx="176">
                  <c:v>12.621</c:v>
                </c:pt>
                <c:pt idx="177">
                  <c:v>12.721</c:v>
                </c:pt>
                <c:pt idx="178">
                  <c:v>12.821</c:v>
                </c:pt>
                <c:pt idx="179">
                  <c:v>12.920999999999999</c:v>
                </c:pt>
                <c:pt idx="180">
                  <c:v>13.021000000000001</c:v>
                </c:pt>
                <c:pt idx="181">
                  <c:v>13.121</c:v>
                </c:pt>
                <c:pt idx="182">
                  <c:v>13.221</c:v>
                </c:pt>
                <c:pt idx="183">
                  <c:v>13.321</c:v>
                </c:pt>
                <c:pt idx="184">
                  <c:v>13.420999999999999</c:v>
                </c:pt>
                <c:pt idx="185">
                  <c:v>13.521000000000001</c:v>
                </c:pt>
                <c:pt idx="186">
                  <c:v>13.621</c:v>
                </c:pt>
                <c:pt idx="187">
                  <c:v>13.721</c:v>
                </c:pt>
                <c:pt idx="188">
                  <c:v>13.821</c:v>
                </c:pt>
                <c:pt idx="189">
                  <c:v>13.920999999999999</c:v>
                </c:pt>
                <c:pt idx="190">
                  <c:v>15.321</c:v>
                </c:pt>
                <c:pt idx="191">
                  <c:v>16.321000000000002</c:v>
                </c:pt>
                <c:pt idx="192">
                  <c:v>17.321000000000002</c:v>
                </c:pt>
                <c:pt idx="193">
                  <c:v>18.321000000000002</c:v>
                </c:pt>
                <c:pt idx="194">
                  <c:v>19.321000000000002</c:v>
                </c:pt>
                <c:pt idx="195">
                  <c:v>20.321000000000002</c:v>
                </c:pt>
                <c:pt idx="196">
                  <c:v>21.321000000000002</c:v>
                </c:pt>
                <c:pt idx="197">
                  <c:v>22.321000000000002</c:v>
                </c:pt>
                <c:pt idx="198">
                  <c:v>23.321000000000002</c:v>
                </c:pt>
                <c:pt idx="199">
                  <c:v>24.321000000000002</c:v>
                </c:pt>
                <c:pt idx="200">
                  <c:v>25.321000000000002</c:v>
                </c:pt>
                <c:pt idx="201">
                  <c:v>26.321000000000002</c:v>
                </c:pt>
                <c:pt idx="202">
                  <c:v>27.321000000000002</c:v>
                </c:pt>
                <c:pt idx="203">
                  <c:v>28.321000000000002</c:v>
                </c:pt>
                <c:pt idx="204">
                  <c:v>29.321000000000002</c:v>
                </c:pt>
                <c:pt idx="205">
                  <c:v>30.321000000000002</c:v>
                </c:pt>
                <c:pt idx="206">
                  <c:v>31.321000000000002</c:v>
                </c:pt>
                <c:pt idx="207">
                  <c:v>32.320999999999998</c:v>
                </c:pt>
                <c:pt idx="208">
                  <c:v>33.320999999999998</c:v>
                </c:pt>
                <c:pt idx="209">
                  <c:v>34.320999999999998</c:v>
                </c:pt>
                <c:pt idx="210">
                  <c:v>35.320999999999998</c:v>
                </c:pt>
                <c:pt idx="211">
                  <c:v>36.320999999999998</c:v>
                </c:pt>
                <c:pt idx="212">
                  <c:v>37.320999999999998</c:v>
                </c:pt>
                <c:pt idx="213">
                  <c:v>38.320999999999998</c:v>
                </c:pt>
                <c:pt idx="214">
                  <c:v>39.320999999999998</c:v>
                </c:pt>
                <c:pt idx="215">
                  <c:v>40.320999999999998</c:v>
                </c:pt>
                <c:pt idx="216">
                  <c:v>41.320999999999998</c:v>
                </c:pt>
                <c:pt idx="217">
                  <c:v>42.320999999999998</c:v>
                </c:pt>
                <c:pt idx="218">
                  <c:v>43.320999999999998</c:v>
                </c:pt>
                <c:pt idx="219">
                  <c:v>44.320999999999998</c:v>
                </c:pt>
                <c:pt idx="220">
                  <c:v>45.320999999999998</c:v>
                </c:pt>
                <c:pt idx="221">
                  <c:v>46.320999999999998</c:v>
                </c:pt>
                <c:pt idx="222">
                  <c:v>47.320999999999998</c:v>
                </c:pt>
                <c:pt idx="223">
                  <c:v>48.320999999999998</c:v>
                </c:pt>
                <c:pt idx="224">
                  <c:v>49.320999999999998</c:v>
                </c:pt>
                <c:pt idx="225">
                  <c:v>50.320999999999998</c:v>
                </c:pt>
                <c:pt idx="226">
                  <c:v>51.320999999999998</c:v>
                </c:pt>
                <c:pt idx="227">
                  <c:v>52.320999999999998</c:v>
                </c:pt>
                <c:pt idx="228">
                  <c:v>53.320999999999998</c:v>
                </c:pt>
                <c:pt idx="229">
                  <c:v>54.320999999999998</c:v>
                </c:pt>
                <c:pt idx="230">
                  <c:v>55.320999999999998</c:v>
                </c:pt>
                <c:pt idx="231">
                  <c:v>56.320999999999998</c:v>
                </c:pt>
                <c:pt idx="232">
                  <c:v>57.320999999999998</c:v>
                </c:pt>
                <c:pt idx="233">
                  <c:v>58.320999999999998</c:v>
                </c:pt>
                <c:pt idx="234">
                  <c:v>59.320999999999998</c:v>
                </c:pt>
                <c:pt idx="235">
                  <c:v>60.320999999999998</c:v>
                </c:pt>
                <c:pt idx="236">
                  <c:v>61.320999999999998</c:v>
                </c:pt>
                <c:pt idx="237">
                  <c:v>62.320999999999998</c:v>
                </c:pt>
                <c:pt idx="238">
                  <c:v>63.320999999999998</c:v>
                </c:pt>
                <c:pt idx="239">
                  <c:v>64.320999999999998</c:v>
                </c:pt>
                <c:pt idx="240">
                  <c:v>65.320999999999998</c:v>
                </c:pt>
                <c:pt idx="241">
                  <c:v>66.320999999999998</c:v>
                </c:pt>
                <c:pt idx="242">
                  <c:v>67.320999999999998</c:v>
                </c:pt>
                <c:pt idx="243">
                  <c:v>68.320999999999998</c:v>
                </c:pt>
                <c:pt idx="244">
                  <c:v>69.320999999999998</c:v>
                </c:pt>
                <c:pt idx="245">
                  <c:v>70.320999999999998</c:v>
                </c:pt>
                <c:pt idx="246">
                  <c:v>71.320999999999998</c:v>
                </c:pt>
                <c:pt idx="247">
                  <c:v>72.320999999999998</c:v>
                </c:pt>
                <c:pt idx="248">
                  <c:v>73.320999999999998</c:v>
                </c:pt>
                <c:pt idx="249">
                  <c:v>74.320999999999998</c:v>
                </c:pt>
                <c:pt idx="250">
                  <c:v>75.320999999999998</c:v>
                </c:pt>
                <c:pt idx="251">
                  <c:v>76.320999999999998</c:v>
                </c:pt>
                <c:pt idx="252">
                  <c:v>77.320999999999998</c:v>
                </c:pt>
                <c:pt idx="253">
                  <c:v>78.320999999999998</c:v>
                </c:pt>
                <c:pt idx="254">
                  <c:v>79.320999999999998</c:v>
                </c:pt>
                <c:pt idx="255">
                  <c:v>80.320999999999998</c:v>
                </c:pt>
                <c:pt idx="256">
                  <c:v>81.320999999999998</c:v>
                </c:pt>
                <c:pt idx="257">
                  <c:v>82.320999999999998</c:v>
                </c:pt>
                <c:pt idx="258">
                  <c:v>83.320999999999998</c:v>
                </c:pt>
                <c:pt idx="259">
                  <c:v>84.320999999999998</c:v>
                </c:pt>
                <c:pt idx="260">
                  <c:v>85.320999999999998</c:v>
                </c:pt>
                <c:pt idx="261">
                  <c:v>86.320999999999998</c:v>
                </c:pt>
                <c:pt idx="262">
                  <c:v>87.320999999999998</c:v>
                </c:pt>
                <c:pt idx="263">
                  <c:v>88.320999999999998</c:v>
                </c:pt>
                <c:pt idx="264">
                  <c:v>89.320999999999998</c:v>
                </c:pt>
                <c:pt idx="265">
                  <c:v>90.320999999999998</c:v>
                </c:pt>
                <c:pt idx="266">
                  <c:v>101.621</c:v>
                </c:pt>
                <c:pt idx="267">
                  <c:v>111.621</c:v>
                </c:pt>
                <c:pt idx="268">
                  <c:v>121.621</c:v>
                </c:pt>
                <c:pt idx="269">
                  <c:v>131.62100000000001</c:v>
                </c:pt>
                <c:pt idx="270">
                  <c:v>141.62100000000001</c:v>
                </c:pt>
                <c:pt idx="271">
                  <c:v>151.62100000000001</c:v>
                </c:pt>
                <c:pt idx="272">
                  <c:v>161.62100000000001</c:v>
                </c:pt>
                <c:pt idx="273">
                  <c:v>171.62100000000001</c:v>
                </c:pt>
                <c:pt idx="274">
                  <c:v>181.62100000000001</c:v>
                </c:pt>
                <c:pt idx="275">
                  <c:v>191.62100000000001</c:v>
                </c:pt>
                <c:pt idx="276">
                  <c:v>201.62100000000001</c:v>
                </c:pt>
                <c:pt idx="277">
                  <c:v>211.62100000000001</c:v>
                </c:pt>
                <c:pt idx="278">
                  <c:v>221.62100000000001</c:v>
                </c:pt>
                <c:pt idx="279">
                  <c:v>231.62100000000001</c:v>
                </c:pt>
                <c:pt idx="280">
                  <c:v>241.62100000000001</c:v>
                </c:pt>
                <c:pt idx="281">
                  <c:v>251.62100000000001</c:v>
                </c:pt>
                <c:pt idx="282">
                  <c:v>261.62099999999998</c:v>
                </c:pt>
                <c:pt idx="283">
                  <c:v>271.62099999999998</c:v>
                </c:pt>
                <c:pt idx="284">
                  <c:v>281.62099999999998</c:v>
                </c:pt>
                <c:pt idx="285">
                  <c:v>291.62099999999998</c:v>
                </c:pt>
                <c:pt idx="286">
                  <c:v>301.62099999999998</c:v>
                </c:pt>
                <c:pt idx="287">
                  <c:v>311.62099999999998</c:v>
                </c:pt>
                <c:pt idx="288">
                  <c:v>321.62099999999998</c:v>
                </c:pt>
                <c:pt idx="289">
                  <c:v>331.62099999999998</c:v>
                </c:pt>
                <c:pt idx="290">
                  <c:v>341.62099999999998</c:v>
                </c:pt>
                <c:pt idx="291">
                  <c:v>351.62099999999998</c:v>
                </c:pt>
                <c:pt idx="292">
                  <c:v>361.62099999999998</c:v>
                </c:pt>
                <c:pt idx="293">
                  <c:v>371.62099999999998</c:v>
                </c:pt>
                <c:pt idx="294">
                  <c:v>381.62099999999998</c:v>
                </c:pt>
                <c:pt idx="295">
                  <c:v>391.62099999999998</c:v>
                </c:pt>
                <c:pt idx="296">
                  <c:v>401.62099999999998</c:v>
                </c:pt>
                <c:pt idx="297">
                  <c:v>411.62099999999998</c:v>
                </c:pt>
                <c:pt idx="298">
                  <c:v>421.62099999999998</c:v>
                </c:pt>
                <c:pt idx="299">
                  <c:v>431.62099999999998</c:v>
                </c:pt>
                <c:pt idx="300">
                  <c:v>441.62099999999998</c:v>
                </c:pt>
                <c:pt idx="301">
                  <c:v>451.62099999999998</c:v>
                </c:pt>
                <c:pt idx="302">
                  <c:v>461.62099999999998</c:v>
                </c:pt>
                <c:pt idx="303">
                  <c:v>471.62099999999998</c:v>
                </c:pt>
                <c:pt idx="304">
                  <c:v>481.62099999999998</c:v>
                </c:pt>
                <c:pt idx="305">
                  <c:v>491.62099999999998</c:v>
                </c:pt>
                <c:pt idx="306">
                  <c:v>501.62099999999998</c:v>
                </c:pt>
                <c:pt idx="307">
                  <c:v>511.62099999999998</c:v>
                </c:pt>
                <c:pt idx="308">
                  <c:v>521.62099999999998</c:v>
                </c:pt>
                <c:pt idx="309">
                  <c:v>531.62099999999998</c:v>
                </c:pt>
                <c:pt idx="310">
                  <c:v>541.62099999999998</c:v>
                </c:pt>
                <c:pt idx="311">
                  <c:v>551.62099999999998</c:v>
                </c:pt>
                <c:pt idx="312">
                  <c:v>561.62099999999998</c:v>
                </c:pt>
                <c:pt idx="313">
                  <c:v>571.62099999999998</c:v>
                </c:pt>
                <c:pt idx="314">
                  <c:v>581.62099999999998</c:v>
                </c:pt>
                <c:pt idx="315">
                  <c:v>591.62099999999998</c:v>
                </c:pt>
                <c:pt idx="316">
                  <c:v>601.62099999999998</c:v>
                </c:pt>
                <c:pt idx="317">
                  <c:v>611.62099999999998</c:v>
                </c:pt>
                <c:pt idx="318">
                  <c:v>621.62099999999998</c:v>
                </c:pt>
                <c:pt idx="319">
                  <c:v>631.62099999999998</c:v>
                </c:pt>
                <c:pt idx="320">
                  <c:v>641.62099999999998</c:v>
                </c:pt>
                <c:pt idx="321">
                  <c:v>651.62099999999998</c:v>
                </c:pt>
                <c:pt idx="322">
                  <c:v>661.62099999999998</c:v>
                </c:pt>
                <c:pt idx="323">
                  <c:v>671.62099999999998</c:v>
                </c:pt>
                <c:pt idx="324">
                  <c:v>681.62099999999998</c:v>
                </c:pt>
                <c:pt idx="325">
                  <c:v>691.62099999999998</c:v>
                </c:pt>
                <c:pt idx="326">
                  <c:v>701.62099999999998</c:v>
                </c:pt>
                <c:pt idx="327">
                  <c:v>711.62099999999998</c:v>
                </c:pt>
                <c:pt idx="328">
                  <c:v>721.62099999999998</c:v>
                </c:pt>
                <c:pt idx="329">
                  <c:v>731.62099999999998</c:v>
                </c:pt>
                <c:pt idx="330">
                  <c:v>741.62099999999998</c:v>
                </c:pt>
                <c:pt idx="331">
                  <c:v>751.62099999999998</c:v>
                </c:pt>
                <c:pt idx="332">
                  <c:v>761.62099999999998</c:v>
                </c:pt>
                <c:pt idx="333">
                  <c:v>771.62099999999998</c:v>
                </c:pt>
                <c:pt idx="334">
                  <c:v>781.62099999999998</c:v>
                </c:pt>
                <c:pt idx="335">
                  <c:v>791.62099999999998</c:v>
                </c:pt>
                <c:pt idx="336">
                  <c:v>801.62099999999998</c:v>
                </c:pt>
                <c:pt idx="337">
                  <c:v>811.62099999999998</c:v>
                </c:pt>
                <c:pt idx="338">
                  <c:v>821.62099999999998</c:v>
                </c:pt>
                <c:pt idx="339">
                  <c:v>831.62099999999998</c:v>
                </c:pt>
                <c:pt idx="340">
                  <c:v>841.62099999999998</c:v>
                </c:pt>
                <c:pt idx="341">
                  <c:v>851.62099999999998</c:v>
                </c:pt>
                <c:pt idx="342">
                  <c:v>861.62099999999998</c:v>
                </c:pt>
                <c:pt idx="343">
                  <c:v>871.62099999999998</c:v>
                </c:pt>
                <c:pt idx="344">
                  <c:v>881.62099999999998</c:v>
                </c:pt>
                <c:pt idx="345">
                  <c:v>891.62099999999998</c:v>
                </c:pt>
                <c:pt idx="346">
                  <c:v>901.62099999999998</c:v>
                </c:pt>
                <c:pt idx="347">
                  <c:v>911.62099999999998</c:v>
                </c:pt>
                <c:pt idx="348">
                  <c:v>921.62099999999998</c:v>
                </c:pt>
                <c:pt idx="349">
                  <c:v>931.62099999999998</c:v>
                </c:pt>
                <c:pt idx="350">
                  <c:v>941.62099999999998</c:v>
                </c:pt>
                <c:pt idx="351">
                  <c:v>951.62099999999998</c:v>
                </c:pt>
                <c:pt idx="352">
                  <c:v>961.62099999999998</c:v>
                </c:pt>
                <c:pt idx="353">
                  <c:v>971.62099999999998</c:v>
                </c:pt>
                <c:pt idx="354">
                  <c:v>981.62099999999998</c:v>
                </c:pt>
                <c:pt idx="355">
                  <c:v>991.62099999999998</c:v>
                </c:pt>
                <c:pt idx="356">
                  <c:v>1001.621</c:v>
                </c:pt>
                <c:pt idx="357">
                  <c:v>1011.621</c:v>
                </c:pt>
                <c:pt idx="358">
                  <c:v>1021.621</c:v>
                </c:pt>
                <c:pt idx="359">
                  <c:v>1031.6210000000001</c:v>
                </c:pt>
                <c:pt idx="360">
                  <c:v>1041.6210000000001</c:v>
                </c:pt>
                <c:pt idx="361">
                  <c:v>1051.6210000000001</c:v>
                </c:pt>
                <c:pt idx="362">
                  <c:v>1061.6210000000001</c:v>
                </c:pt>
                <c:pt idx="363">
                  <c:v>1071.6210000000001</c:v>
                </c:pt>
                <c:pt idx="364">
                  <c:v>1081.6210000000001</c:v>
                </c:pt>
                <c:pt idx="365">
                  <c:v>1091.6210000000001</c:v>
                </c:pt>
                <c:pt idx="366">
                  <c:v>1101.6210000000001</c:v>
                </c:pt>
                <c:pt idx="367">
                  <c:v>1111.6210000000001</c:v>
                </c:pt>
                <c:pt idx="368">
                  <c:v>1121.6210000000001</c:v>
                </c:pt>
                <c:pt idx="369">
                  <c:v>1131.6210000000001</c:v>
                </c:pt>
                <c:pt idx="370">
                  <c:v>1141.6210000000001</c:v>
                </c:pt>
                <c:pt idx="371">
                  <c:v>1151.6210000000001</c:v>
                </c:pt>
                <c:pt idx="372">
                  <c:v>1161.6210000000001</c:v>
                </c:pt>
                <c:pt idx="373">
                  <c:v>1171.6210000000001</c:v>
                </c:pt>
                <c:pt idx="374">
                  <c:v>1181.6210000000001</c:v>
                </c:pt>
                <c:pt idx="375">
                  <c:v>1191.6210000000001</c:v>
                </c:pt>
                <c:pt idx="376">
                  <c:v>1201.6210000000001</c:v>
                </c:pt>
                <c:pt idx="377">
                  <c:v>1211.6210000000001</c:v>
                </c:pt>
                <c:pt idx="378">
                  <c:v>1221.6210000000001</c:v>
                </c:pt>
                <c:pt idx="379">
                  <c:v>1231.6210000000001</c:v>
                </c:pt>
                <c:pt idx="380">
                  <c:v>1241.6210000000001</c:v>
                </c:pt>
                <c:pt idx="381">
                  <c:v>1251.6210000000001</c:v>
                </c:pt>
                <c:pt idx="382">
                  <c:v>1261.6210000000001</c:v>
                </c:pt>
                <c:pt idx="383">
                  <c:v>1271.6210000000001</c:v>
                </c:pt>
                <c:pt idx="384">
                  <c:v>1281.6210000000001</c:v>
                </c:pt>
                <c:pt idx="385">
                  <c:v>1291.6210000000001</c:v>
                </c:pt>
                <c:pt idx="386">
                  <c:v>1301.6210000000001</c:v>
                </c:pt>
                <c:pt idx="387">
                  <c:v>1311.6210000000001</c:v>
                </c:pt>
                <c:pt idx="388">
                  <c:v>1321.6210000000001</c:v>
                </c:pt>
                <c:pt idx="389">
                  <c:v>1331.6210000000001</c:v>
                </c:pt>
                <c:pt idx="390">
                  <c:v>1341.6210000000001</c:v>
                </c:pt>
                <c:pt idx="391">
                  <c:v>1351.6210000000001</c:v>
                </c:pt>
                <c:pt idx="392">
                  <c:v>1361.6210000000001</c:v>
                </c:pt>
                <c:pt idx="393">
                  <c:v>1371.6210000000001</c:v>
                </c:pt>
                <c:pt idx="394">
                  <c:v>1381.6210000000001</c:v>
                </c:pt>
                <c:pt idx="395">
                  <c:v>1391.6210000000001</c:v>
                </c:pt>
                <c:pt idx="396">
                  <c:v>1401.6210000000001</c:v>
                </c:pt>
                <c:pt idx="397">
                  <c:v>1411.6210000000001</c:v>
                </c:pt>
                <c:pt idx="398">
                  <c:v>1421.6210000000001</c:v>
                </c:pt>
                <c:pt idx="399">
                  <c:v>1431.6210000000001</c:v>
                </c:pt>
                <c:pt idx="400">
                  <c:v>1441.6210000000001</c:v>
                </c:pt>
                <c:pt idx="401">
                  <c:v>1451.6210000000001</c:v>
                </c:pt>
                <c:pt idx="402">
                  <c:v>1461.6210000000001</c:v>
                </c:pt>
                <c:pt idx="403">
                  <c:v>1471.6210000000001</c:v>
                </c:pt>
                <c:pt idx="404">
                  <c:v>1481.6210000000001</c:v>
                </c:pt>
                <c:pt idx="405">
                  <c:v>1491.6210000000001</c:v>
                </c:pt>
                <c:pt idx="406">
                  <c:v>1501.6210000000001</c:v>
                </c:pt>
                <c:pt idx="407">
                  <c:v>1511.6210000000001</c:v>
                </c:pt>
                <c:pt idx="408">
                  <c:v>1521.6210000000001</c:v>
                </c:pt>
                <c:pt idx="409">
                  <c:v>1531.6210000000001</c:v>
                </c:pt>
                <c:pt idx="410">
                  <c:v>1541.6210000000001</c:v>
                </c:pt>
                <c:pt idx="411">
                  <c:v>1551.6210000000001</c:v>
                </c:pt>
                <c:pt idx="412">
                  <c:v>1561.6210000000001</c:v>
                </c:pt>
                <c:pt idx="413">
                  <c:v>1571.6210000000001</c:v>
                </c:pt>
                <c:pt idx="414">
                  <c:v>1581.6210000000001</c:v>
                </c:pt>
                <c:pt idx="415">
                  <c:v>1591.6210000000001</c:v>
                </c:pt>
                <c:pt idx="416">
                  <c:v>1601.6210000000001</c:v>
                </c:pt>
                <c:pt idx="417">
                  <c:v>1611.6210000000001</c:v>
                </c:pt>
                <c:pt idx="418">
                  <c:v>1621.6210000000001</c:v>
                </c:pt>
                <c:pt idx="419">
                  <c:v>1631.6210000000001</c:v>
                </c:pt>
                <c:pt idx="420">
                  <c:v>1641.6210000000001</c:v>
                </c:pt>
                <c:pt idx="421">
                  <c:v>1651.6210000000001</c:v>
                </c:pt>
                <c:pt idx="422">
                  <c:v>1661.6210000000001</c:v>
                </c:pt>
                <c:pt idx="423">
                  <c:v>1671.6210000000001</c:v>
                </c:pt>
                <c:pt idx="424">
                  <c:v>1681.6210000000001</c:v>
                </c:pt>
                <c:pt idx="425">
                  <c:v>1691.6210000000001</c:v>
                </c:pt>
                <c:pt idx="426">
                  <c:v>1701.6210000000001</c:v>
                </c:pt>
                <c:pt idx="427">
                  <c:v>1711.6210000000001</c:v>
                </c:pt>
                <c:pt idx="428">
                  <c:v>1721.6210000000001</c:v>
                </c:pt>
                <c:pt idx="429">
                  <c:v>1731.6210000000001</c:v>
                </c:pt>
                <c:pt idx="430">
                  <c:v>1741.6210000000001</c:v>
                </c:pt>
                <c:pt idx="431">
                  <c:v>1751.6210000000001</c:v>
                </c:pt>
                <c:pt idx="432">
                  <c:v>1761.6210000000001</c:v>
                </c:pt>
                <c:pt idx="433">
                  <c:v>1771.6210000000001</c:v>
                </c:pt>
                <c:pt idx="434">
                  <c:v>1781.6210000000001</c:v>
                </c:pt>
                <c:pt idx="435">
                  <c:v>1791.6210000000001</c:v>
                </c:pt>
                <c:pt idx="436">
                  <c:v>1801.6210000000001</c:v>
                </c:pt>
                <c:pt idx="437">
                  <c:v>1811.6210000000001</c:v>
                </c:pt>
                <c:pt idx="438">
                  <c:v>1821.6210000000001</c:v>
                </c:pt>
                <c:pt idx="439">
                  <c:v>1831.6210000000001</c:v>
                </c:pt>
                <c:pt idx="440">
                  <c:v>1841.6210000000001</c:v>
                </c:pt>
                <c:pt idx="441">
                  <c:v>1851.6210000000001</c:v>
                </c:pt>
                <c:pt idx="442">
                  <c:v>1861.6210000000001</c:v>
                </c:pt>
                <c:pt idx="443">
                  <c:v>1871.6210000000001</c:v>
                </c:pt>
                <c:pt idx="444">
                  <c:v>1881.6210000000001</c:v>
                </c:pt>
                <c:pt idx="445">
                  <c:v>1891.6210000000001</c:v>
                </c:pt>
                <c:pt idx="446">
                  <c:v>1901.6210000000001</c:v>
                </c:pt>
                <c:pt idx="447">
                  <c:v>1911.6210000000001</c:v>
                </c:pt>
                <c:pt idx="448">
                  <c:v>1921.6210000000001</c:v>
                </c:pt>
                <c:pt idx="449">
                  <c:v>1931.6210000000001</c:v>
                </c:pt>
                <c:pt idx="450">
                  <c:v>1941.6210000000001</c:v>
                </c:pt>
                <c:pt idx="451">
                  <c:v>1951.6210000000001</c:v>
                </c:pt>
                <c:pt idx="452">
                  <c:v>1961.6210000000001</c:v>
                </c:pt>
                <c:pt idx="453">
                  <c:v>1971.6210000000001</c:v>
                </c:pt>
                <c:pt idx="454">
                  <c:v>1981.6210000000001</c:v>
                </c:pt>
                <c:pt idx="455">
                  <c:v>1991.6210000000001</c:v>
                </c:pt>
                <c:pt idx="456">
                  <c:v>2001.6210000000001</c:v>
                </c:pt>
              </c:numCache>
            </c:numRef>
          </c:xVal>
          <c:yVal>
            <c:numRef>
              <c:f>List1!$BY$44:$BY$500</c:f>
              <c:numCache>
                <c:formatCode>General</c:formatCode>
                <c:ptCount val="457"/>
                <c:pt idx="0">
                  <c:v>5.934825</c:v>
                </c:pt>
                <c:pt idx="1">
                  <c:v>5.964925</c:v>
                </c:pt>
                <c:pt idx="2">
                  <c:v>5.9852749999999997</c:v>
                </c:pt>
                <c:pt idx="3">
                  <c:v>6.0153249999999998</c:v>
                </c:pt>
                <c:pt idx="4">
                  <c:v>6.0356500000000004</c:v>
                </c:pt>
                <c:pt idx="5">
                  <c:v>6.0600250000000004</c:v>
                </c:pt>
                <c:pt idx="6">
                  <c:v>6.0860250000000002</c:v>
                </c:pt>
                <c:pt idx="7">
                  <c:v>6.1128499999999999</c:v>
                </c:pt>
                <c:pt idx="8">
                  <c:v>6.1372</c:v>
                </c:pt>
                <c:pt idx="9">
                  <c:v>6.1632249999999997</c:v>
                </c:pt>
                <c:pt idx="10">
                  <c:v>6.1867999999999999</c:v>
                </c:pt>
                <c:pt idx="11">
                  <c:v>6.2184999999999997</c:v>
                </c:pt>
                <c:pt idx="12">
                  <c:v>6.2445250000000003</c:v>
                </c:pt>
                <c:pt idx="13">
                  <c:v>6.2648250000000001</c:v>
                </c:pt>
                <c:pt idx="14">
                  <c:v>6.2949250000000001</c:v>
                </c:pt>
                <c:pt idx="15">
                  <c:v>6.3184750000000003</c:v>
                </c:pt>
                <c:pt idx="16">
                  <c:v>6.3469249999999997</c:v>
                </c:pt>
                <c:pt idx="17">
                  <c:v>6.3680500000000002</c:v>
                </c:pt>
                <c:pt idx="18">
                  <c:v>6.3973250000000004</c:v>
                </c:pt>
                <c:pt idx="19">
                  <c:v>6.4217000000000004</c:v>
                </c:pt>
                <c:pt idx="20">
                  <c:v>6.4444749999999997</c:v>
                </c:pt>
                <c:pt idx="21">
                  <c:v>6.4656000000000002</c:v>
                </c:pt>
                <c:pt idx="22">
                  <c:v>6.4875499999999997</c:v>
                </c:pt>
                <c:pt idx="23">
                  <c:v>6.510275</c:v>
                </c:pt>
                <c:pt idx="24">
                  <c:v>6.5297999999999998</c:v>
                </c:pt>
                <c:pt idx="25">
                  <c:v>6.5549999999999997</c:v>
                </c:pt>
                <c:pt idx="26">
                  <c:v>6.5720499999999999</c:v>
                </c:pt>
                <c:pt idx="27">
                  <c:v>6.5980749999999997</c:v>
                </c:pt>
                <c:pt idx="28">
                  <c:v>6.6135250000000001</c:v>
                </c:pt>
                <c:pt idx="29">
                  <c:v>6.6338499999999998</c:v>
                </c:pt>
                <c:pt idx="30">
                  <c:v>6.6525499999999997</c:v>
                </c:pt>
                <c:pt idx="31">
                  <c:v>6.6703999999999999</c:v>
                </c:pt>
                <c:pt idx="32">
                  <c:v>6.6858500000000003</c:v>
                </c:pt>
                <c:pt idx="33">
                  <c:v>6.699675</c:v>
                </c:pt>
                <c:pt idx="34">
                  <c:v>6.7216500000000003</c:v>
                </c:pt>
                <c:pt idx="35">
                  <c:v>6.7321999999999997</c:v>
                </c:pt>
                <c:pt idx="36">
                  <c:v>6.74925</c:v>
                </c:pt>
                <c:pt idx="37">
                  <c:v>6.76145</c:v>
                </c:pt>
                <c:pt idx="38">
                  <c:v>6.7760749999999996</c:v>
                </c:pt>
                <c:pt idx="39">
                  <c:v>6.7915000000000001</c:v>
                </c:pt>
                <c:pt idx="40">
                  <c:v>6.8037000000000001</c:v>
                </c:pt>
                <c:pt idx="41">
                  <c:v>6.8191499999999996</c:v>
                </c:pt>
                <c:pt idx="42">
                  <c:v>6.828125</c:v>
                </c:pt>
                <c:pt idx="43">
                  <c:v>6.8387000000000002</c:v>
                </c:pt>
                <c:pt idx="44">
                  <c:v>6.8500500000000004</c:v>
                </c:pt>
                <c:pt idx="45">
                  <c:v>6.8606249999999998</c:v>
                </c:pt>
                <c:pt idx="46">
                  <c:v>6.8760500000000002</c:v>
                </c:pt>
                <c:pt idx="47">
                  <c:v>6.8825500000000002</c:v>
                </c:pt>
                <c:pt idx="48">
                  <c:v>6.8931250000000004</c:v>
                </c:pt>
                <c:pt idx="49">
                  <c:v>6.9012250000000002</c:v>
                </c:pt>
                <c:pt idx="50">
                  <c:v>6.9077500000000001</c:v>
                </c:pt>
                <c:pt idx="51">
                  <c:v>6.9215499999999999</c:v>
                </c:pt>
                <c:pt idx="52">
                  <c:v>6.92645</c:v>
                </c:pt>
                <c:pt idx="53">
                  <c:v>6.9370000000000003</c:v>
                </c:pt>
                <c:pt idx="54">
                  <c:v>6.9459499999999998</c:v>
                </c:pt>
                <c:pt idx="55">
                  <c:v>6.9524499999999998</c:v>
                </c:pt>
                <c:pt idx="56">
                  <c:v>6.9565250000000001</c:v>
                </c:pt>
                <c:pt idx="57">
                  <c:v>6.9654499999999997</c:v>
                </c:pt>
                <c:pt idx="58">
                  <c:v>6.9719499999999996</c:v>
                </c:pt>
                <c:pt idx="59">
                  <c:v>6.9825249999999999</c:v>
                </c:pt>
                <c:pt idx="60">
                  <c:v>7.1539999999999999</c:v>
                </c:pt>
                <c:pt idx="61">
                  <c:v>7.1621499999999996</c:v>
                </c:pt>
                <c:pt idx="62">
                  <c:v>7.1678249999999997</c:v>
                </c:pt>
                <c:pt idx="63">
                  <c:v>7.177575</c:v>
                </c:pt>
                <c:pt idx="64">
                  <c:v>7.177575</c:v>
                </c:pt>
                <c:pt idx="65">
                  <c:v>7.1808249999999996</c:v>
                </c:pt>
                <c:pt idx="66">
                  <c:v>7.1832500000000001</c:v>
                </c:pt>
                <c:pt idx="67">
                  <c:v>7.1816250000000004</c:v>
                </c:pt>
                <c:pt idx="68">
                  <c:v>7.1873250000000004</c:v>
                </c:pt>
                <c:pt idx="69">
                  <c:v>7.1824250000000003</c:v>
                </c:pt>
                <c:pt idx="70">
                  <c:v>7.1816500000000003</c:v>
                </c:pt>
                <c:pt idx="71">
                  <c:v>7.1808249999999996</c:v>
                </c:pt>
                <c:pt idx="72">
                  <c:v>7.18</c:v>
                </c:pt>
                <c:pt idx="73">
                  <c:v>7.1759500000000003</c:v>
                </c:pt>
                <c:pt idx="74">
                  <c:v>7.1759250000000003</c:v>
                </c:pt>
                <c:pt idx="75">
                  <c:v>7.1743249999999996</c:v>
                </c:pt>
                <c:pt idx="76">
                  <c:v>7.1726999999999999</c:v>
                </c:pt>
                <c:pt idx="77">
                  <c:v>7.1743249999999996</c:v>
                </c:pt>
                <c:pt idx="78">
                  <c:v>7.1710750000000001</c:v>
                </c:pt>
                <c:pt idx="79">
                  <c:v>7.1710750000000001</c:v>
                </c:pt>
                <c:pt idx="80">
                  <c:v>7.1670249999999998</c:v>
                </c:pt>
                <c:pt idx="81">
                  <c:v>7.1637500000000003</c:v>
                </c:pt>
                <c:pt idx="82">
                  <c:v>7.1604999999999999</c:v>
                </c:pt>
                <c:pt idx="83">
                  <c:v>7.1621499999999996</c:v>
                </c:pt>
                <c:pt idx="84">
                  <c:v>7.1661999999999999</c:v>
                </c:pt>
                <c:pt idx="85">
                  <c:v>7.1580750000000002</c:v>
                </c:pt>
                <c:pt idx="86">
                  <c:v>7.1580750000000002</c:v>
                </c:pt>
                <c:pt idx="87">
                  <c:v>7.1580750000000002</c:v>
                </c:pt>
                <c:pt idx="88">
                  <c:v>7.1604999999999999</c:v>
                </c:pt>
                <c:pt idx="89">
                  <c:v>7.1516000000000002</c:v>
                </c:pt>
                <c:pt idx="90">
                  <c:v>7.1548249999999998</c:v>
                </c:pt>
                <c:pt idx="91">
                  <c:v>7.1524000000000001</c:v>
                </c:pt>
                <c:pt idx="92">
                  <c:v>7.1531750000000001</c:v>
                </c:pt>
                <c:pt idx="93">
                  <c:v>7.1547999999999998</c:v>
                </c:pt>
                <c:pt idx="94">
                  <c:v>7.1547999999999998</c:v>
                </c:pt>
                <c:pt idx="95">
                  <c:v>7.1532</c:v>
                </c:pt>
                <c:pt idx="96">
                  <c:v>7.1532</c:v>
                </c:pt>
                <c:pt idx="97">
                  <c:v>7.1556499999999996</c:v>
                </c:pt>
                <c:pt idx="98">
                  <c:v>7.1515750000000002</c:v>
                </c:pt>
                <c:pt idx="99">
                  <c:v>7.1523750000000001</c:v>
                </c:pt>
                <c:pt idx="100">
                  <c:v>7.1524000000000001</c:v>
                </c:pt>
                <c:pt idx="101">
                  <c:v>7.1539999999999999</c:v>
                </c:pt>
                <c:pt idx="102">
                  <c:v>7.1507750000000003</c:v>
                </c:pt>
                <c:pt idx="103">
                  <c:v>7.1524000000000001</c:v>
                </c:pt>
                <c:pt idx="104">
                  <c:v>7.1556499999999996</c:v>
                </c:pt>
                <c:pt idx="105">
                  <c:v>7.1532</c:v>
                </c:pt>
                <c:pt idx="106">
                  <c:v>7.1532</c:v>
                </c:pt>
                <c:pt idx="107">
                  <c:v>7.1581000000000001</c:v>
                </c:pt>
                <c:pt idx="108">
                  <c:v>7.1524000000000001</c:v>
                </c:pt>
                <c:pt idx="109">
                  <c:v>7.1548249999999998</c:v>
                </c:pt>
                <c:pt idx="110">
                  <c:v>7.1556499999999996</c:v>
                </c:pt>
                <c:pt idx="111">
                  <c:v>7.1556249999999997</c:v>
                </c:pt>
                <c:pt idx="112">
                  <c:v>7.1572500000000003</c:v>
                </c:pt>
                <c:pt idx="113">
                  <c:v>7.1621249999999996</c:v>
                </c:pt>
                <c:pt idx="114">
                  <c:v>7.1572500000000003</c:v>
                </c:pt>
                <c:pt idx="115">
                  <c:v>7.1540249999999999</c:v>
                </c:pt>
                <c:pt idx="116">
                  <c:v>7.1589</c:v>
                </c:pt>
                <c:pt idx="117">
                  <c:v>7.1597</c:v>
                </c:pt>
                <c:pt idx="118">
                  <c:v>7.1589</c:v>
                </c:pt>
                <c:pt idx="119">
                  <c:v>7.1597</c:v>
                </c:pt>
                <c:pt idx="120">
                  <c:v>7.1580750000000002</c:v>
                </c:pt>
                <c:pt idx="121">
                  <c:v>7.1597</c:v>
                </c:pt>
                <c:pt idx="122">
                  <c:v>7.1629500000000004</c:v>
                </c:pt>
                <c:pt idx="123">
                  <c:v>7.1613249999999997</c:v>
                </c:pt>
                <c:pt idx="124">
                  <c:v>7.165375</c:v>
                </c:pt>
                <c:pt idx="125">
                  <c:v>7.1629250000000004</c:v>
                </c:pt>
                <c:pt idx="126">
                  <c:v>7.1670249999999998</c:v>
                </c:pt>
                <c:pt idx="127">
                  <c:v>7.1637500000000003</c:v>
                </c:pt>
                <c:pt idx="128">
                  <c:v>7.1637500000000003</c:v>
                </c:pt>
                <c:pt idx="129">
                  <c:v>7.1645750000000001</c:v>
                </c:pt>
                <c:pt idx="130">
                  <c:v>7.1678249999999997</c:v>
                </c:pt>
                <c:pt idx="131">
                  <c:v>7.1645750000000001</c:v>
                </c:pt>
                <c:pt idx="132">
                  <c:v>7.1637750000000002</c:v>
                </c:pt>
                <c:pt idx="133">
                  <c:v>7.1686249999999996</c:v>
                </c:pt>
                <c:pt idx="134">
                  <c:v>7.1686500000000004</c:v>
                </c:pt>
                <c:pt idx="135">
                  <c:v>7.1694500000000003</c:v>
                </c:pt>
                <c:pt idx="136">
                  <c:v>7.1669999999999998</c:v>
                </c:pt>
                <c:pt idx="137">
                  <c:v>7.1694500000000003</c:v>
                </c:pt>
                <c:pt idx="138">
                  <c:v>7.1694500000000003</c:v>
                </c:pt>
                <c:pt idx="139">
                  <c:v>7.1694750000000003</c:v>
                </c:pt>
                <c:pt idx="140">
                  <c:v>7.1686249999999996</c:v>
                </c:pt>
                <c:pt idx="141">
                  <c:v>7.1678249999999997</c:v>
                </c:pt>
                <c:pt idx="142">
                  <c:v>7.1686249999999996</c:v>
                </c:pt>
                <c:pt idx="143">
                  <c:v>7.1710750000000001</c:v>
                </c:pt>
                <c:pt idx="144">
                  <c:v>7.1727249999999998</c:v>
                </c:pt>
                <c:pt idx="145">
                  <c:v>7.1718999999999999</c:v>
                </c:pt>
                <c:pt idx="146">
                  <c:v>7.1710500000000001</c:v>
                </c:pt>
                <c:pt idx="147">
                  <c:v>7.1686249999999996</c:v>
                </c:pt>
                <c:pt idx="148">
                  <c:v>7.1727249999999998</c:v>
                </c:pt>
                <c:pt idx="149">
                  <c:v>7.1702750000000002</c:v>
                </c:pt>
                <c:pt idx="150">
                  <c:v>7.1718999999999999</c:v>
                </c:pt>
                <c:pt idx="151">
                  <c:v>7.1718999999999999</c:v>
                </c:pt>
                <c:pt idx="152">
                  <c:v>7.1710750000000001</c:v>
                </c:pt>
                <c:pt idx="153">
                  <c:v>7.1694750000000003</c:v>
                </c:pt>
                <c:pt idx="154">
                  <c:v>7.1726999999999999</c:v>
                </c:pt>
                <c:pt idx="155">
                  <c:v>7.1726999999999999</c:v>
                </c:pt>
                <c:pt idx="156">
                  <c:v>7.1678249999999997</c:v>
                </c:pt>
                <c:pt idx="157">
                  <c:v>7.1710500000000001</c:v>
                </c:pt>
                <c:pt idx="158">
                  <c:v>7.1718999999999999</c:v>
                </c:pt>
                <c:pt idx="159">
                  <c:v>7.1686249999999996</c:v>
                </c:pt>
                <c:pt idx="160">
                  <c:v>7.1718999999999999</c:v>
                </c:pt>
                <c:pt idx="161">
                  <c:v>7.1743249999999996</c:v>
                </c:pt>
                <c:pt idx="162">
                  <c:v>7.1718999999999999</c:v>
                </c:pt>
                <c:pt idx="163">
                  <c:v>7.1735249999999997</c:v>
                </c:pt>
                <c:pt idx="164">
                  <c:v>7.1726999999999999</c:v>
                </c:pt>
                <c:pt idx="165">
                  <c:v>7.1735249999999997</c:v>
                </c:pt>
                <c:pt idx="166">
                  <c:v>7.1727249999999998</c:v>
                </c:pt>
                <c:pt idx="167">
                  <c:v>7.1710750000000001</c:v>
                </c:pt>
                <c:pt idx="168">
                  <c:v>7.1767750000000001</c:v>
                </c:pt>
                <c:pt idx="169">
                  <c:v>7.1694500000000003</c:v>
                </c:pt>
                <c:pt idx="170">
                  <c:v>7.1735249999999997</c:v>
                </c:pt>
                <c:pt idx="171">
                  <c:v>7.1710750000000001</c:v>
                </c:pt>
                <c:pt idx="172">
                  <c:v>7.1743249999999996</c:v>
                </c:pt>
                <c:pt idx="173">
                  <c:v>7.1686500000000004</c:v>
                </c:pt>
                <c:pt idx="174">
                  <c:v>7.1710500000000001</c:v>
                </c:pt>
                <c:pt idx="175">
                  <c:v>7.1759500000000003</c:v>
                </c:pt>
                <c:pt idx="176">
                  <c:v>7.1710750000000001</c:v>
                </c:pt>
                <c:pt idx="177">
                  <c:v>7.1678249999999997</c:v>
                </c:pt>
                <c:pt idx="178">
                  <c:v>7.1694750000000003</c:v>
                </c:pt>
                <c:pt idx="179">
                  <c:v>7.1743499999999996</c:v>
                </c:pt>
                <c:pt idx="180">
                  <c:v>7.1735249999999997</c:v>
                </c:pt>
                <c:pt idx="181">
                  <c:v>7.1694500000000003</c:v>
                </c:pt>
                <c:pt idx="182">
                  <c:v>7.1735249999999997</c:v>
                </c:pt>
                <c:pt idx="183">
                  <c:v>7.1686500000000004</c:v>
                </c:pt>
                <c:pt idx="184">
                  <c:v>7.1727249999999998</c:v>
                </c:pt>
                <c:pt idx="185">
                  <c:v>7.1735249999999997</c:v>
                </c:pt>
                <c:pt idx="186">
                  <c:v>7.1702750000000002</c:v>
                </c:pt>
                <c:pt idx="187">
                  <c:v>7.1686500000000004</c:v>
                </c:pt>
                <c:pt idx="188">
                  <c:v>7.1735249999999997</c:v>
                </c:pt>
                <c:pt idx="189">
                  <c:v>7.1711</c:v>
                </c:pt>
                <c:pt idx="190">
                  <c:v>7.1661999999999999</c:v>
                </c:pt>
                <c:pt idx="191">
                  <c:v>7.1703000000000001</c:v>
                </c:pt>
                <c:pt idx="192">
                  <c:v>7.1646000000000001</c:v>
                </c:pt>
                <c:pt idx="193">
                  <c:v>7.1702750000000002</c:v>
                </c:pt>
                <c:pt idx="194">
                  <c:v>7.1694500000000003</c:v>
                </c:pt>
                <c:pt idx="195">
                  <c:v>7.1678499999999996</c:v>
                </c:pt>
                <c:pt idx="196">
                  <c:v>7.1669999999999998</c:v>
                </c:pt>
                <c:pt idx="197">
                  <c:v>7.1637750000000002</c:v>
                </c:pt>
                <c:pt idx="198">
                  <c:v>7.165375</c:v>
                </c:pt>
                <c:pt idx="199">
                  <c:v>7.1604999999999999</c:v>
                </c:pt>
                <c:pt idx="200">
                  <c:v>7.1661999999999999</c:v>
                </c:pt>
                <c:pt idx="201">
                  <c:v>7.1629500000000004</c:v>
                </c:pt>
                <c:pt idx="202">
                  <c:v>7.1646000000000001</c:v>
                </c:pt>
                <c:pt idx="203">
                  <c:v>7.1654</c:v>
                </c:pt>
                <c:pt idx="204">
                  <c:v>7.1613249999999997</c:v>
                </c:pt>
                <c:pt idx="205">
                  <c:v>7.1661999999999999</c:v>
                </c:pt>
                <c:pt idx="206">
                  <c:v>7.1605249999999998</c:v>
                </c:pt>
                <c:pt idx="207">
                  <c:v>7.1645750000000001</c:v>
                </c:pt>
                <c:pt idx="208">
                  <c:v>7.1613249999999997</c:v>
                </c:pt>
                <c:pt idx="209">
                  <c:v>7.1613499999999997</c:v>
                </c:pt>
                <c:pt idx="210">
                  <c:v>7.1581000000000001</c:v>
                </c:pt>
                <c:pt idx="211">
                  <c:v>7.1605249999999998</c:v>
                </c:pt>
                <c:pt idx="212">
                  <c:v>7.1564750000000004</c:v>
                </c:pt>
                <c:pt idx="213">
                  <c:v>7.1597249999999999</c:v>
                </c:pt>
                <c:pt idx="214">
                  <c:v>7.1556499999999996</c:v>
                </c:pt>
                <c:pt idx="215">
                  <c:v>7.1589</c:v>
                </c:pt>
                <c:pt idx="216">
                  <c:v>7.1516000000000002</c:v>
                </c:pt>
                <c:pt idx="217">
                  <c:v>7.1564500000000004</c:v>
                </c:pt>
                <c:pt idx="218">
                  <c:v>7.1564750000000004</c:v>
                </c:pt>
                <c:pt idx="219">
                  <c:v>7.1564750000000004</c:v>
                </c:pt>
                <c:pt idx="220">
                  <c:v>7.1548249999999998</c:v>
                </c:pt>
                <c:pt idx="221">
                  <c:v>7.1581000000000001</c:v>
                </c:pt>
                <c:pt idx="222">
                  <c:v>7.1548249999999998</c:v>
                </c:pt>
                <c:pt idx="223">
                  <c:v>7.1580750000000002</c:v>
                </c:pt>
                <c:pt idx="224">
                  <c:v>7.1564500000000004</c:v>
                </c:pt>
                <c:pt idx="225">
                  <c:v>7.1580750000000002</c:v>
                </c:pt>
                <c:pt idx="226">
                  <c:v>7.1539999999999999</c:v>
                </c:pt>
                <c:pt idx="227">
                  <c:v>7.1548249999999998</c:v>
                </c:pt>
                <c:pt idx="228">
                  <c:v>7.1572750000000003</c:v>
                </c:pt>
                <c:pt idx="229">
                  <c:v>7.1540249999999999</c:v>
                </c:pt>
                <c:pt idx="230">
                  <c:v>7.1605249999999998</c:v>
                </c:pt>
                <c:pt idx="231">
                  <c:v>7.1589</c:v>
                </c:pt>
                <c:pt idx="232">
                  <c:v>7.1597</c:v>
                </c:pt>
                <c:pt idx="233">
                  <c:v>7.1573000000000002</c:v>
                </c:pt>
                <c:pt idx="234">
                  <c:v>7.1597249999999999</c:v>
                </c:pt>
                <c:pt idx="235">
                  <c:v>7.1637750000000002</c:v>
                </c:pt>
                <c:pt idx="236">
                  <c:v>7.1605249999999998</c:v>
                </c:pt>
                <c:pt idx="237">
                  <c:v>7.1646000000000001</c:v>
                </c:pt>
                <c:pt idx="238">
                  <c:v>7.1646000000000001</c:v>
                </c:pt>
                <c:pt idx="239">
                  <c:v>7.1637750000000002</c:v>
                </c:pt>
                <c:pt idx="240">
                  <c:v>7.1670249999999998</c:v>
                </c:pt>
                <c:pt idx="241">
                  <c:v>7.1710750000000001</c:v>
                </c:pt>
                <c:pt idx="242">
                  <c:v>7.1718999999999999</c:v>
                </c:pt>
                <c:pt idx="243">
                  <c:v>7.1751500000000004</c:v>
                </c:pt>
                <c:pt idx="244">
                  <c:v>7.1743499999999996</c:v>
                </c:pt>
                <c:pt idx="245">
                  <c:v>7.1800249999999997</c:v>
                </c:pt>
                <c:pt idx="246">
                  <c:v>7.1791999999999998</c:v>
                </c:pt>
                <c:pt idx="247">
                  <c:v>7.18</c:v>
                </c:pt>
                <c:pt idx="248">
                  <c:v>7.1840999999999999</c:v>
                </c:pt>
                <c:pt idx="249">
                  <c:v>7.189775</c:v>
                </c:pt>
                <c:pt idx="250">
                  <c:v>7.1938250000000004</c:v>
                </c:pt>
                <c:pt idx="251">
                  <c:v>7.1938250000000004</c:v>
                </c:pt>
                <c:pt idx="252">
                  <c:v>7.1987249999999996</c:v>
                </c:pt>
                <c:pt idx="253">
                  <c:v>7.2011250000000002</c:v>
                </c:pt>
                <c:pt idx="254">
                  <c:v>7.2060250000000003</c:v>
                </c:pt>
                <c:pt idx="255">
                  <c:v>7.2100749999999998</c:v>
                </c:pt>
                <c:pt idx="256">
                  <c:v>7.2133250000000002</c:v>
                </c:pt>
                <c:pt idx="257">
                  <c:v>7.2173999999999996</c:v>
                </c:pt>
                <c:pt idx="258">
                  <c:v>7.2214749999999999</c:v>
                </c:pt>
                <c:pt idx="259">
                  <c:v>7.2255250000000002</c:v>
                </c:pt>
                <c:pt idx="260">
                  <c:v>7.2279499999999999</c:v>
                </c:pt>
                <c:pt idx="261">
                  <c:v>7.2377000000000002</c:v>
                </c:pt>
                <c:pt idx="262">
                  <c:v>7.2426000000000004</c:v>
                </c:pt>
                <c:pt idx="263">
                  <c:v>7.245825</c:v>
                </c:pt>
                <c:pt idx="264">
                  <c:v>7.2499250000000002</c:v>
                </c:pt>
                <c:pt idx="265">
                  <c:v>7.2556250000000002</c:v>
                </c:pt>
                <c:pt idx="266">
                  <c:v>7.3173750000000002</c:v>
                </c:pt>
                <c:pt idx="267">
                  <c:v>7.367775</c:v>
                </c:pt>
                <c:pt idx="268">
                  <c:v>7.4100250000000001</c:v>
                </c:pt>
                <c:pt idx="269">
                  <c:v>7.4441750000000004</c:v>
                </c:pt>
                <c:pt idx="270">
                  <c:v>7.4661249999999999</c:v>
                </c:pt>
                <c:pt idx="271">
                  <c:v>7.4824000000000002</c:v>
                </c:pt>
                <c:pt idx="272">
                  <c:v>7.4921249999999997</c:v>
                </c:pt>
                <c:pt idx="273">
                  <c:v>7.5026999999999999</c:v>
                </c:pt>
                <c:pt idx="274">
                  <c:v>7.5067750000000002</c:v>
                </c:pt>
                <c:pt idx="275">
                  <c:v>7.5084</c:v>
                </c:pt>
                <c:pt idx="276">
                  <c:v>7.5164999999999997</c:v>
                </c:pt>
                <c:pt idx="277">
                  <c:v>7.5124500000000003</c:v>
                </c:pt>
                <c:pt idx="278">
                  <c:v>7.5124500000000003</c:v>
                </c:pt>
                <c:pt idx="279">
                  <c:v>7.5084</c:v>
                </c:pt>
                <c:pt idx="280">
                  <c:v>7.5051249999999996</c:v>
                </c:pt>
                <c:pt idx="281">
                  <c:v>7.5067500000000003</c:v>
                </c:pt>
                <c:pt idx="282">
                  <c:v>7.5019</c:v>
                </c:pt>
                <c:pt idx="283">
                  <c:v>7.5034999999999998</c:v>
                </c:pt>
                <c:pt idx="284">
                  <c:v>7.4945750000000002</c:v>
                </c:pt>
                <c:pt idx="285">
                  <c:v>7.4929249999999996</c:v>
                </c:pt>
                <c:pt idx="286">
                  <c:v>7.4872500000000004</c:v>
                </c:pt>
                <c:pt idx="287">
                  <c:v>7.4872750000000003</c:v>
                </c:pt>
                <c:pt idx="288">
                  <c:v>7.4791249999999998</c:v>
                </c:pt>
                <c:pt idx="289">
                  <c:v>7.4791249999999998</c:v>
                </c:pt>
                <c:pt idx="290">
                  <c:v>7.4718</c:v>
                </c:pt>
                <c:pt idx="291">
                  <c:v>7.4701750000000002</c:v>
                </c:pt>
                <c:pt idx="292">
                  <c:v>7.4685499999999996</c:v>
                </c:pt>
                <c:pt idx="293">
                  <c:v>7.4702000000000002</c:v>
                </c:pt>
                <c:pt idx="294">
                  <c:v>7.4693750000000003</c:v>
                </c:pt>
                <c:pt idx="295">
                  <c:v>7.4693750000000003</c:v>
                </c:pt>
                <c:pt idx="296">
                  <c:v>7.4693750000000003</c:v>
                </c:pt>
                <c:pt idx="297">
                  <c:v>7.4685249999999996</c:v>
                </c:pt>
                <c:pt idx="298">
                  <c:v>7.4645000000000001</c:v>
                </c:pt>
                <c:pt idx="299">
                  <c:v>7.465325</c:v>
                </c:pt>
                <c:pt idx="300">
                  <c:v>7.4645000000000001</c:v>
                </c:pt>
                <c:pt idx="301">
                  <c:v>7.4693500000000004</c:v>
                </c:pt>
                <c:pt idx="302">
                  <c:v>7.4661</c:v>
                </c:pt>
                <c:pt idx="303">
                  <c:v>7.4652750000000001</c:v>
                </c:pt>
                <c:pt idx="304">
                  <c:v>7.4702000000000002</c:v>
                </c:pt>
                <c:pt idx="305">
                  <c:v>7.4677249999999997</c:v>
                </c:pt>
                <c:pt idx="306">
                  <c:v>7.4685499999999996</c:v>
                </c:pt>
                <c:pt idx="307">
                  <c:v>7.4702000000000002</c:v>
                </c:pt>
                <c:pt idx="308">
                  <c:v>7.4726249999999999</c:v>
                </c:pt>
                <c:pt idx="309">
                  <c:v>7.4734249999999998</c:v>
                </c:pt>
                <c:pt idx="310">
                  <c:v>7.4702000000000002</c:v>
                </c:pt>
                <c:pt idx="311">
                  <c:v>7.4742499999999996</c:v>
                </c:pt>
                <c:pt idx="312">
                  <c:v>7.4693750000000003</c:v>
                </c:pt>
                <c:pt idx="313">
                  <c:v>7.4726249999999999</c:v>
                </c:pt>
                <c:pt idx="314">
                  <c:v>7.4726249999999999</c:v>
                </c:pt>
                <c:pt idx="315">
                  <c:v>7.4750750000000004</c:v>
                </c:pt>
                <c:pt idx="316">
                  <c:v>7.4702000000000002</c:v>
                </c:pt>
                <c:pt idx="317">
                  <c:v>7.4718249999999999</c:v>
                </c:pt>
                <c:pt idx="318">
                  <c:v>7.4726249999999999</c:v>
                </c:pt>
                <c:pt idx="319">
                  <c:v>7.4718</c:v>
                </c:pt>
                <c:pt idx="320">
                  <c:v>7.4742499999999996</c:v>
                </c:pt>
                <c:pt idx="321">
                  <c:v>7.4742499999999996</c:v>
                </c:pt>
                <c:pt idx="322">
                  <c:v>7.4718249999999999</c:v>
                </c:pt>
                <c:pt idx="323">
                  <c:v>7.4758750000000003</c:v>
                </c:pt>
                <c:pt idx="324">
                  <c:v>7.4734499999999997</c:v>
                </c:pt>
                <c:pt idx="325">
                  <c:v>7.4734499999999997</c:v>
                </c:pt>
                <c:pt idx="326">
                  <c:v>7.4750750000000004</c:v>
                </c:pt>
                <c:pt idx="327">
                  <c:v>7.4725999999999999</c:v>
                </c:pt>
                <c:pt idx="328">
                  <c:v>7.4726249999999999</c:v>
                </c:pt>
                <c:pt idx="329">
                  <c:v>7.471025</c:v>
                </c:pt>
                <c:pt idx="330">
                  <c:v>7.4718</c:v>
                </c:pt>
                <c:pt idx="331">
                  <c:v>7.4734249999999998</c:v>
                </c:pt>
                <c:pt idx="332">
                  <c:v>7.4726249999999999</c:v>
                </c:pt>
                <c:pt idx="333">
                  <c:v>7.4766750000000002</c:v>
                </c:pt>
                <c:pt idx="334">
                  <c:v>7.4734499999999997</c:v>
                </c:pt>
                <c:pt idx="335">
                  <c:v>7.4742499999999996</c:v>
                </c:pt>
                <c:pt idx="336">
                  <c:v>7.4750750000000004</c:v>
                </c:pt>
                <c:pt idx="337">
                  <c:v>7.4726249999999999</c:v>
                </c:pt>
                <c:pt idx="338">
                  <c:v>7.4734249999999998</c:v>
                </c:pt>
                <c:pt idx="339">
                  <c:v>7.4709750000000001</c:v>
                </c:pt>
                <c:pt idx="340">
                  <c:v>7.4725999999999999</c:v>
                </c:pt>
                <c:pt idx="341">
                  <c:v>7.4726249999999999</c:v>
                </c:pt>
                <c:pt idx="342">
                  <c:v>7.471025</c:v>
                </c:pt>
                <c:pt idx="343">
                  <c:v>7.4734499999999997</c:v>
                </c:pt>
                <c:pt idx="344">
                  <c:v>7.4726249999999999</c:v>
                </c:pt>
                <c:pt idx="345">
                  <c:v>7.4734249999999998</c:v>
                </c:pt>
                <c:pt idx="346">
                  <c:v>7.4718249999999999</c:v>
                </c:pt>
                <c:pt idx="347">
                  <c:v>7.4693500000000004</c:v>
                </c:pt>
                <c:pt idx="348">
                  <c:v>7.4710000000000001</c:v>
                </c:pt>
                <c:pt idx="349">
                  <c:v>7.4758750000000003</c:v>
                </c:pt>
                <c:pt idx="350">
                  <c:v>7.4726249999999999</c:v>
                </c:pt>
                <c:pt idx="351">
                  <c:v>7.4710000000000001</c:v>
                </c:pt>
                <c:pt idx="352">
                  <c:v>7.4702000000000002</c:v>
                </c:pt>
                <c:pt idx="353">
                  <c:v>7.4734249999999998</c:v>
                </c:pt>
                <c:pt idx="354">
                  <c:v>7.4718249999999999</c:v>
                </c:pt>
                <c:pt idx="355">
                  <c:v>7.4718249999999999</c:v>
                </c:pt>
                <c:pt idx="356">
                  <c:v>7.4710000000000001</c:v>
                </c:pt>
                <c:pt idx="357">
                  <c:v>7.4693750000000003</c:v>
                </c:pt>
                <c:pt idx="358">
                  <c:v>7.4718249999999999</c:v>
                </c:pt>
                <c:pt idx="359">
                  <c:v>7.4726249999999999</c:v>
                </c:pt>
                <c:pt idx="360">
                  <c:v>7.4677249999999997</c:v>
                </c:pt>
                <c:pt idx="361">
                  <c:v>7.4726249999999999</c:v>
                </c:pt>
                <c:pt idx="362">
                  <c:v>7.4677249999999997</c:v>
                </c:pt>
                <c:pt idx="363">
                  <c:v>7.4693750000000003</c:v>
                </c:pt>
                <c:pt idx="364">
                  <c:v>7.4693750000000003</c:v>
                </c:pt>
                <c:pt idx="365">
                  <c:v>7.4661249999999999</c:v>
                </c:pt>
                <c:pt idx="366">
                  <c:v>7.4693500000000004</c:v>
                </c:pt>
                <c:pt idx="367">
                  <c:v>7.4701750000000002</c:v>
                </c:pt>
                <c:pt idx="368">
                  <c:v>7.4685499999999996</c:v>
                </c:pt>
                <c:pt idx="369">
                  <c:v>7.4661249999999999</c:v>
                </c:pt>
                <c:pt idx="370">
                  <c:v>7.4701750000000002</c:v>
                </c:pt>
                <c:pt idx="371">
                  <c:v>7.4718</c:v>
                </c:pt>
                <c:pt idx="372">
                  <c:v>7.4661249999999999</c:v>
                </c:pt>
                <c:pt idx="373">
                  <c:v>7.4668999999999999</c:v>
                </c:pt>
                <c:pt idx="374">
                  <c:v>7.4677249999999997</c:v>
                </c:pt>
                <c:pt idx="375">
                  <c:v>7.4669249999999998</c:v>
                </c:pt>
                <c:pt idx="376">
                  <c:v>7.4677499999999997</c:v>
                </c:pt>
                <c:pt idx="377">
                  <c:v>7.4669249999999998</c:v>
                </c:pt>
                <c:pt idx="378">
                  <c:v>7.4661249999999999</c:v>
                </c:pt>
                <c:pt idx="379">
                  <c:v>7.4685499999999996</c:v>
                </c:pt>
                <c:pt idx="380">
                  <c:v>7.4669249999999998</c:v>
                </c:pt>
                <c:pt idx="381">
                  <c:v>7.4661</c:v>
                </c:pt>
                <c:pt idx="382">
                  <c:v>7.4653</c:v>
                </c:pt>
                <c:pt idx="383">
                  <c:v>7.4661</c:v>
                </c:pt>
                <c:pt idx="384">
                  <c:v>7.4628500000000004</c:v>
                </c:pt>
                <c:pt idx="385">
                  <c:v>7.4620249999999997</c:v>
                </c:pt>
                <c:pt idx="386">
                  <c:v>7.4636750000000003</c:v>
                </c:pt>
                <c:pt idx="387">
                  <c:v>7.4628750000000004</c:v>
                </c:pt>
                <c:pt idx="388">
                  <c:v>7.4620249999999997</c:v>
                </c:pt>
                <c:pt idx="389">
                  <c:v>7.4604249999999999</c:v>
                </c:pt>
                <c:pt idx="390">
                  <c:v>7.4612249999999998</c:v>
                </c:pt>
                <c:pt idx="391">
                  <c:v>7.4677499999999997</c:v>
                </c:pt>
                <c:pt idx="392">
                  <c:v>7.4645000000000001</c:v>
                </c:pt>
                <c:pt idx="393">
                  <c:v>7.4628500000000004</c:v>
                </c:pt>
                <c:pt idx="394">
                  <c:v>7.4628750000000004</c:v>
                </c:pt>
                <c:pt idx="395">
                  <c:v>7.4612249999999998</c:v>
                </c:pt>
                <c:pt idx="396">
                  <c:v>7.4580000000000002</c:v>
                </c:pt>
                <c:pt idx="397">
                  <c:v>7.4612499999999997</c:v>
                </c:pt>
                <c:pt idx="398">
                  <c:v>7.4588000000000001</c:v>
                </c:pt>
                <c:pt idx="399">
                  <c:v>7.4636750000000003</c:v>
                </c:pt>
                <c:pt idx="400">
                  <c:v>7.4645000000000001</c:v>
                </c:pt>
                <c:pt idx="401">
                  <c:v>7.4604249999999999</c:v>
                </c:pt>
                <c:pt idx="402">
                  <c:v>7.4636750000000003</c:v>
                </c:pt>
                <c:pt idx="403">
                  <c:v>7.4612499999999997</c:v>
                </c:pt>
                <c:pt idx="404">
                  <c:v>7.4612499999999997</c:v>
                </c:pt>
                <c:pt idx="405">
                  <c:v>7.459625</c:v>
                </c:pt>
                <c:pt idx="406">
                  <c:v>7.4612499999999997</c:v>
                </c:pt>
                <c:pt idx="407">
                  <c:v>7.4612249999999998</c:v>
                </c:pt>
                <c:pt idx="408">
                  <c:v>7.4588000000000001</c:v>
                </c:pt>
                <c:pt idx="409">
                  <c:v>7.4588000000000001</c:v>
                </c:pt>
                <c:pt idx="410">
                  <c:v>7.4588000000000001</c:v>
                </c:pt>
                <c:pt idx="411">
                  <c:v>7.4580000000000002</c:v>
                </c:pt>
                <c:pt idx="412">
                  <c:v>7.4604249999999999</c:v>
                </c:pt>
                <c:pt idx="413">
                  <c:v>7.4547499999999998</c:v>
                </c:pt>
                <c:pt idx="414">
                  <c:v>7.4596</c:v>
                </c:pt>
                <c:pt idx="415">
                  <c:v>7.4563750000000004</c:v>
                </c:pt>
                <c:pt idx="416">
                  <c:v>7.4571750000000003</c:v>
                </c:pt>
                <c:pt idx="417">
                  <c:v>7.4571750000000003</c:v>
                </c:pt>
                <c:pt idx="418">
                  <c:v>7.4572000000000003</c:v>
                </c:pt>
                <c:pt idx="419">
                  <c:v>7.4563750000000004</c:v>
                </c:pt>
                <c:pt idx="420">
                  <c:v>7.4539249999999999</c:v>
                </c:pt>
                <c:pt idx="421">
                  <c:v>7.4588000000000001</c:v>
                </c:pt>
                <c:pt idx="422">
                  <c:v>7.459625</c:v>
                </c:pt>
                <c:pt idx="423">
                  <c:v>7.453125</c:v>
                </c:pt>
                <c:pt idx="424">
                  <c:v>7.4547499999999998</c:v>
                </c:pt>
                <c:pt idx="425">
                  <c:v>7.4571750000000003</c:v>
                </c:pt>
                <c:pt idx="426">
                  <c:v>7.4539</c:v>
                </c:pt>
                <c:pt idx="427">
                  <c:v>7.4579750000000002</c:v>
                </c:pt>
                <c:pt idx="428">
                  <c:v>7.4555499999999997</c:v>
                </c:pt>
                <c:pt idx="429">
                  <c:v>7.4572000000000003</c:v>
                </c:pt>
                <c:pt idx="430">
                  <c:v>7.4563750000000004</c:v>
                </c:pt>
                <c:pt idx="431">
                  <c:v>7.4580000000000002</c:v>
                </c:pt>
                <c:pt idx="432">
                  <c:v>7.4563750000000004</c:v>
                </c:pt>
                <c:pt idx="433">
                  <c:v>7.4571750000000003</c:v>
                </c:pt>
                <c:pt idx="434">
                  <c:v>7.4555499999999997</c:v>
                </c:pt>
                <c:pt idx="435">
                  <c:v>7.4563499999999996</c:v>
                </c:pt>
                <c:pt idx="436">
                  <c:v>7.4531000000000001</c:v>
                </c:pt>
                <c:pt idx="437">
                  <c:v>7.4547249999999998</c:v>
                </c:pt>
                <c:pt idx="438">
                  <c:v>7.4547499999999998</c:v>
                </c:pt>
                <c:pt idx="439">
                  <c:v>7.4539</c:v>
                </c:pt>
                <c:pt idx="440">
                  <c:v>7.4555499999999997</c:v>
                </c:pt>
                <c:pt idx="441">
                  <c:v>7.4555499999999997</c:v>
                </c:pt>
                <c:pt idx="442">
                  <c:v>7.4563499999999996</c:v>
                </c:pt>
                <c:pt idx="443">
                  <c:v>7.4522750000000002</c:v>
                </c:pt>
                <c:pt idx="444">
                  <c:v>7.4522750000000002</c:v>
                </c:pt>
                <c:pt idx="445">
                  <c:v>7.453125</c:v>
                </c:pt>
                <c:pt idx="446">
                  <c:v>7.4530750000000001</c:v>
                </c:pt>
                <c:pt idx="447">
                  <c:v>7.4555499999999997</c:v>
                </c:pt>
                <c:pt idx="448">
                  <c:v>7.4530750000000001</c:v>
                </c:pt>
                <c:pt idx="449">
                  <c:v>7.4523000000000001</c:v>
                </c:pt>
                <c:pt idx="450">
                  <c:v>7.4555499999999997</c:v>
                </c:pt>
                <c:pt idx="451">
                  <c:v>7.4531000000000001</c:v>
                </c:pt>
                <c:pt idx="452">
                  <c:v>7.4522750000000002</c:v>
                </c:pt>
                <c:pt idx="453">
                  <c:v>7.4547499999999998</c:v>
                </c:pt>
                <c:pt idx="454">
                  <c:v>7.4506750000000004</c:v>
                </c:pt>
                <c:pt idx="455">
                  <c:v>7.4531000000000001</c:v>
                </c:pt>
                <c:pt idx="456">
                  <c:v>7.4506750000000004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65-4BB1-B256-883160A83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5615"/>
        <c:axId val="149076031"/>
      </c:scatterChart>
      <c:valAx>
        <c:axId val="48535615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076031"/>
        <c:crosses val="autoZero"/>
        <c:crossBetween val="midCat"/>
      </c:valAx>
      <c:valAx>
        <c:axId val="149076031"/>
        <c:scaling>
          <c:orientation val="minMax"/>
          <c:max val="7.6"/>
          <c:min val="5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535615"/>
        <c:crossesAt val="1.0000000000000002E-2"/>
        <c:crossBetween val="midCat"/>
        <c:majorUnit val="0.2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F3D87-BC9D-4AC1-BBA9-7152F3D2A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5C98D5-54B7-4A16-A4DD-B181317D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5EE196-5C20-42FF-AF39-E5F715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C9BEB0-3634-4CA2-9029-E0F347F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532BA8-110D-4578-BFAC-62D50D55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1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C7206-6767-4EEC-B5B1-335F246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18A874-C5A1-47DD-91E3-A2B1F6F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CD38-809A-44E3-970B-4557BC3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40EAD8-54F6-4228-B091-2C46E6E8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A00427-DC23-4584-B93B-B3299D4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9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3B98F0-8FFC-4A13-A841-C13AB98F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3B55D1-023A-4EC7-942F-2173873E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CED101-DD8C-4840-AEE9-EA4A39F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6D7740-4017-493A-8270-4AD577E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217B8-6638-4B12-80A3-94184057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46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BC437-D076-4668-B6B7-522AE04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BB603C-E05F-4697-AE38-A59ACE7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A89601-F0D0-434D-9F5C-F56D2D9A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3D1ED3-594E-4AE6-A582-133F6DF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8CE2AC-DB91-4326-8C87-34F13D0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0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71F23-FD33-4457-BCEB-BBDEFCD5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A193C26-47DF-44D3-9818-239B711F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B4AC8-B05D-46C9-886E-9F317AC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FDF1CD-441A-489F-9045-9D01328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2C0257-ADBD-49AD-83FD-D4323CA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2462F1-5BF8-4DB5-B38D-A83A1EC3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D260F-312D-458E-ADE9-6EFC48F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E27DC33-8299-4940-997C-89C83027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42A34A-B8FF-4CC0-ACCA-73AF9DA3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1CDF5F-7DB5-4653-9E22-3CC602F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18E46B-FB57-46CD-AB74-01A1E70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2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3DCE6-AA73-465F-B3A9-81B2322C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B0395DB-6768-41DB-BFE3-96E25A32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309B5A0-2190-414A-BE6B-504B0C22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519EFF4-DFB5-453A-BE3C-47921B7B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35D5377-7256-41F3-A288-B80BBEAD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BF9EAA-A57F-406C-A07D-C14692F6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D027F-2B04-449D-9FA7-D3F26C9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8874A3-FF88-4D07-BD01-00C72E4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9105-BE3F-445C-86FC-78A2ABB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13EB825-AA32-4CF0-83F8-9741327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46BC70-96C2-4A93-B09E-8F1BA10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16C51D-6AD5-4C6C-9482-52E1B66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6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2CBCF81-7F82-4BAF-9A71-9956B0B0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7CCAF0-F719-44F4-8D40-F366527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8EB2D7-0F10-40DA-8B4C-2F9C2AFF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2CFC3-A39C-4B99-8C76-19D3B862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7C8A73-3341-4EA3-91E2-AFA082E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1F1F643-5E5D-4339-A2C2-113BAE8A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BB2D41-C59D-41CD-8589-96C56F52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09A68-CDC6-4CBF-883F-45A8C1A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F29CC9-4410-4A79-857E-53E54A0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BD4ED-8AC5-46A8-8D3F-9F8578B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F2E52D-2E0C-4C59-B2FD-DF3666FB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9CB891A-D67C-4494-90DB-DE0144B1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AA2016-2639-4F8F-8181-25BCE5F3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1F3116A-8FF6-4DD3-AA5F-04BC68C8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8D6941-03C3-434A-80BC-CAC5373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4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DF868-D739-4272-BABF-2DF5B26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BC067E5-1F0D-4D4E-8D86-D10853C6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4F749D-0FF0-4173-9B18-DA5FC1CB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0076-6FA1-4F5A-8EAE-52E21E75B441}" type="datetimeFigureOut">
              <a:rPr lang="cs-CZ" smtClean="0"/>
              <a:t>19.02.2024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AEC63D-951A-442B-AF4B-2E605943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6A77A-9E8E-4B95-BE48-44C20841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785D728-8249-4E69-A8E7-999F71E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00" y="2013287"/>
            <a:ext cx="14742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0A1B8C5-0030-4030-9707-15F84AF51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" y="2013287"/>
            <a:ext cx="15935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6883C61-12F7-4134-BF0D-E6E12B772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2631" r="30135" b="36533"/>
          <a:stretch/>
        </p:blipFill>
        <p:spPr>
          <a:xfrm>
            <a:off x="5107717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2583F64-8073-4B5B-81ED-CAB2A89C32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8"/>
          <a:stretch/>
        </p:blipFill>
        <p:spPr>
          <a:xfrm>
            <a:off x="7614974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6DE234-0F11-43A5-B483-F375215FCF92}"/>
              </a:ext>
            </a:extLst>
          </p:cNvPr>
          <p:cNvCxnSpPr>
            <a:cxnSpLocks/>
          </p:cNvCxnSpPr>
          <p:nvPr/>
        </p:nvCxnSpPr>
        <p:spPr>
          <a:xfrm>
            <a:off x="4546243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E96A498-F151-4B26-B877-B866C521F458}"/>
              </a:ext>
            </a:extLst>
          </p:cNvPr>
          <p:cNvCxnSpPr>
            <a:cxnSpLocks/>
          </p:cNvCxnSpPr>
          <p:nvPr/>
        </p:nvCxnSpPr>
        <p:spPr>
          <a:xfrm>
            <a:off x="2232825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3B4E104-F86B-4DDC-88C5-24D75C2A379B}"/>
              </a:ext>
            </a:extLst>
          </p:cNvPr>
          <p:cNvCxnSpPr>
            <a:cxnSpLocks/>
          </p:cNvCxnSpPr>
          <p:nvPr/>
        </p:nvCxnSpPr>
        <p:spPr>
          <a:xfrm>
            <a:off x="7011179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32CDFFE-2F8D-4207-9D4C-81FBDDAC4CD0}"/>
              </a:ext>
            </a:extLst>
          </p:cNvPr>
          <p:cNvSpPr txBox="1"/>
          <p:nvPr/>
        </p:nvSpPr>
        <p:spPr>
          <a:xfrm>
            <a:off x="161926" y="3736400"/>
            <a:ext cx="2143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Pipette the cell suspension sample to the counting chamber</a:t>
            </a:r>
            <a:endParaRPr lang="cs-CZ" sz="140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E959D8E-3C98-47BF-B53B-380D41D1928B}"/>
              </a:ext>
            </a:extLst>
          </p:cNvPr>
          <p:cNvSpPr txBox="1"/>
          <p:nvPr/>
        </p:nvSpPr>
        <p:spPr>
          <a:xfrm>
            <a:off x="2648012" y="3737542"/>
            <a:ext cx="18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Perform fluorescence microscopy imaging</a:t>
            </a:r>
            <a:endParaRPr lang="cs-CZ" sz="140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44F1DAA-4760-4092-AED4-74F2A1F1D57F}"/>
              </a:ext>
            </a:extLst>
          </p:cNvPr>
          <p:cNvSpPr txBox="1"/>
          <p:nvPr/>
        </p:nvSpPr>
        <p:spPr>
          <a:xfrm>
            <a:off x="4971651" y="3736378"/>
            <a:ext cx="248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Analyze the images by this tool (see the instruction below)</a:t>
            </a:r>
            <a:endParaRPr lang="cs-CZ" sz="14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36A651E6-EADF-49A7-B4B6-13CF2E361967}"/>
              </a:ext>
            </a:extLst>
          </p:cNvPr>
          <p:cNvSpPr/>
          <p:nvPr/>
        </p:nvSpPr>
        <p:spPr>
          <a:xfrm>
            <a:off x="7460824" y="3736378"/>
            <a:ext cx="2353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/>
              <a:t>Review</a:t>
            </a:r>
            <a:r>
              <a:rPr lang="en-US" sz="1400"/>
              <a:t> the results and verify if all cells were identified</a:t>
            </a:r>
            <a:r>
              <a:rPr lang="cs-CZ" sz="1400"/>
              <a:t> properly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660B401-867F-4292-BD0A-F689178DA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63" t="2981" r="14837" b="2981"/>
          <a:stretch/>
        </p:blipFill>
        <p:spPr>
          <a:xfrm>
            <a:off x="10132706" y="2013286"/>
            <a:ext cx="1686624" cy="159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99DE43A8-14BD-4F9F-A994-F00D23937558}"/>
              </a:ext>
            </a:extLst>
          </p:cNvPr>
          <p:cNvCxnSpPr>
            <a:cxnSpLocks/>
          </p:cNvCxnSpPr>
          <p:nvPr/>
        </p:nvCxnSpPr>
        <p:spPr>
          <a:xfrm>
            <a:off x="9552534" y="2810041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>
            <a:extLst>
              <a:ext uri="{FF2B5EF4-FFF2-40B4-BE49-F238E27FC236}">
                <a16:creationId xmlns:a16="http://schemas.microsoft.com/office/drawing/2014/main" id="{D64D97E8-5E97-4B2E-9A1B-10E267F6DAEA}"/>
              </a:ext>
            </a:extLst>
          </p:cNvPr>
          <p:cNvSpPr/>
          <p:nvPr/>
        </p:nvSpPr>
        <p:spPr>
          <a:xfrm>
            <a:off x="10027333" y="3736400"/>
            <a:ext cx="2002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In case some cells were missed, perform manual correction</a:t>
            </a:r>
            <a:endParaRPr lang="cs-CZ" sz="140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1ED1E360-E8AA-472A-A9DE-0ED18B8F78E6}"/>
              </a:ext>
            </a:extLst>
          </p:cNvPr>
          <p:cNvSpPr/>
          <p:nvPr/>
        </p:nvSpPr>
        <p:spPr>
          <a:xfrm>
            <a:off x="11322850" y="229552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7DA90A4-A40F-45D5-8CFA-17C996C07FF0}"/>
              </a:ext>
            </a:extLst>
          </p:cNvPr>
          <p:cNvSpPr/>
          <p:nvPr/>
        </p:nvSpPr>
        <p:spPr>
          <a:xfrm>
            <a:off x="11274010" y="306514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01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F5A2A312-C0D5-479E-9CBF-774F0CADD4EF}"/>
              </a:ext>
            </a:extLst>
          </p:cNvPr>
          <p:cNvGrpSpPr/>
          <p:nvPr/>
        </p:nvGrpSpPr>
        <p:grpSpPr>
          <a:xfrm>
            <a:off x="161926" y="2013261"/>
            <a:ext cx="11868149" cy="2677224"/>
            <a:chOff x="161926" y="2013261"/>
            <a:chExt cx="11868149" cy="2677224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409B0641-C8FA-426C-A20C-44D634B14C58}"/>
                </a:ext>
              </a:extLst>
            </p:cNvPr>
            <p:cNvGrpSpPr/>
            <p:nvPr/>
          </p:nvGrpSpPr>
          <p:grpSpPr>
            <a:xfrm>
              <a:off x="161926" y="2013261"/>
              <a:ext cx="11868149" cy="2677224"/>
              <a:chOff x="161926" y="2013261"/>
              <a:chExt cx="11868149" cy="2677224"/>
            </a:xfrm>
          </p:grpSpPr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5785D728-8249-4E69-A8E7-999F71E0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2700" y="2013287"/>
                <a:ext cx="14742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C0A1B8C5-0030-4030-9707-15F84AF5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70" y="2013287"/>
                <a:ext cx="15935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cxnSp>
            <p:nvCxnSpPr>
              <p:cNvPr id="13" name="Přímá spojnice se šipkou 12">
                <a:extLst>
                  <a:ext uri="{FF2B5EF4-FFF2-40B4-BE49-F238E27FC236}">
                    <a16:creationId xmlns:a16="http://schemas.microsoft.com/office/drawing/2014/main" id="{016DE234-0F11-43A5-B483-F375215FC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243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AE96A498-F151-4B26-B877-B866C521F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825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se šipkou 15">
                <a:extLst>
                  <a:ext uri="{FF2B5EF4-FFF2-40B4-BE49-F238E27FC236}">
                    <a16:creationId xmlns:a16="http://schemas.microsoft.com/office/drawing/2014/main" id="{63B4E104-F86B-4DDC-88C5-24D75C2A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1179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32CDFFE-2F8D-4207-9D4C-81FBDDAC4CD0}"/>
                  </a:ext>
                </a:extLst>
              </p:cNvPr>
              <p:cNvSpPr txBox="1"/>
              <p:nvPr/>
            </p:nvSpPr>
            <p:spPr>
              <a:xfrm>
                <a:off x="161926" y="3736400"/>
                <a:ext cx="2143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/>
                  <a:t>Pipette the cell suspension sample to the counting chamber</a:t>
                </a:r>
                <a:endParaRPr lang="cs-CZ" sz="1400"/>
              </a:p>
            </p:txBody>
          </p:sp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E959D8E-3C98-47BF-B53B-380D41D1928B}"/>
                  </a:ext>
                </a:extLst>
              </p:cNvPr>
              <p:cNvSpPr txBox="1"/>
              <p:nvPr/>
            </p:nvSpPr>
            <p:spPr>
              <a:xfrm>
                <a:off x="2648012" y="3737542"/>
                <a:ext cx="1878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Perform fluorescence microscopy imaging</a:t>
                </a:r>
                <a:endParaRPr lang="cs-CZ" sz="1400"/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44F1DAA-4760-4092-AED4-74F2A1F1D57F}"/>
                  </a:ext>
                </a:extLst>
              </p:cNvPr>
              <p:cNvSpPr txBox="1"/>
              <p:nvPr/>
            </p:nvSpPr>
            <p:spPr>
              <a:xfrm>
                <a:off x="4971651" y="3736378"/>
                <a:ext cx="2489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Analyze the images by this tool (see the instruction below)</a:t>
                </a:r>
                <a:endParaRPr lang="cs-CZ" sz="1400"/>
              </a:p>
            </p:txBody>
          </p:sp>
          <p:sp>
            <p:nvSpPr>
              <p:cNvPr id="21" name="Obdélník 20">
                <a:extLst>
                  <a:ext uri="{FF2B5EF4-FFF2-40B4-BE49-F238E27FC236}">
                    <a16:creationId xmlns:a16="http://schemas.microsoft.com/office/drawing/2014/main" id="{36A651E6-EADF-49A7-B4B6-13CF2E361967}"/>
                  </a:ext>
                </a:extLst>
              </p:cNvPr>
              <p:cNvSpPr/>
              <p:nvPr/>
            </p:nvSpPr>
            <p:spPr>
              <a:xfrm>
                <a:off x="7460824" y="3736378"/>
                <a:ext cx="23536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1400"/>
                  <a:t>Review</a:t>
                </a:r>
                <a:r>
                  <a:rPr lang="en-US" sz="1400"/>
                  <a:t> the results and verify if all filaments were split properly and all individual cells were identified</a:t>
                </a:r>
                <a:endParaRPr lang="cs-CZ" sz="1400"/>
              </a:p>
            </p:txBody>
          </p:sp>
          <p:cxnSp>
            <p:nvCxnSpPr>
              <p:cNvPr id="19" name="Přímá spojnice se šipkou 18">
                <a:extLst>
                  <a:ext uri="{FF2B5EF4-FFF2-40B4-BE49-F238E27FC236}">
                    <a16:creationId xmlns:a16="http://schemas.microsoft.com/office/drawing/2014/main" id="{99DE43A8-14BD-4F9F-A994-F00D23937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534" y="2810041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bdélník 22">
                <a:extLst>
                  <a:ext uri="{FF2B5EF4-FFF2-40B4-BE49-F238E27FC236}">
                    <a16:creationId xmlns:a16="http://schemas.microsoft.com/office/drawing/2014/main" id="{D64D97E8-5E97-4B2E-9A1B-10E267F6DAEA}"/>
                  </a:ext>
                </a:extLst>
              </p:cNvPr>
              <p:cNvSpPr/>
              <p:nvPr/>
            </p:nvSpPr>
            <p:spPr>
              <a:xfrm>
                <a:off x="10027333" y="3736400"/>
                <a:ext cx="200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In case some cells were missed, perform manual correction</a:t>
                </a:r>
                <a:endParaRPr lang="cs-CZ" sz="1400"/>
              </a:p>
            </p:txBody>
          </p:sp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84FAA0C-9155-481F-8CF3-B6F00A472F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7643887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" name="Obrázek 7">
                <a:extLst>
                  <a:ext uri="{FF2B5EF4-FFF2-40B4-BE49-F238E27FC236}">
                    <a16:creationId xmlns:a16="http://schemas.microsoft.com/office/drawing/2014/main" id="{5D03ECD8-9122-4402-999A-092BC695E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123" b="4"/>
              <a:stretch/>
            </p:blipFill>
            <p:spPr>
              <a:xfrm>
                <a:off x="5163643" y="2013261"/>
                <a:ext cx="1593511" cy="159350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2" name="Obrázek 21">
                <a:extLst>
                  <a:ext uri="{FF2B5EF4-FFF2-40B4-BE49-F238E27FC236}">
                    <a16:creationId xmlns:a16="http://schemas.microsoft.com/office/drawing/2014/main" id="{CD11F5BE-D2C9-4F7F-9E91-1A392C6300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10111090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27DA90A4-A40F-45D5-8CFA-17C996C07FF0}"/>
                  </a:ext>
                </a:extLst>
              </p:cNvPr>
              <p:cNvSpPr/>
              <p:nvPr/>
            </p:nvSpPr>
            <p:spPr>
              <a:xfrm>
                <a:off x="10662461" y="248549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F011326B-9E9E-43DE-A59A-578174140ABC}"/>
                  </a:ext>
                </a:extLst>
              </p:cNvPr>
              <p:cNvSpPr/>
              <p:nvPr/>
            </p:nvSpPr>
            <p:spPr>
              <a:xfrm>
                <a:off x="10583351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F3D2E97F-CED3-4A18-907E-88E26DA2D41D}"/>
                  </a:ext>
                </a:extLst>
              </p:cNvPr>
              <p:cNvSpPr/>
              <p:nvPr/>
            </p:nvSpPr>
            <p:spPr>
              <a:xfrm>
                <a:off x="10171395" y="215212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A29A2827-A31A-44BD-A57B-06CADC4EDC2C}"/>
                  </a:ext>
                </a:extLst>
              </p:cNvPr>
              <p:cNvSpPr/>
              <p:nvPr/>
            </p:nvSpPr>
            <p:spPr>
              <a:xfrm>
                <a:off x="10131840" y="271224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77DECB79-9A2B-4F99-BAE5-37D40A9BEF3F}"/>
                  </a:ext>
                </a:extLst>
              </p:cNvPr>
              <p:cNvSpPr/>
              <p:nvPr/>
            </p:nvSpPr>
            <p:spPr>
              <a:xfrm>
                <a:off x="10111090" y="319325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39F0407F-7546-48E1-A608-B330FF1E073A}"/>
                  </a:ext>
                </a:extLst>
              </p:cNvPr>
              <p:cNvSpPr/>
              <p:nvPr/>
            </p:nvSpPr>
            <p:spPr>
              <a:xfrm>
                <a:off x="10741571" y="2751800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8A6F1124-F5A6-4F9D-AAB4-D1B0B33CBA5E}"/>
                  </a:ext>
                </a:extLst>
              </p:cNvPr>
              <p:cNvSpPr/>
              <p:nvPr/>
            </p:nvSpPr>
            <p:spPr>
              <a:xfrm>
                <a:off x="10967790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6F67899C-25CA-4EC4-B166-DDA4BD92D1B9}"/>
                  </a:ext>
                </a:extLst>
              </p:cNvPr>
              <p:cNvSpPr/>
              <p:nvPr/>
            </p:nvSpPr>
            <p:spPr>
              <a:xfrm>
                <a:off x="10583351" y="2480206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" name="Ovál 31">
                <a:extLst>
                  <a:ext uri="{FF2B5EF4-FFF2-40B4-BE49-F238E27FC236}">
                    <a16:creationId xmlns:a16="http://schemas.microsoft.com/office/drawing/2014/main" id="{7205155C-EAE4-4C37-A25D-0F9220D3A156}"/>
                  </a:ext>
                </a:extLst>
              </p:cNvPr>
              <p:cNvSpPr/>
              <p:nvPr/>
            </p:nvSpPr>
            <p:spPr>
              <a:xfrm>
                <a:off x="10583351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" name="Ovál 32">
                <a:extLst>
                  <a:ext uri="{FF2B5EF4-FFF2-40B4-BE49-F238E27FC236}">
                    <a16:creationId xmlns:a16="http://schemas.microsoft.com/office/drawing/2014/main" id="{05B74E2D-D844-4D66-8645-AC2420A91ED8}"/>
                  </a:ext>
                </a:extLst>
              </p:cNvPr>
              <p:cNvSpPr/>
              <p:nvPr/>
            </p:nvSpPr>
            <p:spPr>
              <a:xfrm>
                <a:off x="10337818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" name="Ovál 33">
                <a:extLst>
                  <a:ext uri="{FF2B5EF4-FFF2-40B4-BE49-F238E27FC236}">
                    <a16:creationId xmlns:a16="http://schemas.microsoft.com/office/drawing/2014/main" id="{85966099-A807-4D41-A398-2E21EF03BBF4}"/>
                  </a:ext>
                </a:extLst>
              </p:cNvPr>
              <p:cNvSpPr/>
              <p:nvPr/>
            </p:nvSpPr>
            <p:spPr>
              <a:xfrm>
                <a:off x="11085530" y="2389588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" name="Ovál 34">
                <a:extLst>
                  <a:ext uri="{FF2B5EF4-FFF2-40B4-BE49-F238E27FC236}">
                    <a16:creationId xmlns:a16="http://schemas.microsoft.com/office/drawing/2014/main" id="{1948A4E7-CAE2-4836-A613-01D53176F638}"/>
                  </a:ext>
                </a:extLst>
              </p:cNvPr>
              <p:cNvSpPr/>
              <p:nvPr/>
            </p:nvSpPr>
            <p:spPr>
              <a:xfrm>
                <a:off x="11561780" y="293489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9D5B6B19-1272-4454-9E8A-32230DFA92D7}"/>
                  </a:ext>
                </a:extLst>
              </p:cNvPr>
              <p:cNvSpPr/>
              <p:nvPr/>
            </p:nvSpPr>
            <p:spPr>
              <a:xfrm>
                <a:off x="11612450" y="2617922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" name="Ovál 36">
                <a:extLst>
                  <a:ext uri="{FF2B5EF4-FFF2-40B4-BE49-F238E27FC236}">
                    <a16:creationId xmlns:a16="http://schemas.microsoft.com/office/drawing/2014/main" id="{A3FD6BD2-3A4D-40B5-86EB-CD11DB4A69D9}"/>
                  </a:ext>
                </a:extLst>
              </p:cNvPr>
              <p:cNvSpPr/>
              <p:nvPr/>
            </p:nvSpPr>
            <p:spPr>
              <a:xfrm>
                <a:off x="10989149" y="284187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35A80AA5-D2AC-4439-A04A-17BE8766C52B}"/>
                </a:ext>
              </a:extLst>
            </p:cNvPr>
            <p:cNvSpPr/>
            <p:nvPr/>
          </p:nvSpPr>
          <p:spPr>
            <a:xfrm>
              <a:off x="11085530" y="2564347"/>
              <a:ext cx="79110" cy="7911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757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7BBB68E-4A1F-471E-9024-3D4008681736}"/>
              </a:ext>
            </a:extLst>
          </p:cNvPr>
          <p:cNvGrpSpPr/>
          <p:nvPr/>
        </p:nvGrpSpPr>
        <p:grpSpPr>
          <a:xfrm>
            <a:off x="3858683" y="1769072"/>
            <a:ext cx="3238500" cy="2749550"/>
            <a:chOff x="4400550" y="1320800"/>
            <a:chExt cx="3238500" cy="2749550"/>
          </a:xfrm>
        </p:grpSpPr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609A8406-4E5E-45B3-B2AF-00BBC16A1491}"/>
                </a:ext>
              </a:extLst>
            </p:cNvPr>
            <p:cNvSpPr/>
            <p:nvPr/>
          </p:nvSpPr>
          <p:spPr>
            <a:xfrm>
              <a:off x="4400550" y="1320800"/>
              <a:ext cx="3238500" cy="27495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aphicFrame>
          <p:nvGraphicFramePr>
            <p:cNvPr id="7" name="Chart 49">
              <a:extLst>
                <a:ext uri="{FF2B5EF4-FFF2-40B4-BE49-F238E27FC236}">
                  <a16:creationId xmlns:a16="http://schemas.microsoft.com/office/drawing/2014/main" id="{005145B1-F0A4-4403-8CB9-71A969AC00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5841"/>
                </p:ext>
              </p:extLst>
            </p:nvPr>
          </p:nvGraphicFramePr>
          <p:xfrm>
            <a:off x="4576158" y="151601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8" name="Obrázek 7">
            <a:extLst>
              <a:ext uri="{FF2B5EF4-FFF2-40B4-BE49-F238E27FC236}">
                <a16:creationId xmlns:a16="http://schemas.microsoft.com/office/drawing/2014/main" id="{ACC28830-CA99-43E4-85B4-679A6E7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41" y="1769088"/>
            <a:ext cx="3237257" cy="2749534"/>
          </a:xfrm>
          <a:prstGeom prst="rect">
            <a:avLst/>
          </a:prstGeom>
        </p:spPr>
      </p:pic>
      <p:grpSp>
        <p:nvGrpSpPr>
          <p:cNvPr id="2" name="Skupina 1">
            <a:extLst>
              <a:ext uri="{FF2B5EF4-FFF2-40B4-BE49-F238E27FC236}">
                <a16:creationId xmlns:a16="http://schemas.microsoft.com/office/drawing/2014/main" id="{18C84D2A-3ABA-47D4-8D77-36EA2CC5CAB6}"/>
              </a:ext>
            </a:extLst>
          </p:cNvPr>
          <p:cNvGrpSpPr/>
          <p:nvPr/>
        </p:nvGrpSpPr>
        <p:grpSpPr>
          <a:xfrm>
            <a:off x="474058" y="1814452"/>
            <a:ext cx="2894783" cy="2438643"/>
            <a:chOff x="474058" y="1814452"/>
            <a:chExt cx="2894783" cy="2438643"/>
          </a:xfrm>
        </p:grpSpPr>
        <p:graphicFrame>
          <p:nvGraphicFramePr>
            <p:cNvPr id="4" name="Chart 49">
              <a:extLst>
                <a:ext uri="{FF2B5EF4-FFF2-40B4-BE49-F238E27FC236}">
                  <a16:creationId xmlns:a16="http://schemas.microsoft.com/office/drawing/2014/main" id="{1C0E326E-42CA-459A-A4F4-A627FEE8EE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640847"/>
                </p:ext>
              </p:extLst>
            </p:nvPr>
          </p:nvGraphicFramePr>
          <p:xfrm>
            <a:off x="474058" y="191606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ovéPole 1">
              <a:extLst>
                <a:ext uri="{FF2B5EF4-FFF2-40B4-BE49-F238E27FC236}">
                  <a16:creationId xmlns:a16="http://schemas.microsoft.com/office/drawing/2014/main" id="{6FC8E647-C266-43F6-8CD6-DC0F2F869A5E}"/>
                </a:ext>
              </a:extLst>
            </p:cNvPr>
            <p:cNvSpPr txBox="1"/>
            <p:nvPr/>
          </p:nvSpPr>
          <p:spPr>
            <a:xfrm>
              <a:off x="1049980" y="1814452"/>
              <a:ext cx="2029769" cy="203227"/>
            </a:xfrm>
            <a:prstGeom prst="rect">
              <a:avLst/>
            </a:prstGeom>
          </p:spPr>
          <p:txBody>
            <a:bodyPr wrap="square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Rapid light curve example</a:t>
              </a:r>
              <a:endParaRPr lang="cs-CZ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9F6AFF04-48B8-4885-B4B7-AA18A41B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320553"/>
              </p:ext>
            </p:extLst>
          </p:nvPr>
        </p:nvGraphicFramePr>
        <p:xfrm>
          <a:off x="1532171" y="2270405"/>
          <a:ext cx="3268723" cy="24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09115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157</Words>
  <Application>Microsoft Office PowerPoint</Application>
  <PresentationFormat>Širokoúhlá obrazovka</PresentationFormat>
  <Paragraphs>24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tomas zavrel</cp:lastModifiedBy>
  <cp:revision>22</cp:revision>
  <dcterms:created xsi:type="dcterms:W3CDTF">2024-01-04T23:39:41Z</dcterms:created>
  <dcterms:modified xsi:type="dcterms:W3CDTF">2024-02-19T14:48:22Z</dcterms:modified>
</cp:coreProperties>
</file>