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8999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11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uvgz-my.sharepoint.com/personal/zavrel_t_czechglobe_cz/Documents/CzechGlobe/_PROJECTS/2022%20Photomorph-Syn/4-Publishing/Photomorphogenesis%206803/9%20Revision%20PCP%203/Fig.%204_V4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uvgz-my.sharepoint.com/personal/zavrel_t_czechglobe_cz/Documents/CzechGlobe/_PROJECTS/2022%20Photomorph-Syn/4-Publishing/Photomorphogenesis%206803/9%20Revision%20PCP%203/Fig.%204_V4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uvgz-my.sharepoint.com/personal/zavrel_t_czechglobe_cz/Documents/CzechGlobe/_PROJECTS/2022%20Photomorph-Syn/4-Publishing/Photomorphogenesis%206803/9%20Revision%20PCP%203/Fig.%204_V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249034115742572"/>
          <c:y val="8.4294770845951952E-2"/>
          <c:w val="0.74649225102380323"/>
          <c:h val="0.6440298808802745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'[Fig. 4_V4.xlsx]Ex 360 nm'!$AA$2:$AA$16000</c:f>
              <c:numCache>
                <c:formatCode>General</c:formatCode>
                <c:ptCount val="15999"/>
                <c:pt idx="0">
                  <c:v>0.03</c:v>
                </c:pt>
                <c:pt idx="1">
                  <c:v>0.09</c:v>
                </c:pt>
                <c:pt idx="2">
                  <c:v>0.15</c:v>
                </c:pt>
                <c:pt idx="3">
                  <c:v>0.21</c:v>
                </c:pt>
                <c:pt idx="4">
                  <c:v>0.27</c:v>
                </c:pt>
                <c:pt idx="5">
                  <c:v>0.33</c:v>
                </c:pt>
                <c:pt idx="6">
                  <c:v>0.39</c:v>
                </c:pt>
                <c:pt idx="7">
                  <c:v>0.45</c:v>
                </c:pt>
                <c:pt idx="8">
                  <c:v>0.51</c:v>
                </c:pt>
                <c:pt idx="9">
                  <c:v>0.56999999999999995</c:v>
                </c:pt>
                <c:pt idx="10">
                  <c:v>0.63</c:v>
                </c:pt>
                <c:pt idx="11">
                  <c:v>0.69</c:v>
                </c:pt>
                <c:pt idx="12">
                  <c:v>0.75</c:v>
                </c:pt>
                <c:pt idx="13">
                  <c:v>0.81</c:v>
                </c:pt>
                <c:pt idx="14">
                  <c:v>0.87</c:v>
                </c:pt>
                <c:pt idx="15">
                  <c:v>0.93</c:v>
                </c:pt>
                <c:pt idx="16">
                  <c:v>0.99</c:v>
                </c:pt>
                <c:pt idx="17">
                  <c:v>1.05</c:v>
                </c:pt>
                <c:pt idx="18">
                  <c:v>1.1100000000000001</c:v>
                </c:pt>
                <c:pt idx="19">
                  <c:v>1.17</c:v>
                </c:pt>
                <c:pt idx="20">
                  <c:v>1.23</c:v>
                </c:pt>
                <c:pt idx="21">
                  <c:v>1.29</c:v>
                </c:pt>
                <c:pt idx="22">
                  <c:v>1.35</c:v>
                </c:pt>
                <c:pt idx="23">
                  <c:v>1.41</c:v>
                </c:pt>
                <c:pt idx="24">
                  <c:v>1.47</c:v>
                </c:pt>
                <c:pt idx="25">
                  <c:v>1.53</c:v>
                </c:pt>
                <c:pt idx="26">
                  <c:v>1.59</c:v>
                </c:pt>
                <c:pt idx="27">
                  <c:v>1.65</c:v>
                </c:pt>
                <c:pt idx="28">
                  <c:v>1.71</c:v>
                </c:pt>
                <c:pt idx="29">
                  <c:v>1.77</c:v>
                </c:pt>
                <c:pt idx="30">
                  <c:v>1.83</c:v>
                </c:pt>
                <c:pt idx="31">
                  <c:v>1.89</c:v>
                </c:pt>
                <c:pt idx="32">
                  <c:v>1.95</c:v>
                </c:pt>
                <c:pt idx="33">
                  <c:v>2.0099999999999998</c:v>
                </c:pt>
                <c:pt idx="34">
                  <c:v>2.0699999999999998</c:v>
                </c:pt>
                <c:pt idx="35">
                  <c:v>2.13</c:v>
                </c:pt>
                <c:pt idx="36">
                  <c:v>2.19</c:v>
                </c:pt>
                <c:pt idx="37">
                  <c:v>2.25</c:v>
                </c:pt>
                <c:pt idx="38">
                  <c:v>2.31</c:v>
                </c:pt>
                <c:pt idx="39">
                  <c:v>2.37</c:v>
                </c:pt>
                <c:pt idx="40">
                  <c:v>2.4300000000000002</c:v>
                </c:pt>
                <c:pt idx="41">
                  <c:v>2.4900000000000002</c:v>
                </c:pt>
                <c:pt idx="42">
                  <c:v>2.5499999999999998</c:v>
                </c:pt>
                <c:pt idx="43">
                  <c:v>2.61</c:v>
                </c:pt>
                <c:pt idx="44">
                  <c:v>2.67</c:v>
                </c:pt>
                <c:pt idx="45">
                  <c:v>2.73</c:v>
                </c:pt>
                <c:pt idx="46">
                  <c:v>2.79</c:v>
                </c:pt>
                <c:pt idx="47">
                  <c:v>2.85</c:v>
                </c:pt>
                <c:pt idx="48">
                  <c:v>2.91</c:v>
                </c:pt>
                <c:pt idx="49">
                  <c:v>2.97</c:v>
                </c:pt>
                <c:pt idx="50">
                  <c:v>3.03</c:v>
                </c:pt>
                <c:pt idx="51">
                  <c:v>3.09</c:v>
                </c:pt>
                <c:pt idx="52">
                  <c:v>3.15</c:v>
                </c:pt>
                <c:pt idx="53">
                  <c:v>3.21</c:v>
                </c:pt>
                <c:pt idx="54">
                  <c:v>3.27</c:v>
                </c:pt>
                <c:pt idx="55">
                  <c:v>3.33</c:v>
                </c:pt>
                <c:pt idx="56">
                  <c:v>3.39</c:v>
                </c:pt>
                <c:pt idx="57">
                  <c:v>3.45</c:v>
                </c:pt>
                <c:pt idx="58">
                  <c:v>3.51</c:v>
                </c:pt>
                <c:pt idx="59">
                  <c:v>3.57</c:v>
                </c:pt>
                <c:pt idx="60">
                  <c:v>3.63</c:v>
                </c:pt>
                <c:pt idx="61">
                  <c:v>3.69</c:v>
                </c:pt>
                <c:pt idx="62">
                  <c:v>3.75</c:v>
                </c:pt>
                <c:pt idx="63">
                  <c:v>3.81</c:v>
                </c:pt>
                <c:pt idx="64">
                  <c:v>3.87</c:v>
                </c:pt>
                <c:pt idx="65">
                  <c:v>3.93</c:v>
                </c:pt>
                <c:pt idx="66">
                  <c:v>3.99</c:v>
                </c:pt>
                <c:pt idx="67">
                  <c:v>4.05</c:v>
                </c:pt>
                <c:pt idx="68">
                  <c:v>4.1100000000000003</c:v>
                </c:pt>
                <c:pt idx="69">
                  <c:v>4.17</c:v>
                </c:pt>
                <c:pt idx="70">
                  <c:v>4.2300000000000004</c:v>
                </c:pt>
                <c:pt idx="71">
                  <c:v>4.29</c:v>
                </c:pt>
                <c:pt idx="72">
                  <c:v>4.3499999999999996</c:v>
                </c:pt>
                <c:pt idx="73">
                  <c:v>4.41</c:v>
                </c:pt>
                <c:pt idx="74">
                  <c:v>4.47</c:v>
                </c:pt>
                <c:pt idx="75">
                  <c:v>4.53</c:v>
                </c:pt>
                <c:pt idx="76">
                  <c:v>4.59</c:v>
                </c:pt>
                <c:pt idx="77">
                  <c:v>4.6500000000000004</c:v>
                </c:pt>
                <c:pt idx="78">
                  <c:v>4.71</c:v>
                </c:pt>
                <c:pt idx="79">
                  <c:v>4.7699999999999996</c:v>
                </c:pt>
                <c:pt idx="80">
                  <c:v>4.83</c:v>
                </c:pt>
                <c:pt idx="81">
                  <c:v>4.8899999999999997</c:v>
                </c:pt>
                <c:pt idx="82">
                  <c:v>4.95</c:v>
                </c:pt>
                <c:pt idx="83">
                  <c:v>5.01</c:v>
                </c:pt>
                <c:pt idx="84">
                  <c:v>5.07</c:v>
                </c:pt>
                <c:pt idx="85">
                  <c:v>5.13</c:v>
                </c:pt>
                <c:pt idx="86">
                  <c:v>5.19</c:v>
                </c:pt>
                <c:pt idx="87">
                  <c:v>5.25</c:v>
                </c:pt>
                <c:pt idx="88">
                  <c:v>5.31</c:v>
                </c:pt>
                <c:pt idx="89">
                  <c:v>5.37</c:v>
                </c:pt>
                <c:pt idx="90">
                  <c:v>5.43</c:v>
                </c:pt>
                <c:pt idx="91">
                  <c:v>5.49</c:v>
                </c:pt>
                <c:pt idx="92">
                  <c:v>5.55</c:v>
                </c:pt>
                <c:pt idx="93">
                  <c:v>5.61</c:v>
                </c:pt>
                <c:pt idx="94">
                  <c:v>5.67</c:v>
                </c:pt>
                <c:pt idx="95">
                  <c:v>5.73</c:v>
                </c:pt>
                <c:pt idx="96">
                  <c:v>5.79</c:v>
                </c:pt>
                <c:pt idx="97">
                  <c:v>5.85</c:v>
                </c:pt>
                <c:pt idx="98">
                  <c:v>5.91</c:v>
                </c:pt>
                <c:pt idx="99">
                  <c:v>5.97</c:v>
                </c:pt>
                <c:pt idx="100">
                  <c:v>6.03</c:v>
                </c:pt>
                <c:pt idx="101">
                  <c:v>6.09</c:v>
                </c:pt>
                <c:pt idx="102">
                  <c:v>6.15</c:v>
                </c:pt>
                <c:pt idx="103">
                  <c:v>6.21</c:v>
                </c:pt>
                <c:pt idx="104">
                  <c:v>6.27</c:v>
                </c:pt>
                <c:pt idx="105">
                  <c:v>6.33</c:v>
                </c:pt>
                <c:pt idx="106">
                  <c:v>6.39</c:v>
                </c:pt>
                <c:pt idx="107">
                  <c:v>6.45</c:v>
                </c:pt>
                <c:pt idx="108">
                  <c:v>6.51</c:v>
                </c:pt>
                <c:pt idx="109">
                  <c:v>6.57</c:v>
                </c:pt>
                <c:pt idx="110">
                  <c:v>6.63</c:v>
                </c:pt>
                <c:pt idx="111">
                  <c:v>6.69</c:v>
                </c:pt>
                <c:pt idx="112">
                  <c:v>6.75</c:v>
                </c:pt>
                <c:pt idx="113">
                  <c:v>6.81</c:v>
                </c:pt>
                <c:pt idx="114">
                  <c:v>6.87</c:v>
                </c:pt>
                <c:pt idx="115">
                  <c:v>6.93</c:v>
                </c:pt>
                <c:pt idx="116">
                  <c:v>6.99</c:v>
                </c:pt>
                <c:pt idx="117">
                  <c:v>7.05</c:v>
                </c:pt>
                <c:pt idx="118">
                  <c:v>7.11</c:v>
                </c:pt>
                <c:pt idx="119">
                  <c:v>7.17</c:v>
                </c:pt>
                <c:pt idx="120">
                  <c:v>7.23</c:v>
                </c:pt>
                <c:pt idx="121">
                  <c:v>7.29</c:v>
                </c:pt>
                <c:pt idx="122">
                  <c:v>7.35</c:v>
                </c:pt>
                <c:pt idx="123">
                  <c:v>7.41</c:v>
                </c:pt>
                <c:pt idx="124">
                  <c:v>7.47</c:v>
                </c:pt>
                <c:pt idx="125">
                  <c:v>7.53</c:v>
                </c:pt>
                <c:pt idx="126">
                  <c:v>7.59</c:v>
                </c:pt>
                <c:pt idx="127">
                  <c:v>7.65</c:v>
                </c:pt>
                <c:pt idx="128">
                  <c:v>7.71</c:v>
                </c:pt>
                <c:pt idx="129">
                  <c:v>7.77</c:v>
                </c:pt>
                <c:pt idx="130">
                  <c:v>7.83</c:v>
                </c:pt>
                <c:pt idx="131">
                  <c:v>7.89</c:v>
                </c:pt>
                <c:pt idx="132">
                  <c:v>7.95</c:v>
                </c:pt>
                <c:pt idx="133">
                  <c:v>8.01</c:v>
                </c:pt>
                <c:pt idx="134">
                  <c:v>8.07</c:v>
                </c:pt>
                <c:pt idx="135">
                  <c:v>8.1300000000000008</c:v>
                </c:pt>
                <c:pt idx="136">
                  <c:v>8.19</c:v>
                </c:pt>
                <c:pt idx="137">
                  <c:v>8.25</c:v>
                </c:pt>
                <c:pt idx="138">
                  <c:v>8.31</c:v>
                </c:pt>
                <c:pt idx="139">
                  <c:v>8.3699999999999992</c:v>
                </c:pt>
                <c:pt idx="140">
                  <c:v>8.43</c:v>
                </c:pt>
                <c:pt idx="141">
                  <c:v>8.49</c:v>
                </c:pt>
                <c:pt idx="142">
                  <c:v>8.5500000000000007</c:v>
                </c:pt>
                <c:pt idx="143">
                  <c:v>8.61</c:v>
                </c:pt>
                <c:pt idx="144">
                  <c:v>8.67</c:v>
                </c:pt>
                <c:pt idx="145">
                  <c:v>8.73</c:v>
                </c:pt>
                <c:pt idx="146">
                  <c:v>8.7899999999999991</c:v>
                </c:pt>
                <c:pt idx="147">
                  <c:v>8.85</c:v>
                </c:pt>
                <c:pt idx="148">
                  <c:v>8.91</c:v>
                </c:pt>
                <c:pt idx="149">
                  <c:v>8.9700000000000006</c:v>
                </c:pt>
                <c:pt idx="150">
                  <c:v>9.0299999999999994</c:v>
                </c:pt>
                <c:pt idx="151">
                  <c:v>9.09</c:v>
                </c:pt>
                <c:pt idx="152">
                  <c:v>9.15</c:v>
                </c:pt>
                <c:pt idx="153">
                  <c:v>9.2100000000000009</c:v>
                </c:pt>
                <c:pt idx="154">
                  <c:v>9.27</c:v>
                </c:pt>
                <c:pt idx="155">
                  <c:v>9.33</c:v>
                </c:pt>
                <c:pt idx="156">
                  <c:v>9.39</c:v>
                </c:pt>
                <c:pt idx="157">
                  <c:v>9.4499999999999993</c:v>
                </c:pt>
                <c:pt idx="158">
                  <c:v>9.51</c:v>
                </c:pt>
                <c:pt idx="159">
                  <c:v>9.57</c:v>
                </c:pt>
                <c:pt idx="160">
                  <c:v>9.6300000000000008</c:v>
                </c:pt>
                <c:pt idx="161">
                  <c:v>9.69</c:v>
                </c:pt>
                <c:pt idx="162">
                  <c:v>9.75</c:v>
                </c:pt>
                <c:pt idx="163">
                  <c:v>9.81</c:v>
                </c:pt>
                <c:pt idx="164">
                  <c:v>9.8699999999999992</c:v>
                </c:pt>
                <c:pt idx="165">
                  <c:v>9.93</c:v>
                </c:pt>
                <c:pt idx="166">
                  <c:v>9.99</c:v>
                </c:pt>
                <c:pt idx="167">
                  <c:v>10.050000000000001</c:v>
                </c:pt>
                <c:pt idx="168">
                  <c:v>10.11</c:v>
                </c:pt>
                <c:pt idx="169">
                  <c:v>10.17</c:v>
                </c:pt>
                <c:pt idx="170">
                  <c:v>10.23</c:v>
                </c:pt>
                <c:pt idx="171">
                  <c:v>10.29</c:v>
                </c:pt>
                <c:pt idx="172">
                  <c:v>10.35</c:v>
                </c:pt>
                <c:pt idx="173">
                  <c:v>10.41</c:v>
                </c:pt>
                <c:pt idx="174">
                  <c:v>10.47</c:v>
                </c:pt>
                <c:pt idx="175">
                  <c:v>10.53</c:v>
                </c:pt>
                <c:pt idx="176">
                  <c:v>10.59</c:v>
                </c:pt>
                <c:pt idx="177">
                  <c:v>10.65</c:v>
                </c:pt>
                <c:pt idx="178">
                  <c:v>10.71</c:v>
                </c:pt>
                <c:pt idx="179">
                  <c:v>10.77</c:v>
                </c:pt>
                <c:pt idx="180">
                  <c:v>10.83</c:v>
                </c:pt>
                <c:pt idx="181">
                  <c:v>10.89</c:v>
                </c:pt>
                <c:pt idx="182">
                  <c:v>10.95</c:v>
                </c:pt>
                <c:pt idx="183">
                  <c:v>11.01</c:v>
                </c:pt>
                <c:pt idx="184">
                  <c:v>11.07</c:v>
                </c:pt>
                <c:pt idx="185">
                  <c:v>11.13</c:v>
                </c:pt>
                <c:pt idx="186">
                  <c:v>11.19</c:v>
                </c:pt>
                <c:pt idx="187">
                  <c:v>11.25</c:v>
                </c:pt>
                <c:pt idx="188">
                  <c:v>11.31</c:v>
                </c:pt>
                <c:pt idx="189">
                  <c:v>11.37</c:v>
                </c:pt>
                <c:pt idx="190">
                  <c:v>11.43</c:v>
                </c:pt>
                <c:pt idx="191">
                  <c:v>11.49</c:v>
                </c:pt>
                <c:pt idx="192">
                  <c:v>11.55</c:v>
                </c:pt>
                <c:pt idx="193">
                  <c:v>11.61</c:v>
                </c:pt>
                <c:pt idx="194">
                  <c:v>11.67</c:v>
                </c:pt>
                <c:pt idx="195">
                  <c:v>11.73</c:v>
                </c:pt>
                <c:pt idx="196">
                  <c:v>11.79</c:v>
                </c:pt>
                <c:pt idx="197">
                  <c:v>11.85</c:v>
                </c:pt>
                <c:pt idx="198">
                  <c:v>11.91</c:v>
                </c:pt>
                <c:pt idx="199">
                  <c:v>11.97</c:v>
                </c:pt>
                <c:pt idx="200">
                  <c:v>12.03</c:v>
                </c:pt>
                <c:pt idx="201">
                  <c:v>12.09</c:v>
                </c:pt>
                <c:pt idx="202">
                  <c:v>12.15</c:v>
                </c:pt>
                <c:pt idx="203">
                  <c:v>12.21</c:v>
                </c:pt>
                <c:pt idx="204">
                  <c:v>12.27</c:v>
                </c:pt>
                <c:pt idx="205">
                  <c:v>12.33</c:v>
                </c:pt>
                <c:pt idx="206">
                  <c:v>12.39</c:v>
                </c:pt>
                <c:pt idx="207">
                  <c:v>12.45</c:v>
                </c:pt>
                <c:pt idx="208">
                  <c:v>12.51</c:v>
                </c:pt>
                <c:pt idx="209">
                  <c:v>12.57</c:v>
                </c:pt>
                <c:pt idx="210">
                  <c:v>12.63</c:v>
                </c:pt>
                <c:pt idx="211">
                  <c:v>12.69</c:v>
                </c:pt>
                <c:pt idx="212">
                  <c:v>12.75</c:v>
                </c:pt>
                <c:pt idx="213">
                  <c:v>12.81</c:v>
                </c:pt>
                <c:pt idx="214">
                  <c:v>12.87</c:v>
                </c:pt>
                <c:pt idx="215">
                  <c:v>12.93</c:v>
                </c:pt>
                <c:pt idx="216">
                  <c:v>12.99</c:v>
                </c:pt>
                <c:pt idx="217">
                  <c:v>13.05</c:v>
                </c:pt>
                <c:pt idx="218">
                  <c:v>13.11</c:v>
                </c:pt>
                <c:pt idx="219">
                  <c:v>13.17</c:v>
                </c:pt>
                <c:pt idx="220">
                  <c:v>13.23</c:v>
                </c:pt>
                <c:pt idx="221">
                  <c:v>13.29</c:v>
                </c:pt>
                <c:pt idx="222">
                  <c:v>13.35</c:v>
                </c:pt>
                <c:pt idx="223">
                  <c:v>13.41</c:v>
                </c:pt>
                <c:pt idx="224">
                  <c:v>13.47</c:v>
                </c:pt>
                <c:pt idx="225">
                  <c:v>13.53</c:v>
                </c:pt>
                <c:pt idx="226">
                  <c:v>13.59</c:v>
                </c:pt>
                <c:pt idx="227">
                  <c:v>13.65</c:v>
                </c:pt>
                <c:pt idx="228">
                  <c:v>13.71</c:v>
                </c:pt>
                <c:pt idx="229">
                  <c:v>13.77</c:v>
                </c:pt>
                <c:pt idx="230">
                  <c:v>13.83</c:v>
                </c:pt>
                <c:pt idx="231">
                  <c:v>13.89</c:v>
                </c:pt>
                <c:pt idx="232">
                  <c:v>13.95</c:v>
                </c:pt>
                <c:pt idx="233">
                  <c:v>14.01</c:v>
                </c:pt>
                <c:pt idx="234">
                  <c:v>14.07</c:v>
                </c:pt>
                <c:pt idx="235">
                  <c:v>14.13</c:v>
                </c:pt>
                <c:pt idx="236">
                  <c:v>14.19</c:v>
                </c:pt>
                <c:pt idx="237">
                  <c:v>14.25</c:v>
                </c:pt>
                <c:pt idx="238">
                  <c:v>14.31</c:v>
                </c:pt>
                <c:pt idx="239">
                  <c:v>14.37</c:v>
                </c:pt>
                <c:pt idx="240">
                  <c:v>14.43</c:v>
                </c:pt>
                <c:pt idx="241">
                  <c:v>14.49</c:v>
                </c:pt>
                <c:pt idx="242">
                  <c:v>14.55</c:v>
                </c:pt>
                <c:pt idx="243">
                  <c:v>14.61</c:v>
                </c:pt>
                <c:pt idx="244">
                  <c:v>14.67</c:v>
                </c:pt>
                <c:pt idx="245">
                  <c:v>14.73</c:v>
                </c:pt>
                <c:pt idx="246">
                  <c:v>14.79</c:v>
                </c:pt>
                <c:pt idx="247">
                  <c:v>14.85</c:v>
                </c:pt>
                <c:pt idx="248">
                  <c:v>14.91</c:v>
                </c:pt>
                <c:pt idx="249">
                  <c:v>14.97</c:v>
                </c:pt>
                <c:pt idx="250">
                  <c:v>15.03</c:v>
                </c:pt>
                <c:pt idx="251">
                  <c:v>15.09</c:v>
                </c:pt>
                <c:pt idx="252">
                  <c:v>15.15</c:v>
                </c:pt>
                <c:pt idx="253">
                  <c:v>15.21</c:v>
                </c:pt>
                <c:pt idx="254">
                  <c:v>15.27</c:v>
                </c:pt>
                <c:pt idx="255">
                  <c:v>15.33</c:v>
                </c:pt>
                <c:pt idx="256">
                  <c:v>15.39</c:v>
                </c:pt>
                <c:pt idx="257">
                  <c:v>15.45</c:v>
                </c:pt>
                <c:pt idx="258">
                  <c:v>15.51</c:v>
                </c:pt>
                <c:pt idx="259">
                  <c:v>15.57</c:v>
                </c:pt>
                <c:pt idx="260">
                  <c:v>15.63</c:v>
                </c:pt>
                <c:pt idx="261">
                  <c:v>15.69</c:v>
                </c:pt>
                <c:pt idx="262">
                  <c:v>15.75</c:v>
                </c:pt>
                <c:pt idx="263">
                  <c:v>15.81</c:v>
                </c:pt>
                <c:pt idx="264">
                  <c:v>15.87</c:v>
                </c:pt>
                <c:pt idx="265">
                  <c:v>15.93</c:v>
                </c:pt>
                <c:pt idx="266">
                  <c:v>15.99</c:v>
                </c:pt>
                <c:pt idx="267">
                  <c:v>16.05</c:v>
                </c:pt>
                <c:pt idx="268">
                  <c:v>16.11</c:v>
                </c:pt>
                <c:pt idx="269">
                  <c:v>16.170000000000002</c:v>
                </c:pt>
                <c:pt idx="270">
                  <c:v>16.23</c:v>
                </c:pt>
                <c:pt idx="271">
                  <c:v>16.29</c:v>
                </c:pt>
                <c:pt idx="272">
                  <c:v>16.350000000000001</c:v>
                </c:pt>
                <c:pt idx="273">
                  <c:v>16.41</c:v>
                </c:pt>
                <c:pt idx="274">
                  <c:v>16.47</c:v>
                </c:pt>
                <c:pt idx="275">
                  <c:v>16.53</c:v>
                </c:pt>
                <c:pt idx="276">
                  <c:v>16.59</c:v>
                </c:pt>
                <c:pt idx="277">
                  <c:v>16.649999999999999</c:v>
                </c:pt>
                <c:pt idx="278">
                  <c:v>16.71</c:v>
                </c:pt>
                <c:pt idx="279">
                  <c:v>16.77</c:v>
                </c:pt>
                <c:pt idx="280">
                  <c:v>16.829999999999998</c:v>
                </c:pt>
                <c:pt idx="281">
                  <c:v>16.89</c:v>
                </c:pt>
                <c:pt idx="282">
                  <c:v>16.95</c:v>
                </c:pt>
                <c:pt idx="283">
                  <c:v>17.010000000000002</c:v>
                </c:pt>
                <c:pt idx="284">
                  <c:v>17.07</c:v>
                </c:pt>
                <c:pt idx="285">
                  <c:v>17.13</c:v>
                </c:pt>
                <c:pt idx="286">
                  <c:v>17.190000000000001</c:v>
                </c:pt>
                <c:pt idx="287">
                  <c:v>17.25</c:v>
                </c:pt>
                <c:pt idx="288">
                  <c:v>17.309999999999999</c:v>
                </c:pt>
                <c:pt idx="289">
                  <c:v>17.37</c:v>
                </c:pt>
                <c:pt idx="290">
                  <c:v>17.43</c:v>
                </c:pt>
                <c:pt idx="291">
                  <c:v>17.489999999999998</c:v>
                </c:pt>
                <c:pt idx="292">
                  <c:v>17.55</c:v>
                </c:pt>
                <c:pt idx="293">
                  <c:v>17.61</c:v>
                </c:pt>
                <c:pt idx="294">
                  <c:v>17.670000000000002</c:v>
                </c:pt>
                <c:pt idx="295">
                  <c:v>17.73</c:v>
                </c:pt>
                <c:pt idx="296">
                  <c:v>17.79</c:v>
                </c:pt>
                <c:pt idx="297">
                  <c:v>17.850000000000001</c:v>
                </c:pt>
                <c:pt idx="298">
                  <c:v>17.91</c:v>
                </c:pt>
                <c:pt idx="299">
                  <c:v>17.97</c:v>
                </c:pt>
                <c:pt idx="300">
                  <c:v>18.03</c:v>
                </c:pt>
                <c:pt idx="301">
                  <c:v>18.09</c:v>
                </c:pt>
                <c:pt idx="302">
                  <c:v>18.149999999999999</c:v>
                </c:pt>
                <c:pt idx="303">
                  <c:v>18.21</c:v>
                </c:pt>
                <c:pt idx="304">
                  <c:v>18.27</c:v>
                </c:pt>
                <c:pt idx="305">
                  <c:v>18.329999999999998</c:v>
                </c:pt>
                <c:pt idx="306">
                  <c:v>18.39</c:v>
                </c:pt>
                <c:pt idx="307">
                  <c:v>18.45</c:v>
                </c:pt>
                <c:pt idx="308">
                  <c:v>18.510000000000002</c:v>
                </c:pt>
                <c:pt idx="309">
                  <c:v>18.57</c:v>
                </c:pt>
                <c:pt idx="310">
                  <c:v>18.63</c:v>
                </c:pt>
                <c:pt idx="311">
                  <c:v>18.690000000000001</c:v>
                </c:pt>
                <c:pt idx="312">
                  <c:v>18.75</c:v>
                </c:pt>
                <c:pt idx="313">
                  <c:v>18.809999999999999</c:v>
                </c:pt>
                <c:pt idx="314">
                  <c:v>18.87</c:v>
                </c:pt>
                <c:pt idx="315">
                  <c:v>18.93</c:v>
                </c:pt>
                <c:pt idx="316">
                  <c:v>18.989999999999998</c:v>
                </c:pt>
                <c:pt idx="317">
                  <c:v>19.05</c:v>
                </c:pt>
                <c:pt idx="318">
                  <c:v>19.11</c:v>
                </c:pt>
                <c:pt idx="319">
                  <c:v>19.170000000000002</c:v>
                </c:pt>
                <c:pt idx="320">
                  <c:v>19.23</c:v>
                </c:pt>
                <c:pt idx="321">
                  <c:v>19.29</c:v>
                </c:pt>
                <c:pt idx="322">
                  <c:v>19.350000000000001</c:v>
                </c:pt>
                <c:pt idx="323">
                  <c:v>19.41</c:v>
                </c:pt>
                <c:pt idx="324">
                  <c:v>19.47</c:v>
                </c:pt>
                <c:pt idx="325">
                  <c:v>19.53</c:v>
                </c:pt>
                <c:pt idx="326">
                  <c:v>19.59</c:v>
                </c:pt>
                <c:pt idx="327">
                  <c:v>19.649999999999999</c:v>
                </c:pt>
                <c:pt idx="328">
                  <c:v>19.71</c:v>
                </c:pt>
                <c:pt idx="329">
                  <c:v>19.77</c:v>
                </c:pt>
                <c:pt idx="330">
                  <c:v>19.829999999999998</c:v>
                </c:pt>
                <c:pt idx="331">
                  <c:v>19.89</c:v>
                </c:pt>
                <c:pt idx="332">
                  <c:v>19.95</c:v>
                </c:pt>
                <c:pt idx="333">
                  <c:v>20.010000000000002</c:v>
                </c:pt>
                <c:pt idx="334">
                  <c:v>20.07</c:v>
                </c:pt>
                <c:pt idx="335">
                  <c:v>20.13</c:v>
                </c:pt>
                <c:pt idx="336">
                  <c:v>20.190000000000001</c:v>
                </c:pt>
                <c:pt idx="337">
                  <c:v>20.25</c:v>
                </c:pt>
                <c:pt idx="338">
                  <c:v>20.309999999999999</c:v>
                </c:pt>
                <c:pt idx="339">
                  <c:v>20.37</c:v>
                </c:pt>
                <c:pt idx="340">
                  <c:v>20.43</c:v>
                </c:pt>
                <c:pt idx="341">
                  <c:v>20.49</c:v>
                </c:pt>
                <c:pt idx="342">
                  <c:v>20.55</c:v>
                </c:pt>
                <c:pt idx="343">
                  <c:v>20.61</c:v>
                </c:pt>
                <c:pt idx="344">
                  <c:v>20.67</c:v>
                </c:pt>
                <c:pt idx="345">
                  <c:v>20.73</c:v>
                </c:pt>
                <c:pt idx="346">
                  <c:v>20.79</c:v>
                </c:pt>
                <c:pt idx="347">
                  <c:v>20.85</c:v>
                </c:pt>
                <c:pt idx="348">
                  <c:v>20.91</c:v>
                </c:pt>
                <c:pt idx="349">
                  <c:v>20.97</c:v>
                </c:pt>
                <c:pt idx="350">
                  <c:v>21.03</c:v>
                </c:pt>
                <c:pt idx="351">
                  <c:v>21.09</c:v>
                </c:pt>
                <c:pt idx="352">
                  <c:v>21.15</c:v>
                </c:pt>
                <c:pt idx="353">
                  <c:v>21.21</c:v>
                </c:pt>
                <c:pt idx="354">
                  <c:v>21.27</c:v>
                </c:pt>
                <c:pt idx="355">
                  <c:v>21.33</c:v>
                </c:pt>
                <c:pt idx="356">
                  <c:v>21.39</c:v>
                </c:pt>
                <c:pt idx="357">
                  <c:v>21.45</c:v>
                </c:pt>
                <c:pt idx="358">
                  <c:v>21.51</c:v>
                </c:pt>
                <c:pt idx="359">
                  <c:v>21.57</c:v>
                </c:pt>
                <c:pt idx="360">
                  <c:v>21.63</c:v>
                </c:pt>
                <c:pt idx="361">
                  <c:v>21.69</c:v>
                </c:pt>
                <c:pt idx="362">
                  <c:v>21.75</c:v>
                </c:pt>
                <c:pt idx="363">
                  <c:v>21.81</c:v>
                </c:pt>
                <c:pt idx="364">
                  <c:v>21.87</c:v>
                </c:pt>
                <c:pt idx="365">
                  <c:v>21.93</c:v>
                </c:pt>
                <c:pt idx="366">
                  <c:v>21.99</c:v>
                </c:pt>
                <c:pt idx="367">
                  <c:v>22.05</c:v>
                </c:pt>
                <c:pt idx="368">
                  <c:v>22.11</c:v>
                </c:pt>
                <c:pt idx="369">
                  <c:v>22.17</c:v>
                </c:pt>
                <c:pt idx="370">
                  <c:v>22.23</c:v>
                </c:pt>
                <c:pt idx="371">
                  <c:v>22.29</c:v>
                </c:pt>
                <c:pt idx="372">
                  <c:v>22.35</c:v>
                </c:pt>
                <c:pt idx="373">
                  <c:v>22.41</c:v>
                </c:pt>
                <c:pt idx="374">
                  <c:v>22.47</c:v>
                </c:pt>
                <c:pt idx="375">
                  <c:v>22.53</c:v>
                </c:pt>
                <c:pt idx="376">
                  <c:v>22.59</c:v>
                </c:pt>
                <c:pt idx="377">
                  <c:v>22.65</c:v>
                </c:pt>
                <c:pt idx="378">
                  <c:v>22.71</c:v>
                </c:pt>
                <c:pt idx="379">
                  <c:v>22.77</c:v>
                </c:pt>
                <c:pt idx="380">
                  <c:v>22.83</c:v>
                </c:pt>
                <c:pt idx="381">
                  <c:v>22.89</c:v>
                </c:pt>
                <c:pt idx="382">
                  <c:v>22.95</c:v>
                </c:pt>
                <c:pt idx="383">
                  <c:v>23.01</c:v>
                </c:pt>
                <c:pt idx="384">
                  <c:v>23.07</c:v>
                </c:pt>
                <c:pt idx="385">
                  <c:v>23.13</c:v>
                </c:pt>
                <c:pt idx="386">
                  <c:v>23.19</c:v>
                </c:pt>
                <c:pt idx="387">
                  <c:v>23.25</c:v>
                </c:pt>
                <c:pt idx="388">
                  <c:v>23.31</c:v>
                </c:pt>
                <c:pt idx="389">
                  <c:v>23.37</c:v>
                </c:pt>
                <c:pt idx="390">
                  <c:v>23.43</c:v>
                </c:pt>
                <c:pt idx="391">
                  <c:v>23.49</c:v>
                </c:pt>
                <c:pt idx="392">
                  <c:v>23.55</c:v>
                </c:pt>
                <c:pt idx="393">
                  <c:v>23.61</c:v>
                </c:pt>
                <c:pt idx="394">
                  <c:v>23.67</c:v>
                </c:pt>
                <c:pt idx="395">
                  <c:v>23.73</c:v>
                </c:pt>
                <c:pt idx="396">
                  <c:v>23.79</c:v>
                </c:pt>
                <c:pt idx="397">
                  <c:v>23.85</c:v>
                </c:pt>
                <c:pt idx="398">
                  <c:v>23.91</c:v>
                </c:pt>
                <c:pt idx="399">
                  <c:v>23.97</c:v>
                </c:pt>
                <c:pt idx="400">
                  <c:v>24.03</c:v>
                </c:pt>
                <c:pt idx="401">
                  <c:v>24.09</c:v>
                </c:pt>
                <c:pt idx="402">
                  <c:v>24.15</c:v>
                </c:pt>
                <c:pt idx="403">
                  <c:v>24.21</c:v>
                </c:pt>
                <c:pt idx="404">
                  <c:v>24.27</c:v>
                </c:pt>
                <c:pt idx="405">
                  <c:v>24.33</c:v>
                </c:pt>
                <c:pt idx="406">
                  <c:v>24.39</c:v>
                </c:pt>
                <c:pt idx="407">
                  <c:v>24.45</c:v>
                </c:pt>
                <c:pt idx="408">
                  <c:v>24.51</c:v>
                </c:pt>
                <c:pt idx="409">
                  <c:v>24.57</c:v>
                </c:pt>
                <c:pt idx="410">
                  <c:v>24.63</c:v>
                </c:pt>
                <c:pt idx="411">
                  <c:v>24.69</c:v>
                </c:pt>
                <c:pt idx="412">
                  <c:v>24.75</c:v>
                </c:pt>
                <c:pt idx="413">
                  <c:v>24.81</c:v>
                </c:pt>
                <c:pt idx="414">
                  <c:v>24.87</c:v>
                </c:pt>
                <c:pt idx="415">
                  <c:v>24.93</c:v>
                </c:pt>
                <c:pt idx="416">
                  <c:v>24.99</c:v>
                </c:pt>
                <c:pt idx="417">
                  <c:v>25.05</c:v>
                </c:pt>
                <c:pt idx="418">
                  <c:v>25.11</c:v>
                </c:pt>
                <c:pt idx="419">
                  <c:v>25.17</c:v>
                </c:pt>
                <c:pt idx="420">
                  <c:v>25.23</c:v>
                </c:pt>
                <c:pt idx="421">
                  <c:v>25.29</c:v>
                </c:pt>
                <c:pt idx="422">
                  <c:v>25.35</c:v>
                </c:pt>
                <c:pt idx="423">
                  <c:v>25.41</c:v>
                </c:pt>
                <c:pt idx="424">
                  <c:v>25.47</c:v>
                </c:pt>
                <c:pt idx="425">
                  <c:v>25.53</c:v>
                </c:pt>
                <c:pt idx="426">
                  <c:v>25.59</c:v>
                </c:pt>
                <c:pt idx="427">
                  <c:v>25.65</c:v>
                </c:pt>
                <c:pt idx="428">
                  <c:v>25.71</c:v>
                </c:pt>
                <c:pt idx="429">
                  <c:v>25.77</c:v>
                </c:pt>
                <c:pt idx="430">
                  <c:v>25.83</c:v>
                </c:pt>
                <c:pt idx="431">
                  <c:v>25.89</c:v>
                </c:pt>
                <c:pt idx="432">
                  <c:v>25.95</c:v>
                </c:pt>
                <c:pt idx="433">
                  <c:v>26.01</c:v>
                </c:pt>
                <c:pt idx="434">
                  <c:v>26.07</c:v>
                </c:pt>
                <c:pt idx="435">
                  <c:v>26.13</c:v>
                </c:pt>
                <c:pt idx="436">
                  <c:v>26.19</c:v>
                </c:pt>
                <c:pt idx="437">
                  <c:v>26.25</c:v>
                </c:pt>
                <c:pt idx="438">
                  <c:v>26.31</c:v>
                </c:pt>
                <c:pt idx="439">
                  <c:v>26.37</c:v>
                </c:pt>
                <c:pt idx="440">
                  <c:v>26.43</c:v>
                </c:pt>
                <c:pt idx="441">
                  <c:v>26.49</c:v>
                </c:pt>
                <c:pt idx="442">
                  <c:v>26.55</c:v>
                </c:pt>
                <c:pt idx="443">
                  <c:v>26.61</c:v>
                </c:pt>
                <c:pt idx="444">
                  <c:v>26.67</c:v>
                </c:pt>
                <c:pt idx="445">
                  <c:v>26.73</c:v>
                </c:pt>
                <c:pt idx="446">
                  <c:v>26.79</c:v>
                </c:pt>
                <c:pt idx="447">
                  <c:v>26.85</c:v>
                </c:pt>
                <c:pt idx="448">
                  <c:v>26.91</c:v>
                </c:pt>
                <c:pt idx="449">
                  <c:v>26.97</c:v>
                </c:pt>
                <c:pt idx="450">
                  <c:v>27.03</c:v>
                </c:pt>
                <c:pt idx="451">
                  <c:v>27.09</c:v>
                </c:pt>
                <c:pt idx="452">
                  <c:v>27.15</c:v>
                </c:pt>
                <c:pt idx="453">
                  <c:v>27.21</c:v>
                </c:pt>
                <c:pt idx="454">
                  <c:v>27.27</c:v>
                </c:pt>
                <c:pt idx="455">
                  <c:v>27.33</c:v>
                </c:pt>
                <c:pt idx="456">
                  <c:v>27.39</c:v>
                </c:pt>
                <c:pt idx="457">
                  <c:v>27.45</c:v>
                </c:pt>
                <c:pt idx="458">
                  <c:v>27.51</c:v>
                </c:pt>
                <c:pt idx="459">
                  <c:v>27.57</c:v>
                </c:pt>
                <c:pt idx="460">
                  <c:v>27.63</c:v>
                </c:pt>
                <c:pt idx="461">
                  <c:v>27.69</c:v>
                </c:pt>
                <c:pt idx="462">
                  <c:v>27.75</c:v>
                </c:pt>
                <c:pt idx="463">
                  <c:v>27.81</c:v>
                </c:pt>
                <c:pt idx="464">
                  <c:v>27.87</c:v>
                </c:pt>
                <c:pt idx="465">
                  <c:v>27.93</c:v>
                </c:pt>
                <c:pt idx="466">
                  <c:v>27.99</c:v>
                </c:pt>
                <c:pt idx="467">
                  <c:v>28.05</c:v>
                </c:pt>
                <c:pt idx="468">
                  <c:v>28.11</c:v>
                </c:pt>
                <c:pt idx="469">
                  <c:v>28.17</c:v>
                </c:pt>
                <c:pt idx="470">
                  <c:v>28.23</c:v>
                </c:pt>
                <c:pt idx="471">
                  <c:v>28.29</c:v>
                </c:pt>
                <c:pt idx="472">
                  <c:v>28.35</c:v>
                </c:pt>
                <c:pt idx="473">
                  <c:v>28.41</c:v>
                </c:pt>
                <c:pt idx="474">
                  <c:v>28.47</c:v>
                </c:pt>
                <c:pt idx="475">
                  <c:v>28.53</c:v>
                </c:pt>
                <c:pt idx="476">
                  <c:v>28.59</c:v>
                </c:pt>
                <c:pt idx="477">
                  <c:v>28.65</c:v>
                </c:pt>
                <c:pt idx="478">
                  <c:v>28.71</c:v>
                </c:pt>
                <c:pt idx="479">
                  <c:v>28.77</c:v>
                </c:pt>
                <c:pt idx="480">
                  <c:v>28.83</c:v>
                </c:pt>
                <c:pt idx="481">
                  <c:v>28.89</c:v>
                </c:pt>
                <c:pt idx="482">
                  <c:v>28.95</c:v>
                </c:pt>
                <c:pt idx="483">
                  <c:v>29.01</c:v>
                </c:pt>
                <c:pt idx="484">
                  <c:v>29.07</c:v>
                </c:pt>
                <c:pt idx="485">
                  <c:v>29.13</c:v>
                </c:pt>
                <c:pt idx="486">
                  <c:v>29.19</c:v>
                </c:pt>
                <c:pt idx="487">
                  <c:v>29.25</c:v>
                </c:pt>
                <c:pt idx="488">
                  <c:v>29.31</c:v>
                </c:pt>
                <c:pt idx="489">
                  <c:v>29.37</c:v>
                </c:pt>
                <c:pt idx="490">
                  <c:v>29.43</c:v>
                </c:pt>
                <c:pt idx="491">
                  <c:v>29.49</c:v>
                </c:pt>
                <c:pt idx="492">
                  <c:v>29.55</c:v>
                </c:pt>
                <c:pt idx="493">
                  <c:v>29.61</c:v>
                </c:pt>
                <c:pt idx="494">
                  <c:v>29.67</c:v>
                </c:pt>
                <c:pt idx="495">
                  <c:v>29.73</c:v>
                </c:pt>
                <c:pt idx="496">
                  <c:v>29.79</c:v>
                </c:pt>
                <c:pt idx="497">
                  <c:v>29.85</c:v>
                </c:pt>
                <c:pt idx="498">
                  <c:v>29.91</c:v>
                </c:pt>
                <c:pt idx="499">
                  <c:v>29.97</c:v>
                </c:pt>
                <c:pt idx="500">
                  <c:v>30.03</c:v>
                </c:pt>
                <c:pt idx="501">
                  <c:v>30.09</c:v>
                </c:pt>
                <c:pt idx="502">
                  <c:v>30.15</c:v>
                </c:pt>
                <c:pt idx="503">
                  <c:v>30.21</c:v>
                </c:pt>
                <c:pt idx="504">
                  <c:v>30.27</c:v>
                </c:pt>
                <c:pt idx="505">
                  <c:v>30.33</c:v>
                </c:pt>
                <c:pt idx="506">
                  <c:v>30.39</c:v>
                </c:pt>
                <c:pt idx="507">
                  <c:v>30.45</c:v>
                </c:pt>
                <c:pt idx="508">
                  <c:v>30.51</c:v>
                </c:pt>
                <c:pt idx="509">
                  <c:v>30.57</c:v>
                </c:pt>
                <c:pt idx="510">
                  <c:v>30.63</c:v>
                </c:pt>
                <c:pt idx="511">
                  <c:v>30.69</c:v>
                </c:pt>
                <c:pt idx="512">
                  <c:v>30.75</c:v>
                </c:pt>
                <c:pt idx="513">
                  <c:v>30.81</c:v>
                </c:pt>
                <c:pt idx="514">
                  <c:v>30.87</c:v>
                </c:pt>
                <c:pt idx="515">
                  <c:v>30.93</c:v>
                </c:pt>
                <c:pt idx="516">
                  <c:v>30.99</c:v>
                </c:pt>
                <c:pt idx="517">
                  <c:v>31.05</c:v>
                </c:pt>
                <c:pt idx="518">
                  <c:v>31.11</c:v>
                </c:pt>
                <c:pt idx="519">
                  <c:v>31.17</c:v>
                </c:pt>
                <c:pt idx="520">
                  <c:v>31.23</c:v>
                </c:pt>
                <c:pt idx="521">
                  <c:v>31.29</c:v>
                </c:pt>
                <c:pt idx="522">
                  <c:v>31.35</c:v>
                </c:pt>
                <c:pt idx="523">
                  <c:v>31.41</c:v>
                </c:pt>
                <c:pt idx="524">
                  <c:v>31.47</c:v>
                </c:pt>
                <c:pt idx="525">
                  <c:v>31.53</c:v>
                </c:pt>
                <c:pt idx="526">
                  <c:v>31.59</c:v>
                </c:pt>
                <c:pt idx="527">
                  <c:v>31.65</c:v>
                </c:pt>
                <c:pt idx="528">
                  <c:v>31.71</c:v>
                </c:pt>
                <c:pt idx="529">
                  <c:v>31.77</c:v>
                </c:pt>
                <c:pt idx="530">
                  <c:v>31.83</c:v>
                </c:pt>
                <c:pt idx="531">
                  <c:v>31.89</c:v>
                </c:pt>
                <c:pt idx="532">
                  <c:v>31.95</c:v>
                </c:pt>
                <c:pt idx="533">
                  <c:v>32.01</c:v>
                </c:pt>
                <c:pt idx="534">
                  <c:v>32.07</c:v>
                </c:pt>
                <c:pt idx="535">
                  <c:v>32.130000000000003</c:v>
                </c:pt>
                <c:pt idx="536">
                  <c:v>32.19</c:v>
                </c:pt>
                <c:pt idx="537">
                  <c:v>32.25</c:v>
                </c:pt>
                <c:pt idx="538">
                  <c:v>32.31</c:v>
                </c:pt>
                <c:pt idx="539">
                  <c:v>32.369999999999997</c:v>
                </c:pt>
                <c:pt idx="540">
                  <c:v>32.43</c:v>
                </c:pt>
                <c:pt idx="541">
                  <c:v>32.49</c:v>
                </c:pt>
                <c:pt idx="542">
                  <c:v>32.549999999999997</c:v>
                </c:pt>
                <c:pt idx="543">
                  <c:v>32.61</c:v>
                </c:pt>
                <c:pt idx="544">
                  <c:v>32.67</c:v>
                </c:pt>
                <c:pt idx="545">
                  <c:v>32.729999999999997</c:v>
                </c:pt>
                <c:pt idx="546">
                  <c:v>32.79</c:v>
                </c:pt>
                <c:pt idx="547">
                  <c:v>32.85</c:v>
                </c:pt>
                <c:pt idx="548">
                  <c:v>32.909999999999997</c:v>
                </c:pt>
                <c:pt idx="549">
                  <c:v>32.97</c:v>
                </c:pt>
                <c:pt idx="550">
                  <c:v>33.03</c:v>
                </c:pt>
                <c:pt idx="551">
                  <c:v>33.090000000000003</c:v>
                </c:pt>
                <c:pt idx="552">
                  <c:v>33.15</c:v>
                </c:pt>
                <c:pt idx="553">
                  <c:v>33.21</c:v>
                </c:pt>
                <c:pt idx="554">
                  <c:v>33.270000000000003</c:v>
                </c:pt>
                <c:pt idx="555">
                  <c:v>33.33</c:v>
                </c:pt>
                <c:pt idx="556">
                  <c:v>33.39</c:v>
                </c:pt>
                <c:pt idx="557">
                  <c:v>33.450000000000003</c:v>
                </c:pt>
                <c:pt idx="558">
                  <c:v>33.51</c:v>
                </c:pt>
                <c:pt idx="559">
                  <c:v>33.57</c:v>
                </c:pt>
                <c:pt idx="560">
                  <c:v>33.630000000000003</c:v>
                </c:pt>
                <c:pt idx="561">
                  <c:v>33.69</c:v>
                </c:pt>
                <c:pt idx="562">
                  <c:v>33.75</c:v>
                </c:pt>
                <c:pt idx="563">
                  <c:v>33.81</c:v>
                </c:pt>
                <c:pt idx="564">
                  <c:v>33.869999999999997</c:v>
                </c:pt>
                <c:pt idx="565">
                  <c:v>33.93</c:v>
                </c:pt>
                <c:pt idx="566">
                  <c:v>33.99</c:v>
                </c:pt>
                <c:pt idx="567">
                  <c:v>34.049999999999997</c:v>
                </c:pt>
                <c:pt idx="568">
                  <c:v>34.11</c:v>
                </c:pt>
                <c:pt idx="569">
                  <c:v>34.17</c:v>
                </c:pt>
                <c:pt idx="570">
                  <c:v>34.229999999999997</c:v>
                </c:pt>
                <c:pt idx="571">
                  <c:v>34.29</c:v>
                </c:pt>
                <c:pt idx="572">
                  <c:v>34.35</c:v>
                </c:pt>
                <c:pt idx="573">
                  <c:v>34.409999999999997</c:v>
                </c:pt>
                <c:pt idx="574">
                  <c:v>34.47</c:v>
                </c:pt>
                <c:pt idx="575">
                  <c:v>34.53</c:v>
                </c:pt>
                <c:pt idx="576">
                  <c:v>34.590000000000003</c:v>
                </c:pt>
                <c:pt idx="577">
                  <c:v>34.65</c:v>
                </c:pt>
                <c:pt idx="578">
                  <c:v>34.71</c:v>
                </c:pt>
                <c:pt idx="579">
                  <c:v>34.770000000000003</c:v>
                </c:pt>
                <c:pt idx="580">
                  <c:v>34.83</c:v>
                </c:pt>
                <c:pt idx="581">
                  <c:v>34.89</c:v>
                </c:pt>
                <c:pt idx="582">
                  <c:v>34.950000000000003</c:v>
                </c:pt>
                <c:pt idx="583">
                  <c:v>35.01</c:v>
                </c:pt>
                <c:pt idx="584">
                  <c:v>35.07</c:v>
                </c:pt>
                <c:pt idx="585">
                  <c:v>35.130000000000003</c:v>
                </c:pt>
                <c:pt idx="586">
                  <c:v>35.19</c:v>
                </c:pt>
                <c:pt idx="587">
                  <c:v>35.25</c:v>
                </c:pt>
                <c:pt idx="588">
                  <c:v>35.31</c:v>
                </c:pt>
                <c:pt idx="589">
                  <c:v>35.369999999999997</c:v>
                </c:pt>
                <c:pt idx="590">
                  <c:v>35.43</c:v>
                </c:pt>
                <c:pt idx="591">
                  <c:v>35.49</c:v>
                </c:pt>
                <c:pt idx="592">
                  <c:v>35.549999999999997</c:v>
                </c:pt>
                <c:pt idx="593">
                  <c:v>35.61</c:v>
                </c:pt>
                <c:pt idx="594">
                  <c:v>35.67</c:v>
                </c:pt>
                <c:pt idx="595">
                  <c:v>35.729999999999997</c:v>
                </c:pt>
                <c:pt idx="596">
                  <c:v>35.79</c:v>
                </c:pt>
                <c:pt idx="597">
                  <c:v>35.85</c:v>
                </c:pt>
                <c:pt idx="598">
                  <c:v>35.909999999999997</c:v>
                </c:pt>
                <c:pt idx="599">
                  <c:v>35.97</c:v>
                </c:pt>
                <c:pt idx="600">
                  <c:v>36.03</c:v>
                </c:pt>
                <c:pt idx="601">
                  <c:v>36.090000000000003</c:v>
                </c:pt>
                <c:pt idx="602">
                  <c:v>36.15</c:v>
                </c:pt>
                <c:pt idx="603">
                  <c:v>36.21</c:v>
                </c:pt>
                <c:pt idx="604">
                  <c:v>36.270000000000003</c:v>
                </c:pt>
                <c:pt idx="605">
                  <c:v>36.33</c:v>
                </c:pt>
                <c:pt idx="606">
                  <c:v>36.39</c:v>
                </c:pt>
                <c:pt idx="607">
                  <c:v>36.450000000000003</c:v>
                </c:pt>
                <c:pt idx="608">
                  <c:v>36.51</c:v>
                </c:pt>
                <c:pt idx="609">
                  <c:v>36.57</c:v>
                </c:pt>
                <c:pt idx="610">
                  <c:v>36.630000000000003</c:v>
                </c:pt>
                <c:pt idx="611">
                  <c:v>36.69</c:v>
                </c:pt>
                <c:pt idx="612">
                  <c:v>36.75</c:v>
                </c:pt>
                <c:pt idx="613">
                  <c:v>36.81</c:v>
                </c:pt>
                <c:pt idx="614">
                  <c:v>36.869999999999997</c:v>
                </c:pt>
                <c:pt idx="615">
                  <c:v>36.93</c:v>
                </c:pt>
                <c:pt idx="616">
                  <c:v>36.99</c:v>
                </c:pt>
                <c:pt idx="617">
                  <c:v>37.049999999999997</c:v>
                </c:pt>
                <c:pt idx="618">
                  <c:v>37.11</c:v>
                </c:pt>
                <c:pt idx="619">
                  <c:v>37.17</c:v>
                </c:pt>
                <c:pt idx="620">
                  <c:v>37.229999999999997</c:v>
                </c:pt>
                <c:pt idx="621">
                  <c:v>37.29</c:v>
                </c:pt>
                <c:pt idx="622">
                  <c:v>37.35</c:v>
                </c:pt>
                <c:pt idx="623">
                  <c:v>37.409999999999997</c:v>
                </c:pt>
                <c:pt idx="624">
                  <c:v>37.47</c:v>
                </c:pt>
                <c:pt idx="625">
                  <c:v>37.53</c:v>
                </c:pt>
                <c:pt idx="626">
                  <c:v>37.590000000000003</c:v>
                </c:pt>
                <c:pt idx="627">
                  <c:v>37.65</c:v>
                </c:pt>
                <c:pt idx="628">
                  <c:v>37.71</c:v>
                </c:pt>
                <c:pt idx="629">
                  <c:v>37.770000000000003</c:v>
                </c:pt>
                <c:pt idx="630">
                  <c:v>37.83</c:v>
                </c:pt>
                <c:pt idx="631">
                  <c:v>37.89</c:v>
                </c:pt>
                <c:pt idx="632">
                  <c:v>37.950000000000003</c:v>
                </c:pt>
                <c:pt idx="633">
                  <c:v>38.01</c:v>
                </c:pt>
                <c:pt idx="634">
                  <c:v>38.07</c:v>
                </c:pt>
                <c:pt idx="635">
                  <c:v>38.130000000000003</c:v>
                </c:pt>
                <c:pt idx="636">
                  <c:v>38.19</c:v>
                </c:pt>
                <c:pt idx="637">
                  <c:v>38.25</c:v>
                </c:pt>
                <c:pt idx="638">
                  <c:v>38.31</c:v>
                </c:pt>
                <c:pt idx="639">
                  <c:v>38.369999999999997</c:v>
                </c:pt>
                <c:pt idx="640">
                  <c:v>38.43</c:v>
                </c:pt>
                <c:pt idx="641">
                  <c:v>38.49</c:v>
                </c:pt>
                <c:pt idx="642">
                  <c:v>38.549999999999997</c:v>
                </c:pt>
                <c:pt idx="643">
                  <c:v>38.61</c:v>
                </c:pt>
                <c:pt idx="644">
                  <c:v>38.67</c:v>
                </c:pt>
                <c:pt idx="645">
                  <c:v>38.729999999999997</c:v>
                </c:pt>
                <c:pt idx="646">
                  <c:v>38.79</c:v>
                </c:pt>
                <c:pt idx="647">
                  <c:v>38.85</c:v>
                </c:pt>
                <c:pt idx="648">
                  <c:v>38.909999999999997</c:v>
                </c:pt>
                <c:pt idx="649">
                  <c:v>38.97</c:v>
                </c:pt>
                <c:pt idx="650">
                  <c:v>39.03</c:v>
                </c:pt>
                <c:pt idx="651">
                  <c:v>39.090000000000003</c:v>
                </c:pt>
                <c:pt idx="652">
                  <c:v>39.15</c:v>
                </c:pt>
                <c:pt idx="653">
                  <c:v>39.21</c:v>
                </c:pt>
                <c:pt idx="654">
                  <c:v>39.270000000000003</c:v>
                </c:pt>
                <c:pt idx="655">
                  <c:v>39.33</c:v>
                </c:pt>
                <c:pt idx="656">
                  <c:v>39.39</c:v>
                </c:pt>
                <c:pt idx="657">
                  <c:v>39.450000000000003</c:v>
                </c:pt>
                <c:pt idx="658">
                  <c:v>39.51</c:v>
                </c:pt>
                <c:pt idx="659">
                  <c:v>39.57</c:v>
                </c:pt>
                <c:pt idx="660">
                  <c:v>39.630000000000003</c:v>
                </c:pt>
                <c:pt idx="661">
                  <c:v>39.69</c:v>
                </c:pt>
                <c:pt idx="662">
                  <c:v>39.75</c:v>
                </c:pt>
                <c:pt idx="663">
                  <c:v>39.81</c:v>
                </c:pt>
                <c:pt idx="664">
                  <c:v>39.869999999999997</c:v>
                </c:pt>
                <c:pt idx="665">
                  <c:v>39.93</c:v>
                </c:pt>
                <c:pt idx="666">
                  <c:v>39.99</c:v>
                </c:pt>
                <c:pt idx="667">
                  <c:v>40.049999999999997</c:v>
                </c:pt>
                <c:pt idx="668">
                  <c:v>40.11</c:v>
                </c:pt>
                <c:pt idx="669">
                  <c:v>40.17</c:v>
                </c:pt>
                <c:pt idx="670">
                  <c:v>40.229999999999997</c:v>
                </c:pt>
                <c:pt idx="671">
                  <c:v>40.29</c:v>
                </c:pt>
                <c:pt idx="672">
                  <c:v>40.35</c:v>
                </c:pt>
                <c:pt idx="673">
                  <c:v>40.409999999999997</c:v>
                </c:pt>
                <c:pt idx="674">
                  <c:v>40.47</c:v>
                </c:pt>
                <c:pt idx="675">
                  <c:v>40.53</c:v>
                </c:pt>
                <c:pt idx="676">
                  <c:v>40.590000000000003</c:v>
                </c:pt>
                <c:pt idx="677">
                  <c:v>40.65</c:v>
                </c:pt>
                <c:pt idx="678">
                  <c:v>40.71</c:v>
                </c:pt>
                <c:pt idx="679">
                  <c:v>40.770000000000003</c:v>
                </c:pt>
                <c:pt idx="680">
                  <c:v>40.83</c:v>
                </c:pt>
                <c:pt idx="681">
                  <c:v>40.89</c:v>
                </c:pt>
                <c:pt idx="682">
                  <c:v>40.950000000000003</c:v>
                </c:pt>
                <c:pt idx="683">
                  <c:v>41.01</c:v>
                </c:pt>
                <c:pt idx="684">
                  <c:v>41.07</c:v>
                </c:pt>
                <c:pt idx="685">
                  <c:v>41.13</c:v>
                </c:pt>
                <c:pt idx="686">
                  <c:v>41.19</c:v>
                </c:pt>
                <c:pt idx="687">
                  <c:v>41.25</c:v>
                </c:pt>
                <c:pt idx="688">
                  <c:v>41.31</c:v>
                </c:pt>
                <c:pt idx="689">
                  <c:v>41.37</c:v>
                </c:pt>
                <c:pt idx="690">
                  <c:v>41.43</c:v>
                </c:pt>
                <c:pt idx="691">
                  <c:v>41.49</c:v>
                </c:pt>
                <c:pt idx="692">
                  <c:v>41.55</c:v>
                </c:pt>
                <c:pt idx="693">
                  <c:v>41.61</c:v>
                </c:pt>
                <c:pt idx="694">
                  <c:v>41.67</c:v>
                </c:pt>
                <c:pt idx="695">
                  <c:v>41.73</c:v>
                </c:pt>
                <c:pt idx="696">
                  <c:v>41.79</c:v>
                </c:pt>
                <c:pt idx="697">
                  <c:v>41.85</c:v>
                </c:pt>
                <c:pt idx="698">
                  <c:v>41.91</c:v>
                </c:pt>
                <c:pt idx="699">
                  <c:v>41.97</c:v>
                </c:pt>
                <c:pt idx="700">
                  <c:v>42.03</c:v>
                </c:pt>
                <c:pt idx="701">
                  <c:v>42.09</c:v>
                </c:pt>
                <c:pt idx="702">
                  <c:v>42.15</c:v>
                </c:pt>
                <c:pt idx="703">
                  <c:v>42.21</c:v>
                </c:pt>
                <c:pt idx="704">
                  <c:v>42.27</c:v>
                </c:pt>
                <c:pt idx="705">
                  <c:v>42.33</c:v>
                </c:pt>
                <c:pt idx="706">
                  <c:v>42.39</c:v>
                </c:pt>
                <c:pt idx="707">
                  <c:v>42.45</c:v>
                </c:pt>
                <c:pt idx="708">
                  <c:v>42.51</c:v>
                </c:pt>
                <c:pt idx="709">
                  <c:v>42.57</c:v>
                </c:pt>
                <c:pt idx="710">
                  <c:v>42.63</c:v>
                </c:pt>
                <c:pt idx="711">
                  <c:v>42.69</c:v>
                </c:pt>
                <c:pt idx="712">
                  <c:v>42.75</c:v>
                </c:pt>
                <c:pt idx="713">
                  <c:v>42.81</c:v>
                </c:pt>
                <c:pt idx="714">
                  <c:v>42.87</c:v>
                </c:pt>
                <c:pt idx="715">
                  <c:v>42.93</c:v>
                </c:pt>
                <c:pt idx="716">
                  <c:v>42.99</c:v>
                </c:pt>
                <c:pt idx="717">
                  <c:v>43.05</c:v>
                </c:pt>
                <c:pt idx="718">
                  <c:v>43.11</c:v>
                </c:pt>
                <c:pt idx="719">
                  <c:v>43.17</c:v>
                </c:pt>
                <c:pt idx="720">
                  <c:v>43.23</c:v>
                </c:pt>
                <c:pt idx="721">
                  <c:v>43.29</c:v>
                </c:pt>
                <c:pt idx="722">
                  <c:v>43.35</c:v>
                </c:pt>
                <c:pt idx="723">
                  <c:v>43.41</c:v>
                </c:pt>
                <c:pt idx="724">
                  <c:v>43.47</c:v>
                </c:pt>
                <c:pt idx="725">
                  <c:v>43.53</c:v>
                </c:pt>
                <c:pt idx="726">
                  <c:v>43.59</c:v>
                </c:pt>
                <c:pt idx="727">
                  <c:v>43.65</c:v>
                </c:pt>
                <c:pt idx="728">
                  <c:v>43.71</c:v>
                </c:pt>
                <c:pt idx="729">
                  <c:v>43.77</c:v>
                </c:pt>
                <c:pt idx="730">
                  <c:v>43.83</c:v>
                </c:pt>
                <c:pt idx="731">
                  <c:v>43.89</c:v>
                </c:pt>
                <c:pt idx="732">
                  <c:v>43.95</c:v>
                </c:pt>
                <c:pt idx="733">
                  <c:v>44.01</c:v>
                </c:pt>
                <c:pt idx="734">
                  <c:v>44.07</c:v>
                </c:pt>
                <c:pt idx="735">
                  <c:v>44.13</c:v>
                </c:pt>
                <c:pt idx="736">
                  <c:v>44.19</c:v>
                </c:pt>
                <c:pt idx="737">
                  <c:v>44.25</c:v>
                </c:pt>
                <c:pt idx="738">
                  <c:v>44.31</c:v>
                </c:pt>
                <c:pt idx="739">
                  <c:v>44.37</c:v>
                </c:pt>
                <c:pt idx="740">
                  <c:v>44.43</c:v>
                </c:pt>
                <c:pt idx="741">
                  <c:v>44.49</c:v>
                </c:pt>
                <c:pt idx="742">
                  <c:v>44.55</c:v>
                </c:pt>
                <c:pt idx="743">
                  <c:v>44.61</c:v>
                </c:pt>
                <c:pt idx="744">
                  <c:v>44.67</c:v>
                </c:pt>
                <c:pt idx="745">
                  <c:v>44.73</c:v>
                </c:pt>
                <c:pt idx="746">
                  <c:v>44.79</c:v>
                </c:pt>
                <c:pt idx="747">
                  <c:v>44.85</c:v>
                </c:pt>
                <c:pt idx="748">
                  <c:v>44.91</c:v>
                </c:pt>
                <c:pt idx="749">
                  <c:v>44.97</c:v>
                </c:pt>
                <c:pt idx="750">
                  <c:v>45.03</c:v>
                </c:pt>
                <c:pt idx="751">
                  <c:v>45.09</c:v>
                </c:pt>
                <c:pt idx="752">
                  <c:v>45.15</c:v>
                </c:pt>
                <c:pt idx="753">
                  <c:v>45.21</c:v>
                </c:pt>
                <c:pt idx="754">
                  <c:v>45.27</c:v>
                </c:pt>
                <c:pt idx="755">
                  <c:v>45.33</c:v>
                </c:pt>
                <c:pt idx="756">
                  <c:v>45.39</c:v>
                </c:pt>
                <c:pt idx="757">
                  <c:v>45.45</c:v>
                </c:pt>
                <c:pt idx="758">
                  <c:v>45.51</c:v>
                </c:pt>
                <c:pt idx="759">
                  <c:v>45.57</c:v>
                </c:pt>
                <c:pt idx="760">
                  <c:v>45.63</c:v>
                </c:pt>
                <c:pt idx="761">
                  <c:v>45.69</c:v>
                </c:pt>
                <c:pt idx="762">
                  <c:v>45.75</c:v>
                </c:pt>
                <c:pt idx="763">
                  <c:v>45.81</c:v>
                </c:pt>
                <c:pt idx="764">
                  <c:v>45.87</c:v>
                </c:pt>
                <c:pt idx="765">
                  <c:v>45.93</c:v>
                </c:pt>
                <c:pt idx="766">
                  <c:v>45.99</c:v>
                </c:pt>
                <c:pt idx="767">
                  <c:v>46.05</c:v>
                </c:pt>
                <c:pt idx="768">
                  <c:v>46.11</c:v>
                </c:pt>
                <c:pt idx="769">
                  <c:v>46.17</c:v>
                </c:pt>
                <c:pt idx="770">
                  <c:v>46.23</c:v>
                </c:pt>
                <c:pt idx="771">
                  <c:v>46.29</c:v>
                </c:pt>
                <c:pt idx="772">
                  <c:v>46.35</c:v>
                </c:pt>
                <c:pt idx="773">
                  <c:v>46.41</c:v>
                </c:pt>
                <c:pt idx="774">
                  <c:v>46.47</c:v>
                </c:pt>
                <c:pt idx="775">
                  <c:v>46.53</c:v>
                </c:pt>
                <c:pt idx="776">
                  <c:v>46.59</c:v>
                </c:pt>
                <c:pt idx="777">
                  <c:v>46.65</c:v>
                </c:pt>
                <c:pt idx="778">
                  <c:v>46.71</c:v>
                </c:pt>
                <c:pt idx="779">
                  <c:v>46.77</c:v>
                </c:pt>
                <c:pt idx="780">
                  <c:v>46.83</c:v>
                </c:pt>
                <c:pt idx="781">
                  <c:v>46.89</c:v>
                </c:pt>
                <c:pt idx="782">
                  <c:v>46.95</c:v>
                </c:pt>
                <c:pt idx="783">
                  <c:v>47.01</c:v>
                </c:pt>
                <c:pt idx="784">
                  <c:v>47.07</c:v>
                </c:pt>
                <c:pt idx="785">
                  <c:v>47.13</c:v>
                </c:pt>
                <c:pt idx="786">
                  <c:v>47.19</c:v>
                </c:pt>
                <c:pt idx="787">
                  <c:v>47.25</c:v>
                </c:pt>
                <c:pt idx="788">
                  <c:v>47.31</c:v>
                </c:pt>
                <c:pt idx="789">
                  <c:v>47.37</c:v>
                </c:pt>
                <c:pt idx="790">
                  <c:v>47.43</c:v>
                </c:pt>
                <c:pt idx="791">
                  <c:v>47.49</c:v>
                </c:pt>
                <c:pt idx="792">
                  <c:v>47.55</c:v>
                </c:pt>
                <c:pt idx="793">
                  <c:v>47.61</c:v>
                </c:pt>
                <c:pt idx="794">
                  <c:v>47.67</c:v>
                </c:pt>
                <c:pt idx="795">
                  <c:v>47.73</c:v>
                </c:pt>
                <c:pt idx="796">
                  <c:v>47.79</c:v>
                </c:pt>
                <c:pt idx="797">
                  <c:v>47.85</c:v>
                </c:pt>
                <c:pt idx="798">
                  <c:v>47.91</c:v>
                </c:pt>
                <c:pt idx="799">
                  <c:v>47.97</c:v>
                </c:pt>
                <c:pt idx="800">
                  <c:v>48.03</c:v>
                </c:pt>
                <c:pt idx="801">
                  <c:v>48.09</c:v>
                </c:pt>
                <c:pt idx="802">
                  <c:v>48.15</c:v>
                </c:pt>
                <c:pt idx="803">
                  <c:v>48.21</c:v>
                </c:pt>
                <c:pt idx="804">
                  <c:v>48.27</c:v>
                </c:pt>
                <c:pt idx="805">
                  <c:v>48.33</c:v>
                </c:pt>
                <c:pt idx="806">
                  <c:v>48.39</c:v>
                </c:pt>
                <c:pt idx="807">
                  <c:v>48.45</c:v>
                </c:pt>
                <c:pt idx="808">
                  <c:v>48.51</c:v>
                </c:pt>
                <c:pt idx="809">
                  <c:v>48.57</c:v>
                </c:pt>
                <c:pt idx="810">
                  <c:v>48.63</c:v>
                </c:pt>
                <c:pt idx="811">
                  <c:v>48.69</c:v>
                </c:pt>
                <c:pt idx="812">
                  <c:v>48.75</c:v>
                </c:pt>
                <c:pt idx="813">
                  <c:v>48.81</c:v>
                </c:pt>
                <c:pt idx="814">
                  <c:v>48.87</c:v>
                </c:pt>
                <c:pt idx="815">
                  <c:v>48.93</c:v>
                </c:pt>
                <c:pt idx="816">
                  <c:v>48.99</c:v>
                </c:pt>
                <c:pt idx="817">
                  <c:v>49.05</c:v>
                </c:pt>
                <c:pt idx="818">
                  <c:v>49.11</c:v>
                </c:pt>
                <c:pt idx="819">
                  <c:v>49.17</c:v>
                </c:pt>
                <c:pt idx="820">
                  <c:v>49.23</c:v>
                </c:pt>
                <c:pt idx="821">
                  <c:v>49.29</c:v>
                </c:pt>
                <c:pt idx="822">
                  <c:v>49.35</c:v>
                </c:pt>
                <c:pt idx="823">
                  <c:v>49.41</c:v>
                </c:pt>
                <c:pt idx="824">
                  <c:v>49.47</c:v>
                </c:pt>
                <c:pt idx="825">
                  <c:v>49.53</c:v>
                </c:pt>
                <c:pt idx="826">
                  <c:v>49.59</c:v>
                </c:pt>
                <c:pt idx="827">
                  <c:v>49.65</c:v>
                </c:pt>
                <c:pt idx="828">
                  <c:v>49.71</c:v>
                </c:pt>
                <c:pt idx="829">
                  <c:v>49.77</c:v>
                </c:pt>
                <c:pt idx="830">
                  <c:v>49.83</c:v>
                </c:pt>
                <c:pt idx="831">
                  <c:v>49.89</c:v>
                </c:pt>
                <c:pt idx="832">
                  <c:v>49.95</c:v>
                </c:pt>
                <c:pt idx="833">
                  <c:v>50.01</c:v>
                </c:pt>
                <c:pt idx="834">
                  <c:v>50.07</c:v>
                </c:pt>
                <c:pt idx="835">
                  <c:v>50.13</c:v>
                </c:pt>
                <c:pt idx="836">
                  <c:v>50.19</c:v>
                </c:pt>
                <c:pt idx="837">
                  <c:v>50.25</c:v>
                </c:pt>
                <c:pt idx="838">
                  <c:v>50.31</c:v>
                </c:pt>
                <c:pt idx="839">
                  <c:v>50.37</c:v>
                </c:pt>
                <c:pt idx="840">
                  <c:v>50.43</c:v>
                </c:pt>
                <c:pt idx="841">
                  <c:v>50.49</c:v>
                </c:pt>
                <c:pt idx="842">
                  <c:v>50.55</c:v>
                </c:pt>
                <c:pt idx="843">
                  <c:v>50.61</c:v>
                </c:pt>
                <c:pt idx="844">
                  <c:v>50.67</c:v>
                </c:pt>
                <c:pt idx="845">
                  <c:v>50.73</c:v>
                </c:pt>
                <c:pt idx="846">
                  <c:v>50.79</c:v>
                </c:pt>
                <c:pt idx="847">
                  <c:v>50.85</c:v>
                </c:pt>
                <c:pt idx="848">
                  <c:v>50.91</c:v>
                </c:pt>
                <c:pt idx="849">
                  <c:v>50.97</c:v>
                </c:pt>
                <c:pt idx="850">
                  <c:v>51.03</c:v>
                </c:pt>
                <c:pt idx="851">
                  <c:v>51.09</c:v>
                </c:pt>
                <c:pt idx="852">
                  <c:v>51.15</c:v>
                </c:pt>
                <c:pt idx="853">
                  <c:v>51.21</c:v>
                </c:pt>
                <c:pt idx="854">
                  <c:v>51.27</c:v>
                </c:pt>
                <c:pt idx="855">
                  <c:v>51.33</c:v>
                </c:pt>
                <c:pt idx="856">
                  <c:v>51.39</c:v>
                </c:pt>
                <c:pt idx="857">
                  <c:v>51.45</c:v>
                </c:pt>
                <c:pt idx="858">
                  <c:v>51.51</c:v>
                </c:pt>
                <c:pt idx="859">
                  <c:v>51.57</c:v>
                </c:pt>
                <c:pt idx="860">
                  <c:v>51.63</c:v>
                </c:pt>
                <c:pt idx="861">
                  <c:v>51.69</c:v>
                </c:pt>
                <c:pt idx="862">
                  <c:v>51.75</c:v>
                </c:pt>
                <c:pt idx="863">
                  <c:v>51.81</c:v>
                </c:pt>
                <c:pt idx="864">
                  <c:v>51.87</c:v>
                </c:pt>
                <c:pt idx="865">
                  <c:v>51.93</c:v>
                </c:pt>
                <c:pt idx="866">
                  <c:v>51.99</c:v>
                </c:pt>
                <c:pt idx="867">
                  <c:v>52.05</c:v>
                </c:pt>
                <c:pt idx="868">
                  <c:v>52.11</c:v>
                </c:pt>
                <c:pt idx="869">
                  <c:v>52.17</c:v>
                </c:pt>
                <c:pt idx="870">
                  <c:v>52.23</c:v>
                </c:pt>
                <c:pt idx="871">
                  <c:v>52.29</c:v>
                </c:pt>
                <c:pt idx="872">
                  <c:v>52.35</c:v>
                </c:pt>
                <c:pt idx="873">
                  <c:v>52.41</c:v>
                </c:pt>
                <c:pt idx="874">
                  <c:v>52.47</c:v>
                </c:pt>
                <c:pt idx="875">
                  <c:v>52.53</c:v>
                </c:pt>
                <c:pt idx="876">
                  <c:v>52.59</c:v>
                </c:pt>
                <c:pt idx="877">
                  <c:v>52.65</c:v>
                </c:pt>
                <c:pt idx="878">
                  <c:v>52.71</c:v>
                </c:pt>
                <c:pt idx="879">
                  <c:v>52.77</c:v>
                </c:pt>
                <c:pt idx="880">
                  <c:v>52.83</c:v>
                </c:pt>
                <c:pt idx="881">
                  <c:v>52.89</c:v>
                </c:pt>
                <c:pt idx="882">
                  <c:v>52.95</c:v>
                </c:pt>
                <c:pt idx="883">
                  <c:v>53.01</c:v>
                </c:pt>
                <c:pt idx="884">
                  <c:v>53.07</c:v>
                </c:pt>
                <c:pt idx="885">
                  <c:v>53.13</c:v>
                </c:pt>
                <c:pt idx="886">
                  <c:v>53.19</c:v>
                </c:pt>
                <c:pt idx="887">
                  <c:v>53.25</c:v>
                </c:pt>
                <c:pt idx="888">
                  <c:v>53.31</c:v>
                </c:pt>
                <c:pt idx="889">
                  <c:v>53.37</c:v>
                </c:pt>
                <c:pt idx="890">
                  <c:v>53.43</c:v>
                </c:pt>
                <c:pt idx="891">
                  <c:v>53.49</c:v>
                </c:pt>
                <c:pt idx="892">
                  <c:v>53.55</c:v>
                </c:pt>
                <c:pt idx="893">
                  <c:v>53.61</c:v>
                </c:pt>
                <c:pt idx="894">
                  <c:v>53.67</c:v>
                </c:pt>
                <c:pt idx="895">
                  <c:v>53.73</c:v>
                </c:pt>
                <c:pt idx="896">
                  <c:v>53.79</c:v>
                </c:pt>
                <c:pt idx="897">
                  <c:v>53.85</c:v>
                </c:pt>
                <c:pt idx="898">
                  <c:v>53.91</c:v>
                </c:pt>
                <c:pt idx="899">
                  <c:v>53.97</c:v>
                </c:pt>
                <c:pt idx="900">
                  <c:v>54.03</c:v>
                </c:pt>
                <c:pt idx="901">
                  <c:v>54.09</c:v>
                </c:pt>
                <c:pt idx="902">
                  <c:v>54.15</c:v>
                </c:pt>
                <c:pt idx="903">
                  <c:v>54.21</c:v>
                </c:pt>
                <c:pt idx="904">
                  <c:v>54.27</c:v>
                </c:pt>
                <c:pt idx="905">
                  <c:v>54.33</c:v>
                </c:pt>
                <c:pt idx="906">
                  <c:v>54.39</c:v>
                </c:pt>
                <c:pt idx="907">
                  <c:v>54.45</c:v>
                </c:pt>
                <c:pt idx="908">
                  <c:v>54.51</c:v>
                </c:pt>
                <c:pt idx="909">
                  <c:v>54.57</c:v>
                </c:pt>
                <c:pt idx="910">
                  <c:v>54.63</c:v>
                </c:pt>
                <c:pt idx="911">
                  <c:v>54.69</c:v>
                </c:pt>
                <c:pt idx="912">
                  <c:v>54.75</c:v>
                </c:pt>
                <c:pt idx="913">
                  <c:v>54.81</c:v>
                </c:pt>
                <c:pt idx="914">
                  <c:v>54.87</c:v>
                </c:pt>
                <c:pt idx="915">
                  <c:v>54.93</c:v>
                </c:pt>
                <c:pt idx="916">
                  <c:v>54.99</c:v>
                </c:pt>
                <c:pt idx="917">
                  <c:v>55.05</c:v>
                </c:pt>
                <c:pt idx="918">
                  <c:v>55.11</c:v>
                </c:pt>
                <c:pt idx="919">
                  <c:v>55.17</c:v>
                </c:pt>
                <c:pt idx="920">
                  <c:v>55.23</c:v>
                </c:pt>
                <c:pt idx="921">
                  <c:v>55.29</c:v>
                </c:pt>
                <c:pt idx="922">
                  <c:v>55.35</c:v>
                </c:pt>
                <c:pt idx="923">
                  <c:v>55.41</c:v>
                </c:pt>
                <c:pt idx="924">
                  <c:v>55.47</c:v>
                </c:pt>
                <c:pt idx="925">
                  <c:v>55.53</c:v>
                </c:pt>
                <c:pt idx="926">
                  <c:v>55.59</c:v>
                </c:pt>
                <c:pt idx="927">
                  <c:v>55.65</c:v>
                </c:pt>
                <c:pt idx="928">
                  <c:v>55.71</c:v>
                </c:pt>
                <c:pt idx="929">
                  <c:v>55.77</c:v>
                </c:pt>
                <c:pt idx="930">
                  <c:v>55.83</c:v>
                </c:pt>
                <c:pt idx="931">
                  <c:v>55.89</c:v>
                </c:pt>
                <c:pt idx="932">
                  <c:v>55.95</c:v>
                </c:pt>
                <c:pt idx="933">
                  <c:v>56.01</c:v>
                </c:pt>
                <c:pt idx="934">
                  <c:v>56.07</c:v>
                </c:pt>
                <c:pt idx="935">
                  <c:v>56.13</c:v>
                </c:pt>
                <c:pt idx="936">
                  <c:v>56.19</c:v>
                </c:pt>
                <c:pt idx="937">
                  <c:v>56.25</c:v>
                </c:pt>
                <c:pt idx="938">
                  <c:v>56.31</c:v>
                </c:pt>
                <c:pt idx="939">
                  <c:v>56.37</c:v>
                </c:pt>
                <c:pt idx="940">
                  <c:v>56.43</c:v>
                </c:pt>
                <c:pt idx="941">
                  <c:v>56.49</c:v>
                </c:pt>
                <c:pt idx="942">
                  <c:v>56.55</c:v>
                </c:pt>
                <c:pt idx="943">
                  <c:v>56.61</c:v>
                </c:pt>
                <c:pt idx="944">
                  <c:v>56.67</c:v>
                </c:pt>
                <c:pt idx="945">
                  <c:v>56.73</c:v>
                </c:pt>
                <c:pt idx="946">
                  <c:v>56.79</c:v>
                </c:pt>
                <c:pt idx="947">
                  <c:v>56.85</c:v>
                </c:pt>
                <c:pt idx="948">
                  <c:v>56.91</c:v>
                </c:pt>
                <c:pt idx="949">
                  <c:v>56.97</c:v>
                </c:pt>
                <c:pt idx="950">
                  <c:v>57.03</c:v>
                </c:pt>
                <c:pt idx="951">
                  <c:v>57.09</c:v>
                </c:pt>
                <c:pt idx="952">
                  <c:v>57.15</c:v>
                </c:pt>
                <c:pt idx="953">
                  <c:v>57.21</c:v>
                </c:pt>
                <c:pt idx="954">
                  <c:v>57.27</c:v>
                </c:pt>
                <c:pt idx="955">
                  <c:v>57.33</c:v>
                </c:pt>
                <c:pt idx="956">
                  <c:v>57.39</c:v>
                </c:pt>
                <c:pt idx="957">
                  <c:v>57.45</c:v>
                </c:pt>
                <c:pt idx="958">
                  <c:v>57.51</c:v>
                </c:pt>
                <c:pt idx="959">
                  <c:v>57.57</c:v>
                </c:pt>
                <c:pt idx="960">
                  <c:v>57.63</c:v>
                </c:pt>
                <c:pt idx="961">
                  <c:v>57.69</c:v>
                </c:pt>
                <c:pt idx="962">
                  <c:v>57.75</c:v>
                </c:pt>
                <c:pt idx="963">
                  <c:v>57.81</c:v>
                </c:pt>
                <c:pt idx="964">
                  <c:v>57.87</c:v>
                </c:pt>
                <c:pt idx="965">
                  <c:v>57.93</c:v>
                </c:pt>
                <c:pt idx="966">
                  <c:v>57.99</c:v>
                </c:pt>
                <c:pt idx="967">
                  <c:v>58.05</c:v>
                </c:pt>
                <c:pt idx="968">
                  <c:v>58.11</c:v>
                </c:pt>
                <c:pt idx="969">
                  <c:v>58.17</c:v>
                </c:pt>
                <c:pt idx="970">
                  <c:v>58.23</c:v>
                </c:pt>
                <c:pt idx="971">
                  <c:v>58.29</c:v>
                </c:pt>
                <c:pt idx="972">
                  <c:v>58.35</c:v>
                </c:pt>
                <c:pt idx="973">
                  <c:v>58.41</c:v>
                </c:pt>
                <c:pt idx="974">
                  <c:v>58.47</c:v>
                </c:pt>
                <c:pt idx="975">
                  <c:v>58.53</c:v>
                </c:pt>
                <c:pt idx="976">
                  <c:v>58.59</c:v>
                </c:pt>
                <c:pt idx="977">
                  <c:v>58.65</c:v>
                </c:pt>
                <c:pt idx="978">
                  <c:v>58.71</c:v>
                </c:pt>
                <c:pt idx="979">
                  <c:v>58.77</c:v>
                </c:pt>
                <c:pt idx="980">
                  <c:v>58.83</c:v>
                </c:pt>
                <c:pt idx="981">
                  <c:v>58.89</c:v>
                </c:pt>
                <c:pt idx="982">
                  <c:v>58.95</c:v>
                </c:pt>
                <c:pt idx="983">
                  <c:v>59.01</c:v>
                </c:pt>
                <c:pt idx="984">
                  <c:v>59.07</c:v>
                </c:pt>
                <c:pt idx="985">
                  <c:v>59.13</c:v>
                </c:pt>
                <c:pt idx="986">
                  <c:v>59.19</c:v>
                </c:pt>
                <c:pt idx="987">
                  <c:v>59.25</c:v>
                </c:pt>
                <c:pt idx="988">
                  <c:v>59.31</c:v>
                </c:pt>
                <c:pt idx="989">
                  <c:v>59.37</c:v>
                </c:pt>
                <c:pt idx="990">
                  <c:v>59.43</c:v>
                </c:pt>
                <c:pt idx="991">
                  <c:v>59.49</c:v>
                </c:pt>
                <c:pt idx="992">
                  <c:v>59.55</c:v>
                </c:pt>
                <c:pt idx="993">
                  <c:v>59.61</c:v>
                </c:pt>
                <c:pt idx="994">
                  <c:v>59.67</c:v>
                </c:pt>
                <c:pt idx="995">
                  <c:v>59.73</c:v>
                </c:pt>
                <c:pt idx="996">
                  <c:v>59.79</c:v>
                </c:pt>
                <c:pt idx="997">
                  <c:v>59.85</c:v>
                </c:pt>
                <c:pt idx="998">
                  <c:v>59.91</c:v>
                </c:pt>
                <c:pt idx="999">
                  <c:v>59.97</c:v>
                </c:pt>
                <c:pt idx="1000">
                  <c:v>60.03</c:v>
                </c:pt>
                <c:pt idx="1001">
                  <c:v>60.09</c:v>
                </c:pt>
                <c:pt idx="1002">
                  <c:v>60.15</c:v>
                </c:pt>
                <c:pt idx="1003">
                  <c:v>60.21</c:v>
                </c:pt>
                <c:pt idx="1004">
                  <c:v>60.27</c:v>
                </c:pt>
                <c:pt idx="1005">
                  <c:v>60.33</c:v>
                </c:pt>
                <c:pt idx="1006">
                  <c:v>60.39</c:v>
                </c:pt>
                <c:pt idx="1007">
                  <c:v>60.45</c:v>
                </c:pt>
                <c:pt idx="1008">
                  <c:v>60.51</c:v>
                </c:pt>
                <c:pt idx="1009">
                  <c:v>60.57</c:v>
                </c:pt>
                <c:pt idx="1010">
                  <c:v>60.63</c:v>
                </c:pt>
                <c:pt idx="1011">
                  <c:v>60.69</c:v>
                </c:pt>
                <c:pt idx="1012">
                  <c:v>60.75</c:v>
                </c:pt>
                <c:pt idx="1013">
                  <c:v>60.81</c:v>
                </c:pt>
                <c:pt idx="1014">
                  <c:v>60.87</c:v>
                </c:pt>
                <c:pt idx="1015">
                  <c:v>60.93</c:v>
                </c:pt>
                <c:pt idx="1016">
                  <c:v>60.99</c:v>
                </c:pt>
                <c:pt idx="1017">
                  <c:v>61.05</c:v>
                </c:pt>
                <c:pt idx="1018">
                  <c:v>61.11</c:v>
                </c:pt>
                <c:pt idx="1019">
                  <c:v>61.17</c:v>
                </c:pt>
                <c:pt idx="1020">
                  <c:v>61.23</c:v>
                </c:pt>
                <c:pt idx="1021">
                  <c:v>61.29</c:v>
                </c:pt>
                <c:pt idx="1022">
                  <c:v>61.35</c:v>
                </c:pt>
                <c:pt idx="1023">
                  <c:v>61.41</c:v>
                </c:pt>
                <c:pt idx="1024">
                  <c:v>61.47</c:v>
                </c:pt>
                <c:pt idx="1025">
                  <c:v>61.53</c:v>
                </c:pt>
                <c:pt idx="1026">
                  <c:v>61.59</c:v>
                </c:pt>
                <c:pt idx="1027">
                  <c:v>61.65</c:v>
                </c:pt>
                <c:pt idx="1028">
                  <c:v>61.71</c:v>
                </c:pt>
                <c:pt idx="1029">
                  <c:v>61.77</c:v>
                </c:pt>
                <c:pt idx="1030">
                  <c:v>61.83</c:v>
                </c:pt>
                <c:pt idx="1031">
                  <c:v>61.89</c:v>
                </c:pt>
                <c:pt idx="1032">
                  <c:v>61.95</c:v>
                </c:pt>
                <c:pt idx="1033">
                  <c:v>62.01</c:v>
                </c:pt>
                <c:pt idx="1034">
                  <c:v>62.07</c:v>
                </c:pt>
                <c:pt idx="1035">
                  <c:v>62.13</c:v>
                </c:pt>
                <c:pt idx="1036">
                  <c:v>62.19</c:v>
                </c:pt>
                <c:pt idx="1037">
                  <c:v>62.25</c:v>
                </c:pt>
                <c:pt idx="1038">
                  <c:v>62.31</c:v>
                </c:pt>
                <c:pt idx="1039">
                  <c:v>62.37</c:v>
                </c:pt>
                <c:pt idx="1040">
                  <c:v>62.43</c:v>
                </c:pt>
                <c:pt idx="1041">
                  <c:v>62.49</c:v>
                </c:pt>
                <c:pt idx="1042">
                  <c:v>62.55</c:v>
                </c:pt>
                <c:pt idx="1043">
                  <c:v>62.61</c:v>
                </c:pt>
                <c:pt idx="1044">
                  <c:v>62.67</c:v>
                </c:pt>
                <c:pt idx="1045">
                  <c:v>62.73</c:v>
                </c:pt>
                <c:pt idx="1046">
                  <c:v>62.79</c:v>
                </c:pt>
                <c:pt idx="1047">
                  <c:v>62.85</c:v>
                </c:pt>
                <c:pt idx="1048">
                  <c:v>62.91</c:v>
                </c:pt>
                <c:pt idx="1049">
                  <c:v>62.97</c:v>
                </c:pt>
                <c:pt idx="1050">
                  <c:v>63.03</c:v>
                </c:pt>
                <c:pt idx="1051">
                  <c:v>63.09</c:v>
                </c:pt>
                <c:pt idx="1052">
                  <c:v>63.15</c:v>
                </c:pt>
                <c:pt idx="1053">
                  <c:v>63.21</c:v>
                </c:pt>
                <c:pt idx="1054">
                  <c:v>63.27</c:v>
                </c:pt>
                <c:pt idx="1055">
                  <c:v>63.33</c:v>
                </c:pt>
                <c:pt idx="1056">
                  <c:v>63.39</c:v>
                </c:pt>
                <c:pt idx="1057">
                  <c:v>63.45</c:v>
                </c:pt>
                <c:pt idx="1058">
                  <c:v>63.51</c:v>
                </c:pt>
                <c:pt idx="1059">
                  <c:v>63.57</c:v>
                </c:pt>
                <c:pt idx="1060">
                  <c:v>63.63</c:v>
                </c:pt>
                <c:pt idx="1061">
                  <c:v>63.69</c:v>
                </c:pt>
                <c:pt idx="1062">
                  <c:v>63.75</c:v>
                </c:pt>
                <c:pt idx="1063">
                  <c:v>63.81</c:v>
                </c:pt>
                <c:pt idx="1064">
                  <c:v>63.87</c:v>
                </c:pt>
                <c:pt idx="1065">
                  <c:v>63.93</c:v>
                </c:pt>
                <c:pt idx="1066">
                  <c:v>63.99</c:v>
                </c:pt>
                <c:pt idx="1067">
                  <c:v>64.05</c:v>
                </c:pt>
                <c:pt idx="1068">
                  <c:v>64.11</c:v>
                </c:pt>
                <c:pt idx="1069">
                  <c:v>64.17</c:v>
                </c:pt>
                <c:pt idx="1070">
                  <c:v>64.23</c:v>
                </c:pt>
                <c:pt idx="1071">
                  <c:v>64.290000000000006</c:v>
                </c:pt>
                <c:pt idx="1072">
                  <c:v>64.349999999999994</c:v>
                </c:pt>
                <c:pt idx="1073">
                  <c:v>64.41</c:v>
                </c:pt>
                <c:pt idx="1074">
                  <c:v>64.47</c:v>
                </c:pt>
                <c:pt idx="1075">
                  <c:v>64.53</c:v>
                </c:pt>
                <c:pt idx="1076">
                  <c:v>64.59</c:v>
                </c:pt>
                <c:pt idx="1077">
                  <c:v>64.650000000000006</c:v>
                </c:pt>
                <c:pt idx="1078">
                  <c:v>64.709999999999994</c:v>
                </c:pt>
                <c:pt idx="1079">
                  <c:v>64.77</c:v>
                </c:pt>
                <c:pt idx="1080">
                  <c:v>64.83</c:v>
                </c:pt>
                <c:pt idx="1081">
                  <c:v>64.89</c:v>
                </c:pt>
                <c:pt idx="1082">
                  <c:v>64.95</c:v>
                </c:pt>
                <c:pt idx="1083">
                  <c:v>65.010000000000005</c:v>
                </c:pt>
                <c:pt idx="1084">
                  <c:v>65.069999999999993</c:v>
                </c:pt>
                <c:pt idx="1085">
                  <c:v>65.13</c:v>
                </c:pt>
                <c:pt idx="1086">
                  <c:v>65.19</c:v>
                </c:pt>
                <c:pt idx="1087">
                  <c:v>65.25</c:v>
                </c:pt>
                <c:pt idx="1088">
                  <c:v>65.31</c:v>
                </c:pt>
                <c:pt idx="1089">
                  <c:v>65.37</c:v>
                </c:pt>
                <c:pt idx="1090">
                  <c:v>65.430000000000007</c:v>
                </c:pt>
                <c:pt idx="1091">
                  <c:v>65.489999999999995</c:v>
                </c:pt>
                <c:pt idx="1092">
                  <c:v>65.55</c:v>
                </c:pt>
                <c:pt idx="1093">
                  <c:v>65.61</c:v>
                </c:pt>
                <c:pt idx="1094">
                  <c:v>65.67</c:v>
                </c:pt>
                <c:pt idx="1095">
                  <c:v>65.73</c:v>
                </c:pt>
                <c:pt idx="1096">
                  <c:v>65.790000000000006</c:v>
                </c:pt>
                <c:pt idx="1097">
                  <c:v>65.849999999999994</c:v>
                </c:pt>
                <c:pt idx="1098">
                  <c:v>65.91</c:v>
                </c:pt>
                <c:pt idx="1099">
                  <c:v>65.97</c:v>
                </c:pt>
                <c:pt idx="1100">
                  <c:v>66.03</c:v>
                </c:pt>
                <c:pt idx="1101">
                  <c:v>66.09</c:v>
                </c:pt>
                <c:pt idx="1102">
                  <c:v>66.150000000000006</c:v>
                </c:pt>
                <c:pt idx="1103">
                  <c:v>66.209999999999994</c:v>
                </c:pt>
                <c:pt idx="1104">
                  <c:v>66.27</c:v>
                </c:pt>
                <c:pt idx="1105">
                  <c:v>66.33</c:v>
                </c:pt>
                <c:pt idx="1106">
                  <c:v>66.39</c:v>
                </c:pt>
                <c:pt idx="1107">
                  <c:v>66.45</c:v>
                </c:pt>
                <c:pt idx="1108">
                  <c:v>66.510000000000005</c:v>
                </c:pt>
                <c:pt idx="1109">
                  <c:v>66.569999999999993</c:v>
                </c:pt>
                <c:pt idx="1110">
                  <c:v>66.63</c:v>
                </c:pt>
                <c:pt idx="1111">
                  <c:v>66.69</c:v>
                </c:pt>
                <c:pt idx="1112">
                  <c:v>66.75</c:v>
                </c:pt>
                <c:pt idx="1113">
                  <c:v>66.81</c:v>
                </c:pt>
                <c:pt idx="1114">
                  <c:v>66.87</c:v>
                </c:pt>
                <c:pt idx="1115">
                  <c:v>66.930000000000007</c:v>
                </c:pt>
                <c:pt idx="1116">
                  <c:v>66.989999999999995</c:v>
                </c:pt>
                <c:pt idx="1117">
                  <c:v>67.05</c:v>
                </c:pt>
                <c:pt idx="1118">
                  <c:v>67.11</c:v>
                </c:pt>
                <c:pt idx="1119">
                  <c:v>67.17</c:v>
                </c:pt>
                <c:pt idx="1120">
                  <c:v>67.23</c:v>
                </c:pt>
                <c:pt idx="1121">
                  <c:v>67.290000000000006</c:v>
                </c:pt>
                <c:pt idx="1122">
                  <c:v>67.349999999999994</c:v>
                </c:pt>
                <c:pt idx="1123">
                  <c:v>67.41</c:v>
                </c:pt>
                <c:pt idx="1124">
                  <c:v>67.47</c:v>
                </c:pt>
                <c:pt idx="1125">
                  <c:v>67.53</c:v>
                </c:pt>
                <c:pt idx="1126">
                  <c:v>67.59</c:v>
                </c:pt>
                <c:pt idx="1127">
                  <c:v>67.650000000000006</c:v>
                </c:pt>
                <c:pt idx="1128">
                  <c:v>67.709999999999994</c:v>
                </c:pt>
                <c:pt idx="1129">
                  <c:v>67.77</c:v>
                </c:pt>
                <c:pt idx="1130">
                  <c:v>67.83</c:v>
                </c:pt>
                <c:pt idx="1131">
                  <c:v>67.89</c:v>
                </c:pt>
                <c:pt idx="1132">
                  <c:v>67.95</c:v>
                </c:pt>
                <c:pt idx="1133">
                  <c:v>68.010000000000005</c:v>
                </c:pt>
                <c:pt idx="1134">
                  <c:v>68.069999999999993</c:v>
                </c:pt>
                <c:pt idx="1135">
                  <c:v>68.13</c:v>
                </c:pt>
                <c:pt idx="1136">
                  <c:v>68.19</c:v>
                </c:pt>
                <c:pt idx="1137">
                  <c:v>68.25</c:v>
                </c:pt>
                <c:pt idx="1138">
                  <c:v>68.31</c:v>
                </c:pt>
                <c:pt idx="1139">
                  <c:v>68.37</c:v>
                </c:pt>
                <c:pt idx="1140">
                  <c:v>68.430000000000007</c:v>
                </c:pt>
                <c:pt idx="1141">
                  <c:v>68.489999999999995</c:v>
                </c:pt>
                <c:pt idx="1142">
                  <c:v>68.55</c:v>
                </c:pt>
                <c:pt idx="1143">
                  <c:v>68.61</c:v>
                </c:pt>
                <c:pt idx="1144">
                  <c:v>68.67</c:v>
                </c:pt>
                <c:pt idx="1145">
                  <c:v>68.73</c:v>
                </c:pt>
                <c:pt idx="1146">
                  <c:v>68.790000000000006</c:v>
                </c:pt>
                <c:pt idx="1147">
                  <c:v>68.849999999999994</c:v>
                </c:pt>
                <c:pt idx="1148">
                  <c:v>68.91</c:v>
                </c:pt>
                <c:pt idx="1149">
                  <c:v>68.97</c:v>
                </c:pt>
                <c:pt idx="1150">
                  <c:v>69.03</c:v>
                </c:pt>
                <c:pt idx="1151">
                  <c:v>69.09</c:v>
                </c:pt>
                <c:pt idx="1152">
                  <c:v>69.150000000000006</c:v>
                </c:pt>
                <c:pt idx="1153">
                  <c:v>69.209999999999994</c:v>
                </c:pt>
                <c:pt idx="1154">
                  <c:v>69.27</c:v>
                </c:pt>
                <c:pt idx="1155">
                  <c:v>69.33</c:v>
                </c:pt>
                <c:pt idx="1156">
                  <c:v>69.39</c:v>
                </c:pt>
                <c:pt idx="1157">
                  <c:v>69.45</c:v>
                </c:pt>
                <c:pt idx="1158">
                  <c:v>69.510000000000005</c:v>
                </c:pt>
                <c:pt idx="1159">
                  <c:v>69.569999999999993</c:v>
                </c:pt>
                <c:pt idx="1160">
                  <c:v>69.63</c:v>
                </c:pt>
                <c:pt idx="1161">
                  <c:v>69.69</c:v>
                </c:pt>
                <c:pt idx="1162">
                  <c:v>69.75</c:v>
                </c:pt>
                <c:pt idx="1163">
                  <c:v>69.81</c:v>
                </c:pt>
                <c:pt idx="1164">
                  <c:v>69.87</c:v>
                </c:pt>
                <c:pt idx="1165">
                  <c:v>69.930000000000007</c:v>
                </c:pt>
                <c:pt idx="1166">
                  <c:v>69.989999999999995</c:v>
                </c:pt>
                <c:pt idx="1167">
                  <c:v>70.05</c:v>
                </c:pt>
                <c:pt idx="1168">
                  <c:v>70.11</c:v>
                </c:pt>
                <c:pt idx="1169">
                  <c:v>70.17</c:v>
                </c:pt>
                <c:pt idx="1170">
                  <c:v>70.23</c:v>
                </c:pt>
                <c:pt idx="1171">
                  <c:v>70.290000000000006</c:v>
                </c:pt>
                <c:pt idx="1172">
                  <c:v>70.349999999999994</c:v>
                </c:pt>
                <c:pt idx="1173">
                  <c:v>70.41</c:v>
                </c:pt>
                <c:pt idx="1174">
                  <c:v>70.47</c:v>
                </c:pt>
                <c:pt idx="1175">
                  <c:v>70.53</c:v>
                </c:pt>
                <c:pt idx="1176">
                  <c:v>70.59</c:v>
                </c:pt>
                <c:pt idx="1177">
                  <c:v>70.650000000000006</c:v>
                </c:pt>
                <c:pt idx="1178">
                  <c:v>70.709999999999994</c:v>
                </c:pt>
                <c:pt idx="1179">
                  <c:v>70.77</c:v>
                </c:pt>
                <c:pt idx="1180">
                  <c:v>70.83</c:v>
                </c:pt>
                <c:pt idx="1181">
                  <c:v>70.89</c:v>
                </c:pt>
                <c:pt idx="1182">
                  <c:v>70.95</c:v>
                </c:pt>
                <c:pt idx="1183">
                  <c:v>71.010000000000005</c:v>
                </c:pt>
                <c:pt idx="1184">
                  <c:v>71.069999999999993</c:v>
                </c:pt>
                <c:pt idx="1185">
                  <c:v>71.13</c:v>
                </c:pt>
                <c:pt idx="1186">
                  <c:v>71.19</c:v>
                </c:pt>
                <c:pt idx="1187">
                  <c:v>71.25</c:v>
                </c:pt>
                <c:pt idx="1188">
                  <c:v>71.31</c:v>
                </c:pt>
                <c:pt idx="1189">
                  <c:v>71.37</c:v>
                </c:pt>
                <c:pt idx="1190">
                  <c:v>71.430000000000007</c:v>
                </c:pt>
                <c:pt idx="1191">
                  <c:v>71.489999999999995</c:v>
                </c:pt>
                <c:pt idx="1192">
                  <c:v>71.55</c:v>
                </c:pt>
                <c:pt idx="1193">
                  <c:v>71.61</c:v>
                </c:pt>
                <c:pt idx="1194">
                  <c:v>71.67</c:v>
                </c:pt>
                <c:pt idx="1195">
                  <c:v>71.73</c:v>
                </c:pt>
                <c:pt idx="1196">
                  <c:v>71.790000000000006</c:v>
                </c:pt>
                <c:pt idx="1197">
                  <c:v>71.849999999999994</c:v>
                </c:pt>
                <c:pt idx="1198">
                  <c:v>71.91</c:v>
                </c:pt>
                <c:pt idx="1199">
                  <c:v>71.97</c:v>
                </c:pt>
                <c:pt idx="1200">
                  <c:v>72.03</c:v>
                </c:pt>
                <c:pt idx="1201">
                  <c:v>72.09</c:v>
                </c:pt>
                <c:pt idx="1202">
                  <c:v>72.150000000000006</c:v>
                </c:pt>
                <c:pt idx="1203">
                  <c:v>72.209999999999994</c:v>
                </c:pt>
                <c:pt idx="1204">
                  <c:v>72.27</c:v>
                </c:pt>
                <c:pt idx="1205">
                  <c:v>72.33</c:v>
                </c:pt>
                <c:pt idx="1206">
                  <c:v>72.39</c:v>
                </c:pt>
                <c:pt idx="1207">
                  <c:v>72.45</c:v>
                </c:pt>
                <c:pt idx="1208">
                  <c:v>72.510000000000005</c:v>
                </c:pt>
                <c:pt idx="1209">
                  <c:v>72.569999999999993</c:v>
                </c:pt>
                <c:pt idx="1210">
                  <c:v>72.63</c:v>
                </c:pt>
                <c:pt idx="1211">
                  <c:v>72.69</c:v>
                </c:pt>
                <c:pt idx="1212">
                  <c:v>72.75</c:v>
                </c:pt>
                <c:pt idx="1213">
                  <c:v>72.81</c:v>
                </c:pt>
                <c:pt idx="1214">
                  <c:v>72.87</c:v>
                </c:pt>
                <c:pt idx="1215">
                  <c:v>72.930000000000007</c:v>
                </c:pt>
                <c:pt idx="1216">
                  <c:v>72.989999999999995</c:v>
                </c:pt>
                <c:pt idx="1217">
                  <c:v>73.05</c:v>
                </c:pt>
                <c:pt idx="1218">
                  <c:v>73.11</c:v>
                </c:pt>
                <c:pt idx="1219">
                  <c:v>73.17</c:v>
                </c:pt>
                <c:pt idx="1220">
                  <c:v>73.23</c:v>
                </c:pt>
                <c:pt idx="1221">
                  <c:v>73.290000000000006</c:v>
                </c:pt>
                <c:pt idx="1222">
                  <c:v>73.349999999999994</c:v>
                </c:pt>
                <c:pt idx="1223">
                  <c:v>73.41</c:v>
                </c:pt>
                <c:pt idx="1224">
                  <c:v>73.47</c:v>
                </c:pt>
                <c:pt idx="1225">
                  <c:v>73.53</c:v>
                </c:pt>
                <c:pt idx="1226">
                  <c:v>73.59</c:v>
                </c:pt>
                <c:pt idx="1227">
                  <c:v>73.650000000000006</c:v>
                </c:pt>
                <c:pt idx="1228">
                  <c:v>73.709999999999994</c:v>
                </c:pt>
                <c:pt idx="1229">
                  <c:v>73.77</c:v>
                </c:pt>
                <c:pt idx="1230">
                  <c:v>73.83</c:v>
                </c:pt>
                <c:pt idx="1231">
                  <c:v>73.89</c:v>
                </c:pt>
                <c:pt idx="1232">
                  <c:v>73.95</c:v>
                </c:pt>
                <c:pt idx="1233">
                  <c:v>74.010000000000005</c:v>
                </c:pt>
                <c:pt idx="1234">
                  <c:v>74.069999999999993</c:v>
                </c:pt>
                <c:pt idx="1235">
                  <c:v>74.13</c:v>
                </c:pt>
                <c:pt idx="1236">
                  <c:v>74.19</c:v>
                </c:pt>
                <c:pt idx="1237">
                  <c:v>74.25</c:v>
                </c:pt>
                <c:pt idx="1238">
                  <c:v>74.31</c:v>
                </c:pt>
                <c:pt idx="1239">
                  <c:v>74.37</c:v>
                </c:pt>
                <c:pt idx="1240">
                  <c:v>74.430000000000007</c:v>
                </c:pt>
                <c:pt idx="1241">
                  <c:v>74.489999999999995</c:v>
                </c:pt>
                <c:pt idx="1242">
                  <c:v>74.55</c:v>
                </c:pt>
                <c:pt idx="1243">
                  <c:v>74.61</c:v>
                </c:pt>
                <c:pt idx="1244">
                  <c:v>74.67</c:v>
                </c:pt>
                <c:pt idx="1245">
                  <c:v>74.73</c:v>
                </c:pt>
                <c:pt idx="1246">
                  <c:v>74.790000000000006</c:v>
                </c:pt>
                <c:pt idx="1247">
                  <c:v>74.849999999999994</c:v>
                </c:pt>
                <c:pt idx="1248">
                  <c:v>74.91</c:v>
                </c:pt>
                <c:pt idx="1249">
                  <c:v>74.97</c:v>
                </c:pt>
                <c:pt idx="1250">
                  <c:v>75.03</c:v>
                </c:pt>
                <c:pt idx="1251">
                  <c:v>75.09</c:v>
                </c:pt>
                <c:pt idx="1252">
                  <c:v>75.150000000000006</c:v>
                </c:pt>
                <c:pt idx="1253">
                  <c:v>75.209999999999994</c:v>
                </c:pt>
                <c:pt idx="1254">
                  <c:v>75.27</c:v>
                </c:pt>
                <c:pt idx="1255">
                  <c:v>75.33</c:v>
                </c:pt>
                <c:pt idx="1256">
                  <c:v>75.39</c:v>
                </c:pt>
                <c:pt idx="1257">
                  <c:v>75.45</c:v>
                </c:pt>
                <c:pt idx="1258">
                  <c:v>75.510000000000005</c:v>
                </c:pt>
                <c:pt idx="1259">
                  <c:v>75.569999999999993</c:v>
                </c:pt>
                <c:pt idx="1260">
                  <c:v>75.63</c:v>
                </c:pt>
                <c:pt idx="1261">
                  <c:v>75.69</c:v>
                </c:pt>
                <c:pt idx="1262">
                  <c:v>75.75</c:v>
                </c:pt>
                <c:pt idx="1263">
                  <c:v>75.81</c:v>
                </c:pt>
                <c:pt idx="1264">
                  <c:v>75.87</c:v>
                </c:pt>
                <c:pt idx="1265">
                  <c:v>75.930000000000007</c:v>
                </c:pt>
                <c:pt idx="1266">
                  <c:v>75.989999999999995</c:v>
                </c:pt>
                <c:pt idx="1267">
                  <c:v>76.05</c:v>
                </c:pt>
                <c:pt idx="1268">
                  <c:v>76.11</c:v>
                </c:pt>
                <c:pt idx="1269">
                  <c:v>76.17</c:v>
                </c:pt>
                <c:pt idx="1270">
                  <c:v>76.23</c:v>
                </c:pt>
                <c:pt idx="1271">
                  <c:v>76.290000000000006</c:v>
                </c:pt>
                <c:pt idx="1272">
                  <c:v>76.349999999999994</c:v>
                </c:pt>
                <c:pt idx="1273">
                  <c:v>76.41</c:v>
                </c:pt>
                <c:pt idx="1274">
                  <c:v>76.47</c:v>
                </c:pt>
                <c:pt idx="1275">
                  <c:v>76.53</c:v>
                </c:pt>
                <c:pt idx="1276">
                  <c:v>76.59</c:v>
                </c:pt>
                <c:pt idx="1277">
                  <c:v>76.650000000000006</c:v>
                </c:pt>
                <c:pt idx="1278">
                  <c:v>76.709999999999994</c:v>
                </c:pt>
                <c:pt idx="1279">
                  <c:v>76.77</c:v>
                </c:pt>
                <c:pt idx="1280">
                  <c:v>76.83</c:v>
                </c:pt>
                <c:pt idx="1281">
                  <c:v>76.89</c:v>
                </c:pt>
                <c:pt idx="1282">
                  <c:v>76.95</c:v>
                </c:pt>
                <c:pt idx="1283">
                  <c:v>77.010000000000005</c:v>
                </c:pt>
                <c:pt idx="1284">
                  <c:v>77.069999999999993</c:v>
                </c:pt>
                <c:pt idx="1285">
                  <c:v>77.13</c:v>
                </c:pt>
                <c:pt idx="1286">
                  <c:v>77.19</c:v>
                </c:pt>
                <c:pt idx="1287">
                  <c:v>77.25</c:v>
                </c:pt>
                <c:pt idx="1288">
                  <c:v>77.31</c:v>
                </c:pt>
                <c:pt idx="1289">
                  <c:v>77.37</c:v>
                </c:pt>
                <c:pt idx="1290">
                  <c:v>77.430000000000007</c:v>
                </c:pt>
                <c:pt idx="1291">
                  <c:v>77.489999999999995</c:v>
                </c:pt>
                <c:pt idx="1292">
                  <c:v>77.55</c:v>
                </c:pt>
                <c:pt idx="1293">
                  <c:v>77.61</c:v>
                </c:pt>
                <c:pt idx="1294">
                  <c:v>77.67</c:v>
                </c:pt>
                <c:pt idx="1295">
                  <c:v>77.73</c:v>
                </c:pt>
                <c:pt idx="1296">
                  <c:v>77.790000000000006</c:v>
                </c:pt>
                <c:pt idx="1297">
                  <c:v>77.849999999999994</c:v>
                </c:pt>
                <c:pt idx="1298">
                  <c:v>77.91</c:v>
                </c:pt>
                <c:pt idx="1299">
                  <c:v>77.97</c:v>
                </c:pt>
                <c:pt idx="1300">
                  <c:v>78.03</c:v>
                </c:pt>
                <c:pt idx="1301">
                  <c:v>78.09</c:v>
                </c:pt>
                <c:pt idx="1302">
                  <c:v>78.150000000000006</c:v>
                </c:pt>
                <c:pt idx="1303">
                  <c:v>78.209999999999994</c:v>
                </c:pt>
                <c:pt idx="1304">
                  <c:v>78.27</c:v>
                </c:pt>
                <c:pt idx="1305">
                  <c:v>78.33</c:v>
                </c:pt>
                <c:pt idx="1306">
                  <c:v>78.39</c:v>
                </c:pt>
                <c:pt idx="1307">
                  <c:v>78.45</c:v>
                </c:pt>
                <c:pt idx="1308">
                  <c:v>78.510000000000005</c:v>
                </c:pt>
                <c:pt idx="1309">
                  <c:v>78.569999999999993</c:v>
                </c:pt>
                <c:pt idx="1310">
                  <c:v>78.63</c:v>
                </c:pt>
                <c:pt idx="1311">
                  <c:v>78.69</c:v>
                </c:pt>
                <c:pt idx="1312">
                  <c:v>78.75</c:v>
                </c:pt>
                <c:pt idx="1313">
                  <c:v>78.81</c:v>
                </c:pt>
                <c:pt idx="1314">
                  <c:v>78.87</c:v>
                </c:pt>
                <c:pt idx="1315">
                  <c:v>78.930000000000007</c:v>
                </c:pt>
                <c:pt idx="1316">
                  <c:v>78.989999999999995</c:v>
                </c:pt>
                <c:pt idx="1317">
                  <c:v>79.05</c:v>
                </c:pt>
                <c:pt idx="1318">
                  <c:v>79.11</c:v>
                </c:pt>
                <c:pt idx="1319">
                  <c:v>79.17</c:v>
                </c:pt>
                <c:pt idx="1320">
                  <c:v>79.23</c:v>
                </c:pt>
                <c:pt idx="1321">
                  <c:v>79.290000000000006</c:v>
                </c:pt>
                <c:pt idx="1322">
                  <c:v>79.349999999999994</c:v>
                </c:pt>
                <c:pt idx="1323">
                  <c:v>79.41</c:v>
                </c:pt>
                <c:pt idx="1324">
                  <c:v>79.47</c:v>
                </c:pt>
                <c:pt idx="1325">
                  <c:v>79.53</c:v>
                </c:pt>
                <c:pt idx="1326">
                  <c:v>79.59</c:v>
                </c:pt>
                <c:pt idx="1327">
                  <c:v>79.650000000000006</c:v>
                </c:pt>
                <c:pt idx="1328">
                  <c:v>79.709999999999994</c:v>
                </c:pt>
                <c:pt idx="1329">
                  <c:v>79.77</c:v>
                </c:pt>
                <c:pt idx="1330">
                  <c:v>79.83</c:v>
                </c:pt>
                <c:pt idx="1331">
                  <c:v>79.89</c:v>
                </c:pt>
                <c:pt idx="1332">
                  <c:v>79.95</c:v>
                </c:pt>
                <c:pt idx="1333">
                  <c:v>80.010000000000005</c:v>
                </c:pt>
                <c:pt idx="1334">
                  <c:v>80.069999999999993</c:v>
                </c:pt>
                <c:pt idx="1335">
                  <c:v>80.13</c:v>
                </c:pt>
                <c:pt idx="1336">
                  <c:v>80.19</c:v>
                </c:pt>
                <c:pt idx="1337">
                  <c:v>80.25</c:v>
                </c:pt>
                <c:pt idx="1338">
                  <c:v>80.31</c:v>
                </c:pt>
                <c:pt idx="1339">
                  <c:v>80.37</c:v>
                </c:pt>
                <c:pt idx="1340">
                  <c:v>80.430000000000007</c:v>
                </c:pt>
                <c:pt idx="1341">
                  <c:v>80.489999999999995</c:v>
                </c:pt>
                <c:pt idx="1342">
                  <c:v>80.55</c:v>
                </c:pt>
                <c:pt idx="1343">
                  <c:v>80.61</c:v>
                </c:pt>
                <c:pt idx="1344">
                  <c:v>80.67</c:v>
                </c:pt>
                <c:pt idx="1345">
                  <c:v>80.73</c:v>
                </c:pt>
                <c:pt idx="1346">
                  <c:v>80.790000000000006</c:v>
                </c:pt>
                <c:pt idx="1347">
                  <c:v>80.849999999999994</c:v>
                </c:pt>
                <c:pt idx="1348">
                  <c:v>80.91</c:v>
                </c:pt>
                <c:pt idx="1349">
                  <c:v>80.97</c:v>
                </c:pt>
                <c:pt idx="1350">
                  <c:v>81.03</c:v>
                </c:pt>
                <c:pt idx="1351">
                  <c:v>81.09</c:v>
                </c:pt>
                <c:pt idx="1352">
                  <c:v>81.150000000000006</c:v>
                </c:pt>
                <c:pt idx="1353">
                  <c:v>81.209999999999994</c:v>
                </c:pt>
                <c:pt idx="1354">
                  <c:v>81.27</c:v>
                </c:pt>
                <c:pt idx="1355">
                  <c:v>81.33</c:v>
                </c:pt>
                <c:pt idx="1356">
                  <c:v>81.39</c:v>
                </c:pt>
                <c:pt idx="1357">
                  <c:v>81.45</c:v>
                </c:pt>
                <c:pt idx="1358">
                  <c:v>81.510000000000005</c:v>
                </c:pt>
                <c:pt idx="1359">
                  <c:v>81.569999999999993</c:v>
                </c:pt>
                <c:pt idx="1360">
                  <c:v>81.63</c:v>
                </c:pt>
                <c:pt idx="1361">
                  <c:v>81.69</c:v>
                </c:pt>
                <c:pt idx="1362">
                  <c:v>81.75</c:v>
                </c:pt>
                <c:pt idx="1363">
                  <c:v>81.81</c:v>
                </c:pt>
                <c:pt idx="1364">
                  <c:v>81.87</c:v>
                </c:pt>
                <c:pt idx="1365">
                  <c:v>81.93</c:v>
                </c:pt>
                <c:pt idx="1366">
                  <c:v>81.99</c:v>
                </c:pt>
                <c:pt idx="1367">
                  <c:v>82.05</c:v>
                </c:pt>
                <c:pt idx="1368">
                  <c:v>82.11</c:v>
                </c:pt>
                <c:pt idx="1369">
                  <c:v>82.17</c:v>
                </c:pt>
                <c:pt idx="1370">
                  <c:v>82.23</c:v>
                </c:pt>
                <c:pt idx="1371">
                  <c:v>82.29</c:v>
                </c:pt>
                <c:pt idx="1372">
                  <c:v>82.35</c:v>
                </c:pt>
                <c:pt idx="1373">
                  <c:v>82.41</c:v>
                </c:pt>
                <c:pt idx="1374">
                  <c:v>82.47</c:v>
                </c:pt>
                <c:pt idx="1375">
                  <c:v>82.53</c:v>
                </c:pt>
                <c:pt idx="1376">
                  <c:v>82.59</c:v>
                </c:pt>
                <c:pt idx="1377">
                  <c:v>82.65</c:v>
                </c:pt>
                <c:pt idx="1378">
                  <c:v>82.71</c:v>
                </c:pt>
                <c:pt idx="1379">
                  <c:v>82.77</c:v>
                </c:pt>
                <c:pt idx="1380">
                  <c:v>82.83</c:v>
                </c:pt>
                <c:pt idx="1381">
                  <c:v>82.89</c:v>
                </c:pt>
                <c:pt idx="1382">
                  <c:v>82.95</c:v>
                </c:pt>
                <c:pt idx="1383">
                  <c:v>83.01</c:v>
                </c:pt>
                <c:pt idx="1384">
                  <c:v>83.07</c:v>
                </c:pt>
                <c:pt idx="1385">
                  <c:v>83.13</c:v>
                </c:pt>
                <c:pt idx="1386">
                  <c:v>83.19</c:v>
                </c:pt>
                <c:pt idx="1387">
                  <c:v>83.25</c:v>
                </c:pt>
                <c:pt idx="1388">
                  <c:v>83.31</c:v>
                </c:pt>
                <c:pt idx="1389">
                  <c:v>83.37</c:v>
                </c:pt>
                <c:pt idx="1390">
                  <c:v>83.43</c:v>
                </c:pt>
                <c:pt idx="1391">
                  <c:v>83.49</c:v>
                </c:pt>
                <c:pt idx="1392">
                  <c:v>83.55</c:v>
                </c:pt>
                <c:pt idx="1393">
                  <c:v>83.61</c:v>
                </c:pt>
                <c:pt idx="1394">
                  <c:v>83.67</c:v>
                </c:pt>
                <c:pt idx="1395">
                  <c:v>83.73</c:v>
                </c:pt>
                <c:pt idx="1396">
                  <c:v>83.79</c:v>
                </c:pt>
                <c:pt idx="1397">
                  <c:v>83.85</c:v>
                </c:pt>
                <c:pt idx="1398">
                  <c:v>83.91</c:v>
                </c:pt>
                <c:pt idx="1399">
                  <c:v>83.97</c:v>
                </c:pt>
                <c:pt idx="1400">
                  <c:v>84.03</c:v>
                </c:pt>
                <c:pt idx="1401">
                  <c:v>84.09</c:v>
                </c:pt>
                <c:pt idx="1402">
                  <c:v>84.15</c:v>
                </c:pt>
                <c:pt idx="1403">
                  <c:v>84.21</c:v>
                </c:pt>
                <c:pt idx="1404">
                  <c:v>84.27</c:v>
                </c:pt>
                <c:pt idx="1405">
                  <c:v>84.33</c:v>
                </c:pt>
                <c:pt idx="1406">
                  <c:v>84.39</c:v>
                </c:pt>
                <c:pt idx="1407">
                  <c:v>84.45</c:v>
                </c:pt>
                <c:pt idx="1408">
                  <c:v>84.51</c:v>
                </c:pt>
                <c:pt idx="1409">
                  <c:v>84.57</c:v>
                </c:pt>
                <c:pt idx="1410">
                  <c:v>84.63</c:v>
                </c:pt>
                <c:pt idx="1411">
                  <c:v>84.69</c:v>
                </c:pt>
                <c:pt idx="1412">
                  <c:v>84.75</c:v>
                </c:pt>
                <c:pt idx="1413">
                  <c:v>84.81</c:v>
                </c:pt>
                <c:pt idx="1414">
                  <c:v>84.87</c:v>
                </c:pt>
                <c:pt idx="1415">
                  <c:v>84.93</c:v>
                </c:pt>
                <c:pt idx="1416">
                  <c:v>84.99</c:v>
                </c:pt>
                <c:pt idx="1417">
                  <c:v>85.05</c:v>
                </c:pt>
                <c:pt idx="1418">
                  <c:v>85.11</c:v>
                </c:pt>
                <c:pt idx="1419">
                  <c:v>85.17</c:v>
                </c:pt>
                <c:pt idx="1420">
                  <c:v>85.23</c:v>
                </c:pt>
                <c:pt idx="1421">
                  <c:v>85.29</c:v>
                </c:pt>
                <c:pt idx="1422">
                  <c:v>85.35</c:v>
                </c:pt>
                <c:pt idx="1423">
                  <c:v>85.41</c:v>
                </c:pt>
                <c:pt idx="1424">
                  <c:v>85.47</c:v>
                </c:pt>
                <c:pt idx="1425">
                  <c:v>85.53</c:v>
                </c:pt>
                <c:pt idx="1426">
                  <c:v>85.59</c:v>
                </c:pt>
                <c:pt idx="1427">
                  <c:v>85.65</c:v>
                </c:pt>
                <c:pt idx="1428">
                  <c:v>85.71</c:v>
                </c:pt>
                <c:pt idx="1429">
                  <c:v>85.77</c:v>
                </c:pt>
                <c:pt idx="1430">
                  <c:v>85.83</c:v>
                </c:pt>
                <c:pt idx="1431">
                  <c:v>85.89</c:v>
                </c:pt>
                <c:pt idx="1432">
                  <c:v>85.95</c:v>
                </c:pt>
                <c:pt idx="1433">
                  <c:v>86.01</c:v>
                </c:pt>
                <c:pt idx="1434">
                  <c:v>86.07</c:v>
                </c:pt>
                <c:pt idx="1435">
                  <c:v>86.13</c:v>
                </c:pt>
                <c:pt idx="1436">
                  <c:v>86.19</c:v>
                </c:pt>
                <c:pt idx="1437">
                  <c:v>86.25</c:v>
                </c:pt>
                <c:pt idx="1438">
                  <c:v>86.31</c:v>
                </c:pt>
                <c:pt idx="1439">
                  <c:v>86.37</c:v>
                </c:pt>
                <c:pt idx="1440">
                  <c:v>86.43</c:v>
                </c:pt>
                <c:pt idx="1441">
                  <c:v>86.49</c:v>
                </c:pt>
                <c:pt idx="1442">
                  <c:v>86.55</c:v>
                </c:pt>
                <c:pt idx="1443">
                  <c:v>86.61</c:v>
                </c:pt>
                <c:pt idx="1444">
                  <c:v>86.67</c:v>
                </c:pt>
                <c:pt idx="1445">
                  <c:v>86.73</c:v>
                </c:pt>
                <c:pt idx="1446">
                  <c:v>86.79</c:v>
                </c:pt>
                <c:pt idx="1447">
                  <c:v>86.85</c:v>
                </c:pt>
                <c:pt idx="1448">
                  <c:v>86.91</c:v>
                </c:pt>
                <c:pt idx="1449">
                  <c:v>86.97</c:v>
                </c:pt>
                <c:pt idx="1450">
                  <c:v>87.03</c:v>
                </c:pt>
                <c:pt idx="1451">
                  <c:v>87.09</c:v>
                </c:pt>
                <c:pt idx="1452">
                  <c:v>87.15</c:v>
                </c:pt>
                <c:pt idx="1453">
                  <c:v>87.21</c:v>
                </c:pt>
                <c:pt idx="1454">
                  <c:v>87.27</c:v>
                </c:pt>
                <c:pt idx="1455">
                  <c:v>87.33</c:v>
                </c:pt>
                <c:pt idx="1456">
                  <c:v>87.39</c:v>
                </c:pt>
                <c:pt idx="1457">
                  <c:v>87.45</c:v>
                </c:pt>
                <c:pt idx="1458">
                  <c:v>87.51</c:v>
                </c:pt>
                <c:pt idx="1459">
                  <c:v>87.57</c:v>
                </c:pt>
                <c:pt idx="1460">
                  <c:v>87.63</c:v>
                </c:pt>
                <c:pt idx="1461">
                  <c:v>87.69</c:v>
                </c:pt>
                <c:pt idx="1462">
                  <c:v>87.75</c:v>
                </c:pt>
                <c:pt idx="1463">
                  <c:v>87.81</c:v>
                </c:pt>
                <c:pt idx="1464">
                  <c:v>87.87</c:v>
                </c:pt>
                <c:pt idx="1465">
                  <c:v>87.93</c:v>
                </c:pt>
                <c:pt idx="1466">
                  <c:v>87.99</c:v>
                </c:pt>
                <c:pt idx="1467">
                  <c:v>88.05</c:v>
                </c:pt>
                <c:pt idx="1468">
                  <c:v>88.11</c:v>
                </c:pt>
                <c:pt idx="1469">
                  <c:v>88.17</c:v>
                </c:pt>
                <c:pt idx="1470">
                  <c:v>88.23</c:v>
                </c:pt>
                <c:pt idx="1471">
                  <c:v>88.29</c:v>
                </c:pt>
                <c:pt idx="1472">
                  <c:v>88.35</c:v>
                </c:pt>
                <c:pt idx="1473">
                  <c:v>88.41</c:v>
                </c:pt>
                <c:pt idx="1474">
                  <c:v>88.47</c:v>
                </c:pt>
                <c:pt idx="1475">
                  <c:v>88.53</c:v>
                </c:pt>
                <c:pt idx="1476">
                  <c:v>88.59</c:v>
                </c:pt>
                <c:pt idx="1477">
                  <c:v>88.65</c:v>
                </c:pt>
                <c:pt idx="1478">
                  <c:v>88.71</c:v>
                </c:pt>
                <c:pt idx="1479">
                  <c:v>88.77</c:v>
                </c:pt>
                <c:pt idx="1480">
                  <c:v>88.83</c:v>
                </c:pt>
                <c:pt idx="1481">
                  <c:v>88.89</c:v>
                </c:pt>
                <c:pt idx="1482">
                  <c:v>88.95</c:v>
                </c:pt>
                <c:pt idx="1483">
                  <c:v>89.01</c:v>
                </c:pt>
                <c:pt idx="1484">
                  <c:v>89.07</c:v>
                </c:pt>
                <c:pt idx="1485">
                  <c:v>89.13</c:v>
                </c:pt>
                <c:pt idx="1486">
                  <c:v>89.19</c:v>
                </c:pt>
                <c:pt idx="1487">
                  <c:v>89.25</c:v>
                </c:pt>
                <c:pt idx="1488">
                  <c:v>89.31</c:v>
                </c:pt>
                <c:pt idx="1489">
                  <c:v>89.37</c:v>
                </c:pt>
                <c:pt idx="1490">
                  <c:v>89.43</c:v>
                </c:pt>
                <c:pt idx="1491">
                  <c:v>89.49</c:v>
                </c:pt>
                <c:pt idx="1492">
                  <c:v>89.55</c:v>
                </c:pt>
                <c:pt idx="1493">
                  <c:v>89.61</c:v>
                </c:pt>
                <c:pt idx="1494">
                  <c:v>89.67</c:v>
                </c:pt>
                <c:pt idx="1495">
                  <c:v>89.73</c:v>
                </c:pt>
                <c:pt idx="1496">
                  <c:v>89.79</c:v>
                </c:pt>
                <c:pt idx="1497">
                  <c:v>89.85</c:v>
                </c:pt>
                <c:pt idx="1498">
                  <c:v>89.91</c:v>
                </c:pt>
                <c:pt idx="1499">
                  <c:v>89.97</c:v>
                </c:pt>
                <c:pt idx="1500">
                  <c:v>90.03</c:v>
                </c:pt>
                <c:pt idx="1501">
                  <c:v>90.09</c:v>
                </c:pt>
                <c:pt idx="1502">
                  <c:v>90.15</c:v>
                </c:pt>
                <c:pt idx="1503">
                  <c:v>90.21</c:v>
                </c:pt>
                <c:pt idx="1504">
                  <c:v>90.27</c:v>
                </c:pt>
                <c:pt idx="1505">
                  <c:v>90.33</c:v>
                </c:pt>
                <c:pt idx="1506">
                  <c:v>90.39</c:v>
                </c:pt>
                <c:pt idx="1507">
                  <c:v>90.45</c:v>
                </c:pt>
                <c:pt idx="1508">
                  <c:v>90.51</c:v>
                </c:pt>
                <c:pt idx="1509">
                  <c:v>90.57</c:v>
                </c:pt>
                <c:pt idx="1510">
                  <c:v>90.63</c:v>
                </c:pt>
                <c:pt idx="1511">
                  <c:v>90.69</c:v>
                </c:pt>
                <c:pt idx="1512">
                  <c:v>90.75</c:v>
                </c:pt>
                <c:pt idx="1513">
                  <c:v>90.81</c:v>
                </c:pt>
                <c:pt idx="1514">
                  <c:v>90.87</c:v>
                </c:pt>
                <c:pt idx="1515">
                  <c:v>90.93</c:v>
                </c:pt>
                <c:pt idx="1516">
                  <c:v>90.99</c:v>
                </c:pt>
                <c:pt idx="1517">
                  <c:v>91.05</c:v>
                </c:pt>
                <c:pt idx="1518">
                  <c:v>91.11</c:v>
                </c:pt>
                <c:pt idx="1519">
                  <c:v>91.17</c:v>
                </c:pt>
                <c:pt idx="1520">
                  <c:v>91.23</c:v>
                </c:pt>
                <c:pt idx="1521">
                  <c:v>91.29</c:v>
                </c:pt>
                <c:pt idx="1522">
                  <c:v>91.35</c:v>
                </c:pt>
                <c:pt idx="1523">
                  <c:v>91.41</c:v>
                </c:pt>
                <c:pt idx="1524">
                  <c:v>91.47</c:v>
                </c:pt>
                <c:pt idx="1525">
                  <c:v>91.53</c:v>
                </c:pt>
                <c:pt idx="1526">
                  <c:v>91.59</c:v>
                </c:pt>
                <c:pt idx="1527">
                  <c:v>91.65</c:v>
                </c:pt>
                <c:pt idx="1528">
                  <c:v>91.71</c:v>
                </c:pt>
                <c:pt idx="1529">
                  <c:v>91.77</c:v>
                </c:pt>
                <c:pt idx="1530">
                  <c:v>91.83</c:v>
                </c:pt>
                <c:pt idx="1531">
                  <c:v>91.89</c:v>
                </c:pt>
                <c:pt idx="1532">
                  <c:v>91.95</c:v>
                </c:pt>
                <c:pt idx="1533">
                  <c:v>92.01</c:v>
                </c:pt>
                <c:pt idx="1534">
                  <c:v>92.07</c:v>
                </c:pt>
                <c:pt idx="1535">
                  <c:v>92.13</c:v>
                </c:pt>
                <c:pt idx="1536">
                  <c:v>92.19</c:v>
                </c:pt>
                <c:pt idx="1537">
                  <c:v>92.25</c:v>
                </c:pt>
                <c:pt idx="1538">
                  <c:v>92.31</c:v>
                </c:pt>
                <c:pt idx="1539">
                  <c:v>92.37</c:v>
                </c:pt>
                <c:pt idx="1540">
                  <c:v>92.43</c:v>
                </c:pt>
                <c:pt idx="1541">
                  <c:v>92.49</c:v>
                </c:pt>
                <c:pt idx="1542">
                  <c:v>92.55</c:v>
                </c:pt>
                <c:pt idx="1543">
                  <c:v>92.61</c:v>
                </c:pt>
                <c:pt idx="1544">
                  <c:v>92.67</c:v>
                </c:pt>
                <c:pt idx="1545">
                  <c:v>92.73</c:v>
                </c:pt>
                <c:pt idx="1546">
                  <c:v>92.79</c:v>
                </c:pt>
                <c:pt idx="1547">
                  <c:v>92.85</c:v>
                </c:pt>
                <c:pt idx="1548">
                  <c:v>92.91</c:v>
                </c:pt>
                <c:pt idx="1549">
                  <c:v>92.97</c:v>
                </c:pt>
                <c:pt idx="1550">
                  <c:v>93.03</c:v>
                </c:pt>
                <c:pt idx="1551">
                  <c:v>93.09</c:v>
                </c:pt>
                <c:pt idx="1552">
                  <c:v>93.15</c:v>
                </c:pt>
                <c:pt idx="1553">
                  <c:v>93.21</c:v>
                </c:pt>
                <c:pt idx="1554">
                  <c:v>93.27</c:v>
                </c:pt>
                <c:pt idx="1555">
                  <c:v>93.33</c:v>
                </c:pt>
                <c:pt idx="1556">
                  <c:v>93.39</c:v>
                </c:pt>
                <c:pt idx="1557">
                  <c:v>93.45</c:v>
                </c:pt>
                <c:pt idx="1558">
                  <c:v>93.51</c:v>
                </c:pt>
                <c:pt idx="1559">
                  <c:v>93.57</c:v>
                </c:pt>
                <c:pt idx="1560">
                  <c:v>93.63</c:v>
                </c:pt>
                <c:pt idx="1561">
                  <c:v>93.69</c:v>
                </c:pt>
                <c:pt idx="1562">
                  <c:v>93.75</c:v>
                </c:pt>
                <c:pt idx="1563">
                  <c:v>93.81</c:v>
                </c:pt>
                <c:pt idx="1564">
                  <c:v>93.87</c:v>
                </c:pt>
                <c:pt idx="1565">
                  <c:v>93.93</c:v>
                </c:pt>
                <c:pt idx="1566">
                  <c:v>93.99</c:v>
                </c:pt>
                <c:pt idx="1567">
                  <c:v>94.05</c:v>
                </c:pt>
                <c:pt idx="1568">
                  <c:v>94.11</c:v>
                </c:pt>
                <c:pt idx="1569">
                  <c:v>94.17</c:v>
                </c:pt>
                <c:pt idx="1570">
                  <c:v>94.23</c:v>
                </c:pt>
                <c:pt idx="1571">
                  <c:v>94.29</c:v>
                </c:pt>
                <c:pt idx="1572">
                  <c:v>94.35</c:v>
                </c:pt>
                <c:pt idx="1573">
                  <c:v>94.41</c:v>
                </c:pt>
                <c:pt idx="1574">
                  <c:v>94.47</c:v>
                </c:pt>
                <c:pt idx="1575">
                  <c:v>94.53</c:v>
                </c:pt>
                <c:pt idx="1576">
                  <c:v>94.59</c:v>
                </c:pt>
                <c:pt idx="1577">
                  <c:v>94.65</c:v>
                </c:pt>
                <c:pt idx="1578">
                  <c:v>94.71</c:v>
                </c:pt>
                <c:pt idx="1579">
                  <c:v>94.77</c:v>
                </c:pt>
                <c:pt idx="1580">
                  <c:v>94.83</c:v>
                </c:pt>
                <c:pt idx="1581">
                  <c:v>94.89</c:v>
                </c:pt>
                <c:pt idx="1582">
                  <c:v>94.95</c:v>
                </c:pt>
                <c:pt idx="1583">
                  <c:v>95.01</c:v>
                </c:pt>
                <c:pt idx="1584">
                  <c:v>95.07</c:v>
                </c:pt>
                <c:pt idx="1585">
                  <c:v>95.13</c:v>
                </c:pt>
                <c:pt idx="1586">
                  <c:v>95.19</c:v>
                </c:pt>
                <c:pt idx="1587">
                  <c:v>95.25</c:v>
                </c:pt>
                <c:pt idx="1588">
                  <c:v>95.31</c:v>
                </c:pt>
                <c:pt idx="1589">
                  <c:v>95.37</c:v>
                </c:pt>
                <c:pt idx="1590">
                  <c:v>95.43</c:v>
                </c:pt>
                <c:pt idx="1591">
                  <c:v>95.49</c:v>
                </c:pt>
                <c:pt idx="1592">
                  <c:v>95.55</c:v>
                </c:pt>
                <c:pt idx="1593">
                  <c:v>95.61</c:v>
                </c:pt>
                <c:pt idx="1594">
                  <c:v>95.67</c:v>
                </c:pt>
                <c:pt idx="1595">
                  <c:v>95.73</c:v>
                </c:pt>
                <c:pt idx="1596">
                  <c:v>95.79</c:v>
                </c:pt>
                <c:pt idx="1597">
                  <c:v>95.85</c:v>
                </c:pt>
                <c:pt idx="1598">
                  <c:v>95.91</c:v>
                </c:pt>
                <c:pt idx="1599">
                  <c:v>95.97</c:v>
                </c:pt>
                <c:pt idx="1600">
                  <c:v>96.03</c:v>
                </c:pt>
                <c:pt idx="1601">
                  <c:v>96.09</c:v>
                </c:pt>
                <c:pt idx="1602">
                  <c:v>96.15</c:v>
                </c:pt>
                <c:pt idx="1603">
                  <c:v>96.21</c:v>
                </c:pt>
                <c:pt idx="1604">
                  <c:v>96.27</c:v>
                </c:pt>
                <c:pt idx="1605">
                  <c:v>96.33</c:v>
                </c:pt>
                <c:pt idx="1606">
                  <c:v>96.39</c:v>
                </c:pt>
                <c:pt idx="1607">
                  <c:v>96.45</c:v>
                </c:pt>
                <c:pt idx="1608">
                  <c:v>96.51</c:v>
                </c:pt>
                <c:pt idx="1609">
                  <c:v>96.57</c:v>
                </c:pt>
                <c:pt idx="1610">
                  <c:v>96.63</c:v>
                </c:pt>
                <c:pt idx="1611">
                  <c:v>96.69</c:v>
                </c:pt>
                <c:pt idx="1612">
                  <c:v>96.75</c:v>
                </c:pt>
                <c:pt idx="1613">
                  <c:v>96.81</c:v>
                </c:pt>
                <c:pt idx="1614">
                  <c:v>96.87</c:v>
                </c:pt>
                <c:pt idx="1615">
                  <c:v>96.93</c:v>
                </c:pt>
                <c:pt idx="1616">
                  <c:v>96.99</c:v>
                </c:pt>
                <c:pt idx="1617">
                  <c:v>97.05</c:v>
                </c:pt>
                <c:pt idx="1618">
                  <c:v>97.11</c:v>
                </c:pt>
                <c:pt idx="1619">
                  <c:v>97.17</c:v>
                </c:pt>
                <c:pt idx="1620">
                  <c:v>97.23</c:v>
                </c:pt>
                <c:pt idx="1621">
                  <c:v>97.29</c:v>
                </c:pt>
                <c:pt idx="1622">
                  <c:v>97.35</c:v>
                </c:pt>
                <c:pt idx="1623">
                  <c:v>97.41</c:v>
                </c:pt>
                <c:pt idx="1624">
                  <c:v>97.47</c:v>
                </c:pt>
                <c:pt idx="1625">
                  <c:v>97.53</c:v>
                </c:pt>
                <c:pt idx="1626">
                  <c:v>97.59</c:v>
                </c:pt>
                <c:pt idx="1627">
                  <c:v>97.65</c:v>
                </c:pt>
                <c:pt idx="1628">
                  <c:v>97.71</c:v>
                </c:pt>
                <c:pt idx="1629">
                  <c:v>97.77</c:v>
                </c:pt>
                <c:pt idx="1630">
                  <c:v>97.83</c:v>
                </c:pt>
                <c:pt idx="1631">
                  <c:v>97.89</c:v>
                </c:pt>
                <c:pt idx="1632">
                  <c:v>97.95</c:v>
                </c:pt>
                <c:pt idx="1633">
                  <c:v>98.01</c:v>
                </c:pt>
                <c:pt idx="1634">
                  <c:v>98.07</c:v>
                </c:pt>
                <c:pt idx="1635">
                  <c:v>98.13</c:v>
                </c:pt>
                <c:pt idx="1636">
                  <c:v>98.19</c:v>
                </c:pt>
                <c:pt idx="1637">
                  <c:v>98.25</c:v>
                </c:pt>
                <c:pt idx="1638">
                  <c:v>98.31</c:v>
                </c:pt>
                <c:pt idx="1639">
                  <c:v>98.37</c:v>
                </c:pt>
                <c:pt idx="1640">
                  <c:v>98.43</c:v>
                </c:pt>
                <c:pt idx="1641">
                  <c:v>98.49</c:v>
                </c:pt>
                <c:pt idx="1642">
                  <c:v>98.55</c:v>
                </c:pt>
                <c:pt idx="1643">
                  <c:v>98.61</c:v>
                </c:pt>
                <c:pt idx="1644">
                  <c:v>98.67</c:v>
                </c:pt>
                <c:pt idx="1645">
                  <c:v>98.73</c:v>
                </c:pt>
                <c:pt idx="1646">
                  <c:v>98.79</c:v>
                </c:pt>
                <c:pt idx="1647">
                  <c:v>98.85</c:v>
                </c:pt>
                <c:pt idx="1648">
                  <c:v>98.91</c:v>
                </c:pt>
                <c:pt idx="1649">
                  <c:v>98.97</c:v>
                </c:pt>
                <c:pt idx="1650">
                  <c:v>99.03</c:v>
                </c:pt>
                <c:pt idx="1651">
                  <c:v>99.09</c:v>
                </c:pt>
                <c:pt idx="1652">
                  <c:v>99.15</c:v>
                </c:pt>
                <c:pt idx="1653">
                  <c:v>99.21</c:v>
                </c:pt>
                <c:pt idx="1654">
                  <c:v>99.27</c:v>
                </c:pt>
                <c:pt idx="1655">
                  <c:v>99.33</c:v>
                </c:pt>
                <c:pt idx="1656">
                  <c:v>99.39</c:v>
                </c:pt>
                <c:pt idx="1657">
                  <c:v>99.45</c:v>
                </c:pt>
                <c:pt idx="1658">
                  <c:v>99.51</c:v>
                </c:pt>
                <c:pt idx="1659">
                  <c:v>99.57</c:v>
                </c:pt>
                <c:pt idx="1660">
                  <c:v>99.63</c:v>
                </c:pt>
                <c:pt idx="1661">
                  <c:v>99.69</c:v>
                </c:pt>
                <c:pt idx="1662">
                  <c:v>99.75</c:v>
                </c:pt>
                <c:pt idx="1663">
                  <c:v>99.81</c:v>
                </c:pt>
                <c:pt idx="1664">
                  <c:v>99.87</c:v>
                </c:pt>
                <c:pt idx="1665">
                  <c:v>99.93</c:v>
                </c:pt>
                <c:pt idx="1666">
                  <c:v>99.99</c:v>
                </c:pt>
                <c:pt idx="1667">
                  <c:v>100.05</c:v>
                </c:pt>
                <c:pt idx="1668">
                  <c:v>100.11</c:v>
                </c:pt>
                <c:pt idx="1669">
                  <c:v>100.17</c:v>
                </c:pt>
                <c:pt idx="1670">
                  <c:v>100.23</c:v>
                </c:pt>
                <c:pt idx="1671">
                  <c:v>100.29</c:v>
                </c:pt>
                <c:pt idx="1672">
                  <c:v>100.35</c:v>
                </c:pt>
                <c:pt idx="1673">
                  <c:v>100.41</c:v>
                </c:pt>
                <c:pt idx="1674">
                  <c:v>100.47</c:v>
                </c:pt>
                <c:pt idx="1675">
                  <c:v>100.53</c:v>
                </c:pt>
                <c:pt idx="1676">
                  <c:v>100.59</c:v>
                </c:pt>
                <c:pt idx="1677">
                  <c:v>100.65</c:v>
                </c:pt>
                <c:pt idx="1678">
                  <c:v>100.71</c:v>
                </c:pt>
                <c:pt idx="1679">
                  <c:v>100.77</c:v>
                </c:pt>
                <c:pt idx="1680">
                  <c:v>100.83</c:v>
                </c:pt>
                <c:pt idx="1681">
                  <c:v>100.89</c:v>
                </c:pt>
                <c:pt idx="1682">
                  <c:v>100.95</c:v>
                </c:pt>
                <c:pt idx="1683">
                  <c:v>101.01</c:v>
                </c:pt>
                <c:pt idx="1684">
                  <c:v>101.07</c:v>
                </c:pt>
                <c:pt idx="1685">
                  <c:v>101.13</c:v>
                </c:pt>
                <c:pt idx="1686">
                  <c:v>101.19</c:v>
                </c:pt>
                <c:pt idx="1687">
                  <c:v>101.25</c:v>
                </c:pt>
                <c:pt idx="1688">
                  <c:v>101.31</c:v>
                </c:pt>
                <c:pt idx="1689">
                  <c:v>101.37</c:v>
                </c:pt>
                <c:pt idx="1690">
                  <c:v>101.43</c:v>
                </c:pt>
                <c:pt idx="1691">
                  <c:v>101.49</c:v>
                </c:pt>
                <c:pt idx="1692">
                  <c:v>101.55</c:v>
                </c:pt>
                <c:pt idx="1693">
                  <c:v>101.61</c:v>
                </c:pt>
                <c:pt idx="1694">
                  <c:v>101.67</c:v>
                </c:pt>
                <c:pt idx="1695">
                  <c:v>101.73</c:v>
                </c:pt>
                <c:pt idx="1696">
                  <c:v>101.79</c:v>
                </c:pt>
                <c:pt idx="1697">
                  <c:v>101.85</c:v>
                </c:pt>
                <c:pt idx="1698">
                  <c:v>101.91</c:v>
                </c:pt>
                <c:pt idx="1699">
                  <c:v>101.97</c:v>
                </c:pt>
                <c:pt idx="1700">
                  <c:v>102.03</c:v>
                </c:pt>
                <c:pt idx="1701">
                  <c:v>102.09</c:v>
                </c:pt>
                <c:pt idx="1702">
                  <c:v>102.15</c:v>
                </c:pt>
                <c:pt idx="1703">
                  <c:v>102.21</c:v>
                </c:pt>
                <c:pt idx="1704">
                  <c:v>102.27</c:v>
                </c:pt>
                <c:pt idx="1705">
                  <c:v>102.33</c:v>
                </c:pt>
                <c:pt idx="1706">
                  <c:v>102.39</c:v>
                </c:pt>
                <c:pt idx="1707">
                  <c:v>102.45</c:v>
                </c:pt>
                <c:pt idx="1708">
                  <c:v>102.51</c:v>
                </c:pt>
                <c:pt idx="1709">
                  <c:v>102.57</c:v>
                </c:pt>
                <c:pt idx="1710">
                  <c:v>102.63</c:v>
                </c:pt>
                <c:pt idx="1711">
                  <c:v>102.69</c:v>
                </c:pt>
                <c:pt idx="1712">
                  <c:v>102.75</c:v>
                </c:pt>
                <c:pt idx="1713">
                  <c:v>102.81</c:v>
                </c:pt>
                <c:pt idx="1714">
                  <c:v>102.87</c:v>
                </c:pt>
                <c:pt idx="1715">
                  <c:v>102.93</c:v>
                </c:pt>
                <c:pt idx="1716">
                  <c:v>102.99</c:v>
                </c:pt>
                <c:pt idx="1717">
                  <c:v>103.05</c:v>
                </c:pt>
                <c:pt idx="1718">
                  <c:v>103.11</c:v>
                </c:pt>
                <c:pt idx="1719">
                  <c:v>103.17</c:v>
                </c:pt>
                <c:pt idx="1720">
                  <c:v>103.23</c:v>
                </c:pt>
                <c:pt idx="1721">
                  <c:v>103.29</c:v>
                </c:pt>
                <c:pt idx="1722">
                  <c:v>103.35</c:v>
                </c:pt>
                <c:pt idx="1723">
                  <c:v>103.41</c:v>
                </c:pt>
                <c:pt idx="1724">
                  <c:v>103.47</c:v>
                </c:pt>
                <c:pt idx="1725">
                  <c:v>103.53</c:v>
                </c:pt>
                <c:pt idx="1726">
                  <c:v>103.59</c:v>
                </c:pt>
                <c:pt idx="1727">
                  <c:v>103.65</c:v>
                </c:pt>
                <c:pt idx="1728">
                  <c:v>103.71</c:v>
                </c:pt>
                <c:pt idx="1729">
                  <c:v>103.77</c:v>
                </c:pt>
                <c:pt idx="1730">
                  <c:v>103.83</c:v>
                </c:pt>
                <c:pt idx="1731">
                  <c:v>103.89</c:v>
                </c:pt>
                <c:pt idx="1732">
                  <c:v>103.95</c:v>
                </c:pt>
                <c:pt idx="1733">
                  <c:v>104.01</c:v>
                </c:pt>
                <c:pt idx="1734">
                  <c:v>104.07</c:v>
                </c:pt>
                <c:pt idx="1735">
                  <c:v>104.13</c:v>
                </c:pt>
                <c:pt idx="1736">
                  <c:v>104.19</c:v>
                </c:pt>
                <c:pt idx="1737">
                  <c:v>104.25</c:v>
                </c:pt>
                <c:pt idx="1738">
                  <c:v>104.31</c:v>
                </c:pt>
                <c:pt idx="1739">
                  <c:v>104.37</c:v>
                </c:pt>
                <c:pt idx="1740">
                  <c:v>104.43</c:v>
                </c:pt>
                <c:pt idx="1741">
                  <c:v>104.49</c:v>
                </c:pt>
                <c:pt idx="1742">
                  <c:v>104.55</c:v>
                </c:pt>
                <c:pt idx="1743">
                  <c:v>104.61</c:v>
                </c:pt>
                <c:pt idx="1744">
                  <c:v>104.67</c:v>
                </c:pt>
                <c:pt idx="1745">
                  <c:v>104.73</c:v>
                </c:pt>
                <c:pt idx="1746">
                  <c:v>104.79</c:v>
                </c:pt>
                <c:pt idx="1747">
                  <c:v>104.85</c:v>
                </c:pt>
                <c:pt idx="1748">
                  <c:v>104.91</c:v>
                </c:pt>
                <c:pt idx="1749">
                  <c:v>104.97</c:v>
                </c:pt>
                <c:pt idx="1750">
                  <c:v>105.03</c:v>
                </c:pt>
                <c:pt idx="1751">
                  <c:v>105.09</c:v>
                </c:pt>
                <c:pt idx="1752">
                  <c:v>105.15</c:v>
                </c:pt>
                <c:pt idx="1753">
                  <c:v>105.21</c:v>
                </c:pt>
                <c:pt idx="1754">
                  <c:v>105.27</c:v>
                </c:pt>
                <c:pt idx="1755">
                  <c:v>105.33</c:v>
                </c:pt>
                <c:pt idx="1756">
                  <c:v>105.39</c:v>
                </c:pt>
                <c:pt idx="1757">
                  <c:v>105.45</c:v>
                </c:pt>
                <c:pt idx="1758">
                  <c:v>105.51</c:v>
                </c:pt>
                <c:pt idx="1759">
                  <c:v>105.57</c:v>
                </c:pt>
                <c:pt idx="1760">
                  <c:v>105.63</c:v>
                </c:pt>
                <c:pt idx="1761">
                  <c:v>105.69</c:v>
                </c:pt>
                <c:pt idx="1762">
                  <c:v>105.75</c:v>
                </c:pt>
                <c:pt idx="1763">
                  <c:v>105.81</c:v>
                </c:pt>
                <c:pt idx="1764">
                  <c:v>105.87</c:v>
                </c:pt>
                <c:pt idx="1765">
                  <c:v>105.93</c:v>
                </c:pt>
                <c:pt idx="1766">
                  <c:v>105.99</c:v>
                </c:pt>
                <c:pt idx="1767">
                  <c:v>106.05</c:v>
                </c:pt>
                <c:pt idx="1768">
                  <c:v>106.11</c:v>
                </c:pt>
                <c:pt idx="1769">
                  <c:v>106.17</c:v>
                </c:pt>
                <c:pt idx="1770">
                  <c:v>106.23</c:v>
                </c:pt>
                <c:pt idx="1771">
                  <c:v>106.29</c:v>
                </c:pt>
                <c:pt idx="1772">
                  <c:v>106.35</c:v>
                </c:pt>
                <c:pt idx="1773">
                  <c:v>106.41</c:v>
                </c:pt>
                <c:pt idx="1774">
                  <c:v>106.47</c:v>
                </c:pt>
                <c:pt idx="1775">
                  <c:v>106.53</c:v>
                </c:pt>
                <c:pt idx="1776">
                  <c:v>106.59</c:v>
                </c:pt>
                <c:pt idx="1777">
                  <c:v>106.65</c:v>
                </c:pt>
                <c:pt idx="1778">
                  <c:v>106.71</c:v>
                </c:pt>
                <c:pt idx="1779">
                  <c:v>106.77</c:v>
                </c:pt>
                <c:pt idx="1780">
                  <c:v>106.83</c:v>
                </c:pt>
                <c:pt idx="1781">
                  <c:v>106.89</c:v>
                </c:pt>
                <c:pt idx="1782">
                  <c:v>106.95</c:v>
                </c:pt>
                <c:pt idx="1783">
                  <c:v>107.01</c:v>
                </c:pt>
                <c:pt idx="1784">
                  <c:v>107.07</c:v>
                </c:pt>
                <c:pt idx="1785">
                  <c:v>107.13</c:v>
                </c:pt>
                <c:pt idx="1786">
                  <c:v>107.19</c:v>
                </c:pt>
                <c:pt idx="1787">
                  <c:v>107.25</c:v>
                </c:pt>
                <c:pt idx="1788">
                  <c:v>107.31</c:v>
                </c:pt>
                <c:pt idx="1789">
                  <c:v>107.37</c:v>
                </c:pt>
                <c:pt idx="1790">
                  <c:v>107.43</c:v>
                </c:pt>
                <c:pt idx="1791">
                  <c:v>107.49</c:v>
                </c:pt>
                <c:pt idx="1792">
                  <c:v>107.55</c:v>
                </c:pt>
                <c:pt idx="1793">
                  <c:v>107.61</c:v>
                </c:pt>
                <c:pt idx="1794">
                  <c:v>107.67</c:v>
                </c:pt>
                <c:pt idx="1795">
                  <c:v>107.73</c:v>
                </c:pt>
                <c:pt idx="1796">
                  <c:v>107.79</c:v>
                </c:pt>
                <c:pt idx="1797">
                  <c:v>107.85</c:v>
                </c:pt>
                <c:pt idx="1798">
                  <c:v>107.91</c:v>
                </c:pt>
                <c:pt idx="1799">
                  <c:v>107.97</c:v>
                </c:pt>
                <c:pt idx="1800">
                  <c:v>108.03</c:v>
                </c:pt>
                <c:pt idx="1801">
                  <c:v>108.09</c:v>
                </c:pt>
                <c:pt idx="1802">
                  <c:v>108.15</c:v>
                </c:pt>
                <c:pt idx="1803">
                  <c:v>108.21</c:v>
                </c:pt>
                <c:pt idx="1804">
                  <c:v>108.27</c:v>
                </c:pt>
                <c:pt idx="1805">
                  <c:v>108.33</c:v>
                </c:pt>
                <c:pt idx="1806">
                  <c:v>108.39</c:v>
                </c:pt>
                <c:pt idx="1807">
                  <c:v>108.45</c:v>
                </c:pt>
                <c:pt idx="1808">
                  <c:v>108.51</c:v>
                </c:pt>
                <c:pt idx="1809">
                  <c:v>108.57</c:v>
                </c:pt>
                <c:pt idx="1810">
                  <c:v>108.63</c:v>
                </c:pt>
                <c:pt idx="1811">
                  <c:v>108.69</c:v>
                </c:pt>
                <c:pt idx="1812">
                  <c:v>108.75</c:v>
                </c:pt>
                <c:pt idx="1813">
                  <c:v>108.81</c:v>
                </c:pt>
                <c:pt idx="1814">
                  <c:v>108.87</c:v>
                </c:pt>
                <c:pt idx="1815">
                  <c:v>108.93</c:v>
                </c:pt>
                <c:pt idx="1816">
                  <c:v>108.99</c:v>
                </c:pt>
                <c:pt idx="1817">
                  <c:v>109.05</c:v>
                </c:pt>
                <c:pt idx="1818">
                  <c:v>109.11</c:v>
                </c:pt>
                <c:pt idx="1819">
                  <c:v>109.17</c:v>
                </c:pt>
                <c:pt idx="1820">
                  <c:v>109.23</c:v>
                </c:pt>
                <c:pt idx="1821">
                  <c:v>109.29</c:v>
                </c:pt>
                <c:pt idx="1822">
                  <c:v>109.35</c:v>
                </c:pt>
                <c:pt idx="1823">
                  <c:v>109.41</c:v>
                </c:pt>
                <c:pt idx="1824">
                  <c:v>109.47</c:v>
                </c:pt>
                <c:pt idx="1825">
                  <c:v>109.53</c:v>
                </c:pt>
                <c:pt idx="1826">
                  <c:v>109.59</c:v>
                </c:pt>
                <c:pt idx="1827">
                  <c:v>109.65</c:v>
                </c:pt>
                <c:pt idx="1828">
                  <c:v>109.71</c:v>
                </c:pt>
                <c:pt idx="1829">
                  <c:v>109.77</c:v>
                </c:pt>
                <c:pt idx="1830">
                  <c:v>109.83</c:v>
                </c:pt>
                <c:pt idx="1831">
                  <c:v>109.89</c:v>
                </c:pt>
                <c:pt idx="1832">
                  <c:v>109.95</c:v>
                </c:pt>
                <c:pt idx="1833">
                  <c:v>110.01</c:v>
                </c:pt>
                <c:pt idx="1834">
                  <c:v>110.07</c:v>
                </c:pt>
                <c:pt idx="1835">
                  <c:v>110.13</c:v>
                </c:pt>
                <c:pt idx="1836">
                  <c:v>110.19</c:v>
                </c:pt>
                <c:pt idx="1837">
                  <c:v>110.25</c:v>
                </c:pt>
                <c:pt idx="1838">
                  <c:v>110.31</c:v>
                </c:pt>
                <c:pt idx="1839">
                  <c:v>110.37</c:v>
                </c:pt>
                <c:pt idx="1840">
                  <c:v>110.43</c:v>
                </c:pt>
                <c:pt idx="1841">
                  <c:v>110.49</c:v>
                </c:pt>
                <c:pt idx="1842">
                  <c:v>110.55</c:v>
                </c:pt>
                <c:pt idx="1843">
                  <c:v>110.61</c:v>
                </c:pt>
                <c:pt idx="1844">
                  <c:v>110.67</c:v>
                </c:pt>
                <c:pt idx="1845">
                  <c:v>110.73</c:v>
                </c:pt>
                <c:pt idx="1846">
                  <c:v>110.79</c:v>
                </c:pt>
                <c:pt idx="1847">
                  <c:v>110.85</c:v>
                </c:pt>
                <c:pt idx="1848">
                  <c:v>110.91</c:v>
                </c:pt>
                <c:pt idx="1849">
                  <c:v>110.97</c:v>
                </c:pt>
                <c:pt idx="1850">
                  <c:v>111.03</c:v>
                </c:pt>
                <c:pt idx="1851">
                  <c:v>111.09</c:v>
                </c:pt>
                <c:pt idx="1852">
                  <c:v>111.15</c:v>
                </c:pt>
                <c:pt idx="1853">
                  <c:v>111.21</c:v>
                </c:pt>
                <c:pt idx="1854">
                  <c:v>111.27</c:v>
                </c:pt>
                <c:pt idx="1855">
                  <c:v>111.33</c:v>
                </c:pt>
                <c:pt idx="1856">
                  <c:v>111.39</c:v>
                </c:pt>
                <c:pt idx="1857">
                  <c:v>111.45</c:v>
                </c:pt>
                <c:pt idx="1858">
                  <c:v>111.51</c:v>
                </c:pt>
                <c:pt idx="1859">
                  <c:v>111.57</c:v>
                </c:pt>
                <c:pt idx="1860">
                  <c:v>111.63</c:v>
                </c:pt>
                <c:pt idx="1861">
                  <c:v>111.69</c:v>
                </c:pt>
                <c:pt idx="1862">
                  <c:v>111.75</c:v>
                </c:pt>
                <c:pt idx="1863">
                  <c:v>111.81</c:v>
                </c:pt>
                <c:pt idx="1864">
                  <c:v>111.87</c:v>
                </c:pt>
                <c:pt idx="1865">
                  <c:v>111.93</c:v>
                </c:pt>
                <c:pt idx="1866">
                  <c:v>111.99</c:v>
                </c:pt>
                <c:pt idx="1867">
                  <c:v>112.05</c:v>
                </c:pt>
                <c:pt idx="1868">
                  <c:v>112.11</c:v>
                </c:pt>
                <c:pt idx="1869">
                  <c:v>112.17</c:v>
                </c:pt>
                <c:pt idx="1870">
                  <c:v>112.23</c:v>
                </c:pt>
                <c:pt idx="1871">
                  <c:v>112.29</c:v>
                </c:pt>
                <c:pt idx="1872">
                  <c:v>112.35</c:v>
                </c:pt>
                <c:pt idx="1873">
                  <c:v>112.41</c:v>
                </c:pt>
                <c:pt idx="1874">
                  <c:v>112.47</c:v>
                </c:pt>
                <c:pt idx="1875">
                  <c:v>112.53</c:v>
                </c:pt>
                <c:pt idx="1876">
                  <c:v>112.59</c:v>
                </c:pt>
                <c:pt idx="1877">
                  <c:v>112.65</c:v>
                </c:pt>
                <c:pt idx="1878">
                  <c:v>112.71</c:v>
                </c:pt>
                <c:pt idx="1879">
                  <c:v>112.77</c:v>
                </c:pt>
                <c:pt idx="1880">
                  <c:v>112.83</c:v>
                </c:pt>
                <c:pt idx="1881">
                  <c:v>112.89</c:v>
                </c:pt>
                <c:pt idx="1882">
                  <c:v>112.95</c:v>
                </c:pt>
                <c:pt idx="1883">
                  <c:v>113.01</c:v>
                </c:pt>
                <c:pt idx="1884">
                  <c:v>113.07</c:v>
                </c:pt>
                <c:pt idx="1885">
                  <c:v>113.13</c:v>
                </c:pt>
                <c:pt idx="1886">
                  <c:v>113.19</c:v>
                </c:pt>
                <c:pt idx="1887">
                  <c:v>113.25</c:v>
                </c:pt>
                <c:pt idx="1888">
                  <c:v>113.31</c:v>
                </c:pt>
                <c:pt idx="1889">
                  <c:v>113.37</c:v>
                </c:pt>
                <c:pt idx="1890">
                  <c:v>113.43</c:v>
                </c:pt>
                <c:pt idx="1891">
                  <c:v>113.49</c:v>
                </c:pt>
                <c:pt idx="1892">
                  <c:v>113.55</c:v>
                </c:pt>
                <c:pt idx="1893">
                  <c:v>113.61</c:v>
                </c:pt>
                <c:pt idx="1894">
                  <c:v>113.67</c:v>
                </c:pt>
                <c:pt idx="1895">
                  <c:v>113.73</c:v>
                </c:pt>
                <c:pt idx="1896">
                  <c:v>113.79</c:v>
                </c:pt>
                <c:pt idx="1897">
                  <c:v>113.85</c:v>
                </c:pt>
                <c:pt idx="1898">
                  <c:v>113.91</c:v>
                </c:pt>
                <c:pt idx="1899">
                  <c:v>113.97</c:v>
                </c:pt>
                <c:pt idx="1900">
                  <c:v>114.03</c:v>
                </c:pt>
                <c:pt idx="1901">
                  <c:v>114.09</c:v>
                </c:pt>
                <c:pt idx="1902">
                  <c:v>114.15</c:v>
                </c:pt>
                <c:pt idx="1903">
                  <c:v>114.21</c:v>
                </c:pt>
                <c:pt idx="1904">
                  <c:v>114.27</c:v>
                </c:pt>
                <c:pt idx="1905">
                  <c:v>114.33</c:v>
                </c:pt>
                <c:pt idx="1906">
                  <c:v>114.39</c:v>
                </c:pt>
                <c:pt idx="1907">
                  <c:v>114.45</c:v>
                </c:pt>
                <c:pt idx="1908">
                  <c:v>114.51</c:v>
                </c:pt>
                <c:pt idx="1909">
                  <c:v>114.57</c:v>
                </c:pt>
                <c:pt idx="1910">
                  <c:v>114.63</c:v>
                </c:pt>
                <c:pt idx="1911">
                  <c:v>114.69</c:v>
                </c:pt>
                <c:pt idx="1912">
                  <c:v>114.75</c:v>
                </c:pt>
                <c:pt idx="1913">
                  <c:v>114.81</c:v>
                </c:pt>
                <c:pt idx="1914">
                  <c:v>114.87</c:v>
                </c:pt>
                <c:pt idx="1915">
                  <c:v>114.93</c:v>
                </c:pt>
                <c:pt idx="1916">
                  <c:v>114.99</c:v>
                </c:pt>
                <c:pt idx="1917">
                  <c:v>115.05</c:v>
                </c:pt>
                <c:pt idx="1918">
                  <c:v>115.11</c:v>
                </c:pt>
                <c:pt idx="1919">
                  <c:v>115.17</c:v>
                </c:pt>
                <c:pt idx="1920">
                  <c:v>115.23</c:v>
                </c:pt>
                <c:pt idx="1921">
                  <c:v>115.29</c:v>
                </c:pt>
                <c:pt idx="1922">
                  <c:v>115.35</c:v>
                </c:pt>
                <c:pt idx="1923">
                  <c:v>115.41</c:v>
                </c:pt>
                <c:pt idx="1924">
                  <c:v>115.47</c:v>
                </c:pt>
                <c:pt idx="1925">
                  <c:v>115.53</c:v>
                </c:pt>
                <c:pt idx="1926">
                  <c:v>115.59</c:v>
                </c:pt>
                <c:pt idx="1927">
                  <c:v>115.65</c:v>
                </c:pt>
                <c:pt idx="1928">
                  <c:v>115.71</c:v>
                </c:pt>
                <c:pt idx="1929">
                  <c:v>115.77</c:v>
                </c:pt>
                <c:pt idx="1930">
                  <c:v>115.83</c:v>
                </c:pt>
                <c:pt idx="1931">
                  <c:v>115.89</c:v>
                </c:pt>
                <c:pt idx="1932">
                  <c:v>115.95</c:v>
                </c:pt>
                <c:pt idx="1933">
                  <c:v>116.01</c:v>
                </c:pt>
                <c:pt idx="1934">
                  <c:v>116.07</c:v>
                </c:pt>
                <c:pt idx="1935">
                  <c:v>116.13</c:v>
                </c:pt>
                <c:pt idx="1936">
                  <c:v>116.19</c:v>
                </c:pt>
                <c:pt idx="1937">
                  <c:v>116.25</c:v>
                </c:pt>
                <c:pt idx="1938">
                  <c:v>116.31</c:v>
                </c:pt>
                <c:pt idx="1939">
                  <c:v>116.37</c:v>
                </c:pt>
                <c:pt idx="1940">
                  <c:v>116.43</c:v>
                </c:pt>
                <c:pt idx="1941">
                  <c:v>116.49</c:v>
                </c:pt>
                <c:pt idx="1942">
                  <c:v>116.55</c:v>
                </c:pt>
                <c:pt idx="1943">
                  <c:v>116.61</c:v>
                </c:pt>
                <c:pt idx="1944">
                  <c:v>116.67</c:v>
                </c:pt>
                <c:pt idx="1945">
                  <c:v>116.73</c:v>
                </c:pt>
                <c:pt idx="1946">
                  <c:v>116.79</c:v>
                </c:pt>
                <c:pt idx="1947">
                  <c:v>116.85</c:v>
                </c:pt>
                <c:pt idx="1948">
                  <c:v>116.91</c:v>
                </c:pt>
                <c:pt idx="1949">
                  <c:v>116.97</c:v>
                </c:pt>
                <c:pt idx="1950">
                  <c:v>117.03</c:v>
                </c:pt>
                <c:pt idx="1951">
                  <c:v>117.09</c:v>
                </c:pt>
                <c:pt idx="1952">
                  <c:v>117.15</c:v>
                </c:pt>
                <c:pt idx="1953">
                  <c:v>117.21</c:v>
                </c:pt>
                <c:pt idx="1954">
                  <c:v>117.27</c:v>
                </c:pt>
                <c:pt idx="1955">
                  <c:v>117.33</c:v>
                </c:pt>
                <c:pt idx="1956">
                  <c:v>117.39</c:v>
                </c:pt>
                <c:pt idx="1957">
                  <c:v>117.45</c:v>
                </c:pt>
                <c:pt idx="1958">
                  <c:v>117.51</c:v>
                </c:pt>
                <c:pt idx="1959">
                  <c:v>117.57</c:v>
                </c:pt>
                <c:pt idx="1960">
                  <c:v>117.63</c:v>
                </c:pt>
                <c:pt idx="1961">
                  <c:v>117.69</c:v>
                </c:pt>
                <c:pt idx="1962">
                  <c:v>117.75</c:v>
                </c:pt>
                <c:pt idx="1963">
                  <c:v>117.81</c:v>
                </c:pt>
                <c:pt idx="1964">
                  <c:v>117.87</c:v>
                </c:pt>
                <c:pt idx="1965">
                  <c:v>117.93</c:v>
                </c:pt>
                <c:pt idx="1966">
                  <c:v>117.99</c:v>
                </c:pt>
                <c:pt idx="1967">
                  <c:v>118.05</c:v>
                </c:pt>
                <c:pt idx="1968">
                  <c:v>118.11</c:v>
                </c:pt>
                <c:pt idx="1969">
                  <c:v>118.17</c:v>
                </c:pt>
                <c:pt idx="1970">
                  <c:v>118.23</c:v>
                </c:pt>
                <c:pt idx="1971">
                  <c:v>118.29</c:v>
                </c:pt>
                <c:pt idx="1972">
                  <c:v>118.35</c:v>
                </c:pt>
                <c:pt idx="1973">
                  <c:v>118.41</c:v>
                </c:pt>
                <c:pt idx="1974">
                  <c:v>118.47</c:v>
                </c:pt>
                <c:pt idx="1975">
                  <c:v>118.53</c:v>
                </c:pt>
                <c:pt idx="1976">
                  <c:v>118.59</c:v>
                </c:pt>
                <c:pt idx="1977">
                  <c:v>118.65</c:v>
                </c:pt>
                <c:pt idx="1978">
                  <c:v>118.71</c:v>
                </c:pt>
                <c:pt idx="1979">
                  <c:v>118.77</c:v>
                </c:pt>
                <c:pt idx="1980">
                  <c:v>118.83</c:v>
                </c:pt>
                <c:pt idx="1981">
                  <c:v>118.89</c:v>
                </c:pt>
                <c:pt idx="1982">
                  <c:v>118.95</c:v>
                </c:pt>
                <c:pt idx="1983">
                  <c:v>119.01</c:v>
                </c:pt>
                <c:pt idx="1984">
                  <c:v>119.07</c:v>
                </c:pt>
                <c:pt idx="1985">
                  <c:v>119.13</c:v>
                </c:pt>
                <c:pt idx="1986">
                  <c:v>119.19</c:v>
                </c:pt>
                <c:pt idx="1987">
                  <c:v>119.25</c:v>
                </c:pt>
                <c:pt idx="1988">
                  <c:v>119.31</c:v>
                </c:pt>
                <c:pt idx="1989">
                  <c:v>119.37</c:v>
                </c:pt>
                <c:pt idx="1990">
                  <c:v>119.43</c:v>
                </c:pt>
                <c:pt idx="1991">
                  <c:v>119.49</c:v>
                </c:pt>
                <c:pt idx="1992">
                  <c:v>119.55</c:v>
                </c:pt>
                <c:pt idx="1993">
                  <c:v>119.61</c:v>
                </c:pt>
                <c:pt idx="1994">
                  <c:v>119.67</c:v>
                </c:pt>
                <c:pt idx="1995">
                  <c:v>119.73</c:v>
                </c:pt>
                <c:pt idx="1996">
                  <c:v>119.79</c:v>
                </c:pt>
                <c:pt idx="1997">
                  <c:v>119.85</c:v>
                </c:pt>
                <c:pt idx="1998">
                  <c:v>119.91</c:v>
                </c:pt>
                <c:pt idx="1999">
                  <c:v>119.97</c:v>
                </c:pt>
                <c:pt idx="2000">
                  <c:v>120.03</c:v>
                </c:pt>
                <c:pt idx="2001">
                  <c:v>120.09</c:v>
                </c:pt>
                <c:pt idx="2002">
                  <c:v>120.15</c:v>
                </c:pt>
                <c:pt idx="2003">
                  <c:v>120.21</c:v>
                </c:pt>
                <c:pt idx="2004">
                  <c:v>120.27</c:v>
                </c:pt>
                <c:pt idx="2005">
                  <c:v>120.33</c:v>
                </c:pt>
                <c:pt idx="2006">
                  <c:v>120.39</c:v>
                </c:pt>
                <c:pt idx="2007">
                  <c:v>120.45</c:v>
                </c:pt>
                <c:pt idx="2008">
                  <c:v>120.51</c:v>
                </c:pt>
                <c:pt idx="2009">
                  <c:v>120.57</c:v>
                </c:pt>
                <c:pt idx="2010">
                  <c:v>120.63</c:v>
                </c:pt>
                <c:pt idx="2011">
                  <c:v>120.69</c:v>
                </c:pt>
                <c:pt idx="2012">
                  <c:v>120.75</c:v>
                </c:pt>
                <c:pt idx="2013">
                  <c:v>120.81</c:v>
                </c:pt>
                <c:pt idx="2014">
                  <c:v>120.87</c:v>
                </c:pt>
                <c:pt idx="2015">
                  <c:v>120.93</c:v>
                </c:pt>
                <c:pt idx="2016">
                  <c:v>120.99</c:v>
                </c:pt>
                <c:pt idx="2017">
                  <c:v>121.05</c:v>
                </c:pt>
                <c:pt idx="2018">
                  <c:v>121.11</c:v>
                </c:pt>
                <c:pt idx="2019">
                  <c:v>121.17</c:v>
                </c:pt>
                <c:pt idx="2020">
                  <c:v>121.23</c:v>
                </c:pt>
                <c:pt idx="2021">
                  <c:v>121.29</c:v>
                </c:pt>
                <c:pt idx="2022">
                  <c:v>121.35</c:v>
                </c:pt>
                <c:pt idx="2023">
                  <c:v>121.41</c:v>
                </c:pt>
                <c:pt idx="2024">
                  <c:v>121.47</c:v>
                </c:pt>
                <c:pt idx="2025">
                  <c:v>121.53</c:v>
                </c:pt>
                <c:pt idx="2026">
                  <c:v>121.59</c:v>
                </c:pt>
                <c:pt idx="2027">
                  <c:v>121.65</c:v>
                </c:pt>
                <c:pt idx="2028">
                  <c:v>121.71</c:v>
                </c:pt>
                <c:pt idx="2029">
                  <c:v>121.77</c:v>
                </c:pt>
                <c:pt idx="2030">
                  <c:v>121.83</c:v>
                </c:pt>
                <c:pt idx="2031">
                  <c:v>121.89</c:v>
                </c:pt>
                <c:pt idx="2032">
                  <c:v>121.95</c:v>
                </c:pt>
                <c:pt idx="2033">
                  <c:v>122.01</c:v>
                </c:pt>
                <c:pt idx="2034">
                  <c:v>122.07</c:v>
                </c:pt>
                <c:pt idx="2035">
                  <c:v>122.13</c:v>
                </c:pt>
                <c:pt idx="2036">
                  <c:v>122.19</c:v>
                </c:pt>
                <c:pt idx="2037">
                  <c:v>122.25</c:v>
                </c:pt>
                <c:pt idx="2038">
                  <c:v>122.31</c:v>
                </c:pt>
                <c:pt idx="2039">
                  <c:v>122.37</c:v>
                </c:pt>
                <c:pt idx="2040">
                  <c:v>122.43</c:v>
                </c:pt>
                <c:pt idx="2041">
                  <c:v>122.49</c:v>
                </c:pt>
                <c:pt idx="2042">
                  <c:v>122.55</c:v>
                </c:pt>
                <c:pt idx="2043">
                  <c:v>122.61</c:v>
                </c:pt>
                <c:pt idx="2044">
                  <c:v>122.67</c:v>
                </c:pt>
                <c:pt idx="2045">
                  <c:v>122.73</c:v>
                </c:pt>
                <c:pt idx="2046">
                  <c:v>122.79</c:v>
                </c:pt>
                <c:pt idx="2047">
                  <c:v>122.85</c:v>
                </c:pt>
                <c:pt idx="2048">
                  <c:v>122.91</c:v>
                </c:pt>
                <c:pt idx="2049">
                  <c:v>122.97</c:v>
                </c:pt>
                <c:pt idx="2050">
                  <c:v>123.03</c:v>
                </c:pt>
                <c:pt idx="2051">
                  <c:v>123.09</c:v>
                </c:pt>
                <c:pt idx="2052">
                  <c:v>123.15</c:v>
                </c:pt>
                <c:pt idx="2053">
                  <c:v>123.21</c:v>
                </c:pt>
                <c:pt idx="2054">
                  <c:v>123.27</c:v>
                </c:pt>
                <c:pt idx="2055">
                  <c:v>123.33</c:v>
                </c:pt>
                <c:pt idx="2056">
                  <c:v>123.39</c:v>
                </c:pt>
                <c:pt idx="2057">
                  <c:v>123.45</c:v>
                </c:pt>
                <c:pt idx="2058">
                  <c:v>123.51</c:v>
                </c:pt>
                <c:pt idx="2059">
                  <c:v>123.57</c:v>
                </c:pt>
                <c:pt idx="2060">
                  <c:v>123.63</c:v>
                </c:pt>
                <c:pt idx="2061">
                  <c:v>123.69</c:v>
                </c:pt>
                <c:pt idx="2062">
                  <c:v>123.75</c:v>
                </c:pt>
                <c:pt idx="2063">
                  <c:v>123.81</c:v>
                </c:pt>
                <c:pt idx="2064">
                  <c:v>123.87</c:v>
                </c:pt>
                <c:pt idx="2065">
                  <c:v>123.93</c:v>
                </c:pt>
                <c:pt idx="2066">
                  <c:v>123.99</c:v>
                </c:pt>
                <c:pt idx="2067">
                  <c:v>124.05</c:v>
                </c:pt>
                <c:pt idx="2068">
                  <c:v>124.11</c:v>
                </c:pt>
                <c:pt idx="2069">
                  <c:v>124.17</c:v>
                </c:pt>
                <c:pt idx="2070">
                  <c:v>124.23</c:v>
                </c:pt>
                <c:pt idx="2071">
                  <c:v>124.29</c:v>
                </c:pt>
                <c:pt idx="2072">
                  <c:v>124.35</c:v>
                </c:pt>
                <c:pt idx="2073">
                  <c:v>124.41</c:v>
                </c:pt>
                <c:pt idx="2074">
                  <c:v>124.47</c:v>
                </c:pt>
                <c:pt idx="2075">
                  <c:v>124.53</c:v>
                </c:pt>
                <c:pt idx="2076">
                  <c:v>124.59</c:v>
                </c:pt>
                <c:pt idx="2077">
                  <c:v>124.65</c:v>
                </c:pt>
                <c:pt idx="2078">
                  <c:v>124.71</c:v>
                </c:pt>
                <c:pt idx="2079">
                  <c:v>124.77</c:v>
                </c:pt>
                <c:pt idx="2080">
                  <c:v>124.83</c:v>
                </c:pt>
                <c:pt idx="2081">
                  <c:v>124.89</c:v>
                </c:pt>
                <c:pt idx="2082">
                  <c:v>124.95</c:v>
                </c:pt>
                <c:pt idx="2083">
                  <c:v>125.01</c:v>
                </c:pt>
                <c:pt idx="2084">
                  <c:v>125.07</c:v>
                </c:pt>
                <c:pt idx="2085">
                  <c:v>125.13</c:v>
                </c:pt>
                <c:pt idx="2086">
                  <c:v>125.19</c:v>
                </c:pt>
                <c:pt idx="2087">
                  <c:v>125.25</c:v>
                </c:pt>
                <c:pt idx="2088">
                  <c:v>125.31</c:v>
                </c:pt>
                <c:pt idx="2089">
                  <c:v>125.37</c:v>
                </c:pt>
                <c:pt idx="2090">
                  <c:v>125.43</c:v>
                </c:pt>
                <c:pt idx="2091">
                  <c:v>125.49</c:v>
                </c:pt>
                <c:pt idx="2092">
                  <c:v>125.55</c:v>
                </c:pt>
                <c:pt idx="2093">
                  <c:v>125.61</c:v>
                </c:pt>
                <c:pt idx="2094">
                  <c:v>125.67</c:v>
                </c:pt>
                <c:pt idx="2095">
                  <c:v>125.73</c:v>
                </c:pt>
                <c:pt idx="2096">
                  <c:v>125.79</c:v>
                </c:pt>
                <c:pt idx="2097">
                  <c:v>125.85</c:v>
                </c:pt>
                <c:pt idx="2098">
                  <c:v>125.91</c:v>
                </c:pt>
                <c:pt idx="2099">
                  <c:v>125.97</c:v>
                </c:pt>
                <c:pt idx="2100">
                  <c:v>126.03</c:v>
                </c:pt>
                <c:pt idx="2101">
                  <c:v>126.09</c:v>
                </c:pt>
                <c:pt idx="2102">
                  <c:v>126.15</c:v>
                </c:pt>
                <c:pt idx="2103">
                  <c:v>126.21</c:v>
                </c:pt>
                <c:pt idx="2104">
                  <c:v>126.27</c:v>
                </c:pt>
                <c:pt idx="2105">
                  <c:v>126.33</c:v>
                </c:pt>
                <c:pt idx="2106">
                  <c:v>126.39</c:v>
                </c:pt>
                <c:pt idx="2107">
                  <c:v>126.45</c:v>
                </c:pt>
                <c:pt idx="2108">
                  <c:v>126.51</c:v>
                </c:pt>
                <c:pt idx="2109">
                  <c:v>126.57</c:v>
                </c:pt>
                <c:pt idx="2110">
                  <c:v>126.63</c:v>
                </c:pt>
                <c:pt idx="2111">
                  <c:v>126.69</c:v>
                </c:pt>
                <c:pt idx="2112">
                  <c:v>126.75</c:v>
                </c:pt>
                <c:pt idx="2113">
                  <c:v>126.81</c:v>
                </c:pt>
                <c:pt idx="2114">
                  <c:v>126.87</c:v>
                </c:pt>
                <c:pt idx="2115">
                  <c:v>126.93</c:v>
                </c:pt>
                <c:pt idx="2116">
                  <c:v>126.99</c:v>
                </c:pt>
                <c:pt idx="2117">
                  <c:v>127.05</c:v>
                </c:pt>
                <c:pt idx="2118">
                  <c:v>127.11</c:v>
                </c:pt>
                <c:pt idx="2119">
                  <c:v>127.17</c:v>
                </c:pt>
                <c:pt idx="2120">
                  <c:v>127.23</c:v>
                </c:pt>
                <c:pt idx="2121">
                  <c:v>127.29</c:v>
                </c:pt>
                <c:pt idx="2122">
                  <c:v>127.35</c:v>
                </c:pt>
                <c:pt idx="2123">
                  <c:v>127.41</c:v>
                </c:pt>
                <c:pt idx="2124">
                  <c:v>127.47</c:v>
                </c:pt>
                <c:pt idx="2125">
                  <c:v>127.53</c:v>
                </c:pt>
                <c:pt idx="2126">
                  <c:v>127.59</c:v>
                </c:pt>
                <c:pt idx="2127">
                  <c:v>127.65</c:v>
                </c:pt>
                <c:pt idx="2128">
                  <c:v>127.71</c:v>
                </c:pt>
                <c:pt idx="2129">
                  <c:v>127.77</c:v>
                </c:pt>
                <c:pt idx="2130">
                  <c:v>127.83</c:v>
                </c:pt>
                <c:pt idx="2131">
                  <c:v>127.89</c:v>
                </c:pt>
                <c:pt idx="2132">
                  <c:v>127.95</c:v>
                </c:pt>
                <c:pt idx="2133">
                  <c:v>128.01</c:v>
                </c:pt>
                <c:pt idx="2134">
                  <c:v>128.07</c:v>
                </c:pt>
                <c:pt idx="2135">
                  <c:v>128.13</c:v>
                </c:pt>
                <c:pt idx="2136">
                  <c:v>128.19</c:v>
                </c:pt>
                <c:pt idx="2137">
                  <c:v>128.25</c:v>
                </c:pt>
                <c:pt idx="2138">
                  <c:v>128.31</c:v>
                </c:pt>
                <c:pt idx="2139">
                  <c:v>128.37</c:v>
                </c:pt>
                <c:pt idx="2140">
                  <c:v>128.43</c:v>
                </c:pt>
                <c:pt idx="2141">
                  <c:v>128.49</c:v>
                </c:pt>
                <c:pt idx="2142">
                  <c:v>128.55000000000001</c:v>
                </c:pt>
                <c:pt idx="2143">
                  <c:v>128.61000000000001</c:v>
                </c:pt>
                <c:pt idx="2144">
                  <c:v>128.66999999999999</c:v>
                </c:pt>
                <c:pt idx="2145">
                  <c:v>128.72999999999999</c:v>
                </c:pt>
                <c:pt idx="2146">
                  <c:v>128.79</c:v>
                </c:pt>
                <c:pt idx="2147">
                  <c:v>128.85</c:v>
                </c:pt>
                <c:pt idx="2148">
                  <c:v>128.91</c:v>
                </c:pt>
                <c:pt idx="2149">
                  <c:v>128.97</c:v>
                </c:pt>
                <c:pt idx="2150">
                  <c:v>129.03</c:v>
                </c:pt>
                <c:pt idx="2151">
                  <c:v>129.09</c:v>
                </c:pt>
                <c:pt idx="2152">
                  <c:v>129.15</c:v>
                </c:pt>
                <c:pt idx="2153">
                  <c:v>129.21</c:v>
                </c:pt>
                <c:pt idx="2154">
                  <c:v>129.27000000000001</c:v>
                </c:pt>
                <c:pt idx="2155">
                  <c:v>129.33000000000001</c:v>
                </c:pt>
                <c:pt idx="2156">
                  <c:v>129.38999999999999</c:v>
                </c:pt>
                <c:pt idx="2157">
                  <c:v>129.44999999999999</c:v>
                </c:pt>
                <c:pt idx="2158">
                  <c:v>129.51</c:v>
                </c:pt>
                <c:pt idx="2159">
                  <c:v>129.57</c:v>
                </c:pt>
                <c:pt idx="2160">
                  <c:v>129.63</c:v>
                </c:pt>
                <c:pt idx="2161">
                  <c:v>129.69</c:v>
                </c:pt>
                <c:pt idx="2162">
                  <c:v>129.75</c:v>
                </c:pt>
                <c:pt idx="2163">
                  <c:v>129.81</c:v>
                </c:pt>
                <c:pt idx="2164">
                  <c:v>129.87</c:v>
                </c:pt>
                <c:pt idx="2165">
                  <c:v>129.93</c:v>
                </c:pt>
                <c:pt idx="2166">
                  <c:v>129.99</c:v>
                </c:pt>
                <c:pt idx="2167">
                  <c:v>130.05000000000001</c:v>
                </c:pt>
                <c:pt idx="2168">
                  <c:v>130.11000000000001</c:v>
                </c:pt>
                <c:pt idx="2169">
                  <c:v>130.16999999999999</c:v>
                </c:pt>
                <c:pt idx="2170">
                  <c:v>130.22999999999999</c:v>
                </c:pt>
                <c:pt idx="2171">
                  <c:v>130.29</c:v>
                </c:pt>
                <c:pt idx="2172">
                  <c:v>130.35</c:v>
                </c:pt>
                <c:pt idx="2173">
                  <c:v>130.41</c:v>
                </c:pt>
                <c:pt idx="2174">
                  <c:v>130.47</c:v>
                </c:pt>
                <c:pt idx="2175">
                  <c:v>130.53</c:v>
                </c:pt>
                <c:pt idx="2176">
                  <c:v>130.59</c:v>
                </c:pt>
                <c:pt idx="2177">
                  <c:v>130.65</c:v>
                </c:pt>
                <c:pt idx="2178">
                  <c:v>130.71</c:v>
                </c:pt>
                <c:pt idx="2179">
                  <c:v>130.77000000000001</c:v>
                </c:pt>
                <c:pt idx="2180">
                  <c:v>130.83000000000001</c:v>
                </c:pt>
                <c:pt idx="2181">
                  <c:v>130.88999999999999</c:v>
                </c:pt>
                <c:pt idx="2182">
                  <c:v>130.94999999999999</c:v>
                </c:pt>
                <c:pt idx="2183">
                  <c:v>131.01</c:v>
                </c:pt>
                <c:pt idx="2184">
                  <c:v>131.07</c:v>
                </c:pt>
                <c:pt idx="2185">
                  <c:v>131.13</c:v>
                </c:pt>
                <c:pt idx="2186">
                  <c:v>131.19</c:v>
                </c:pt>
                <c:pt idx="2187">
                  <c:v>131.25</c:v>
                </c:pt>
                <c:pt idx="2188">
                  <c:v>131.31</c:v>
                </c:pt>
                <c:pt idx="2189">
                  <c:v>131.37</c:v>
                </c:pt>
                <c:pt idx="2190">
                  <c:v>131.43</c:v>
                </c:pt>
                <c:pt idx="2191">
                  <c:v>131.49</c:v>
                </c:pt>
                <c:pt idx="2192">
                  <c:v>131.55000000000001</c:v>
                </c:pt>
                <c:pt idx="2193">
                  <c:v>131.61000000000001</c:v>
                </c:pt>
                <c:pt idx="2194">
                  <c:v>131.66999999999999</c:v>
                </c:pt>
                <c:pt idx="2195">
                  <c:v>131.72999999999999</c:v>
                </c:pt>
                <c:pt idx="2196">
                  <c:v>131.79</c:v>
                </c:pt>
                <c:pt idx="2197">
                  <c:v>131.85</c:v>
                </c:pt>
                <c:pt idx="2198">
                  <c:v>131.91</c:v>
                </c:pt>
                <c:pt idx="2199">
                  <c:v>131.97</c:v>
                </c:pt>
                <c:pt idx="2200">
                  <c:v>132.03</c:v>
                </c:pt>
                <c:pt idx="2201">
                  <c:v>132.09</c:v>
                </c:pt>
                <c:pt idx="2202">
                  <c:v>132.15</c:v>
                </c:pt>
                <c:pt idx="2203">
                  <c:v>132.21</c:v>
                </c:pt>
                <c:pt idx="2204">
                  <c:v>132.27000000000001</c:v>
                </c:pt>
                <c:pt idx="2205">
                  <c:v>132.33000000000001</c:v>
                </c:pt>
                <c:pt idx="2206">
                  <c:v>132.38999999999999</c:v>
                </c:pt>
                <c:pt idx="2207">
                  <c:v>132.44999999999999</c:v>
                </c:pt>
                <c:pt idx="2208">
                  <c:v>132.51</c:v>
                </c:pt>
                <c:pt idx="2209">
                  <c:v>132.57</c:v>
                </c:pt>
                <c:pt idx="2210">
                  <c:v>132.63</c:v>
                </c:pt>
                <c:pt idx="2211">
                  <c:v>132.69</c:v>
                </c:pt>
                <c:pt idx="2212">
                  <c:v>132.75</c:v>
                </c:pt>
                <c:pt idx="2213">
                  <c:v>132.81</c:v>
                </c:pt>
                <c:pt idx="2214">
                  <c:v>132.87</c:v>
                </c:pt>
                <c:pt idx="2215">
                  <c:v>132.93</c:v>
                </c:pt>
                <c:pt idx="2216">
                  <c:v>132.99</c:v>
                </c:pt>
                <c:pt idx="2217">
                  <c:v>133.05000000000001</c:v>
                </c:pt>
                <c:pt idx="2218">
                  <c:v>133.11000000000001</c:v>
                </c:pt>
                <c:pt idx="2219">
                  <c:v>133.16999999999999</c:v>
                </c:pt>
                <c:pt idx="2220">
                  <c:v>133.22999999999999</c:v>
                </c:pt>
                <c:pt idx="2221">
                  <c:v>133.29</c:v>
                </c:pt>
                <c:pt idx="2222">
                  <c:v>133.35</c:v>
                </c:pt>
                <c:pt idx="2223">
                  <c:v>133.41</c:v>
                </c:pt>
                <c:pt idx="2224">
                  <c:v>133.47</c:v>
                </c:pt>
                <c:pt idx="2225">
                  <c:v>133.53</c:v>
                </c:pt>
                <c:pt idx="2226">
                  <c:v>133.59</c:v>
                </c:pt>
                <c:pt idx="2227">
                  <c:v>133.65</c:v>
                </c:pt>
                <c:pt idx="2228">
                  <c:v>133.71</c:v>
                </c:pt>
                <c:pt idx="2229">
                  <c:v>133.77000000000001</c:v>
                </c:pt>
                <c:pt idx="2230">
                  <c:v>133.83000000000001</c:v>
                </c:pt>
                <c:pt idx="2231">
                  <c:v>133.88999999999999</c:v>
                </c:pt>
                <c:pt idx="2232">
                  <c:v>133.94999999999999</c:v>
                </c:pt>
                <c:pt idx="2233">
                  <c:v>134.01</c:v>
                </c:pt>
                <c:pt idx="2234">
                  <c:v>134.07</c:v>
                </c:pt>
                <c:pt idx="2235">
                  <c:v>134.13</c:v>
                </c:pt>
                <c:pt idx="2236">
                  <c:v>134.19</c:v>
                </c:pt>
                <c:pt idx="2237">
                  <c:v>134.25</c:v>
                </c:pt>
                <c:pt idx="2238">
                  <c:v>134.31</c:v>
                </c:pt>
                <c:pt idx="2239">
                  <c:v>134.37</c:v>
                </c:pt>
                <c:pt idx="2240">
                  <c:v>134.43</c:v>
                </c:pt>
                <c:pt idx="2241">
                  <c:v>134.49</c:v>
                </c:pt>
                <c:pt idx="2242">
                  <c:v>134.55000000000001</c:v>
                </c:pt>
                <c:pt idx="2243">
                  <c:v>134.61000000000001</c:v>
                </c:pt>
                <c:pt idx="2244">
                  <c:v>134.66999999999999</c:v>
                </c:pt>
                <c:pt idx="2245">
                  <c:v>134.72999999999999</c:v>
                </c:pt>
                <c:pt idx="2246">
                  <c:v>134.79</c:v>
                </c:pt>
                <c:pt idx="2247">
                  <c:v>134.85</c:v>
                </c:pt>
                <c:pt idx="2248">
                  <c:v>134.91</c:v>
                </c:pt>
                <c:pt idx="2249">
                  <c:v>134.97</c:v>
                </c:pt>
                <c:pt idx="2250">
                  <c:v>135.03</c:v>
                </c:pt>
                <c:pt idx="2251">
                  <c:v>135.09</c:v>
                </c:pt>
                <c:pt idx="2252">
                  <c:v>135.15</c:v>
                </c:pt>
                <c:pt idx="2253">
                  <c:v>135.21</c:v>
                </c:pt>
                <c:pt idx="2254">
                  <c:v>135.27000000000001</c:v>
                </c:pt>
                <c:pt idx="2255">
                  <c:v>135.33000000000001</c:v>
                </c:pt>
                <c:pt idx="2256">
                  <c:v>135.38999999999999</c:v>
                </c:pt>
                <c:pt idx="2257">
                  <c:v>135.44999999999999</c:v>
                </c:pt>
                <c:pt idx="2258">
                  <c:v>135.51</c:v>
                </c:pt>
                <c:pt idx="2259">
                  <c:v>135.57</c:v>
                </c:pt>
                <c:pt idx="2260">
                  <c:v>135.63</c:v>
                </c:pt>
                <c:pt idx="2261">
                  <c:v>135.69</c:v>
                </c:pt>
                <c:pt idx="2262">
                  <c:v>135.75</c:v>
                </c:pt>
                <c:pt idx="2263">
                  <c:v>135.81</c:v>
                </c:pt>
                <c:pt idx="2264">
                  <c:v>135.87</c:v>
                </c:pt>
                <c:pt idx="2265">
                  <c:v>135.93</c:v>
                </c:pt>
                <c:pt idx="2266">
                  <c:v>135.99</c:v>
                </c:pt>
                <c:pt idx="2267">
                  <c:v>136.05000000000001</c:v>
                </c:pt>
                <c:pt idx="2268">
                  <c:v>136.11000000000001</c:v>
                </c:pt>
                <c:pt idx="2269">
                  <c:v>136.16999999999999</c:v>
                </c:pt>
                <c:pt idx="2270">
                  <c:v>136.22999999999999</c:v>
                </c:pt>
                <c:pt idx="2271">
                  <c:v>136.29</c:v>
                </c:pt>
                <c:pt idx="2272">
                  <c:v>136.35</c:v>
                </c:pt>
                <c:pt idx="2273">
                  <c:v>136.41</c:v>
                </c:pt>
                <c:pt idx="2274">
                  <c:v>136.47</c:v>
                </c:pt>
                <c:pt idx="2275">
                  <c:v>136.53</c:v>
                </c:pt>
                <c:pt idx="2276">
                  <c:v>136.59</c:v>
                </c:pt>
                <c:pt idx="2277">
                  <c:v>136.65</c:v>
                </c:pt>
                <c:pt idx="2278">
                  <c:v>136.71</c:v>
                </c:pt>
                <c:pt idx="2279">
                  <c:v>136.77000000000001</c:v>
                </c:pt>
                <c:pt idx="2280">
                  <c:v>136.83000000000001</c:v>
                </c:pt>
                <c:pt idx="2281">
                  <c:v>136.88999999999999</c:v>
                </c:pt>
                <c:pt idx="2282">
                  <c:v>136.94999999999999</c:v>
                </c:pt>
                <c:pt idx="2283">
                  <c:v>137.01</c:v>
                </c:pt>
                <c:pt idx="2284">
                  <c:v>137.07</c:v>
                </c:pt>
                <c:pt idx="2285">
                  <c:v>137.13</c:v>
                </c:pt>
                <c:pt idx="2286">
                  <c:v>137.19</c:v>
                </c:pt>
                <c:pt idx="2287">
                  <c:v>137.25</c:v>
                </c:pt>
                <c:pt idx="2288">
                  <c:v>137.31</c:v>
                </c:pt>
                <c:pt idx="2289">
                  <c:v>137.37</c:v>
                </c:pt>
                <c:pt idx="2290">
                  <c:v>137.43</c:v>
                </c:pt>
                <c:pt idx="2291">
                  <c:v>137.49</c:v>
                </c:pt>
                <c:pt idx="2292">
                  <c:v>137.55000000000001</c:v>
                </c:pt>
                <c:pt idx="2293">
                  <c:v>137.61000000000001</c:v>
                </c:pt>
                <c:pt idx="2294">
                  <c:v>137.66999999999999</c:v>
                </c:pt>
                <c:pt idx="2295">
                  <c:v>137.72999999999999</c:v>
                </c:pt>
                <c:pt idx="2296">
                  <c:v>137.79</c:v>
                </c:pt>
                <c:pt idx="2297">
                  <c:v>137.85</c:v>
                </c:pt>
                <c:pt idx="2298">
                  <c:v>137.91</c:v>
                </c:pt>
                <c:pt idx="2299">
                  <c:v>137.97</c:v>
                </c:pt>
                <c:pt idx="2300">
                  <c:v>138.03</c:v>
                </c:pt>
                <c:pt idx="2301">
                  <c:v>138.09</c:v>
                </c:pt>
                <c:pt idx="2302">
                  <c:v>138.15</c:v>
                </c:pt>
                <c:pt idx="2303">
                  <c:v>138.21</c:v>
                </c:pt>
                <c:pt idx="2304">
                  <c:v>138.27000000000001</c:v>
                </c:pt>
                <c:pt idx="2305">
                  <c:v>138.33000000000001</c:v>
                </c:pt>
                <c:pt idx="2306">
                  <c:v>138.38999999999999</c:v>
                </c:pt>
                <c:pt idx="2307">
                  <c:v>138.44999999999999</c:v>
                </c:pt>
                <c:pt idx="2308">
                  <c:v>138.51</c:v>
                </c:pt>
                <c:pt idx="2309">
                  <c:v>138.57</c:v>
                </c:pt>
                <c:pt idx="2310">
                  <c:v>138.63</c:v>
                </c:pt>
                <c:pt idx="2311">
                  <c:v>138.69</c:v>
                </c:pt>
                <c:pt idx="2312">
                  <c:v>138.75</c:v>
                </c:pt>
                <c:pt idx="2313">
                  <c:v>138.81</c:v>
                </c:pt>
                <c:pt idx="2314">
                  <c:v>138.87</c:v>
                </c:pt>
                <c:pt idx="2315">
                  <c:v>138.93</c:v>
                </c:pt>
                <c:pt idx="2316">
                  <c:v>138.99</c:v>
                </c:pt>
                <c:pt idx="2317">
                  <c:v>139.05000000000001</c:v>
                </c:pt>
                <c:pt idx="2318">
                  <c:v>139.11000000000001</c:v>
                </c:pt>
                <c:pt idx="2319">
                  <c:v>139.16999999999999</c:v>
                </c:pt>
                <c:pt idx="2320">
                  <c:v>139.22999999999999</c:v>
                </c:pt>
                <c:pt idx="2321">
                  <c:v>139.29</c:v>
                </c:pt>
                <c:pt idx="2322">
                  <c:v>139.35</c:v>
                </c:pt>
                <c:pt idx="2323">
                  <c:v>139.41</c:v>
                </c:pt>
                <c:pt idx="2324">
                  <c:v>139.47</c:v>
                </c:pt>
                <c:pt idx="2325">
                  <c:v>139.53</c:v>
                </c:pt>
                <c:pt idx="2326">
                  <c:v>139.59</c:v>
                </c:pt>
                <c:pt idx="2327">
                  <c:v>139.65</c:v>
                </c:pt>
                <c:pt idx="2328">
                  <c:v>139.71</c:v>
                </c:pt>
                <c:pt idx="2329">
                  <c:v>139.77000000000001</c:v>
                </c:pt>
                <c:pt idx="2330">
                  <c:v>139.83000000000001</c:v>
                </c:pt>
                <c:pt idx="2331">
                  <c:v>139.88999999999999</c:v>
                </c:pt>
                <c:pt idx="2332">
                  <c:v>139.94999999999999</c:v>
                </c:pt>
                <c:pt idx="2333">
                  <c:v>140.01</c:v>
                </c:pt>
                <c:pt idx="2334">
                  <c:v>140.07</c:v>
                </c:pt>
                <c:pt idx="2335">
                  <c:v>140.13</c:v>
                </c:pt>
                <c:pt idx="2336">
                  <c:v>140.19</c:v>
                </c:pt>
                <c:pt idx="2337">
                  <c:v>140.25</c:v>
                </c:pt>
                <c:pt idx="2338">
                  <c:v>140.31</c:v>
                </c:pt>
                <c:pt idx="2339">
                  <c:v>140.37</c:v>
                </c:pt>
                <c:pt idx="2340">
                  <c:v>140.43</c:v>
                </c:pt>
                <c:pt idx="2341">
                  <c:v>140.49</c:v>
                </c:pt>
                <c:pt idx="2342">
                  <c:v>140.55000000000001</c:v>
                </c:pt>
                <c:pt idx="2343">
                  <c:v>140.61000000000001</c:v>
                </c:pt>
                <c:pt idx="2344">
                  <c:v>140.66999999999999</c:v>
                </c:pt>
                <c:pt idx="2345">
                  <c:v>140.72999999999999</c:v>
                </c:pt>
                <c:pt idx="2346">
                  <c:v>140.79</c:v>
                </c:pt>
                <c:pt idx="2347">
                  <c:v>140.85</c:v>
                </c:pt>
                <c:pt idx="2348">
                  <c:v>140.91</c:v>
                </c:pt>
                <c:pt idx="2349">
                  <c:v>140.97</c:v>
                </c:pt>
                <c:pt idx="2350">
                  <c:v>141.03</c:v>
                </c:pt>
                <c:pt idx="2351">
                  <c:v>141.09</c:v>
                </c:pt>
                <c:pt idx="2352">
                  <c:v>141.15</c:v>
                </c:pt>
                <c:pt idx="2353">
                  <c:v>141.21</c:v>
                </c:pt>
                <c:pt idx="2354">
                  <c:v>141.27000000000001</c:v>
                </c:pt>
                <c:pt idx="2355">
                  <c:v>141.33000000000001</c:v>
                </c:pt>
                <c:pt idx="2356">
                  <c:v>141.38999999999999</c:v>
                </c:pt>
                <c:pt idx="2357">
                  <c:v>141.44999999999999</c:v>
                </c:pt>
                <c:pt idx="2358">
                  <c:v>141.51</c:v>
                </c:pt>
                <c:pt idx="2359">
                  <c:v>141.57</c:v>
                </c:pt>
                <c:pt idx="2360">
                  <c:v>141.63</c:v>
                </c:pt>
                <c:pt idx="2361">
                  <c:v>141.69</c:v>
                </c:pt>
                <c:pt idx="2362">
                  <c:v>141.75</c:v>
                </c:pt>
                <c:pt idx="2363">
                  <c:v>141.81</c:v>
                </c:pt>
                <c:pt idx="2364">
                  <c:v>141.87</c:v>
                </c:pt>
                <c:pt idx="2365">
                  <c:v>141.93</c:v>
                </c:pt>
                <c:pt idx="2366">
                  <c:v>141.99</c:v>
                </c:pt>
                <c:pt idx="2367">
                  <c:v>142.05000000000001</c:v>
                </c:pt>
                <c:pt idx="2368">
                  <c:v>142.11000000000001</c:v>
                </c:pt>
                <c:pt idx="2369">
                  <c:v>142.16999999999999</c:v>
                </c:pt>
                <c:pt idx="2370">
                  <c:v>142.22999999999999</c:v>
                </c:pt>
                <c:pt idx="2371">
                  <c:v>142.29</c:v>
                </c:pt>
                <c:pt idx="2372">
                  <c:v>142.35</c:v>
                </c:pt>
                <c:pt idx="2373">
                  <c:v>142.41</c:v>
                </c:pt>
                <c:pt idx="2374">
                  <c:v>142.47</c:v>
                </c:pt>
                <c:pt idx="2375">
                  <c:v>142.53</c:v>
                </c:pt>
                <c:pt idx="2376">
                  <c:v>142.59</c:v>
                </c:pt>
                <c:pt idx="2377">
                  <c:v>142.65</c:v>
                </c:pt>
                <c:pt idx="2378">
                  <c:v>142.71</c:v>
                </c:pt>
                <c:pt idx="2379">
                  <c:v>142.77000000000001</c:v>
                </c:pt>
                <c:pt idx="2380">
                  <c:v>142.83000000000001</c:v>
                </c:pt>
                <c:pt idx="2381">
                  <c:v>142.88999999999999</c:v>
                </c:pt>
                <c:pt idx="2382">
                  <c:v>142.94999999999999</c:v>
                </c:pt>
                <c:pt idx="2383">
                  <c:v>143.01</c:v>
                </c:pt>
                <c:pt idx="2384">
                  <c:v>143.07</c:v>
                </c:pt>
                <c:pt idx="2385">
                  <c:v>143.13</c:v>
                </c:pt>
                <c:pt idx="2386">
                  <c:v>143.19</c:v>
                </c:pt>
                <c:pt idx="2387">
                  <c:v>143.25</c:v>
                </c:pt>
                <c:pt idx="2388">
                  <c:v>143.31</c:v>
                </c:pt>
                <c:pt idx="2389">
                  <c:v>143.37</c:v>
                </c:pt>
                <c:pt idx="2390">
                  <c:v>143.43</c:v>
                </c:pt>
                <c:pt idx="2391">
                  <c:v>143.49</c:v>
                </c:pt>
                <c:pt idx="2392">
                  <c:v>143.55000000000001</c:v>
                </c:pt>
                <c:pt idx="2393">
                  <c:v>143.61000000000001</c:v>
                </c:pt>
                <c:pt idx="2394">
                  <c:v>143.66999999999999</c:v>
                </c:pt>
                <c:pt idx="2395">
                  <c:v>143.72999999999999</c:v>
                </c:pt>
                <c:pt idx="2396">
                  <c:v>143.79</c:v>
                </c:pt>
                <c:pt idx="2397">
                  <c:v>143.85</c:v>
                </c:pt>
                <c:pt idx="2398">
                  <c:v>143.91</c:v>
                </c:pt>
                <c:pt idx="2399">
                  <c:v>143.97</c:v>
                </c:pt>
                <c:pt idx="2400">
                  <c:v>144.03</c:v>
                </c:pt>
                <c:pt idx="2401">
                  <c:v>144.09</c:v>
                </c:pt>
                <c:pt idx="2402">
                  <c:v>144.15</c:v>
                </c:pt>
                <c:pt idx="2403">
                  <c:v>144.21</c:v>
                </c:pt>
                <c:pt idx="2404">
                  <c:v>144.27000000000001</c:v>
                </c:pt>
                <c:pt idx="2405">
                  <c:v>144.33000000000001</c:v>
                </c:pt>
                <c:pt idx="2406">
                  <c:v>144.38999999999999</c:v>
                </c:pt>
                <c:pt idx="2407">
                  <c:v>144.44999999999999</c:v>
                </c:pt>
                <c:pt idx="2408">
                  <c:v>144.51</c:v>
                </c:pt>
                <c:pt idx="2409">
                  <c:v>144.57</c:v>
                </c:pt>
                <c:pt idx="2410">
                  <c:v>144.63</c:v>
                </c:pt>
                <c:pt idx="2411">
                  <c:v>144.69</c:v>
                </c:pt>
                <c:pt idx="2412">
                  <c:v>144.75</c:v>
                </c:pt>
                <c:pt idx="2413">
                  <c:v>144.81</c:v>
                </c:pt>
                <c:pt idx="2414">
                  <c:v>144.87</c:v>
                </c:pt>
                <c:pt idx="2415">
                  <c:v>144.93</c:v>
                </c:pt>
                <c:pt idx="2416">
                  <c:v>144.99</c:v>
                </c:pt>
                <c:pt idx="2417">
                  <c:v>145.05000000000001</c:v>
                </c:pt>
                <c:pt idx="2418">
                  <c:v>145.11000000000001</c:v>
                </c:pt>
                <c:pt idx="2419">
                  <c:v>145.16999999999999</c:v>
                </c:pt>
                <c:pt idx="2420">
                  <c:v>145.22999999999999</c:v>
                </c:pt>
                <c:pt idx="2421">
                  <c:v>145.29</c:v>
                </c:pt>
                <c:pt idx="2422">
                  <c:v>145.35</c:v>
                </c:pt>
                <c:pt idx="2423">
                  <c:v>145.41</c:v>
                </c:pt>
                <c:pt idx="2424">
                  <c:v>145.47</c:v>
                </c:pt>
                <c:pt idx="2425">
                  <c:v>145.53</c:v>
                </c:pt>
                <c:pt idx="2426">
                  <c:v>145.59</c:v>
                </c:pt>
                <c:pt idx="2427">
                  <c:v>145.65</c:v>
                </c:pt>
                <c:pt idx="2428">
                  <c:v>145.71</c:v>
                </c:pt>
                <c:pt idx="2429">
                  <c:v>145.77000000000001</c:v>
                </c:pt>
                <c:pt idx="2430">
                  <c:v>145.83000000000001</c:v>
                </c:pt>
                <c:pt idx="2431">
                  <c:v>145.88999999999999</c:v>
                </c:pt>
                <c:pt idx="2432">
                  <c:v>145.94999999999999</c:v>
                </c:pt>
                <c:pt idx="2433">
                  <c:v>146.01</c:v>
                </c:pt>
                <c:pt idx="2434">
                  <c:v>146.07</c:v>
                </c:pt>
                <c:pt idx="2435">
                  <c:v>146.13</c:v>
                </c:pt>
                <c:pt idx="2436">
                  <c:v>146.19</c:v>
                </c:pt>
                <c:pt idx="2437">
                  <c:v>146.25</c:v>
                </c:pt>
                <c:pt idx="2438">
                  <c:v>146.31</c:v>
                </c:pt>
                <c:pt idx="2439">
                  <c:v>146.37</c:v>
                </c:pt>
                <c:pt idx="2440">
                  <c:v>146.43</c:v>
                </c:pt>
                <c:pt idx="2441">
                  <c:v>146.49</c:v>
                </c:pt>
                <c:pt idx="2442">
                  <c:v>146.55000000000001</c:v>
                </c:pt>
                <c:pt idx="2443">
                  <c:v>146.61000000000001</c:v>
                </c:pt>
                <c:pt idx="2444">
                  <c:v>146.66999999999999</c:v>
                </c:pt>
                <c:pt idx="2445">
                  <c:v>146.72999999999999</c:v>
                </c:pt>
                <c:pt idx="2446">
                  <c:v>146.79</c:v>
                </c:pt>
                <c:pt idx="2447">
                  <c:v>146.85</c:v>
                </c:pt>
                <c:pt idx="2448">
                  <c:v>146.91</c:v>
                </c:pt>
                <c:pt idx="2449">
                  <c:v>146.97</c:v>
                </c:pt>
                <c:pt idx="2450">
                  <c:v>147.03</c:v>
                </c:pt>
                <c:pt idx="2451">
                  <c:v>147.09</c:v>
                </c:pt>
                <c:pt idx="2452">
                  <c:v>147.15</c:v>
                </c:pt>
                <c:pt idx="2453">
                  <c:v>147.21</c:v>
                </c:pt>
                <c:pt idx="2454">
                  <c:v>147.27000000000001</c:v>
                </c:pt>
                <c:pt idx="2455">
                  <c:v>147.33000000000001</c:v>
                </c:pt>
                <c:pt idx="2456">
                  <c:v>147.38999999999999</c:v>
                </c:pt>
                <c:pt idx="2457">
                  <c:v>147.44999999999999</c:v>
                </c:pt>
                <c:pt idx="2458">
                  <c:v>147.51</c:v>
                </c:pt>
                <c:pt idx="2459">
                  <c:v>147.57</c:v>
                </c:pt>
                <c:pt idx="2460">
                  <c:v>147.63</c:v>
                </c:pt>
                <c:pt idx="2461">
                  <c:v>147.69</c:v>
                </c:pt>
                <c:pt idx="2462">
                  <c:v>147.75</c:v>
                </c:pt>
                <c:pt idx="2463">
                  <c:v>147.81</c:v>
                </c:pt>
                <c:pt idx="2464">
                  <c:v>147.87</c:v>
                </c:pt>
                <c:pt idx="2465">
                  <c:v>147.93</c:v>
                </c:pt>
                <c:pt idx="2466">
                  <c:v>147.99</c:v>
                </c:pt>
                <c:pt idx="2467">
                  <c:v>148.05000000000001</c:v>
                </c:pt>
                <c:pt idx="2468">
                  <c:v>148.11000000000001</c:v>
                </c:pt>
                <c:pt idx="2469">
                  <c:v>148.16999999999999</c:v>
                </c:pt>
                <c:pt idx="2470">
                  <c:v>148.22999999999999</c:v>
                </c:pt>
                <c:pt idx="2471">
                  <c:v>148.29</c:v>
                </c:pt>
                <c:pt idx="2472">
                  <c:v>148.35</c:v>
                </c:pt>
                <c:pt idx="2473">
                  <c:v>148.41</c:v>
                </c:pt>
                <c:pt idx="2474">
                  <c:v>148.47</c:v>
                </c:pt>
                <c:pt idx="2475">
                  <c:v>148.53</c:v>
                </c:pt>
                <c:pt idx="2476">
                  <c:v>148.59</c:v>
                </c:pt>
                <c:pt idx="2477">
                  <c:v>148.65</c:v>
                </c:pt>
                <c:pt idx="2478">
                  <c:v>148.71</c:v>
                </c:pt>
                <c:pt idx="2479">
                  <c:v>148.77000000000001</c:v>
                </c:pt>
                <c:pt idx="2480">
                  <c:v>148.83000000000001</c:v>
                </c:pt>
                <c:pt idx="2481">
                  <c:v>148.88999999999999</c:v>
                </c:pt>
                <c:pt idx="2482">
                  <c:v>148.94999999999999</c:v>
                </c:pt>
                <c:pt idx="2483">
                  <c:v>149.01</c:v>
                </c:pt>
                <c:pt idx="2484">
                  <c:v>149.07</c:v>
                </c:pt>
                <c:pt idx="2485">
                  <c:v>149.13</c:v>
                </c:pt>
                <c:pt idx="2486">
                  <c:v>149.19</c:v>
                </c:pt>
                <c:pt idx="2487">
                  <c:v>149.25</c:v>
                </c:pt>
                <c:pt idx="2488">
                  <c:v>149.31</c:v>
                </c:pt>
                <c:pt idx="2489">
                  <c:v>149.37</c:v>
                </c:pt>
                <c:pt idx="2490">
                  <c:v>149.43</c:v>
                </c:pt>
                <c:pt idx="2491">
                  <c:v>149.49</c:v>
                </c:pt>
                <c:pt idx="2492">
                  <c:v>149.55000000000001</c:v>
                </c:pt>
                <c:pt idx="2493">
                  <c:v>149.61000000000001</c:v>
                </c:pt>
                <c:pt idx="2494">
                  <c:v>149.66999999999999</c:v>
                </c:pt>
                <c:pt idx="2495">
                  <c:v>149.72999999999999</c:v>
                </c:pt>
                <c:pt idx="2496">
                  <c:v>149.79</c:v>
                </c:pt>
                <c:pt idx="2497">
                  <c:v>149.85</c:v>
                </c:pt>
                <c:pt idx="2498">
                  <c:v>149.91</c:v>
                </c:pt>
                <c:pt idx="2499">
                  <c:v>149.97</c:v>
                </c:pt>
                <c:pt idx="2500">
                  <c:v>150.03</c:v>
                </c:pt>
                <c:pt idx="2501">
                  <c:v>150.09</c:v>
                </c:pt>
                <c:pt idx="2502">
                  <c:v>150.15</c:v>
                </c:pt>
                <c:pt idx="2503">
                  <c:v>150.21</c:v>
                </c:pt>
                <c:pt idx="2504">
                  <c:v>150.27000000000001</c:v>
                </c:pt>
                <c:pt idx="2505">
                  <c:v>150.33000000000001</c:v>
                </c:pt>
                <c:pt idx="2506">
                  <c:v>150.38999999999999</c:v>
                </c:pt>
                <c:pt idx="2507">
                  <c:v>150.44999999999999</c:v>
                </c:pt>
                <c:pt idx="2508">
                  <c:v>150.51</c:v>
                </c:pt>
                <c:pt idx="2509">
                  <c:v>150.57</c:v>
                </c:pt>
                <c:pt idx="2510">
                  <c:v>150.63</c:v>
                </c:pt>
                <c:pt idx="2511">
                  <c:v>150.69</c:v>
                </c:pt>
                <c:pt idx="2512">
                  <c:v>150.75</c:v>
                </c:pt>
                <c:pt idx="2513">
                  <c:v>150.81</c:v>
                </c:pt>
                <c:pt idx="2514">
                  <c:v>150.87</c:v>
                </c:pt>
                <c:pt idx="2515">
                  <c:v>150.93</c:v>
                </c:pt>
                <c:pt idx="2516">
                  <c:v>150.99</c:v>
                </c:pt>
                <c:pt idx="2517">
                  <c:v>151.05000000000001</c:v>
                </c:pt>
                <c:pt idx="2518">
                  <c:v>151.11000000000001</c:v>
                </c:pt>
                <c:pt idx="2519">
                  <c:v>151.16999999999999</c:v>
                </c:pt>
                <c:pt idx="2520">
                  <c:v>151.22999999999999</c:v>
                </c:pt>
                <c:pt idx="2521">
                  <c:v>151.29</c:v>
                </c:pt>
                <c:pt idx="2522">
                  <c:v>151.35</c:v>
                </c:pt>
                <c:pt idx="2523">
                  <c:v>151.41</c:v>
                </c:pt>
                <c:pt idx="2524">
                  <c:v>151.47</c:v>
                </c:pt>
                <c:pt idx="2525">
                  <c:v>151.53</c:v>
                </c:pt>
                <c:pt idx="2526">
                  <c:v>151.59</c:v>
                </c:pt>
                <c:pt idx="2527">
                  <c:v>151.65</c:v>
                </c:pt>
                <c:pt idx="2528">
                  <c:v>151.71</c:v>
                </c:pt>
                <c:pt idx="2529">
                  <c:v>151.77000000000001</c:v>
                </c:pt>
                <c:pt idx="2530">
                  <c:v>151.83000000000001</c:v>
                </c:pt>
                <c:pt idx="2531">
                  <c:v>151.88999999999999</c:v>
                </c:pt>
                <c:pt idx="2532">
                  <c:v>151.94999999999999</c:v>
                </c:pt>
                <c:pt idx="2533">
                  <c:v>152.01</c:v>
                </c:pt>
                <c:pt idx="2534">
                  <c:v>152.07</c:v>
                </c:pt>
                <c:pt idx="2535">
                  <c:v>152.13</c:v>
                </c:pt>
                <c:pt idx="2536">
                  <c:v>152.19</c:v>
                </c:pt>
                <c:pt idx="2537">
                  <c:v>152.25</c:v>
                </c:pt>
                <c:pt idx="2538">
                  <c:v>152.31</c:v>
                </c:pt>
                <c:pt idx="2539">
                  <c:v>152.37</c:v>
                </c:pt>
                <c:pt idx="2540">
                  <c:v>152.43</c:v>
                </c:pt>
                <c:pt idx="2541">
                  <c:v>152.49</c:v>
                </c:pt>
                <c:pt idx="2542">
                  <c:v>152.55000000000001</c:v>
                </c:pt>
                <c:pt idx="2543">
                  <c:v>152.61000000000001</c:v>
                </c:pt>
                <c:pt idx="2544">
                  <c:v>152.66999999999999</c:v>
                </c:pt>
                <c:pt idx="2545">
                  <c:v>152.72999999999999</c:v>
                </c:pt>
                <c:pt idx="2546">
                  <c:v>152.79</c:v>
                </c:pt>
                <c:pt idx="2547">
                  <c:v>152.85</c:v>
                </c:pt>
                <c:pt idx="2548">
                  <c:v>152.91</c:v>
                </c:pt>
                <c:pt idx="2549">
                  <c:v>152.97</c:v>
                </c:pt>
                <c:pt idx="2550">
                  <c:v>153.03</c:v>
                </c:pt>
                <c:pt idx="2551">
                  <c:v>153.09</c:v>
                </c:pt>
                <c:pt idx="2552">
                  <c:v>153.15</c:v>
                </c:pt>
                <c:pt idx="2553">
                  <c:v>153.21</c:v>
                </c:pt>
                <c:pt idx="2554">
                  <c:v>153.27000000000001</c:v>
                </c:pt>
                <c:pt idx="2555">
                  <c:v>153.33000000000001</c:v>
                </c:pt>
                <c:pt idx="2556">
                  <c:v>153.38999999999999</c:v>
                </c:pt>
                <c:pt idx="2557">
                  <c:v>153.44999999999999</c:v>
                </c:pt>
                <c:pt idx="2558">
                  <c:v>153.51</c:v>
                </c:pt>
                <c:pt idx="2559">
                  <c:v>153.57</c:v>
                </c:pt>
                <c:pt idx="2560">
                  <c:v>153.63</c:v>
                </c:pt>
                <c:pt idx="2561">
                  <c:v>153.69</c:v>
                </c:pt>
                <c:pt idx="2562">
                  <c:v>153.75</c:v>
                </c:pt>
                <c:pt idx="2563">
                  <c:v>153.81</c:v>
                </c:pt>
                <c:pt idx="2564">
                  <c:v>153.87</c:v>
                </c:pt>
                <c:pt idx="2565">
                  <c:v>153.93</c:v>
                </c:pt>
                <c:pt idx="2566">
                  <c:v>153.99</c:v>
                </c:pt>
                <c:pt idx="2567">
                  <c:v>154.05000000000001</c:v>
                </c:pt>
                <c:pt idx="2568">
                  <c:v>154.11000000000001</c:v>
                </c:pt>
                <c:pt idx="2569">
                  <c:v>154.16999999999999</c:v>
                </c:pt>
                <c:pt idx="2570">
                  <c:v>154.22999999999999</c:v>
                </c:pt>
                <c:pt idx="2571">
                  <c:v>154.29</c:v>
                </c:pt>
                <c:pt idx="2572">
                  <c:v>154.35</c:v>
                </c:pt>
                <c:pt idx="2573">
                  <c:v>154.41</c:v>
                </c:pt>
                <c:pt idx="2574">
                  <c:v>154.47</c:v>
                </c:pt>
                <c:pt idx="2575">
                  <c:v>154.53</c:v>
                </c:pt>
                <c:pt idx="2576">
                  <c:v>154.59</c:v>
                </c:pt>
                <c:pt idx="2577">
                  <c:v>154.65</c:v>
                </c:pt>
                <c:pt idx="2578">
                  <c:v>154.71</c:v>
                </c:pt>
                <c:pt idx="2579">
                  <c:v>154.77000000000001</c:v>
                </c:pt>
                <c:pt idx="2580">
                  <c:v>154.83000000000001</c:v>
                </c:pt>
                <c:pt idx="2581">
                  <c:v>154.88999999999999</c:v>
                </c:pt>
                <c:pt idx="2582">
                  <c:v>154.94999999999999</c:v>
                </c:pt>
                <c:pt idx="2583">
                  <c:v>155.01</c:v>
                </c:pt>
                <c:pt idx="2584">
                  <c:v>155.07</c:v>
                </c:pt>
                <c:pt idx="2585">
                  <c:v>155.13</c:v>
                </c:pt>
                <c:pt idx="2586">
                  <c:v>155.19</c:v>
                </c:pt>
                <c:pt idx="2587">
                  <c:v>155.25</c:v>
                </c:pt>
                <c:pt idx="2588">
                  <c:v>155.31</c:v>
                </c:pt>
                <c:pt idx="2589">
                  <c:v>155.37</c:v>
                </c:pt>
                <c:pt idx="2590">
                  <c:v>155.43</c:v>
                </c:pt>
                <c:pt idx="2591">
                  <c:v>155.49</c:v>
                </c:pt>
                <c:pt idx="2592">
                  <c:v>155.55000000000001</c:v>
                </c:pt>
                <c:pt idx="2593">
                  <c:v>155.61000000000001</c:v>
                </c:pt>
                <c:pt idx="2594">
                  <c:v>155.66999999999999</c:v>
                </c:pt>
                <c:pt idx="2595">
                  <c:v>155.72999999999999</c:v>
                </c:pt>
                <c:pt idx="2596">
                  <c:v>155.79</c:v>
                </c:pt>
                <c:pt idx="2597">
                  <c:v>155.85</c:v>
                </c:pt>
                <c:pt idx="2598">
                  <c:v>155.91</c:v>
                </c:pt>
                <c:pt idx="2599">
                  <c:v>155.97</c:v>
                </c:pt>
                <c:pt idx="2600">
                  <c:v>156.03</c:v>
                </c:pt>
                <c:pt idx="2601">
                  <c:v>156.09</c:v>
                </c:pt>
                <c:pt idx="2602">
                  <c:v>156.15</c:v>
                </c:pt>
                <c:pt idx="2603">
                  <c:v>156.21</c:v>
                </c:pt>
                <c:pt idx="2604">
                  <c:v>156.27000000000001</c:v>
                </c:pt>
                <c:pt idx="2605">
                  <c:v>156.33000000000001</c:v>
                </c:pt>
                <c:pt idx="2606">
                  <c:v>156.38999999999999</c:v>
                </c:pt>
                <c:pt idx="2607">
                  <c:v>156.44999999999999</c:v>
                </c:pt>
                <c:pt idx="2608">
                  <c:v>156.51</c:v>
                </c:pt>
                <c:pt idx="2609">
                  <c:v>156.57</c:v>
                </c:pt>
                <c:pt idx="2610">
                  <c:v>156.63</c:v>
                </c:pt>
                <c:pt idx="2611">
                  <c:v>156.69</c:v>
                </c:pt>
                <c:pt idx="2612">
                  <c:v>156.75</c:v>
                </c:pt>
                <c:pt idx="2613">
                  <c:v>156.81</c:v>
                </c:pt>
                <c:pt idx="2614">
                  <c:v>156.87</c:v>
                </c:pt>
                <c:pt idx="2615">
                  <c:v>156.93</c:v>
                </c:pt>
                <c:pt idx="2616">
                  <c:v>156.99</c:v>
                </c:pt>
                <c:pt idx="2617">
                  <c:v>157.05000000000001</c:v>
                </c:pt>
                <c:pt idx="2618">
                  <c:v>157.11000000000001</c:v>
                </c:pt>
                <c:pt idx="2619">
                  <c:v>157.16999999999999</c:v>
                </c:pt>
                <c:pt idx="2620">
                  <c:v>157.22999999999999</c:v>
                </c:pt>
                <c:pt idx="2621">
                  <c:v>157.29</c:v>
                </c:pt>
                <c:pt idx="2622">
                  <c:v>157.35</c:v>
                </c:pt>
                <c:pt idx="2623">
                  <c:v>157.41</c:v>
                </c:pt>
                <c:pt idx="2624">
                  <c:v>157.47</c:v>
                </c:pt>
                <c:pt idx="2625">
                  <c:v>157.53</c:v>
                </c:pt>
                <c:pt idx="2626">
                  <c:v>157.59</c:v>
                </c:pt>
                <c:pt idx="2627">
                  <c:v>157.65</c:v>
                </c:pt>
                <c:pt idx="2628">
                  <c:v>157.71</c:v>
                </c:pt>
                <c:pt idx="2629">
                  <c:v>157.77000000000001</c:v>
                </c:pt>
                <c:pt idx="2630">
                  <c:v>157.83000000000001</c:v>
                </c:pt>
                <c:pt idx="2631">
                  <c:v>157.88999999999999</c:v>
                </c:pt>
                <c:pt idx="2632">
                  <c:v>157.94999999999999</c:v>
                </c:pt>
                <c:pt idx="2633">
                  <c:v>158.01</c:v>
                </c:pt>
                <c:pt idx="2634">
                  <c:v>158.07</c:v>
                </c:pt>
                <c:pt idx="2635">
                  <c:v>158.13</c:v>
                </c:pt>
                <c:pt idx="2636">
                  <c:v>158.19</c:v>
                </c:pt>
                <c:pt idx="2637">
                  <c:v>158.25</c:v>
                </c:pt>
                <c:pt idx="2638">
                  <c:v>158.31</c:v>
                </c:pt>
                <c:pt idx="2639">
                  <c:v>158.37</c:v>
                </c:pt>
                <c:pt idx="2640">
                  <c:v>158.43</c:v>
                </c:pt>
                <c:pt idx="2641">
                  <c:v>158.49</c:v>
                </c:pt>
                <c:pt idx="2642">
                  <c:v>158.55000000000001</c:v>
                </c:pt>
                <c:pt idx="2643">
                  <c:v>158.61000000000001</c:v>
                </c:pt>
                <c:pt idx="2644">
                  <c:v>158.66999999999999</c:v>
                </c:pt>
                <c:pt idx="2645">
                  <c:v>158.72999999999999</c:v>
                </c:pt>
                <c:pt idx="2646">
                  <c:v>158.79</c:v>
                </c:pt>
                <c:pt idx="2647">
                  <c:v>158.85</c:v>
                </c:pt>
                <c:pt idx="2648">
                  <c:v>158.91</c:v>
                </c:pt>
                <c:pt idx="2649">
                  <c:v>158.97</c:v>
                </c:pt>
                <c:pt idx="2650">
                  <c:v>159.03</c:v>
                </c:pt>
                <c:pt idx="2651">
                  <c:v>159.09</c:v>
                </c:pt>
                <c:pt idx="2652">
                  <c:v>159.15</c:v>
                </c:pt>
                <c:pt idx="2653">
                  <c:v>159.21</c:v>
                </c:pt>
                <c:pt idx="2654">
                  <c:v>159.27000000000001</c:v>
                </c:pt>
                <c:pt idx="2655">
                  <c:v>159.33000000000001</c:v>
                </c:pt>
                <c:pt idx="2656">
                  <c:v>159.38999999999999</c:v>
                </c:pt>
                <c:pt idx="2657">
                  <c:v>159.44999999999999</c:v>
                </c:pt>
                <c:pt idx="2658">
                  <c:v>159.51</c:v>
                </c:pt>
                <c:pt idx="2659">
                  <c:v>159.57</c:v>
                </c:pt>
                <c:pt idx="2660">
                  <c:v>159.63</c:v>
                </c:pt>
                <c:pt idx="2661">
                  <c:v>159.69</c:v>
                </c:pt>
                <c:pt idx="2662">
                  <c:v>159.75</c:v>
                </c:pt>
                <c:pt idx="2663">
                  <c:v>159.81</c:v>
                </c:pt>
                <c:pt idx="2664">
                  <c:v>159.87</c:v>
                </c:pt>
                <c:pt idx="2665">
                  <c:v>159.93</c:v>
                </c:pt>
                <c:pt idx="2666">
                  <c:v>159.99</c:v>
                </c:pt>
                <c:pt idx="2667">
                  <c:v>160.05000000000001</c:v>
                </c:pt>
                <c:pt idx="2668">
                  <c:v>160.11000000000001</c:v>
                </c:pt>
                <c:pt idx="2669">
                  <c:v>160.16999999999999</c:v>
                </c:pt>
                <c:pt idx="2670">
                  <c:v>160.22999999999999</c:v>
                </c:pt>
                <c:pt idx="2671">
                  <c:v>160.29</c:v>
                </c:pt>
                <c:pt idx="2672">
                  <c:v>160.35</c:v>
                </c:pt>
                <c:pt idx="2673">
                  <c:v>160.41</c:v>
                </c:pt>
                <c:pt idx="2674">
                  <c:v>160.47</c:v>
                </c:pt>
                <c:pt idx="2675">
                  <c:v>160.53</c:v>
                </c:pt>
                <c:pt idx="2676">
                  <c:v>160.59</c:v>
                </c:pt>
                <c:pt idx="2677">
                  <c:v>160.65</c:v>
                </c:pt>
                <c:pt idx="2678">
                  <c:v>160.71</c:v>
                </c:pt>
                <c:pt idx="2679">
                  <c:v>160.77000000000001</c:v>
                </c:pt>
                <c:pt idx="2680">
                  <c:v>160.83000000000001</c:v>
                </c:pt>
                <c:pt idx="2681">
                  <c:v>160.88999999999999</c:v>
                </c:pt>
                <c:pt idx="2682">
                  <c:v>160.94999999999999</c:v>
                </c:pt>
                <c:pt idx="2683">
                  <c:v>161.01</c:v>
                </c:pt>
                <c:pt idx="2684">
                  <c:v>161.07</c:v>
                </c:pt>
                <c:pt idx="2685">
                  <c:v>161.13</c:v>
                </c:pt>
                <c:pt idx="2686">
                  <c:v>161.19</c:v>
                </c:pt>
                <c:pt idx="2687">
                  <c:v>161.25</c:v>
                </c:pt>
                <c:pt idx="2688">
                  <c:v>161.31</c:v>
                </c:pt>
                <c:pt idx="2689">
                  <c:v>161.37</c:v>
                </c:pt>
                <c:pt idx="2690">
                  <c:v>161.43</c:v>
                </c:pt>
                <c:pt idx="2691">
                  <c:v>161.49</c:v>
                </c:pt>
                <c:pt idx="2692">
                  <c:v>161.55000000000001</c:v>
                </c:pt>
                <c:pt idx="2693">
                  <c:v>161.61000000000001</c:v>
                </c:pt>
                <c:pt idx="2694">
                  <c:v>161.66999999999999</c:v>
                </c:pt>
                <c:pt idx="2695">
                  <c:v>161.72999999999999</c:v>
                </c:pt>
                <c:pt idx="2696">
                  <c:v>161.79</c:v>
                </c:pt>
                <c:pt idx="2697">
                  <c:v>161.85</c:v>
                </c:pt>
                <c:pt idx="2698">
                  <c:v>161.91</c:v>
                </c:pt>
                <c:pt idx="2699">
                  <c:v>161.97</c:v>
                </c:pt>
                <c:pt idx="2700">
                  <c:v>162.03</c:v>
                </c:pt>
                <c:pt idx="2701">
                  <c:v>162.09</c:v>
                </c:pt>
                <c:pt idx="2702">
                  <c:v>162.15</c:v>
                </c:pt>
                <c:pt idx="2703">
                  <c:v>162.21</c:v>
                </c:pt>
                <c:pt idx="2704">
                  <c:v>162.27000000000001</c:v>
                </c:pt>
                <c:pt idx="2705">
                  <c:v>162.33000000000001</c:v>
                </c:pt>
                <c:pt idx="2706">
                  <c:v>162.38999999999999</c:v>
                </c:pt>
                <c:pt idx="2707">
                  <c:v>162.44999999999999</c:v>
                </c:pt>
                <c:pt idx="2708">
                  <c:v>162.51</c:v>
                </c:pt>
                <c:pt idx="2709">
                  <c:v>162.57</c:v>
                </c:pt>
                <c:pt idx="2710">
                  <c:v>162.63</c:v>
                </c:pt>
                <c:pt idx="2711">
                  <c:v>162.69</c:v>
                </c:pt>
                <c:pt idx="2712">
                  <c:v>162.75</c:v>
                </c:pt>
                <c:pt idx="2713">
                  <c:v>162.81</c:v>
                </c:pt>
                <c:pt idx="2714">
                  <c:v>162.87</c:v>
                </c:pt>
                <c:pt idx="2715">
                  <c:v>162.93</c:v>
                </c:pt>
                <c:pt idx="2716">
                  <c:v>162.99</c:v>
                </c:pt>
                <c:pt idx="2717">
                  <c:v>163.05000000000001</c:v>
                </c:pt>
                <c:pt idx="2718">
                  <c:v>163.11000000000001</c:v>
                </c:pt>
                <c:pt idx="2719">
                  <c:v>163.16999999999999</c:v>
                </c:pt>
                <c:pt idx="2720">
                  <c:v>163.22999999999999</c:v>
                </c:pt>
                <c:pt idx="2721">
                  <c:v>163.29</c:v>
                </c:pt>
                <c:pt idx="2722">
                  <c:v>163.35</c:v>
                </c:pt>
                <c:pt idx="2723">
                  <c:v>163.41</c:v>
                </c:pt>
                <c:pt idx="2724">
                  <c:v>163.47</c:v>
                </c:pt>
                <c:pt idx="2725">
                  <c:v>163.53</c:v>
                </c:pt>
                <c:pt idx="2726">
                  <c:v>163.59</c:v>
                </c:pt>
                <c:pt idx="2727">
                  <c:v>163.65</c:v>
                </c:pt>
                <c:pt idx="2728">
                  <c:v>163.71</c:v>
                </c:pt>
                <c:pt idx="2729">
                  <c:v>163.77000000000001</c:v>
                </c:pt>
                <c:pt idx="2730">
                  <c:v>163.83000000000001</c:v>
                </c:pt>
                <c:pt idx="2731">
                  <c:v>163.89</c:v>
                </c:pt>
                <c:pt idx="2732">
                  <c:v>163.95</c:v>
                </c:pt>
                <c:pt idx="2733">
                  <c:v>164.01</c:v>
                </c:pt>
                <c:pt idx="2734">
                  <c:v>164.07</c:v>
                </c:pt>
                <c:pt idx="2735">
                  <c:v>164.13</c:v>
                </c:pt>
                <c:pt idx="2736">
                  <c:v>164.19</c:v>
                </c:pt>
                <c:pt idx="2737">
                  <c:v>164.25</c:v>
                </c:pt>
                <c:pt idx="2738">
                  <c:v>164.31</c:v>
                </c:pt>
                <c:pt idx="2739">
                  <c:v>164.37</c:v>
                </c:pt>
                <c:pt idx="2740">
                  <c:v>164.43</c:v>
                </c:pt>
                <c:pt idx="2741">
                  <c:v>164.49</c:v>
                </c:pt>
                <c:pt idx="2742">
                  <c:v>164.55</c:v>
                </c:pt>
                <c:pt idx="2743">
                  <c:v>164.61</c:v>
                </c:pt>
                <c:pt idx="2744">
                  <c:v>164.67</c:v>
                </c:pt>
                <c:pt idx="2745">
                  <c:v>164.73</c:v>
                </c:pt>
                <c:pt idx="2746">
                  <c:v>164.79</c:v>
                </c:pt>
                <c:pt idx="2747">
                  <c:v>164.85</c:v>
                </c:pt>
                <c:pt idx="2748">
                  <c:v>164.91</c:v>
                </c:pt>
                <c:pt idx="2749">
                  <c:v>164.97</c:v>
                </c:pt>
                <c:pt idx="2750">
                  <c:v>165.03</c:v>
                </c:pt>
                <c:pt idx="2751">
                  <c:v>165.09</c:v>
                </c:pt>
                <c:pt idx="2752">
                  <c:v>165.15</c:v>
                </c:pt>
                <c:pt idx="2753">
                  <c:v>165.21</c:v>
                </c:pt>
                <c:pt idx="2754">
                  <c:v>165.27</c:v>
                </c:pt>
                <c:pt idx="2755">
                  <c:v>165.33</c:v>
                </c:pt>
                <c:pt idx="2756">
                  <c:v>165.39</c:v>
                </c:pt>
                <c:pt idx="2757">
                  <c:v>165.45</c:v>
                </c:pt>
                <c:pt idx="2758">
                  <c:v>165.51</c:v>
                </c:pt>
                <c:pt idx="2759">
                  <c:v>165.57</c:v>
                </c:pt>
                <c:pt idx="2760">
                  <c:v>165.63</c:v>
                </c:pt>
                <c:pt idx="2761">
                  <c:v>165.69</c:v>
                </c:pt>
                <c:pt idx="2762">
                  <c:v>165.75</c:v>
                </c:pt>
                <c:pt idx="2763">
                  <c:v>165.81</c:v>
                </c:pt>
                <c:pt idx="2764">
                  <c:v>165.87</c:v>
                </c:pt>
                <c:pt idx="2765">
                  <c:v>165.93</c:v>
                </c:pt>
                <c:pt idx="2766">
                  <c:v>165.99</c:v>
                </c:pt>
                <c:pt idx="2767">
                  <c:v>166.05</c:v>
                </c:pt>
                <c:pt idx="2768">
                  <c:v>166.11</c:v>
                </c:pt>
                <c:pt idx="2769">
                  <c:v>166.17</c:v>
                </c:pt>
                <c:pt idx="2770">
                  <c:v>166.23</c:v>
                </c:pt>
                <c:pt idx="2771">
                  <c:v>166.29</c:v>
                </c:pt>
                <c:pt idx="2772">
                  <c:v>166.35</c:v>
                </c:pt>
                <c:pt idx="2773">
                  <c:v>166.41</c:v>
                </c:pt>
                <c:pt idx="2774">
                  <c:v>166.47</c:v>
                </c:pt>
                <c:pt idx="2775">
                  <c:v>166.53</c:v>
                </c:pt>
                <c:pt idx="2776">
                  <c:v>166.59</c:v>
                </c:pt>
                <c:pt idx="2777">
                  <c:v>166.65</c:v>
                </c:pt>
                <c:pt idx="2778">
                  <c:v>166.71</c:v>
                </c:pt>
                <c:pt idx="2779">
                  <c:v>166.77</c:v>
                </c:pt>
                <c:pt idx="2780">
                  <c:v>166.83</c:v>
                </c:pt>
                <c:pt idx="2781">
                  <c:v>166.89</c:v>
                </c:pt>
                <c:pt idx="2782">
                  <c:v>166.95</c:v>
                </c:pt>
                <c:pt idx="2783">
                  <c:v>167.01</c:v>
                </c:pt>
                <c:pt idx="2784">
                  <c:v>167.07</c:v>
                </c:pt>
                <c:pt idx="2785">
                  <c:v>167.13</c:v>
                </c:pt>
                <c:pt idx="2786">
                  <c:v>167.19</c:v>
                </c:pt>
                <c:pt idx="2787">
                  <c:v>167.25</c:v>
                </c:pt>
                <c:pt idx="2788">
                  <c:v>167.31</c:v>
                </c:pt>
                <c:pt idx="2789">
                  <c:v>167.37</c:v>
                </c:pt>
                <c:pt idx="2790">
                  <c:v>167.43</c:v>
                </c:pt>
                <c:pt idx="2791">
                  <c:v>167.49</c:v>
                </c:pt>
                <c:pt idx="2792">
                  <c:v>167.55</c:v>
                </c:pt>
                <c:pt idx="2793">
                  <c:v>167.61</c:v>
                </c:pt>
                <c:pt idx="2794">
                  <c:v>167.67</c:v>
                </c:pt>
                <c:pt idx="2795">
                  <c:v>167.73</c:v>
                </c:pt>
                <c:pt idx="2796">
                  <c:v>167.79</c:v>
                </c:pt>
                <c:pt idx="2797">
                  <c:v>167.85</c:v>
                </c:pt>
                <c:pt idx="2798">
                  <c:v>167.91</c:v>
                </c:pt>
                <c:pt idx="2799">
                  <c:v>167.97</c:v>
                </c:pt>
                <c:pt idx="2800">
                  <c:v>168.03</c:v>
                </c:pt>
                <c:pt idx="2801">
                  <c:v>168.09</c:v>
                </c:pt>
                <c:pt idx="2802">
                  <c:v>168.15</c:v>
                </c:pt>
                <c:pt idx="2803">
                  <c:v>168.21</c:v>
                </c:pt>
                <c:pt idx="2804">
                  <c:v>168.27</c:v>
                </c:pt>
                <c:pt idx="2805">
                  <c:v>168.33</c:v>
                </c:pt>
                <c:pt idx="2806">
                  <c:v>168.39</c:v>
                </c:pt>
                <c:pt idx="2807">
                  <c:v>168.45</c:v>
                </c:pt>
                <c:pt idx="2808">
                  <c:v>168.51</c:v>
                </c:pt>
                <c:pt idx="2809">
                  <c:v>168.57</c:v>
                </c:pt>
                <c:pt idx="2810">
                  <c:v>168.63</c:v>
                </c:pt>
                <c:pt idx="2811">
                  <c:v>168.69</c:v>
                </c:pt>
                <c:pt idx="2812">
                  <c:v>168.75</c:v>
                </c:pt>
                <c:pt idx="2813">
                  <c:v>168.81</c:v>
                </c:pt>
                <c:pt idx="2814">
                  <c:v>168.87</c:v>
                </c:pt>
                <c:pt idx="2815">
                  <c:v>168.93</c:v>
                </c:pt>
                <c:pt idx="2816">
                  <c:v>168.99</c:v>
                </c:pt>
                <c:pt idx="2817">
                  <c:v>169.05</c:v>
                </c:pt>
                <c:pt idx="2818">
                  <c:v>169.11</c:v>
                </c:pt>
                <c:pt idx="2819">
                  <c:v>169.17</c:v>
                </c:pt>
                <c:pt idx="2820">
                  <c:v>169.23</c:v>
                </c:pt>
                <c:pt idx="2821">
                  <c:v>169.29</c:v>
                </c:pt>
                <c:pt idx="2822">
                  <c:v>169.35</c:v>
                </c:pt>
                <c:pt idx="2823">
                  <c:v>169.41</c:v>
                </c:pt>
                <c:pt idx="2824">
                  <c:v>169.47</c:v>
                </c:pt>
                <c:pt idx="2825">
                  <c:v>169.53</c:v>
                </c:pt>
                <c:pt idx="2826">
                  <c:v>169.59</c:v>
                </c:pt>
                <c:pt idx="2827">
                  <c:v>169.65</c:v>
                </c:pt>
                <c:pt idx="2828">
                  <c:v>169.71</c:v>
                </c:pt>
                <c:pt idx="2829">
                  <c:v>169.77</c:v>
                </c:pt>
                <c:pt idx="2830">
                  <c:v>169.83</c:v>
                </c:pt>
                <c:pt idx="2831">
                  <c:v>169.89</c:v>
                </c:pt>
                <c:pt idx="2832">
                  <c:v>169.95</c:v>
                </c:pt>
                <c:pt idx="2833">
                  <c:v>170.01</c:v>
                </c:pt>
                <c:pt idx="2834">
                  <c:v>170.07</c:v>
                </c:pt>
                <c:pt idx="2835">
                  <c:v>170.13</c:v>
                </c:pt>
                <c:pt idx="2836">
                  <c:v>170.19</c:v>
                </c:pt>
                <c:pt idx="2837">
                  <c:v>170.25</c:v>
                </c:pt>
                <c:pt idx="2838">
                  <c:v>170.31</c:v>
                </c:pt>
                <c:pt idx="2839">
                  <c:v>170.37</c:v>
                </c:pt>
                <c:pt idx="2840">
                  <c:v>170.43</c:v>
                </c:pt>
                <c:pt idx="2841">
                  <c:v>170.49</c:v>
                </c:pt>
                <c:pt idx="2842">
                  <c:v>170.55</c:v>
                </c:pt>
                <c:pt idx="2843">
                  <c:v>170.61</c:v>
                </c:pt>
                <c:pt idx="2844">
                  <c:v>170.67</c:v>
                </c:pt>
                <c:pt idx="2845">
                  <c:v>170.73</c:v>
                </c:pt>
                <c:pt idx="2846">
                  <c:v>170.79</c:v>
                </c:pt>
                <c:pt idx="2847">
                  <c:v>170.85</c:v>
                </c:pt>
                <c:pt idx="2848">
                  <c:v>170.91</c:v>
                </c:pt>
                <c:pt idx="2849">
                  <c:v>170.97</c:v>
                </c:pt>
                <c:pt idx="2850">
                  <c:v>171.03</c:v>
                </c:pt>
                <c:pt idx="2851">
                  <c:v>171.09</c:v>
                </c:pt>
                <c:pt idx="2852">
                  <c:v>171.15</c:v>
                </c:pt>
                <c:pt idx="2853">
                  <c:v>171.21</c:v>
                </c:pt>
                <c:pt idx="2854">
                  <c:v>171.27</c:v>
                </c:pt>
                <c:pt idx="2855">
                  <c:v>171.33</c:v>
                </c:pt>
                <c:pt idx="2856">
                  <c:v>171.39</c:v>
                </c:pt>
                <c:pt idx="2857">
                  <c:v>171.45</c:v>
                </c:pt>
                <c:pt idx="2858">
                  <c:v>171.51</c:v>
                </c:pt>
                <c:pt idx="2859">
                  <c:v>171.57</c:v>
                </c:pt>
                <c:pt idx="2860">
                  <c:v>171.63</c:v>
                </c:pt>
                <c:pt idx="2861">
                  <c:v>171.69</c:v>
                </c:pt>
                <c:pt idx="2862">
                  <c:v>171.75</c:v>
                </c:pt>
                <c:pt idx="2863">
                  <c:v>171.81</c:v>
                </c:pt>
                <c:pt idx="2864">
                  <c:v>171.87</c:v>
                </c:pt>
                <c:pt idx="2865">
                  <c:v>171.93</c:v>
                </c:pt>
                <c:pt idx="2866">
                  <c:v>171.99</c:v>
                </c:pt>
                <c:pt idx="2867">
                  <c:v>172.05</c:v>
                </c:pt>
                <c:pt idx="2868">
                  <c:v>172.11</c:v>
                </c:pt>
                <c:pt idx="2869">
                  <c:v>172.17</c:v>
                </c:pt>
                <c:pt idx="2870">
                  <c:v>172.23</c:v>
                </c:pt>
                <c:pt idx="2871">
                  <c:v>172.29</c:v>
                </c:pt>
                <c:pt idx="2872">
                  <c:v>172.35</c:v>
                </c:pt>
                <c:pt idx="2873">
                  <c:v>172.41</c:v>
                </c:pt>
                <c:pt idx="2874">
                  <c:v>172.47</c:v>
                </c:pt>
                <c:pt idx="2875">
                  <c:v>172.53</c:v>
                </c:pt>
                <c:pt idx="2876">
                  <c:v>172.59</c:v>
                </c:pt>
                <c:pt idx="2877">
                  <c:v>172.65</c:v>
                </c:pt>
                <c:pt idx="2878">
                  <c:v>172.71</c:v>
                </c:pt>
                <c:pt idx="2879">
                  <c:v>172.77</c:v>
                </c:pt>
                <c:pt idx="2880">
                  <c:v>172.83</c:v>
                </c:pt>
                <c:pt idx="2881">
                  <c:v>172.89</c:v>
                </c:pt>
                <c:pt idx="2882">
                  <c:v>172.95</c:v>
                </c:pt>
                <c:pt idx="2883">
                  <c:v>173.01</c:v>
                </c:pt>
                <c:pt idx="2884">
                  <c:v>173.07</c:v>
                </c:pt>
                <c:pt idx="2885">
                  <c:v>173.13</c:v>
                </c:pt>
                <c:pt idx="2886">
                  <c:v>173.19</c:v>
                </c:pt>
                <c:pt idx="2887">
                  <c:v>173.25</c:v>
                </c:pt>
                <c:pt idx="2888">
                  <c:v>173.31</c:v>
                </c:pt>
                <c:pt idx="2889">
                  <c:v>173.37</c:v>
                </c:pt>
                <c:pt idx="2890">
                  <c:v>173.43</c:v>
                </c:pt>
                <c:pt idx="2891">
                  <c:v>173.49</c:v>
                </c:pt>
                <c:pt idx="2892">
                  <c:v>173.55</c:v>
                </c:pt>
                <c:pt idx="2893">
                  <c:v>173.61</c:v>
                </c:pt>
                <c:pt idx="2894">
                  <c:v>173.67</c:v>
                </c:pt>
                <c:pt idx="2895">
                  <c:v>173.73</c:v>
                </c:pt>
                <c:pt idx="2896">
                  <c:v>173.79</c:v>
                </c:pt>
                <c:pt idx="2897">
                  <c:v>173.85</c:v>
                </c:pt>
                <c:pt idx="2898">
                  <c:v>173.91</c:v>
                </c:pt>
                <c:pt idx="2899">
                  <c:v>173.97</c:v>
                </c:pt>
                <c:pt idx="2900">
                  <c:v>174.03</c:v>
                </c:pt>
                <c:pt idx="2901">
                  <c:v>174.09</c:v>
                </c:pt>
                <c:pt idx="2902">
                  <c:v>174.15</c:v>
                </c:pt>
                <c:pt idx="2903">
                  <c:v>174.21</c:v>
                </c:pt>
                <c:pt idx="2904">
                  <c:v>174.27</c:v>
                </c:pt>
                <c:pt idx="2905">
                  <c:v>174.33</c:v>
                </c:pt>
                <c:pt idx="2906">
                  <c:v>174.39</c:v>
                </c:pt>
                <c:pt idx="2907">
                  <c:v>174.45</c:v>
                </c:pt>
                <c:pt idx="2908">
                  <c:v>174.51</c:v>
                </c:pt>
                <c:pt idx="2909">
                  <c:v>174.57</c:v>
                </c:pt>
                <c:pt idx="2910">
                  <c:v>174.63</c:v>
                </c:pt>
                <c:pt idx="2911">
                  <c:v>174.69</c:v>
                </c:pt>
                <c:pt idx="2912">
                  <c:v>174.75</c:v>
                </c:pt>
                <c:pt idx="2913">
                  <c:v>174.81</c:v>
                </c:pt>
                <c:pt idx="2914">
                  <c:v>174.87</c:v>
                </c:pt>
                <c:pt idx="2915">
                  <c:v>174.93</c:v>
                </c:pt>
                <c:pt idx="2916">
                  <c:v>174.99</c:v>
                </c:pt>
                <c:pt idx="2917">
                  <c:v>175.05</c:v>
                </c:pt>
                <c:pt idx="2918">
                  <c:v>175.11</c:v>
                </c:pt>
                <c:pt idx="2919">
                  <c:v>175.17</c:v>
                </c:pt>
                <c:pt idx="2920">
                  <c:v>175.23</c:v>
                </c:pt>
                <c:pt idx="2921">
                  <c:v>175.29</c:v>
                </c:pt>
                <c:pt idx="2922">
                  <c:v>175.35</c:v>
                </c:pt>
                <c:pt idx="2923">
                  <c:v>175.41</c:v>
                </c:pt>
                <c:pt idx="2924">
                  <c:v>175.47</c:v>
                </c:pt>
                <c:pt idx="2925">
                  <c:v>175.53</c:v>
                </c:pt>
                <c:pt idx="2926">
                  <c:v>175.59</c:v>
                </c:pt>
                <c:pt idx="2927">
                  <c:v>175.65</c:v>
                </c:pt>
                <c:pt idx="2928">
                  <c:v>175.71</c:v>
                </c:pt>
                <c:pt idx="2929">
                  <c:v>175.77</c:v>
                </c:pt>
                <c:pt idx="2930">
                  <c:v>175.83</c:v>
                </c:pt>
                <c:pt idx="2931">
                  <c:v>175.89</c:v>
                </c:pt>
                <c:pt idx="2932">
                  <c:v>175.95</c:v>
                </c:pt>
                <c:pt idx="2933">
                  <c:v>176.01</c:v>
                </c:pt>
                <c:pt idx="2934">
                  <c:v>176.07</c:v>
                </c:pt>
                <c:pt idx="2935">
                  <c:v>176.13</c:v>
                </c:pt>
                <c:pt idx="2936">
                  <c:v>176.19</c:v>
                </c:pt>
                <c:pt idx="2937">
                  <c:v>176.25</c:v>
                </c:pt>
                <c:pt idx="2938">
                  <c:v>176.31</c:v>
                </c:pt>
                <c:pt idx="2939">
                  <c:v>176.37</c:v>
                </c:pt>
                <c:pt idx="2940">
                  <c:v>176.43</c:v>
                </c:pt>
                <c:pt idx="2941">
                  <c:v>176.49</c:v>
                </c:pt>
                <c:pt idx="2942">
                  <c:v>176.55</c:v>
                </c:pt>
                <c:pt idx="2943">
                  <c:v>176.61</c:v>
                </c:pt>
                <c:pt idx="2944">
                  <c:v>176.67</c:v>
                </c:pt>
                <c:pt idx="2945">
                  <c:v>176.73</c:v>
                </c:pt>
                <c:pt idx="2946">
                  <c:v>176.79</c:v>
                </c:pt>
                <c:pt idx="2947">
                  <c:v>176.85</c:v>
                </c:pt>
                <c:pt idx="2948">
                  <c:v>176.91</c:v>
                </c:pt>
                <c:pt idx="2949">
                  <c:v>176.97</c:v>
                </c:pt>
                <c:pt idx="2950">
                  <c:v>177.03</c:v>
                </c:pt>
                <c:pt idx="2951">
                  <c:v>177.09</c:v>
                </c:pt>
                <c:pt idx="2952">
                  <c:v>177.15</c:v>
                </c:pt>
                <c:pt idx="2953">
                  <c:v>177.21</c:v>
                </c:pt>
                <c:pt idx="2954">
                  <c:v>177.27</c:v>
                </c:pt>
                <c:pt idx="2955">
                  <c:v>177.33</c:v>
                </c:pt>
                <c:pt idx="2956">
                  <c:v>177.39</c:v>
                </c:pt>
                <c:pt idx="2957">
                  <c:v>177.45</c:v>
                </c:pt>
                <c:pt idx="2958">
                  <c:v>177.51</c:v>
                </c:pt>
                <c:pt idx="2959">
                  <c:v>177.57</c:v>
                </c:pt>
                <c:pt idx="2960">
                  <c:v>177.63</c:v>
                </c:pt>
                <c:pt idx="2961">
                  <c:v>177.69</c:v>
                </c:pt>
                <c:pt idx="2962">
                  <c:v>177.75</c:v>
                </c:pt>
                <c:pt idx="2963">
                  <c:v>177.81</c:v>
                </c:pt>
                <c:pt idx="2964">
                  <c:v>177.87</c:v>
                </c:pt>
                <c:pt idx="2965">
                  <c:v>177.93</c:v>
                </c:pt>
                <c:pt idx="2966">
                  <c:v>177.99</c:v>
                </c:pt>
                <c:pt idx="2967">
                  <c:v>178.05</c:v>
                </c:pt>
                <c:pt idx="2968">
                  <c:v>178.11</c:v>
                </c:pt>
                <c:pt idx="2969">
                  <c:v>178.17</c:v>
                </c:pt>
                <c:pt idx="2970">
                  <c:v>178.23</c:v>
                </c:pt>
                <c:pt idx="2971">
                  <c:v>178.29</c:v>
                </c:pt>
                <c:pt idx="2972">
                  <c:v>178.35</c:v>
                </c:pt>
                <c:pt idx="2973">
                  <c:v>178.41</c:v>
                </c:pt>
                <c:pt idx="2974">
                  <c:v>178.47</c:v>
                </c:pt>
                <c:pt idx="2975">
                  <c:v>178.53</c:v>
                </c:pt>
                <c:pt idx="2976">
                  <c:v>178.59</c:v>
                </c:pt>
                <c:pt idx="2977">
                  <c:v>178.65</c:v>
                </c:pt>
                <c:pt idx="2978">
                  <c:v>178.71</c:v>
                </c:pt>
                <c:pt idx="2979">
                  <c:v>178.77</c:v>
                </c:pt>
                <c:pt idx="2980">
                  <c:v>178.83</c:v>
                </c:pt>
                <c:pt idx="2981">
                  <c:v>178.89</c:v>
                </c:pt>
                <c:pt idx="2982">
                  <c:v>178.95</c:v>
                </c:pt>
                <c:pt idx="2983">
                  <c:v>179.01</c:v>
                </c:pt>
                <c:pt idx="2984">
                  <c:v>179.07</c:v>
                </c:pt>
                <c:pt idx="2985">
                  <c:v>179.13</c:v>
                </c:pt>
                <c:pt idx="2986">
                  <c:v>179.19</c:v>
                </c:pt>
                <c:pt idx="2987">
                  <c:v>179.25</c:v>
                </c:pt>
                <c:pt idx="2988">
                  <c:v>179.31</c:v>
                </c:pt>
                <c:pt idx="2989">
                  <c:v>179.37</c:v>
                </c:pt>
                <c:pt idx="2990">
                  <c:v>179.43</c:v>
                </c:pt>
                <c:pt idx="2991">
                  <c:v>179.49</c:v>
                </c:pt>
                <c:pt idx="2992">
                  <c:v>179.55</c:v>
                </c:pt>
                <c:pt idx="2993">
                  <c:v>179.61</c:v>
                </c:pt>
                <c:pt idx="2994">
                  <c:v>179.67</c:v>
                </c:pt>
                <c:pt idx="2995">
                  <c:v>179.73</c:v>
                </c:pt>
                <c:pt idx="2996">
                  <c:v>179.79</c:v>
                </c:pt>
                <c:pt idx="2997">
                  <c:v>179.85</c:v>
                </c:pt>
                <c:pt idx="2998">
                  <c:v>179.91</c:v>
                </c:pt>
                <c:pt idx="2999">
                  <c:v>179.97</c:v>
                </c:pt>
                <c:pt idx="3000">
                  <c:v>180.03</c:v>
                </c:pt>
                <c:pt idx="3001">
                  <c:v>180.09</c:v>
                </c:pt>
                <c:pt idx="3002">
                  <c:v>180.15</c:v>
                </c:pt>
                <c:pt idx="3003">
                  <c:v>180.21</c:v>
                </c:pt>
                <c:pt idx="3004">
                  <c:v>180.27</c:v>
                </c:pt>
                <c:pt idx="3005">
                  <c:v>180.33</c:v>
                </c:pt>
                <c:pt idx="3006">
                  <c:v>180.39</c:v>
                </c:pt>
                <c:pt idx="3007">
                  <c:v>180.45</c:v>
                </c:pt>
                <c:pt idx="3008">
                  <c:v>180.51</c:v>
                </c:pt>
                <c:pt idx="3009">
                  <c:v>180.57</c:v>
                </c:pt>
                <c:pt idx="3010">
                  <c:v>180.63</c:v>
                </c:pt>
                <c:pt idx="3011">
                  <c:v>180.69</c:v>
                </c:pt>
                <c:pt idx="3012">
                  <c:v>180.75</c:v>
                </c:pt>
                <c:pt idx="3013">
                  <c:v>180.81</c:v>
                </c:pt>
                <c:pt idx="3014">
                  <c:v>180.87</c:v>
                </c:pt>
                <c:pt idx="3015">
                  <c:v>180.93</c:v>
                </c:pt>
                <c:pt idx="3016">
                  <c:v>180.99</c:v>
                </c:pt>
                <c:pt idx="3017">
                  <c:v>181.05</c:v>
                </c:pt>
                <c:pt idx="3018">
                  <c:v>181.11</c:v>
                </c:pt>
                <c:pt idx="3019">
                  <c:v>181.17</c:v>
                </c:pt>
                <c:pt idx="3020">
                  <c:v>181.23</c:v>
                </c:pt>
                <c:pt idx="3021">
                  <c:v>181.29</c:v>
                </c:pt>
                <c:pt idx="3022">
                  <c:v>181.35</c:v>
                </c:pt>
                <c:pt idx="3023">
                  <c:v>181.41</c:v>
                </c:pt>
                <c:pt idx="3024">
                  <c:v>181.47</c:v>
                </c:pt>
                <c:pt idx="3025">
                  <c:v>181.53</c:v>
                </c:pt>
                <c:pt idx="3026">
                  <c:v>181.59</c:v>
                </c:pt>
                <c:pt idx="3027">
                  <c:v>181.65</c:v>
                </c:pt>
                <c:pt idx="3028">
                  <c:v>181.71</c:v>
                </c:pt>
                <c:pt idx="3029">
                  <c:v>181.77</c:v>
                </c:pt>
                <c:pt idx="3030">
                  <c:v>181.83</c:v>
                </c:pt>
                <c:pt idx="3031">
                  <c:v>181.89</c:v>
                </c:pt>
                <c:pt idx="3032">
                  <c:v>181.95</c:v>
                </c:pt>
                <c:pt idx="3033">
                  <c:v>182.01</c:v>
                </c:pt>
                <c:pt idx="3034">
                  <c:v>182.07</c:v>
                </c:pt>
                <c:pt idx="3035">
                  <c:v>182.13</c:v>
                </c:pt>
                <c:pt idx="3036">
                  <c:v>182.19</c:v>
                </c:pt>
                <c:pt idx="3037">
                  <c:v>182.25</c:v>
                </c:pt>
                <c:pt idx="3038">
                  <c:v>182.31</c:v>
                </c:pt>
                <c:pt idx="3039">
                  <c:v>182.37</c:v>
                </c:pt>
                <c:pt idx="3040">
                  <c:v>182.43</c:v>
                </c:pt>
                <c:pt idx="3041">
                  <c:v>182.49</c:v>
                </c:pt>
                <c:pt idx="3042">
                  <c:v>182.55</c:v>
                </c:pt>
                <c:pt idx="3043">
                  <c:v>182.61</c:v>
                </c:pt>
                <c:pt idx="3044">
                  <c:v>182.67</c:v>
                </c:pt>
                <c:pt idx="3045">
                  <c:v>182.73</c:v>
                </c:pt>
                <c:pt idx="3046">
                  <c:v>182.79</c:v>
                </c:pt>
                <c:pt idx="3047">
                  <c:v>182.85</c:v>
                </c:pt>
                <c:pt idx="3048">
                  <c:v>182.91</c:v>
                </c:pt>
                <c:pt idx="3049">
                  <c:v>182.97</c:v>
                </c:pt>
                <c:pt idx="3050">
                  <c:v>183.03</c:v>
                </c:pt>
                <c:pt idx="3051">
                  <c:v>183.09</c:v>
                </c:pt>
                <c:pt idx="3052">
                  <c:v>183.15</c:v>
                </c:pt>
                <c:pt idx="3053">
                  <c:v>183.21</c:v>
                </c:pt>
                <c:pt idx="3054">
                  <c:v>183.27</c:v>
                </c:pt>
                <c:pt idx="3055">
                  <c:v>183.33</c:v>
                </c:pt>
                <c:pt idx="3056">
                  <c:v>183.39</c:v>
                </c:pt>
                <c:pt idx="3057">
                  <c:v>183.45</c:v>
                </c:pt>
                <c:pt idx="3058">
                  <c:v>183.51</c:v>
                </c:pt>
                <c:pt idx="3059">
                  <c:v>183.57</c:v>
                </c:pt>
                <c:pt idx="3060">
                  <c:v>183.63</c:v>
                </c:pt>
                <c:pt idx="3061">
                  <c:v>183.69</c:v>
                </c:pt>
                <c:pt idx="3062">
                  <c:v>183.75</c:v>
                </c:pt>
                <c:pt idx="3063">
                  <c:v>183.81</c:v>
                </c:pt>
                <c:pt idx="3064">
                  <c:v>183.87</c:v>
                </c:pt>
                <c:pt idx="3065">
                  <c:v>183.93</c:v>
                </c:pt>
                <c:pt idx="3066">
                  <c:v>183.99</c:v>
                </c:pt>
                <c:pt idx="3067">
                  <c:v>184.05</c:v>
                </c:pt>
                <c:pt idx="3068">
                  <c:v>184.11</c:v>
                </c:pt>
                <c:pt idx="3069">
                  <c:v>184.17</c:v>
                </c:pt>
                <c:pt idx="3070">
                  <c:v>184.23</c:v>
                </c:pt>
                <c:pt idx="3071">
                  <c:v>184.29</c:v>
                </c:pt>
                <c:pt idx="3072">
                  <c:v>184.35</c:v>
                </c:pt>
                <c:pt idx="3073">
                  <c:v>184.41</c:v>
                </c:pt>
                <c:pt idx="3074">
                  <c:v>184.47</c:v>
                </c:pt>
                <c:pt idx="3075">
                  <c:v>184.53</c:v>
                </c:pt>
                <c:pt idx="3076">
                  <c:v>184.59</c:v>
                </c:pt>
                <c:pt idx="3077">
                  <c:v>184.65</c:v>
                </c:pt>
                <c:pt idx="3078">
                  <c:v>184.71</c:v>
                </c:pt>
                <c:pt idx="3079">
                  <c:v>184.77</c:v>
                </c:pt>
                <c:pt idx="3080">
                  <c:v>184.83</c:v>
                </c:pt>
                <c:pt idx="3081">
                  <c:v>184.89</c:v>
                </c:pt>
                <c:pt idx="3082">
                  <c:v>184.95</c:v>
                </c:pt>
                <c:pt idx="3083">
                  <c:v>185.01</c:v>
                </c:pt>
                <c:pt idx="3084">
                  <c:v>185.07</c:v>
                </c:pt>
                <c:pt idx="3085">
                  <c:v>185.13</c:v>
                </c:pt>
                <c:pt idx="3086">
                  <c:v>185.19</c:v>
                </c:pt>
                <c:pt idx="3087">
                  <c:v>185.25</c:v>
                </c:pt>
                <c:pt idx="3088">
                  <c:v>185.31</c:v>
                </c:pt>
                <c:pt idx="3089">
                  <c:v>185.37</c:v>
                </c:pt>
                <c:pt idx="3090">
                  <c:v>185.43</c:v>
                </c:pt>
                <c:pt idx="3091">
                  <c:v>185.49</c:v>
                </c:pt>
                <c:pt idx="3092">
                  <c:v>185.55</c:v>
                </c:pt>
                <c:pt idx="3093">
                  <c:v>185.61</c:v>
                </c:pt>
                <c:pt idx="3094">
                  <c:v>185.67</c:v>
                </c:pt>
                <c:pt idx="3095">
                  <c:v>185.73</c:v>
                </c:pt>
                <c:pt idx="3096">
                  <c:v>185.79</c:v>
                </c:pt>
                <c:pt idx="3097">
                  <c:v>185.85</c:v>
                </c:pt>
                <c:pt idx="3098">
                  <c:v>185.91</c:v>
                </c:pt>
                <c:pt idx="3099">
                  <c:v>185.97</c:v>
                </c:pt>
                <c:pt idx="3100">
                  <c:v>186.03</c:v>
                </c:pt>
                <c:pt idx="3101">
                  <c:v>186.09</c:v>
                </c:pt>
                <c:pt idx="3102">
                  <c:v>186.15</c:v>
                </c:pt>
                <c:pt idx="3103">
                  <c:v>186.21</c:v>
                </c:pt>
                <c:pt idx="3104">
                  <c:v>186.27</c:v>
                </c:pt>
                <c:pt idx="3105">
                  <c:v>186.33</c:v>
                </c:pt>
                <c:pt idx="3106">
                  <c:v>186.39</c:v>
                </c:pt>
                <c:pt idx="3107">
                  <c:v>186.45</c:v>
                </c:pt>
                <c:pt idx="3108">
                  <c:v>186.51</c:v>
                </c:pt>
                <c:pt idx="3109">
                  <c:v>186.57</c:v>
                </c:pt>
                <c:pt idx="3110">
                  <c:v>186.63</c:v>
                </c:pt>
                <c:pt idx="3111">
                  <c:v>186.69</c:v>
                </c:pt>
                <c:pt idx="3112">
                  <c:v>186.75</c:v>
                </c:pt>
                <c:pt idx="3113">
                  <c:v>186.81</c:v>
                </c:pt>
                <c:pt idx="3114">
                  <c:v>186.87</c:v>
                </c:pt>
                <c:pt idx="3115">
                  <c:v>186.93</c:v>
                </c:pt>
                <c:pt idx="3116">
                  <c:v>186.99</c:v>
                </c:pt>
                <c:pt idx="3117">
                  <c:v>187.05</c:v>
                </c:pt>
                <c:pt idx="3118">
                  <c:v>187.11</c:v>
                </c:pt>
                <c:pt idx="3119">
                  <c:v>187.17</c:v>
                </c:pt>
                <c:pt idx="3120">
                  <c:v>187.23</c:v>
                </c:pt>
                <c:pt idx="3121">
                  <c:v>187.29</c:v>
                </c:pt>
                <c:pt idx="3122">
                  <c:v>187.35</c:v>
                </c:pt>
                <c:pt idx="3123">
                  <c:v>187.41</c:v>
                </c:pt>
                <c:pt idx="3124">
                  <c:v>187.47</c:v>
                </c:pt>
                <c:pt idx="3125">
                  <c:v>187.53</c:v>
                </c:pt>
                <c:pt idx="3126">
                  <c:v>187.59</c:v>
                </c:pt>
                <c:pt idx="3127">
                  <c:v>187.65</c:v>
                </c:pt>
                <c:pt idx="3128">
                  <c:v>187.71</c:v>
                </c:pt>
                <c:pt idx="3129">
                  <c:v>187.77</c:v>
                </c:pt>
                <c:pt idx="3130">
                  <c:v>187.83</c:v>
                </c:pt>
                <c:pt idx="3131">
                  <c:v>187.89</c:v>
                </c:pt>
                <c:pt idx="3132">
                  <c:v>187.95</c:v>
                </c:pt>
                <c:pt idx="3133">
                  <c:v>188.01</c:v>
                </c:pt>
                <c:pt idx="3134">
                  <c:v>188.07</c:v>
                </c:pt>
                <c:pt idx="3135">
                  <c:v>188.13</c:v>
                </c:pt>
                <c:pt idx="3136">
                  <c:v>188.19</c:v>
                </c:pt>
                <c:pt idx="3137">
                  <c:v>188.25</c:v>
                </c:pt>
                <c:pt idx="3138">
                  <c:v>188.31</c:v>
                </c:pt>
                <c:pt idx="3139">
                  <c:v>188.37</c:v>
                </c:pt>
                <c:pt idx="3140">
                  <c:v>188.43</c:v>
                </c:pt>
                <c:pt idx="3141">
                  <c:v>188.49</c:v>
                </c:pt>
                <c:pt idx="3142">
                  <c:v>188.55</c:v>
                </c:pt>
                <c:pt idx="3143">
                  <c:v>188.61</c:v>
                </c:pt>
                <c:pt idx="3144">
                  <c:v>188.67</c:v>
                </c:pt>
                <c:pt idx="3145">
                  <c:v>188.73</c:v>
                </c:pt>
                <c:pt idx="3146">
                  <c:v>188.79</c:v>
                </c:pt>
                <c:pt idx="3147">
                  <c:v>188.85</c:v>
                </c:pt>
                <c:pt idx="3148">
                  <c:v>188.91</c:v>
                </c:pt>
                <c:pt idx="3149">
                  <c:v>188.97</c:v>
                </c:pt>
                <c:pt idx="3150">
                  <c:v>189.03</c:v>
                </c:pt>
                <c:pt idx="3151">
                  <c:v>189.09</c:v>
                </c:pt>
                <c:pt idx="3152">
                  <c:v>189.15</c:v>
                </c:pt>
                <c:pt idx="3153">
                  <c:v>189.21</c:v>
                </c:pt>
                <c:pt idx="3154">
                  <c:v>189.27</c:v>
                </c:pt>
                <c:pt idx="3155">
                  <c:v>189.33</c:v>
                </c:pt>
                <c:pt idx="3156">
                  <c:v>189.39</c:v>
                </c:pt>
                <c:pt idx="3157">
                  <c:v>189.45</c:v>
                </c:pt>
                <c:pt idx="3158">
                  <c:v>189.51</c:v>
                </c:pt>
                <c:pt idx="3159">
                  <c:v>189.57</c:v>
                </c:pt>
                <c:pt idx="3160">
                  <c:v>189.63</c:v>
                </c:pt>
                <c:pt idx="3161">
                  <c:v>189.69</c:v>
                </c:pt>
                <c:pt idx="3162">
                  <c:v>189.75</c:v>
                </c:pt>
                <c:pt idx="3163">
                  <c:v>189.81</c:v>
                </c:pt>
                <c:pt idx="3164">
                  <c:v>189.87</c:v>
                </c:pt>
                <c:pt idx="3165">
                  <c:v>189.93</c:v>
                </c:pt>
                <c:pt idx="3166">
                  <c:v>189.99</c:v>
                </c:pt>
                <c:pt idx="3167">
                  <c:v>190.05</c:v>
                </c:pt>
                <c:pt idx="3168">
                  <c:v>190.11</c:v>
                </c:pt>
                <c:pt idx="3169">
                  <c:v>190.17</c:v>
                </c:pt>
                <c:pt idx="3170">
                  <c:v>190.23</c:v>
                </c:pt>
                <c:pt idx="3171">
                  <c:v>190.29</c:v>
                </c:pt>
                <c:pt idx="3172">
                  <c:v>190.35</c:v>
                </c:pt>
                <c:pt idx="3173">
                  <c:v>190.41</c:v>
                </c:pt>
                <c:pt idx="3174">
                  <c:v>190.47</c:v>
                </c:pt>
                <c:pt idx="3175">
                  <c:v>190.53</c:v>
                </c:pt>
                <c:pt idx="3176">
                  <c:v>190.59</c:v>
                </c:pt>
                <c:pt idx="3177">
                  <c:v>190.65</c:v>
                </c:pt>
                <c:pt idx="3178">
                  <c:v>190.71</c:v>
                </c:pt>
                <c:pt idx="3179">
                  <c:v>190.77</c:v>
                </c:pt>
                <c:pt idx="3180">
                  <c:v>190.83</c:v>
                </c:pt>
                <c:pt idx="3181">
                  <c:v>190.89</c:v>
                </c:pt>
                <c:pt idx="3182">
                  <c:v>190.95</c:v>
                </c:pt>
                <c:pt idx="3183">
                  <c:v>191.01</c:v>
                </c:pt>
                <c:pt idx="3184">
                  <c:v>191.07</c:v>
                </c:pt>
                <c:pt idx="3185">
                  <c:v>191.13</c:v>
                </c:pt>
                <c:pt idx="3186">
                  <c:v>191.19</c:v>
                </c:pt>
                <c:pt idx="3187">
                  <c:v>191.25</c:v>
                </c:pt>
                <c:pt idx="3188">
                  <c:v>191.31</c:v>
                </c:pt>
                <c:pt idx="3189">
                  <c:v>191.37</c:v>
                </c:pt>
                <c:pt idx="3190">
                  <c:v>191.43</c:v>
                </c:pt>
                <c:pt idx="3191">
                  <c:v>191.49</c:v>
                </c:pt>
                <c:pt idx="3192">
                  <c:v>191.55</c:v>
                </c:pt>
                <c:pt idx="3193">
                  <c:v>191.61</c:v>
                </c:pt>
                <c:pt idx="3194">
                  <c:v>191.67</c:v>
                </c:pt>
                <c:pt idx="3195">
                  <c:v>191.73</c:v>
                </c:pt>
                <c:pt idx="3196">
                  <c:v>191.79</c:v>
                </c:pt>
                <c:pt idx="3197">
                  <c:v>191.85</c:v>
                </c:pt>
                <c:pt idx="3198">
                  <c:v>191.91</c:v>
                </c:pt>
                <c:pt idx="3199">
                  <c:v>191.97</c:v>
                </c:pt>
                <c:pt idx="3200">
                  <c:v>192.03</c:v>
                </c:pt>
                <c:pt idx="3201">
                  <c:v>192.09</c:v>
                </c:pt>
                <c:pt idx="3202">
                  <c:v>192.15</c:v>
                </c:pt>
                <c:pt idx="3203">
                  <c:v>192.21</c:v>
                </c:pt>
                <c:pt idx="3204">
                  <c:v>192.27</c:v>
                </c:pt>
                <c:pt idx="3205">
                  <c:v>192.33</c:v>
                </c:pt>
                <c:pt idx="3206">
                  <c:v>192.39</c:v>
                </c:pt>
                <c:pt idx="3207">
                  <c:v>192.45</c:v>
                </c:pt>
                <c:pt idx="3208">
                  <c:v>192.51</c:v>
                </c:pt>
                <c:pt idx="3209">
                  <c:v>192.57</c:v>
                </c:pt>
                <c:pt idx="3210">
                  <c:v>192.63</c:v>
                </c:pt>
                <c:pt idx="3211">
                  <c:v>192.69</c:v>
                </c:pt>
                <c:pt idx="3212">
                  <c:v>192.75</c:v>
                </c:pt>
                <c:pt idx="3213">
                  <c:v>192.81</c:v>
                </c:pt>
                <c:pt idx="3214">
                  <c:v>192.87</c:v>
                </c:pt>
                <c:pt idx="3215">
                  <c:v>192.93</c:v>
                </c:pt>
                <c:pt idx="3216">
                  <c:v>192.99</c:v>
                </c:pt>
                <c:pt idx="3217">
                  <c:v>193.05</c:v>
                </c:pt>
                <c:pt idx="3218">
                  <c:v>193.11</c:v>
                </c:pt>
                <c:pt idx="3219">
                  <c:v>193.17</c:v>
                </c:pt>
                <c:pt idx="3220">
                  <c:v>193.23</c:v>
                </c:pt>
                <c:pt idx="3221">
                  <c:v>193.29</c:v>
                </c:pt>
                <c:pt idx="3222">
                  <c:v>193.35</c:v>
                </c:pt>
                <c:pt idx="3223">
                  <c:v>193.41</c:v>
                </c:pt>
                <c:pt idx="3224">
                  <c:v>193.47</c:v>
                </c:pt>
                <c:pt idx="3225">
                  <c:v>193.53</c:v>
                </c:pt>
                <c:pt idx="3226">
                  <c:v>193.59</c:v>
                </c:pt>
                <c:pt idx="3227">
                  <c:v>193.65</c:v>
                </c:pt>
                <c:pt idx="3228">
                  <c:v>193.71</c:v>
                </c:pt>
                <c:pt idx="3229">
                  <c:v>193.77</c:v>
                </c:pt>
                <c:pt idx="3230">
                  <c:v>193.83</c:v>
                </c:pt>
                <c:pt idx="3231">
                  <c:v>193.89</c:v>
                </c:pt>
                <c:pt idx="3232">
                  <c:v>193.95</c:v>
                </c:pt>
                <c:pt idx="3233">
                  <c:v>194.01</c:v>
                </c:pt>
                <c:pt idx="3234">
                  <c:v>194.07</c:v>
                </c:pt>
                <c:pt idx="3235">
                  <c:v>194.13</c:v>
                </c:pt>
                <c:pt idx="3236">
                  <c:v>194.19</c:v>
                </c:pt>
                <c:pt idx="3237">
                  <c:v>194.25</c:v>
                </c:pt>
                <c:pt idx="3238">
                  <c:v>194.31</c:v>
                </c:pt>
                <c:pt idx="3239">
                  <c:v>194.37</c:v>
                </c:pt>
                <c:pt idx="3240">
                  <c:v>194.43</c:v>
                </c:pt>
                <c:pt idx="3241">
                  <c:v>194.49</c:v>
                </c:pt>
                <c:pt idx="3242">
                  <c:v>194.55</c:v>
                </c:pt>
                <c:pt idx="3243">
                  <c:v>194.61</c:v>
                </c:pt>
                <c:pt idx="3244">
                  <c:v>194.67</c:v>
                </c:pt>
                <c:pt idx="3245">
                  <c:v>194.73</c:v>
                </c:pt>
                <c:pt idx="3246">
                  <c:v>194.79</c:v>
                </c:pt>
                <c:pt idx="3247">
                  <c:v>194.85</c:v>
                </c:pt>
                <c:pt idx="3248">
                  <c:v>194.91</c:v>
                </c:pt>
                <c:pt idx="3249">
                  <c:v>194.97</c:v>
                </c:pt>
                <c:pt idx="3250">
                  <c:v>195.03</c:v>
                </c:pt>
                <c:pt idx="3251">
                  <c:v>195.09</c:v>
                </c:pt>
                <c:pt idx="3252">
                  <c:v>195.15</c:v>
                </c:pt>
                <c:pt idx="3253">
                  <c:v>195.21</c:v>
                </c:pt>
                <c:pt idx="3254">
                  <c:v>195.27</c:v>
                </c:pt>
                <c:pt idx="3255">
                  <c:v>195.33</c:v>
                </c:pt>
                <c:pt idx="3256">
                  <c:v>195.39</c:v>
                </c:pt>
                <c:pt idx="3257">
                  <c:v>195.45</c:v>
                </c:pt>
                <c:pt idx="3258">
                  <c:v>195.51</c:v>
                </c:pt>
                <c:pt idx="3259">
                  <c:v>195.57</c:v>
                </c:pt>
                <c:pt idx="3260">
                  <c:v>195.63</c:v>
                </c:pt>
                <c:pt idx="3261">
                  <c:v>195.69</c:v>
                </c:pt>
                <c:pt idx="3262">
                  <c:v>195.75</c:v>
                </c:pt>
                <c:pt idx="3263">
                  <c:v>195.81</c:v>
                </c:pt>
                <c:pt idx="3264">
                  <c:v>195.87</c:v>
                </c:pt>
                <c:pt idx="3265">
                  <c:v>195.93</c:v>
                </c:pt>
                <c:pt idx="3266">
                  <c:v>195.99</c:v>
                </c:pt>
                <c:pt idx="3267">
                  <c:v>196.05</c:v>
                </c:pt>
                <c:pt idx="3268">
                  <c:v>196.11</c:v>
                </c:pt>
                <c:pt idx="3269">
                  <c:v>196.17</c:v>
                </c:pt>
                <c:pt idx="3270">
                  <c:v>196.23</c:v>
                </c:pt>
                <c:pt idx="3271">
                  <c:v>196.29</c:v>
                </c:pt>
                <c:pt idx="3272">
                  <c:v>196.35</c:v>
                </c:pt>
                <c:pt idx="3273">
                  <c:v>196.41</c:v>
                </c:pt>
                <c:pt idx="3274">
                  <c:v>196.47</c:v>
                </c:pt>
                <c:pt idx="3275">
                  <c:v>196.53</c:v>
                </c:pt>
                <c:pt idx="3276">
                  <c:v>196.59</c:v>
                </c:pt>
                <c:pt idx="3277">
                  <c:v>196.65</c:v>
                </c:pt>
                <c:pt idx="3278">
                  <c:v>196.71</c:v>
                </c:pt>
                <c:pt idx="3279">
                  <c:v>196.77</c:v>
                </c:pt>
                <c:pt idx="3280">
                  <c:v>196.83</c:v>
                </c:pt>
                <c:pt idx="3281">
                  <c:v>196.89</c:v>
                </c:pt>
                <c:pt idx="3282">
                  <c:v>196.95</c:v>
                </c:pt>
                <c:pt idx="3283">
                  <c:v>197.01</c:v>
                </c:pt>
                <c:pt idx="3284">
                  <c:v>197.07</c:v>
                </c:pt>
                <c:pt idx="3285">
                  <c:v>197.13</c:v>
                </c:pt>
                <c:pt idx="3286">
                  <c:v>197.19</c:v>
                </c:pt>
                <c:pt idx="3287">
                  <c:v>197.25</c:v>
                </c:pt>
                <c:pt idx="3288">
                  <c:v>197.31</c:v>
                </c:pt>
                <c:pt idx="3289">
                  <c:v>197.37</c:v>
                </c:pt>
                <c:pt idx="3290">
                  <c:v>197.43</c:v>
                </c:pt>
                <c:pt idx="3291">
                  <c:v>197.49</c:v>
                </c:pt>
                <c:pt idx="3292">
                  <c:v>197.55</c:v>
                </c:pt>
                <c:pt idx="3293">
                  <c:v>197.61</c:v>
                </c:pt>
                <c:pt idx="3294">
                  <c:v>197.67</c:v>
                </c:pt>
                <c:pt idx="3295">
                  <c:v>197.73</c:v>
                </c:pt>
                <c:pt idx="3296">
                  <c:v>197.79</c:v>
                </c:pt>
                <c:pt idx="3297">
                  <c:v>197.85</c:v>
                </c:pt>
                <c:pt idx="3298">
                  <c:v>197.91</c:v>
                </c:pt>
                <c:pt idx="3299">
                  <c:v>197.97</c:v>
                </c:pt>
                <c:pt idx="3300">
                  <c:v>198.03</c:v>
                </c:pt>
                <c:pt idx="3301">
                  <c:v>198.09</c:v>
                </c:pt>
                <c:pt idx="3302">
                  <c:v>198.15</c:v>
                </c:pt>
                <c:pt idx="3303">
                  <c:v>198.21</c:v>
                </c:pt>
                <c:pt idx="3304">
                  <c:v>198.27</c:v>
                </c:pt>
                <c:pt idx="3305">
                  <c:v>198.33</c:v>
                </c:pt>
                <c:pt idx="3306">
                  <c:v>198.39</c:v>
                </c:pt>
                <c:pt idx="3307">
                  <c:v>198.45</c:v>
                </c:pt>
                <c:pt idx="3308">
                  <c:v>198.51</c:v>
                </c:pt>
                <c:pt idx="3309">
                  <c:v>198.57</c:v>
                </c:pt>
                <c:pt idx="3310">
                  <c:v>198.63</c:v>
                </c:pt>
                <c:pt idx="3311">
                  <c:v>198.69</c:v>
                </c:pt>
                <c:pt idx="3312">
                  <c:v>198.75</c:v>
                </c:pt>
                <c:pt idx="3313">
                  <c:v>198.81</c:v>
                </c:pt>
                <c:pt idx="3314">
                  <c:v>198.87</c:v>
                </c:pt>
                <c:pt idx="3315">
                  <c:v>198.93</c:v>
                </c:pt>
                <c:pt idx="3316">
                  <c:v>198.99</c:v>
                </c:pt>
                <c:pt idx="3317">
                  <c:v>199.05</c:v>
                </c:pt>
                <c:pt idx="3318">
                  <c:v>199.11</c:v>
                </c:pt>
                <c:pt idx="3319">
                  <c:v>199.17</c:v>
                </c:pt>
                <c:pt idx="3320">
                  <c:v>199.23</c:v>
                </c:pt>
                <c:pt idx="3321">
                  <c:v>199.29</c:v>
                </c:pt>
                <c:pt idx="3322">
                  <c:v>199.35</c:v>
                </c:pt>
                <c:pt idx="3323">
                  <c:v>199.41</c:v>
                </c:pt>
                <c:pt idx="3324">
                  <c:v>199.47</c:v>
                </c:pt>
                <c:pt idx="3325">
                  <c:v>199.53</c:v>
                </c:pt>
                <c:pt idx="3326">
                  <c:v>199.59</c:v>
                </c:pt>
                <c:pt idx="3327">
                  <c:v>199.65</c:v>
                </c:pt>
                <c:pt idx="3328">
                  <c:v>199.71</c:v>
                </c:pt>
                <c:pt idx="3329">
                  <c:v>199.77</c:v>
                </c:pt>
                <c:pt idx="3330">
                  <c:v>199.83</c:v>
                </c:pt>
                <c:pt idx="3331">
                  <c:v>199.89</c:v>
                </c:pt>
                <c:pt idx="3332">
                  <c:v>199.95</c:v>
                </c:pt>
                <c:pt idx="3333">
                  <c:v>200.01</c:v>
                </c:pt>
                <c:pt idx="3334">
                  <c:v>200.07</c:v>
                </c:pt>
                <c:pt idx="3335">
                  <c:v>200.13</c:v>
                </c:pt>
                <c:pt idx="3336">
                  <c:v>200.19</c:v>
                </c:pt>
                <c:pt idx="3337">
                  <c:v>200.25</c:v>
                </c:pt>
                <c:pt idx="3338">
                  <c:v>200.31</c:v>
                </c:pt>
                <c:pt idx="3339">
                  <c:v>200.37</c:v>
                </c:pt>
                <c:pt idx="3340">
                  <c:v>200.43</c:v>
                </c:pt>
                <c:pt idx="3341">
                  <c:v>200.49</c:v>
                </c:pt>
                <c:pt idx="3342">
                  <c:v>200.55</c:v>
                </c:pt>
                <c:pt idx="3343">
                  <c:v>200.61</c:v>
                </c:pt>
                <c:pt idx="3344">
                  <c:v>200.67</c:v>
                </c:pt>
                <c:pt idx="3345">
                  <c:v>200.73</c:v>
                </c:pt>
                <c:pt idx="3346">
                  <c:v>200.79</c:v>
                </c:pt>
                <c:pt idx="3347">
                  <c:v>200.85</c:v>
                </c:pt>
                <c:pt idx="3348">
                  <c:v>200.91</c:v>
                </c:pt>
                <c:pt idx="3349">
                  <c:v>200.97</c:v>
                </c:pt>
                <c:pt idx="3350">
                  <c:v>201.03</c:v>
                </c:pt>
                <c:pt idx="3351">
                  <c:v>201.09</c:v>
                </c:pt>
                <c:pt idx="3352">
                  <c:v>201.15</c:v>
                </c:pt>
                <c:pt idx="3353">
                  <c:v>201.21</c:v>
                </c:pt>
                <c:pt idx="3354">
                  <c:v>201.27</c:v>
                </c:pt>
                <c:pt idx="3355">
                  <c:v>201.33</c:v>
                </c:pt>
                <c:pt idx="3356">
                  <c:v>201.39</c:v>
                </c:pt>
                <c:pt idx="3357">
                  <c:v>201.45</c:v>
                </c:pt>
                <c:pt idx="3358">
                  <c:v>201.51</c:v>
                </c:pt>
                <c:pt idx="3359">
                  <c:v>201.57</c:v>
                </c:pt>
                <c:pt idx="3360">
                  <c:v>201.63</c:v>
                </c:pt>
                <c:pt idx="3361">
                  <c:v>201.69</c:v>
                </c:pt>
                <c:pt idx="3362">
                  <c:v>201.75</c:v>
                </c:pt>
                <c:pt idx="3363">
                  <c:v>201.81</c:v>
                </c:pt>
                <c:pt idx="3364">
                  <c:v>201.87</c:v>
                </c:pt>
                <c:pt idx="3365">
                  <c:v>201.93</c:v>
                </c:pt>
                <c:pt idx="3366">
                  <c:v>201.99</c:v>
                </c:pt>
                <c:pt idx="3367">
                  <c:v>202.05</c:v>
                </c:pt>
                <c:pt idx="3368">
                  <c:v>202.11</c:v>
                </c:pt>
                <c:pt idx="3369">
                  <c:v>202.17</c:v>
                </c:pt>
                <c:pt idx="3370">
                  <c:v>202.23</c:v>
                </c:pt>
                <c:pt idx="3371">
                  <c:v>202.29</c:v>
                </c:pt>
                <c:pt idx="3372">
                  <c:v>202.35</c:v>
                </c:pt>
                <c:pt idx="3373">
                  <c:v>202.41</c:v>
                </c:pt>
                <c:pt idx="3374">
                  <c:v>202.47</c:v>
                </c:pt>
                <c:pt idx="3375">
                  <c:v>202.53</c:v>
                </c:pt>
                <c:pt idx="3376">
                  <c:v>202.59</c:v>
                </c:pt>
                <c:pt idx="3377">
                  <c:v>202.65</c:v>
                </c:pt>
                <c:pt idx="3378">
                  <c:v>202.71</c:v>
                </c:pt>
                <c:pt idx="3379">
                  <c:v>202.77</c:v>
                </c:pt>
                <c:pt idx="3380">
                  <c:v>202.83</c:v>
                </c:pt>
                <c:pt idx="3381">
                  <c:v>202.89</c:v>
                </c:pt>
                <c:pt idx="3382">
                  <c:v>202.95</c:v>
                </c:pt>
                <c:pt idx="3383">
                  <c:v>203.01</c:v>
                </c:pt>
                <c:pt idx="3384">
                  <c:v>203.07</c:v>
                </c:pt>
                <c:pt idx="3385">
                  <c:v>203.13</c:v>
                </c:pt>
                <c:pt idx="3386">
                  <c:v>203.19</c:v>
                </c:pt>
                <c:pt idx="3387">
                  <c:v>203.25</c:v>
                </c:pt>
                <c:pt idx="3388">
                  <c:v>203.31</c:v>
                </c:pt>
                <c:pt idx="3389">
                  <c:v>203.37</c:v>
                </c:pt>
                <c:pt idx="3390">
                  <c:v>203.43</c:v>
                </c:pt>
                <c:pt idx="3391">
                  <c:v>203.49</c:v>
                </c:pt>
                <c:pt idx="3392">
                  <c:v>203.55</c:v>
                </c:pt>
                <c:pt idx="3393">
                  <c:v>203.61</c:v>
                </c:pt>
                <c:pt idx="3394">
                  <c:v>203.67</c:v>
                </c:pt>
                <c:pt idx="3395">
                  <c:v>203.73</c:v>
                </c:pt>
                <c:pt idx="3396">
                  <c:v>203.79</c:v>
                </c:pt>
                <c:pt idx="3397">
                  <c:v>203.85</c:v>
                </c:pt>
                <c:pt idx="3398">
                  <c:v>203.91</c:v>
                </c:pt>
                <c:pt idx="3399">
                  <c:v>203.97</c:v>
                </c:pt>
                <c:pt idx="3400">
                  <c:v>204.03</c:v>
                </c:pt>
                <c:pt idx="3401">
                  <c:v>204.09</c:v>
                </c:pt>
                <c:pt idx="3402">
                  <c:v>204.15</c:v>
                </c:pt>
                <c:pt idx="3403">
                  <c:v>204.21</c:v>
                </c:pt>
                <c:pt idx="3404">
                  <c:v>204.27</c:v>
                </c:pt>
                <c:pt idx="3405">
                  <c:v>204.33</c:v>
                </c:pt>
                <c:pt idx="3406">
                  <c:v>204.39</c:v>
                </c:pt>
                <c:pt idx="3407">
                  <c:v>204.45</c:v>
                </c:pt>
                <c:pt idx="3408">
                  <c:v>204.51</c:v>
                </c:pt>
                <c:pt idx="3409">
                  <c:v>204.57</c:v>
                </c:pt>
                <c:pt idx="3410">
                  <c:v>204.63</c:v>
                </c:pt>
                <c:pt idx="3411">
                  <c:v>204.69</c:v>
                </c:pt>
                <c:pt idx="3412">
                  <c:v>204.75</c:v>
                </c:pt>
                <c:pt idx="3413">
                  <c:v>204.81</c:v>
                </c:pt>
                <c:pt idx="3414">
                  <c:v>204.87</c:v>
                </c:pt>
                <c:pt idx="3415">
                  <c:v>204.93</c:v>
                </c:pt>
                <c:pt idx="3416">
                  <c:v>204.99</c:v>
                </c:pt>
                <c:pt idx="3417">
                  <c:v>205.05</c:v>
                </c:pt>
                <c:pt idx="3418">
                  <c:v>205.11</c:v>
                </c:pt>
                <c:pt idx="3419">
                  <c:v>205.17</c:v>
                </c:pt>
                <c:pt idx="3420">
                  <c:v>205.23</c:v>
                </c:pt>
                <c:pt idx="3421">
                  <c:v>205.29</c:v>
                </c:pt>
                <c:pt idx="3422">
                  <c:v>205.35</c:v>
                </c:pt>
                <c:pt idx="3423">
                  <c:v>205.41</c:v>
                </c:pt>
                <c:pt idx="3424">
                  <c:v>205.47</c:v>
                </c:pt>
                <c:pt idx="3425">
                  <c:v>205.53</c:v>
                </c:pt>
                <c:pt idx="3426">
                  <c:v>205.59</c:v>
                </c:pt>
                <c:pt idx="3427">
                  <c:v>205.65</c:v>
                </c:pt>
                <c:pt idx="3428">
                  <c:v>205.71</c:v>
                </c:pt>
                <c:pt idx="3429">
                  <c:v>205.77</c:v>
                </c:pt>
                <c:pt idx="3430">
                  <c:v>205.83</c:v>
                </c:pt>
                <c:pt idx="3431">
                  <c:v>205.89</c:v>
                </c:pt>
                <c:pt idx="3432">
                  <c:v>205.95</c:v>
                </c:pt>
                <c:pt idx="3433">
                  <c:v>206.01</c:v>
                </c:pt>
                <c:pt idx="3434">
                  <c:v>206.07</c:v>
                </c:pt>
                <c:pt idx="3435">
                  <c:v>206.13</c:v>
                </c:pt>
                <c:pt idx="3436">
                  <c:v>206.19</c:v>
                </c:pt>
                <c:pt idx="3437">
                  <c:v>206.25</c:v>
                </c:pt>
                <c:pt idx="3438">
                  <c:v>206.31</c:v>
                </c:pt>
                <c:pt idx="3439">
                  <c:v>206.37</c:v>
                </c:pt>
                <c:pt idx="3440">
                  <c:v>206.43</c:v>
                </c:pt>
                <c:pt idx="3441">
                  <c:v>206.49</c:v>
                </c:pt>
                <c:pt idx="3442">
                  <c:v>206.55</c:v>
                </c:pt>
                <c:pt idx="3443">
                  <c:v>206.61</c:v>
                </c:pt>
                <c:pt idx="3444">
                  <c:v>206.67</c:v>
                </c:pt>
                <c:pt idx="3445">
                  <c:v>206.73</c:v>
                </c:pt>
                <c:pt idx="3446">
                  <c:v>206.79</c:v>
                </c:pt>
                <c:pt idx="3447">
                  <c:v>206.85</c:v>
                </c:pt>
                <c:pt idx="3448">
                  <c:v>206.91</c:v>
                </c:pt>
                <c:pt idx="3449">
                  <c:v>206.97</c:v>
                </c:pt>
                <c:pt idx="3450">
                  <c:v>207.03</c:v>
                </c:pt>
                <c:pt idx="3451">
                  <c:v>207.09</c:v>
                </c:pt>
                <c:pt idx="3452">
                  <c:v>207.15</c:v>
                </c:pt>
                <c:pt idx="3453">
                  <c:v>207.21</c:v>
                </c:pt>
                <c:pt idx="3454">
                  <c:v>207.27</c:v>
                </c:pt>
                <c:pt idx="3455">
                  <c:v>207.33</c:v>
                </c:pt>
                <c:pt idx="3456">
                  <c:v>207.39</c:v>
                </c:pt>
                <c:pt idx="3457">
                  <c:v>207.45</c:v>
                </c:pt>
                <c:pt idx="3458">
                  <c:v>207.51</c:v>
                </c:pt>
                <c:pt idx="3459">
                  <c:v>207.57</c:v>
                </c:pt>
                <c:pt idx="3460">
                  <c:v>207.63</c:v>
                </c:pt>
                <c:pt idx="3461">
                  <c:v>207.69</c:v>
                </c:pt>
                <c:pt idx="3462">
                  <c:v>207.75</c:v>
                </c:pt>
                <c:pt idx="3463">
                  <c:v>207.81</c:v>
                </c:pt>
                <c:pt idx="3464">
                  <c:v>207.87</c:v>
                </c:pt>
                <c:pt idx="3465">
                  <c:v>207.93</c:v>
                </c:pt>
                <c:pt idx="3466">
                  <c:v>207.99</c:v>
                </c:pt>
                <c:pt idx="3467">
                  <c:v>208.05</c:v>
                </c:pt>
                <c:pt idx="3468">
                  <c:v>208.11</c:v>
                </c:pt>
                <c:pt idx="3469">
                  <c:v>208.17</c:v>
                </c:pt>
                <c:pt idx="3470">
                  <c:v>208.23</c:v>
                </c:pt>
                <c:pt idx="3471">
                  <c:v>208.29</c:v>
                </c:pt>
                <c:pt idx="3472">
                  <c:v>208.35</c:v>
                </c:pt>
                <c:pt idx="3473">
                  <c:v>208.41</c:v>
                </c:pt>
                <c:pt idx="3474">
                  <c:v>208.47</c:v>
                </c:pt>
                <c:pt idx="3475">
                  <c:v>208.53</c:v>
                </c:pt>
                <c:pt idx="3476">
                  <c:v>208.59</c:v>
                </c:pt>
                <c:pt idx="3477">
                  <c:v>208.65</c:v>
                </c:pt>
                <c:pt idx="3478">
                  <c:v>208.71</c:v>
                </c:pt>
                <c:pt idx="3479">
                  <c:v>208.77</c:v>
                </c:pt>
                <c:pt idx="3480">
                  <c:v>208.83</c:v>
                </c:pt>
                <c:pt idx="3481">
                  <c:v>208.89</c:v>
                </c:pt>
                <c:pt idx="3482">
                  <c:v>208.95</c:v>
                </c:pt>
                <c:pt idx="3483">
                  <c:v>209.01</c:v>
                </c:pt>
                <c:pt idx="3484">
                  <c:v>209.07</c:v>
                </c:pt>
                <c:pt idx="3485">
                  <c:v>209.13</c:v>
                </c:pt>
                <c:pt idx="3486">
                  <c:v>209.19</c:v>
                </c:pt>
                <c:pt idx="3487">
                  <c:v>209.25</c:v>
                </c:pt>
                <c:pt idx="3488">
                  <c:v>209.31</c:v>
                </c:pt>
                <c:pt idx="3489">
                  <c:v>209.37</c:v>
                </c:pt>
                <c:pt idx="3490">
                  <c:v>209.43</c:v>
                </c:pt>
                <c:pt idx="3491">
                  <c:v>209.49</c:v>
                </c:pt>
                <c:pt idx="3492">
                  <c:v>209.55</c:v>
                </c:pt>
                <c:pt idx="3493">
                  <c:v>209.61</c:v>
                </c:pt>
                <c:pt idx="3494">
                  <c:v>209.67</c:v>
                </c:pt>
                <c:pt idx="3495">
                  <c:v>209.73</c:v>
                </c:pt>
                <c:pt idx="3496">
                  <c:v>209.79</c:v>
                </c:pt>
                <c:pt idx="3497">
                  <c:v>209.85</c:v>
                </c:pt>
                <c:pt idx="3498">
                  <c:v>209.91</c:v>
                </c:pt>
                <c:pt idx="3499">
                  <c:v>209.97</c:v>
                </c:pt>
                <c:pt idx="3500">
                  <c:v>210.03</c:v>
                </c:pt>
                <c:pt idx="3501">
                  <c:v>210.09</c:v>
                </c:pt>
                <c:pt idx="3502">
                  <c:v>210.15</c:v>
                </c:pt>
                <c:pt idx="3503">
                  <c:v>210.21</c:v>
                </c:pt>
                <c:pt idx="3504">
                  <c:v>210.27</c:v>
                </c:pt>
                <c:pt idx="3505">
                  <c:v>210.33</c:v>
                </c:pt>
                <c:pt idx="3506">
                  <c:v>210.39</c:v>
                </c:pt>
                <c:pt idx="3507">
                  <c:v>210.45</c:v>
                </c:pt>
                <c:pt idx="3508">
                  <c:v>210.51</c:v>
                </c:pt>
                <c:pt idx="3509">
                  <c:v>210.57</c:v>
                </c:pt>
                <c:pt idx="3510">
                  <c:v>210.63</c:v>
                </c:pt>
                <c:pt idx="3511">
                  <c:v>210.69</c:v>
                </c:pt>
                <c:pt idx="3512">
                  <c:v>210.75</c:v>
                </c:pt>
                <c:pt idx="3513">
                  <c:v>210.81</c:v>
                </c:pt>
                <c:pt idx="3514">
                  <c:v>210.87</c:v>
                </c:pt>
                <c:pt idx="3515">
                  <c:v>210.93</c:v>
                </c:pt>
                <c:pt idx="3516">
                  <c:v>210.99</c:v>
                </c:pt>
                <c:pt idx="3517">
                  <c:v>211.05</c:v>
                </c:pt>
                <c:pt idx="3518">
                  <c:v>211.11</c:v>
                </c:pt>
                <c:pt idx="3519">
                  <c:v>211.17</c:v>
                </c:pt>
                <c:pt idx="3520">
                  <c:v>211.23</c:v>
                </c:pt>
                <c:pt idx="3521">
                  <c:v>211.29</c:v>
                </c:pt>
                <c:pt idx="3522">
                  <c:v>211.35</c:v>
                </c:pt>
                <c:pt idx="3523">
                  <c:v>211.41</c:v>
                </c:pt>
                <c:pt idx="3524">
                  <c:v>211.47</c:v>
                </c:pt>
                <c:pt idx="3525">
                  <c:v>211.53</c:v>
                </c:pt>
                <c:pt idx="3526">
                  <c:v>211.59</c:v>
                </c:pt>
                <c:pt idx="3527">
                  <c:v>211.65</c:v>
                </c:pt>
                <c:pt idx="3528">
                  <c:v>211.71</c:v>
                </c:pt>
                <c:pt idx="3529">
                  <c:v>211.77</c:v>
                </c:pt>
                <c:pt idx="3530">
                  <c:v>211.83</c:v>
                </c:pt>
                <c:pt idx="3531">
                  <c:v>211.89</c:v>
                </c:pt>
                <c:pt idx="3532">
                  <c:v>211.95</c:v>
                </c:pt>
                <c:pt idx="3533">
                  <c:v>212.01</c:v>
                </c:pt>
                <c:pt idx="3534">
                  <c:v>212.07</c:v>
                </c:pt>
                <c:pt idx="3535">
                  <c:v>212.13</c:v>
                </c:pt>
                <c:pt idx="3536">
                  <c:v>212.19</c:v>
                </c:pt>
                <c:pt idx="3537">
                  <c:v>212.25</c:v>
                </c:pt>
                <c:pt idx="3538">
                  <c:v>212.31</c:v>
                </c:pt>
                <c:pt idx="3539">
                  <c:v>212.37</c:v>
                </c:pt>
                <c:pt idx="3540">
                  <c:v>212.43</c:v>
                </c:pt>
                <c:pt idx="3541">
                  <c:v>212.49</c:v>
                </c:pt>
                <c:pt idx="3542">
                  <c:v>212.55</c:v>
                </c:pt>
                <c:pt idx="3543">
                  <c:v>212.61</c:v>
                </c:pt>
                <c:pt idx="3544">
                  <c:v>212.67</c:v>
                </c:pt>
                <c:pt idx="3545">
                  <c:v>212.73</c:v>
                </c:pt>
                <c:pt idx="3546">
                  <c:v>212.79</c:v>
                </c:pt>
                <c:pt idx="3547">
                  <c:v>212.85</c:v>
                </c:pt>
                <c:pt idx="3548">
                  <c:v>212.91</c:v>
                </c:pt>
                <c:pt idx="3549">
                  <c:v>212.97</c:v>
                </c:pt>
                <c:pt idx="3550">
                  <c:v>213.03</c:v>
                </c:pt>
                <c:pt idx="3551">
                  <c:v>213.09</c:v>
                </c:pt>
                <c:pt idx="3552">
                  <c:v>213.15</c:v>
                </c:pt>
                <c:pt idx="3553">
                  <c:v>213.21</c:v>
                </c:pt>
                <c:pt idx="3554">
                  <c:v>213.27</c:v>
                </c:pt>
                <c:pt idx="3555">
                  <c:v>213.33</c:v>
                </c:pt>
                <c:pt idx="3556">
                  <c:v>213.39</c:v>
                </c:pt>
                <c:pt idx="3557">
                  <c:v>213.45</c:v>
                </c:pt>
                <c:pt idx="3558">
                  <c:v>213.51</c:v>
                </c:pt>
                <c:pt idx="3559">
                  <c:v>213.57</c:v>
                </c:pt>
                <c:pt idx="3560">
                  <c:v>213.63</c:v>
                </c:pt>
                <c:pt idx="3561">
                  <c:v>213.69</c:v>
                </c:pt>
                <c:pt idx="3562">
                  <c:v>213.75</c:v>
                </c:pt>
                <c:pt idx="3563">
                  <c:v>213.81</c:v>
                </c:pt>
                <c:pt idx="3564">
                  <c:v>213.87</c:v>
                </c:pt>
                <c:pt idx="3565">
                  <c:v>213.93</c:v>
                </c:pt>
                <c:pt idx="3566">
                  <c:v>213.99</c:v>
                </c:pt>
                <c:pt idx="3567">
                  <c:v>214.05</c:v>
                </c:pt>
                <c:pt idx="3568">
                  <c:v>214.11</c:v>
                </c:pt>
                <c:pt idx="3569">
                  <c:v>214.17</c:v>
                </c:pt>
                <c:pt idx="3570">
                  <c:v>214.23</c:v>
                </c:pt>
                <c:pt idx="3571">
                  <c:v>214.29</c:v>
                </c:pt>
                <c:pt idx="3572">
                  <c:v>214.35</c:v>
                </c:pt>
                <c:pt idx="3573">
                  <c:v>214.41</c:v>
                </c:pt>
                <c:pt idx="3574">
                  <c:v>214.47</c:v>
                </c:pt>
                <c:pt idx="3575">
                  <c:v>214.53</c:v>
                </c:pt>
                <c:pt idx="3576">
                  <c:v>214.59</c:v>
                </c:pt>
                <c:pt idx="3577">
                  <c:v>214.65</c:v>
                </c:pt>
                <c:pt idx="3578">
                  <c:v>214.71</c:v>
                </c:pt>
                <c:pt idx="3579">
                  <c:v>214.77</c:v>
                </c:pt>
                <c:pt idx="3580">
                  <c:v>214.83</c:v>
                </c:pt>
                <c:pt idx="3581">
                  <c:v>214.89</c:v>
                </c:pt>
                <c:pt idx="3582">
                  <c:v>214.95</c:v>
                </c:pt>
                <c:pt idx="3583">
                  <c:v>215.01</c:v>
                </c:pt>
                <c:pt idx="3584">
                  <c:v>215.07</c:v>
                </c:pt>
                <c:pt idx="3585">
                  <c:v>215.13</c:v>
                </c:pt>
                <c:pt idx="3586">
                  <c:v>215.19</c:v>
                </c:pt>
                <c:pt idx="3587">
                  <c:v>215.25</c:v>
                </c:pt>
                <c:pt idx="3588">
                  <c:v>215.31</c:v>
                </c:pt>
                <c:pt idx="3589">
                  <c:v>215.37</c:v>
                </c:pt>
                <c:pt idx="3590">
                  <c:v>215.43</c:v>
                </c:pt>
                <c:pt idx="3591">
                  <c:v>215.49</c:v>
                </c:pt>
                <c:pt idx="3592">
                  <c:v>215.55</c:v>
                </c:pt>
                <c:pt idx="3593">
                  <c:v>215.61</c:v>
                </c:pt>
                <c:pt idx="3594">
                  <c:v>215.67</c:v>
                </c:pt>
                <c:pt idx="3595">
                  <c:v>215.73</c:v>
                </c:pt>
                <c:pt idx="3596">
                  <c:v>215.79</c:v>
                </c:pt>
                <c:pt idx="3597">
                  <c:v>215.85</c:v>
                </c:pt>
                <c:pt idx="3598">
                  <c:v>215.91</c:v>
                </c:pt>
                <c:pt idx="3599">
                  <c:v>215.97</c:v>
                </c:pt>
                <c:pt idx="3600">
                  <c:v>216.03</c:v>
                </c:pt>
                <c:pt idx="3601">
                  <c:v>216.09</c:v>
                </c:pt>
                <c:pt idx="3602">
                  <c:v>216.15</c:v>
                </c:pt>
                <c:pt idx="3603">
                  <c:v>216.21</c:v>
                </c:pt>
                <c:pt idx="3604">
                  <c:v>216.27</c:v>
                </c:pt>
                <c:pt idx="3605">
                  <c:v>216.33</c:v>
                </c:pt>
                <c:pt idx="3606">
                  <c:v>216.39</c:v>
                </c:pt>
                <c:pt idx="3607">
                  <c:v>216.45</c:v>
                </c:pt>
                <c:pt idx="3608">
                  <c:v>216.51</c:v>
                </c:pt>
                <c:pt idx="3609">
                  <c:v>216.57</c:v>
                </c:pt>
                <c:pt idx="3610">
                  <c:v>216.63</c:v>
                </c:pt>
                <c:pt idx="3611">
                  <c:v>216.69</c:v>
                </c:pt>
                <c:pt idx="3612">
                  <c:v>216.75</c:v>
                </c:pt>
                <c:pt idx="3613">
                  <c:v>216.81</c:v>
                </c:pt>
                <c:pt idx="3614">
                  <c:v>216.87</c:v>
                </c:pt>
                <c:pt idx="3615">
                  <c:v>216.93</c:v>
                </c:pt>
                <c:pt idx="3616">
                  <c:v>216.99</c:v>
                </c:pt>
                <c:pt idx="3617">
                  <c:v>217.05</c:v>
                </c:pt>
                <c:pt idx="3618">
                  <c:v>217.11</c:v>
                </c:pt>
                <c:pt idx="3619">
                  <c:v>217.17</c:v>
                </c:pt>
                <c:pt idx="3620">
                  <c:v>217.23</c:v>
                </c:pt>
                <c:pt idx="3621">
                  <c:v>217.29</c:v>
                </c:pt>
                <c:pt idx="3622">
                  <c:v>217.35</c:v>
                </c:pt>
                <c:pt idx="3623">
                  <c:v>217.41</c:v>
                </c:pt>
                <c:pt idx="3624">
                  <c:v>217.47</c:v>
                </c:pt>
                <c:pt idx="3625">
                  <c:v>217.53</c:v>
                </c:pt>
                <c:pt idx="3626">
                  <c:v>217.59</c:v>
                </c:pt>
                <c:pt idx="3627">
                  <c:v>217.65</c:v>
                </c:pt>
                <c:pt idx="3628">
                  <c:v>217.71</c:v>
                </c:pt>
                <c:pt idx="3629">
                  <c:v>217.77</c:v>
                </c:pt>
                <c:pt idx="3630">
                  <c:v>217.83</c:v>
                </c:pt>
                <c:pt idx="3631">
                  <c:v>217.89</c:v>
                </c:pt>
                <c:pt idx="3632">
                  <c:v>217.95</c:v>
                </c:pt>
                <c:pt idx="3633">
                  <c:v>218.01</c:v>
                </c:pt>
                <c:pt idx="3634">
                  <c:v>218.07</c:v>
                </c:pt>
                <c:pt idx="3635">
                  <c:v>218.13</c:v>
                </c:pt>
                <c:pt idx="3636">
                  <c:v>218.19</c:v>
                </c:pt>
                <c:pt idx="3637">
                  <c:v>218.25</c:v>
                </c:pt>
                <c:pt idx="3638">
                  <c:v>218.31</c:v>
                </c:pt>
                <c:pt idx="3639">
                  <c:v>218.37</c:v>
                </c:pt>
                <c:pt idx="3640">
                  <c:v>218.43</c:v>
                </c:pt>
                <c:pt idx="3641">
                  <c:v>218.49</c:v>
                </c:pt>
                <c:pt idx="3642">
                  <c:v>218.55</c:v>
                </c:pt>
                <c:pt idx="3643">
                  <c:v>218.61</c:v>
                </c:pt>
                <c:pt idx="3644">
                  <c:v>218.67</c:v>
                </c:pt>
                <c:pt idx="3645">
                  <c:v>218.73</c:v>
                </c:pt>
                <c:pt idx="3646">
                  <c:v>218.79</c:v>
                </c:pt>
                <c:pt idx="3647">
                  <c:v>218.85</c:v>
                </c:pt>
                <c:pt idx="3648">
                  <c:v>218.91</c:v>
                </c:pt>
                <c:pt idx="3649">
                  <c:v>218.97</c:v>
                </c:pt>
                <c:pt idx="3650">
                  <c:v>219.03</c:v>
                </c:pt>
                <c:pt idx="3651">
                  <c:v>219.09</c:v>
                </c:pt>
                <c:pt idx="3652">
                  <c:v>219.15</c:v>
                </c:pt>
                <c:pt idx="3653">
                  <c:v>219.21</c:v>
                </c:pt>
                <c:pt idx="3654">
                  <c:v>219.27</c:v>
                </c:pt>
                <c:pt idx="3655">
                  <c:v>219.33</c:v>
                </c:pt>
                <c:pt idx="3656">
                  <c:v>219.39</c:v>
                </c:pt>
                <c:pt idx="3657">
                  <c:v>219.45</c:v>
                </c:pt>
                <c:pt idx="3658">
                  <c:v>219.51</c:v>
                </c:pt>
                <c:pt idx="3659">
                  <c:v>219.57</c:v>
                </c:pt>
                <c:pt idx="3660">
                  <c:v>219.63</c:v>
                </c:pt>
                <c:pt idx="3661">
                  <c:v>219.69</c:v>
                </c:pt>
                <c:pt idx="3662">
                  <c:v>219.75</c:v>
                </c:pt>
                <c:pt idx="3663">
                  <c:v>219.81</c:v>
                </c:pt>
                <c:pt idx="3664">
                  <c:v>219.87</c:v>
                </c:pt>
                <c:pt idx="3665">
                  <c:v>219.93</c:v>
                </c:pt>
                <c:pt idx="3666">
                  <c:v>219.99</c:v>
                </c:pt>
                <c:pt idx="3667">
                  <c:v>220.05</c:v>
                </c:pt>
                <c:pt idx="3668">
                  <c:v>220.11</c:v>
                </c:pt>
                <c:pt idx="3669">
                  <c:v>220.17</c:v>
                </c:pt>
                <c:pt idx="3670">
                  <c:v>220.23</c:v>
                </c:pt>
                <c:pt idx="3671">
                  <c:v>220.29</c:v>
                </c:pt>
                <c:pt idx="3672">
                  <c:v>220.35</c:v>
                </c:pt>
                <c:pt idx="3673">
                  <c:v>220.41</c:v>
                </c:pt>
                <c:pt idx="3674">
                  <c:v>220.47</c:v>
                </c:pt>
                <c:pt idx="3675">
                  <c:v>220.53</c:v>
                </c:pt>
                <c:pt idx="3676">
                  <c:v>220.59</c:v>
                </c:pt>
                <c:pt idx="3677">
                  <c:v>220.65</c:v>
                </c:pt>
                <c:pt idx="3678">
                  <c:v>220.71</c:v>
                </c:pt>
                <c:pt idx="3679">
                  <c:v>220.77</c:v>
                </c:pt>
                <c:pt idx="3680">
                  <c:v>220.83</c:v>
                </c:pt>
                <c:pt idx="3681">
                  <c:v>220.89</c:v>
                </c:pt>
                <c:pt idx="3682">
                  <c:v>220.95</c:v>
                </c:pt>
                <c:pt idx="3683">
                  <c:v>221.01</c:v>
                </c:pt>
                <c:pt idx="3684">
                  <c:v>221.07</c:v>
                </c:pt>
                <c:pt idx="3685">
                  <c:v>221.13</c:v>
                </c:pt>
                <c:pt idx="3686">
                  <c:v>221.19</c:v>
                </c:pt>
                <c:pt idx="3687">
                  <c:v>221.25</c:v>
                </c:pt>
                <c:pt idx="3688">
                  <c:v>221.31</c:v>
                </c:pt>
                <c:pt idx="3689">
                  <c:v>221.37</c:v>
                </c:pt>
                <c:pt idx="3690">
                  <c:v>221.43</c:v>
                </c:pt>
                <c:pt idx="3691">
                  <c:v>221.49</c:v>
                </c:pt>
                <c:pt idx="3692">
                  <c:v>221.55</c:v>
                </c:pt>
                <c:pt idx="3693">
                  <c:v>221.61</c:v>
                </c:pt>
                <c:pt idx="3694">
                  <c:v>221.67</c:v>
                </c:pt>
                <c:pt idx="3695">
                  <c:v>221.73</c:v>
                </c:pt>
                <c:pt idx="3696">
                  <c:v>221.79</c:v>
                </c:pt>
                <c:pt idx="3697">
                  <c:v>221.85</c:v>
                </c:pt>
                <c:pt idx="3698">
                  <c:v>221.91</c:v>
                </c:pt>
                <c:pt idx="3699">
                  <c:v>221.97</c:v>
                </c:pt>
                <c:pt idx="3700">
                  <c:v>222.03</c:v>
                </c:pt>
                <c:pt idx="3701">
                  <c:v>222.09</c:v>
                </c:pt>
                <c:pt idx="3702">
                  <c:v>222.15</c:v>
                </c:pt>
                <c:pt idx="3703">
                  <c:v>222.21</c:v>
                </c:pt>
                <c:pt idx="3704">
                  <c:v>222.27</c:v>
                </c:pt>
                <c:pt idx="3705">
                  <c:v>222.33</c:v>
                </c:pt>
                <c:pt idx="3706">
                  <c:v>222.39</c:v>
                </c:pt>
                <c:pt idx="3707">
                  <c:v>222.45</c:v>
                </c:pt>
                <c:pt idx="3708">
                  <c:v>222.51</c:v>
                </c:pt>
                <c:pt idx="3709">
                  <c:v>222.57</c:v>
                </c:pt>
                <c:pt idx="3710">
                  <c:v>222.63</c:v>
                </c:pt>
                <c:pt idx="3711">
                  <c:v>222.69</c:v>
                </c:pt>
                <c:pt idx="3712">
                  <c:v>222.75</c:v>
                </c:pt>
                <c:pt idx="3713">
                  <c:v>222.81</c:v>
                </c:pt>
                <c:pt idx="3714">
                  <c:v>222.87</c:v>
                </c:pt>
                <c:pt idx="3715">
                  <c:v>222.93</c:v>
                </c:pt>
                <c:pt idx="3716">
                  <c:v>222.99</c:v>
                </c:pt>
                <c:pt idx="3717">
                  <c:v>223.05</c:v>
                </c:pt>
                <c:pt idx="3718">
                  <c:v>223.11</c:v>
                </c:pt>
                <c:pt idx="3719">
                  <c:v>223.17</c:v>
                </c:pt>
                <c:pt idx="3720">
                  <c:v>223.23</c:v>
                </c:pt>
                <c:pt idx="3721">
                  <c:v>223.29</c:v>
                </c:pt>
                <c:pt idx="3722">
                  <c:v>223.35</c:v>
                </c:pt>
                <c:pt idx="3723">
                  <c:v>223.41</c:v>
                </c:pt>
                <c:pt idx="3724">
                  <c:v>223.47</c:v>
                </c:pt>
                <c:pt idx="3725">
                  <c:v>223.53</c:v>
                </c:pt>
                <c:pt idx="3726">
                  <c:v>223.59</c:v>
                </c:pt>
                <c:pt idx="3727">
                  <c:v>223.65</c:v>
                </c:pt>
                <c:pt idx="3728">
                  <c:v>223.71</c:v>
                </c:pt>
                <c:pt idx="3729">
                  <c:v>223.77</c:v>
                </c:pt>
                <c:pt idx="3730">
                  <c:v>223.83</c:v>
                </c:pt>
                <c:pt idx="3731">
                  <c:v>223.89</c:v>
                </c:pt>
                <c:pt idx="3732">
                  <c:v>223.95</c:v>
                </c:pt>
                <c:pt idx="3733">
                  <c:v>224.01</c:v>
                </c:pt>
                <c:pt idx="3734">
                  <c:v>224.07</c:v>
                </c:pt>
                <c:pt idx="3735">
                  <c:v>224.13</c:v>
                </c:pt>
                <c:pt idx="3736">
                  <c:v>224.19</c:v>
                </c:pt>
                <c:pt idx="3737">
                  <c:v>224.25</c:v>
                </c:pt>
                <c:pt idx="3738">
                  <c:v>224.31</c:v>
                </c:pt>
                <c:pt idx="3739">
                  <c:v>224.37</c:v>
                </c:pt>
                <c:pt idx="3740">
                  <c:v>224.43</c:v>
                </c:pt>
                <c:pt idx="3741">
                  <c:v>224.49</c:v>
                </c:pt>
                <c:pt idx="3742">
                  <c:v>224.55</c:v>
                </c:pt>
                <c:pt idx="3743">
                  <c:v>224.61</c:v>
                </c:pt>
                <c:pt idx="3744">
                  <c:v>224.67</c:v>
                </c:pt>
                <c:pt idx="3745">
                  <c:v>224.73</c:v>
                </c:pt>
                <c:pt idx="3746">
                  <c:v>224.79</c:v>
                </c:pt>
                <c:pt idx="3747">
                  <c:v>224.85</c:v>
                </c:pt>
                <c:pt idx="3748">
                  <c:v>224.91</c:v>
                </c:pt>
                <c:pt idx="3749">
                  <c:v>224.97</c:v>
                </c:pt>
                <c:pt idx="3750">
                  <c:v>225.03</c:v>
                </c:pt>
                <c:pt idx="3751">
                  <c:v>225.09</c:v>
                </c:pt>
                <c:pt idx="3752">
                  <c:v>225.15</c:v>
                </c:pt>
                <c:pt idx="3753">
                  <c:v>225.21</c:v>
                </c:pt>
                <c:pt idx="3754">
                  <c:v>225.27</c:v>
                </c:pt>
                <c:pt idx="3755">
                  <c:v>225.33</c:v>
                </c:pt>
                <c:pt idx="3756">
                  <c:v>225.39</c:v>
                </c:pt>
                <c:pt idx="3757">
                  <c:v>225.45</c:v>
                </c:pt>
                <c:pt idx="3758">
                  <c:v>225.51</c:v>
                </c:pt>
                <c:pt idx="3759">
                  <c:v>225.57</c:v>
                </c:pt>
                <c:pt idx="3760">
                  <c:v>225.63</c:v>
                </c:pt>
                <c:pt idx="3761">
                  <c:v>225.69</c:v>
                </c:pt>
                <c:pt idx="3762">
                  <c:v>225.75</c:v>
                </c:pt>
                <c:pt idx="3763">
                  <c:v>225.81</c:v>
                </c:pt>
                <c:pt idx="3764">
                  <c:v>225.87</c:v>
                </c:pt>
                <c:pt idx="3765">
                  <c:v>225.93</c:v>
                </c:pt>
                <c:pt idx="3766">
                  <c:v>225.99</c:v>
                </c:pt>
                <c:pt idx="3767">
                  <c:v>226.05</c:v>
                </c:pt>
                <c:pt idx="3768">
                  <c:v>226.11</c:v>
                </c:pt>
                <c:pt idx="3769">
                  <c:v>226.17</c:v>
                </c:pt>
                <c:pt idx="3770">
                  <c:v>226.23</c:v>
                </c:pt>
                <c:pt idx="3771">
                  <c:v>226.29</c:v>
                </c:pt>
                <c:pt idx="3772">
                  <c:v>226.35</c:v>
                </c:pt>
                <c:pt idx="3773">
                  <c:v>226.41</c:v>
                </c:pt>
                <c:pt idx="3774">
                  <c:v>226.47</c:v>
                </c:pt>
                <c:pt idx="3775">
                  <c:v>226.53</c:v>
                </c:pt>
                <c:pt idx="3776">
                  <c:v>226.59</c:v>
                </c:pt>
                <c:pt idx="3777">
                  <c:v>226.65</c:v>
                </c:pt>
                <c:pt idx="3778">
                  <c:v>226.71</c:v>
                </c:pt>
                <c:pt idx="3779">
                  <c:v>226.77</c:v>
                </c:pt>
                <c:pt idx="3780">
                  <c:v>226.83</c:v>
                </c:pt>
                <c:pt idx="3781">
                  <c:v>226.89</c:v>
                </c:pt>
                <c:pt idx="3782">
                  <c:v>226.95</c:v>
                </c:pt>
                <c:pt idx="3783">
                  <c:v>227.01</c:v>
                </c:pt>
                <c:pt idx="3784">
                  <c:v>227.07</c:v>
                </c:pt>
                <c:pt idx="3785">
                  <c:v>227.13</c:v>
                </c:pt>
                <c:pt idx="3786">
                  <c:v>227.19</c:v>
                </c:pt>
                <c:pt idx="3787">
                  <c:v>227.25</c:v>
                </c:pt>
                <c:pt idx="3788">
                  <c:v>227.31</c:v>
                </c:pt>
                <c:pt idx="3789">
                  <c:v>227.37</c:v>
                </c:pt>
                <c:pt idx="3790">
                  <c:v>227.43</c:v>
                </c:pt>
                <c:pt idx="3791">
                  <c:v>227.49</c:v>
                </c:pt>
                <c:pt idx="3792">
                  <c:v>227.55</c:v>
                </c:pt>
                <c:pt idx="3793">
                  <c:v>227.61</c:v>
                </c:pt>
                <c:pt idx="3794">
                  <c:v>227.67</c:v>
                </c:pt>
                <c:pt idx="3795">
                  <c:v>227.73</c:v>
                </c:pt>
                <c:pt idx="3796">
                  <c:v>227.79</c:v>
                </c:pt>
                <c:pt idx="3797">
                  <c:v>227.85</c:v>
                </c:pt>
                <c:pt idx="3798">
                  <c:v>227.91</c:v>
                </c:pt>
                <c:pt idx="3799">
                  <c:v>227.97</c:v>
                </c:pt>
                <c:pt idx="3800">
                  <c:v>228.03</c:v>
                </c:pt>
                <c:pt idx="3801">
                  <c:v>228.09</c:v>
                </c:pt>
                <c:pt idx="3802">
                  <c:v>228.15</c:v>
                </c:pt>
                <c:pt idx="3803">
                  <c:v>228.21</c:v>
                </c:pt>
                <c:pt idx="3804">
                  <c:v>228.27</c:v>
                </c:pt>
                <c:pt idx="3805">
                  <c:v>228.33</c:v>
                </c:pt>
                <c:pt idx="3806">
                  <c:v>228.39</c:v>
                </c:pt>
                <c:pt idx="3807">
                  <c:v>228.45</c:v>
                </c:pt>
                <c:pt idx="3808">
                  <c:v>228.51</c:v>
                </c:pt>
                <c:pt idx="3809">
                  <c:v>228.57</c:v>
                </c:pt>
                <c:pt idx="3810">
                  <c:v>228.63</c:v>
                </c:pt>
                <c:pt idx="3811">
                  <c:v>228.69</c:v>
                </c:pt>
                <c:pt idx="3812">
                  <c:v>228.75</c:v>
                </c:pt>
                <c:pt idx="3813">
                  <c:v>228.81</c:v>
                </c:pt>
                <c:pt idx="3814">
                  <c:v>228.87</c:v>
                </c:pt>
                <c:pt idx="3815">
                  <c:v>228.93</c:v>
                </c:pt>
                <c:pt idx="3816">
                  <c:v>228.99</c:v>
                </c:pt>
                <c:pt idx="3817">
                  <c:v>229.05</c:v>
                </c:pt>
                <c:pt idx="3818">
                  <c:v>229.11</c:v>
                </c:pt>
                <c:pt idx="3819">
                  <c:v>229.17</c:v>
                </c:pt>
                <c:pt idx="3820">
                  <c:v>229.23</c:v>
                </c:pt>
                <c:pt idx="3821">
                  <c:v>229.29</c:v>
                </c:pt>
                <c:pt idx="3822">
                  <c:v>229.35</c:v>
                </c:pt>
                <c:pt idx="3823">
                  <c:v>229.41</c:v>
                </c:pt>
                <c:pt idx="3824">
                  <c:v>229.47</c:v>
                </c:pt>
                <c:pt idx="3825">
                  <c:v>229.53</c:v>
                </c:pt>
                <c:pt idx="3826">
                  <c:v>229.59</c:v>
                </c:pt>
                <c:pt idx="3827">
                  <c:v>229.65</c:v>
                </c:pt>
                <c:pt idx="3828">
                  <c:v>229.71</c:v>
                </c:pt>
                <c:pt idx="3829">
                  <c:v>229.77</c:v>
                </c:pt>
                <c:pt idx="3830">
                  <c:v>229.83</c:v>
                </c:pt>
                <c:pt idx="3831">
                  <c:v>229.89</c:v>
                </c:pt>
                <c:pt idx="3832">
                  <c:v>229.95</c:v>
                </c:pt>
                <c:pt idx="3833">
                  <c:v>230.01</c:v>
                </c:pt>
                <c:pt idx="3834">
                  <c:v>230.07</c:v>
                </c:pt>
                <c:pt idx="3835">
                  <c:v>230.13</c:v>
                </c:pt>
                <c:pt idx="3836">
                  <c:v>230.19</c:v>
                </c:pt>
                <c:pt idx="3837">
                  <c:v>230.25</c:v>
                </c:pt>
                <c:pt idx="3838">
                  <c:v>230.31</c:v>
                </c:pt>
                <c:pt idx="3839">
                  <c:v>230.37</c:v>
                </c:pt>
                <c:pt idx="3840">
                  <c:v>230.43</c:v>
                </c:pt>
                <c:pt idx="3841">
                  <c:v>230.49</c:v>
                </c:pt>
                <c:pt idx="3842">
                  <c:v>230.55</c:v>
                </c:pt>
                <c:pt idx="3843">
                  <c:v>230.61</c:v>
                </c:pt>
                <c:pt idx="3844">
                  <c:v>230.67</c:v>
                </c:pt>
                <c:pt idx="3845">
                  <c:v>230.73</c:v>
                </c:pt>
                <c:pt idx="3846">
                  <c:v>230.79</c:v>
                </c:pt>
                <c:pt idx="3847">
                  <c:v>230.85</c:v>
                </c:pt>
                <c:pt idx="3848">
                  <c:v>230.91</c:v>
                </c:pt>
                <c:pt idx="3849">
                  <c:v>230.97</c:v>
                </c:pt>
                <c:pt idx="3850">
                  <c:v>231.03</c:v>
                </c:pt>
                <c:pt idx="3851">
                  <c:v>231.09</c:v>
                </c:pt>
                <c:pt idx="3852">
                  <c:v>231.15</c:v>
                </c:pt>
                <c:pt idx="3853">
                  <c:v>231.21</c:v>
                </c:pt>
                <c:pt idx="3854">
                  <c:v>231.27</c:v>
                </c:pt>
                <c:pt idx="3855">
                  <c:v>231.33</c:v>
                </c:pt>
                <c:pt idx="3856">
                  <c:v>231.39</c:v>
                </c:pt>
                <c:pt idx="3857">
                  <c:v>231.45</c:v>
                </c:pt>
                <c:pt idx="3858">
                  <c:v>231.51</c:v>
                </c:pt>
                <c:pt idx="3859">
                  <c:v>231.57</c:v>
                </c:pt>
                <c:pt idx="3860">
                  <c:v>231.63</c:v>
                </c:pt>
                <c:pt idx="3861">
                  <c:v>231.69</c:v>
                </c:pt>
                <c:pt idx="3862">
                  <c:v>231.75</c:v>
                </c:pt>
                <c:pt idx="3863">
                  <c:v>231.81</c:v>
                </c:pt>
                <c:pt idx="3864">
                  <c:v>231.87</c:v>
                </c:pt>
                <c:pt idx="3865">
                  <c:v>231.93</c:v>
                </c:pt>
                <c:pt idx="3866">
                  <c:v>231.99</c:v>
                </c:pt>
                <c:pt idx="3867">
                  <c:v>232.05</c:v>
                </c:pt>
                <c:pt idx="3868">
                  <c:v>232.11</c:v>
                </c:pt>
                <c:pt idx="3869">
                  <c:v>232.17</c:v>
                </c:pt>
                <c:pt idx="3870">
                  <c:v>232.23</c:v>
                </c:pt>
                <c:pt idx="3871">
                  <c:v>232.29</c:v>
                </c:pt>
                <c:pt idx="3872">
                  <c:v>232.35</c:v>
                </c:pt>
                <c:pt idx="3873">
                  <c:v>232.41</c:v>
                </c:pt>
                <c:pt idx="3874">
                  <c:v>232.47</c:v>
                </c:pt>
                <c:pt idx="3875">
                  <c:v>232.53</c:v>
                </c:pt>
                <c:pt idx="3876">
                  <c:v>232.59</c:v>
                </c:pt>
                <c:pt idx="3877">
                  <c:v>232.65</c:v>
                </c:pt>
                <c:pt idx="3878">
                  <c:v>232.71</c:v>
                </c:pt>
                <c:pt idx="3879">
                  <c:v>232.77</c:v>
                </c:pt>
                <c:pt idx="3880">
                  <c:v>232.83</c:v>
                </c:pt>
                <c:pt idx="3881">
                  <c:v>232.89</c:v>
                </c:pt>
                <c:pt idx="3882">
                  <c:v>232.95</c:v>
                </c:pt>
                <c:pt idx="3883">
                  <c:v>233.01</c:v>
                </c:pt>
                <c:pt idx="3884">
                  <c:v>233.07</c:v>
                </c:pt>
                <c:pt idx="3885">
                  <c:v>233.13</c:v>
                </c:pt>
                <c:pt idx="3886">
                  <c:v>233.19</c:v>
                </c:pt>
                <c:pt idx="3887">
                  <c:v>233.25</c:v>
                </c:pt>
                <c:pt idx="3888">
                  <c:v>233.31</c:v>
                </c:pt>
                <c:pt idx="3889">
                  <c:v>233.37</c:v>
                </c:pt>
                <c:pt idx="3890">
                  <c:v>233.43</c:v>
                </c:pt>
                <c:pt idx="3891">
                  <c:v>233.49</c:v>
                </c:pt>
                <c:pt idx="3892">
                  <c:v>233.55</c:v>
                </c:pt>
                <c:pt idx="3893">
                  <c:v>233.61</c:v>
                </c:pt>
                <c:pt idx="3894">
                  <c:v>233.67</c:v>
                </c:pt>
                <c:pt idx="3895">
                  <c:v>233.73</c:v>
                </c:pt>
                <c:pt idx="3896">
                  <c:v>233.79</c:v>
                </c:pt>
                <c:pt idx="3897">
                  <c:v>233.85</c:v>
                </c:pt>
                <c:pt idx="3898">
                  <c:v>233.91</c:v>
                </c:pt>
                <c:pt idx="3899">
                  <c:v>233.97</c:v>
                </c:pt>
                <c:pt idx="3900">
                  <c:v>234.03</c:v>
                </c:pt>
                <c:pt idx="3901">
                  <c:v>234.09</c:v>
                </c:pt>
                <c:pt idx="3902">
                  <c:v>234.15</c:v>
                </c:pt>
                <c:pt idx="3903">
                  <c:v>234.21</c:v>
                </c:pt>
                <c:pt idx="3904">
                  <c:v>234.27</c:v>
                </c:pt>
                <c:pt idx="3905">
                  <c:v>234.33</c:v>
                </c:pt>
                <c:pt idx="3906">
                  <c:v>234.39</c:v>
                </c:pt>
                <c:pt idx="3907">
                  <c:v>234.45</c:v>
                </c:pt>
                <c:pt idx="3908">
                  <c:v>234.51</c:v>
                </c:pt>
                <c:pt idx="3909">
                  <c:v>234.57</c:v>
                </c:pt>
                <c:pt idx="3910">
                  <c:v>234.63</c:v>
                </c:pt>
                <c:pt idx="3911">
                  <c:v>234.69</c:v>
                </c:pt>
                <c:pt idx="3912">
                  <c:v>234.75</c:v>
                </c:pt>
                <c:pt idx="3913">
                  <c:v>234.81</c:v>
                </c:pt>
                <c:pt idx="3914">
                  <c:v>234.87</c:v>
                </c:pt>
                <c:pt idx="3915">
                  <c:v>234.93</c:v>
                </c:pt>
                <c:pt idx="3916">
                  <c:v>234.99</c:v>
                </c:pt>
                <c:pt idx="3917">
                  <c:v>235.05</c:v>
                </c:pt>
                <c:pt idx="3918">
                  <c:v>235.11</c:v>
                </c:pt>
                <c:pt idx="3919">
                  <c:v>235.17</c:v>
                </c:pt>
                <c:pt idx="3920">
                  <c:v>235.23</c:v>
                </c:pt>
                <c:pt idx="3921">
                  <c:v>235.29</c:v>
                </c:pt>
                <c:pt idx="3922">
                  <c:v>235.35</c:v>
                </c:pt>
                <c:pt idx="3923">
                  <c:v>235.41</c:v>
                </c:pt>
                <c:pt idx="3924">
                  <c:v>235.47</c:v>
                </c:pt>
                <c:pt idx="3925">
                  <c:v>235.53</c:v>
                </c:pt>
                <c:pt idx="3926">
                  <c:v>235.59</c:v>
                </c:pt>
                <c:pt idx="3927">
                  <c:v>235.65</c:v>
                </c:pt>
                <c:pt idx="3928">
                  <c:v>235.71</c:v>
                </c:pt>
                <c:pt idx="3929">
                  <c:v>235.77</c:v>
                </c:pt>
                <c:pt idx="3930">
                  <c:v>235.83</c:v>
                </c:pt>
                <c:pt idx="3931">
                  <c:v>235.89</c:v>
                </c:pt>
                <c:pt idx="3932">
                  <c:v>235.95</c:v>
                </c:pt>
                <c:pt idx="3933">
                  <c:v>236.01</c:v>
                </c:pt>
                <c:pt idx="3934">
                  <c:v>236.07</c:v>
                </c:pt>
                <c:pt idx="3935">
                  <c:v>236.13</c:v>
                </c:pt>
                <c:pt idx="3936">
                  <c:v>236.19</c:v>
                </c:pt>
                <c:pt idx="3937">
                  <c:v>236.25</c:v>
                </c:pt>
                <c:pt idx="3938">
                  <c:v>236.31</c:v>
                </c:pt>
                <c:pt idx="3939">
                  <c:v>236.37</c:v>
                </c:pt>
                <c:pt idx="3940">
                  <c:v>236.43</c:v>
                </c:pt>
                <c:pt idx="3941">
                  <c:v>236.49</c:v>
                </c:pt>
                <c:pt idx="3942">
                  <c:v>236.55</c:v>
                </c:pt>
                <c:pt idx="3943">
                  <c:v>236.61</c:v>
                </c:pt>
                <c:pt idx="3944">
                  <c:v>236.67</c:v>
                </c:pt>
                <c:pt idx="3945">
                  <c:v>236.73</c:v>
                </c:pt>
                <c:pt idx="3946">
                  <c:v>236.79</c:v>
                </c:pt>
                <c:pt idx="3947">
                  <c:v>236.85</c:v>
                </c:pt>
                <c:pt idx="3948">
                  <c:v>236.91</c:v>
                </c:pt>
                <c:pt idx="3949">
                  <c:v>236.97</c:v>
                </c:pt>
                <c:pt idx="3950">
                  <c:v>237.03</c:v>
                </c:pt>
                <c:pt idx="3951">
                  <c:v>237.09</c:v>
                </c:pt>
                <c:pt idx="3952">
                  <c:v>237.15</c:v>
                </c:pt>
                <c:pt idx="3953">
                  <c:v>237.21</c:v>
                </c:pt>
                <c:pt idx="3954">
                  <c:v>237.27</c:v>
                </c:pt>
                <c:pt idx="3955">
                  <c:v>237.33</c:v>
                </c:pt>
                <c:pt idx="3956">
                  <c:v>237.39</c:v>
                </c:pt>
                <c:pt idx="3957">
                  <c:v>237.45</c:v>
                </c:pt>
                <c:pt idx="3958">
                  <c:v>237.51</c:v>
                </c:pt>
                <c:pt idx="3959">
                  <c:v>237.57</c:v>
                </c:pt>
                <c:pt idx="3960">
                  <c:v>237.63</c:v>
                </c:pt>
                <c:pt idx="3961">
                  <c:v>237.69</c:v>
                </c:pt>
                <c:pt idx="3962">
                  <c:v>237.75</c:v>
                </c:pt>
                <c:pt idx="3963">
                  <c:v>237.81</c:v>
                </c:pt>
                <c:pt idx="3964">
                  <c:v>237.87</c:v>
                </c:pt>
                <c:pt idx="3965">
                  <c:v>237.93</c:v>
                </c:pt>
                <c:pt idx="3966">
                  <c:v>237.99</c:v>
                </c:pt>
                <c:pt idx="3967">
                  <c:v>238.05</c:v>
                </c:pt>
                <c:pt idx="3968">
                  <c:v>238.11</c:v>
                </c:pt>
                <c:pt idx="3969">
                  <c:v>238.17</c:v>
                </c:pt>
                <c:pt idx="3970">
                  <c:v>238.23</c:v>
                </c:pt>
                <c:pt idx="3971">
                  <c:v>238.29</c:v>
                </c:pt>
                <c:pt idx="3972">
                  <c:v>238.35</c:v>
                </c:pt>
                <c:pt idx="3973">
                  <c:v>238.41</c:v>
                </c:pt>
                <c:pt idx="3974">
                  <c:v>238.47</c:v>
                </c:pt>
                <c:pt idx="3975">
                  <c:v>238.53</c:v>
                </c:pt>
                <c:pt idx="3976">
                  <c:v>238.59</c:v>
                </c:pt>
                <c:pt idx="3977">
                  <c:v>238.65</c:v>
                </c:pt>
                <c:pt idx="3978">
                  <c:v>238.71</c:v>
                </c:pt>
                <c:pt idx="3979">
                  <c:v>238.77</c:v>
                </c:pt>
                <c:pt idx="3980">
                  <c:v>238.83</c:v>
                </c:pt>
                <c:pt idx="3981">
                  <c:v>238.89</c:v>
                </c:pt>
                <c:pt idx="3982">
                  <c:v>238.95</c:v>
                </c:pt>
                <c:pt idx="3983">
                  <c:v>239.01</c:v>
                </c:pt>
                <c:pt idx="3984">
                  <c:v>239.07</c:v>
                </c:pt>
                <c:pt idx="3985">
                  <c:v>239.13</c:v>
                </c:pt>
                <c:pt idx="3986">
                  <c:v>239.19</c:v>
                </c:pt>
                <c:pt idx="3987">
                  <c:v>239.25</c:v>
                </c:pt>
                <c:pt idx="3988">
                  <c:v>239.31</c:v>
                </c:pt>
                <c:pt idx="3989">
                  <c:v>239.37</c:v>
                </c:pt>
                <c:pt idx="3990">
                  <c:v>239.43</c:v>
                </c:pt>
                <c:pt idx="3991">
                  <c:v>239.49</c:v>
                </c:pt>
                <c:pt idx="3992">
                  <c:v>239.55</c:v>
                </c:pt>
                <c:pt idx="3993">
                  <c:v>239.61</c:v>
                </c:pt>
                <c:pt idx="3994">
                  <c:v>239.67</c:v>
                </c:pt>
                <c:pt idx="3995">
                  <c:v>239.73</c:v>
                </c:pt>
                <c:pt idx="3996">
                  <c:v>239.79</c:v>
                </c:pt>
                <c:pt idx="3997">
                  <c:v>239.85</c:v>
                </c:pt>
                <c:pt idx="3998">
                  <c:v>239.91</c:v>
                </c:pt>
                <c:pt idx="3999">
                  <c:v>239.97</c:v>
                </c:pt>
                <c:pt idx="4000">
                  <c:v>240.03</c:v>
                </c:pt>
                <c:pt idx="4001">
                  <c:v>240.09</c:v>
                </c:pt>
                <c:pt idx="4002">
                  <c:v>240.15</c:v>
                </c:pt>
                <c:pt idx="4003">
                  <c:v>240.21</c:v>
                </c:pt>
                <c:pt idx="4004">
                  <c:v>240.27</c:v>
                </c:pt>
                <c:pt idx="4005">
                  <c:v>240.33</c:v>
                </c:pt>
                <c:pt idx="4006">
                  <c:v>240.39</c:v>
                </c:pt>
                <c:pt idx="4007">
                  <c:v>240.45</c:v>
                </c:pt>
                <c:pt idx="4008">
                  <c:v>240.51</c:v>
                </c:pt>
                <c:pt idx="4009">
                  <c:v>240.57</c:v>
                </c:pt>
                <c:pt idx="4010">
                  <c:v>240.63</c:v>
                </c:pt>
                <c:pt idx="4011">
                  <c:v>240.69</c:v>
                </c:pt>
                <c:pt idx="4012">
                  <c:v>240.75</c:v>
                </c:pt>
                <c:pt idx="4013">
                  <c:v>240.81</c:v>
                </c:pt>
                <c:pt idx="4014">
                  <c:v>240.87</c:v>
                </c:pt>
                <c:pt idx="4015">
                  <c:v>240.93</c:v>
                </c:pt>
                <c:pt idx="4016">
                  <c:v>240.99</c:v>
                </c:pt>
                <c:pt idx="4017">
                  <c:v>241.05</c:v>
                </c:pt>
                <c:pt idx="4018">
                  <c:v>241.11</c:v>
                </c:pt>
                <c:pt idx="4019">
                  <c:v>241.17</c:v>
                </c:pt>
                <c:pt idx="4020">
                  <c:v>241.23</c:v>
                </c:pt>
                <c:pt idx="4021">
                  <c:v>241.29</c:v>
                </c:pt>
                <c:pt idx="4022">
                  <c:v>241.35</c:v>
                </c:pt>
                <c:pt idx="4023">
                  <c:v>241.41</c:v>
                </c:pt>
                <c:pt idx="4024">
                  <c:v>241.47</c:v>
                </c:pt>
                <c:pt idx="4025">
                  <c:v>241.53</c:v>
                </c:pt>
                <c:pt idx="4026">
                  <c:v>241.59</c:v>
                </c:pt>
                <c:pt idx="4027">
                  <c:v>241.65</c:v>
                </c:pt>
                <c:pt idx="4028">
                  <c:v>241.71</c:v>
                </c:pt>
                <c:pt idx="4029">
                  <c:v>241.77</c:v>
                </c:pt>
                <c:pt idx="4030">
                  <c:v>241.83</c:v>
                </c:pt>
                <c:pt idx="4031">
                  <c:v>241.89</c:v>
                </c:pt>
                <c:pt idx="4032">
                  <c:v>241.95</c:v>
                </c:pt>
                <c:pt idx="4033">
                  <c:v>242.01</c:v>
                </c:pt>
                <c:pt idx="4034">
                  <c:v>242.07</c:v>
                </c:pt>
                <c:pt idx="4035">
                  <c:v>242.13</c:v>
                </c:pt>
                <c:pt idx="4036">
                  <c:v>242.19</c:v>
                </c:pt>
                <c:pt idx="4037">
                  <c:v>242.25</c:v>
                </c:pt>
                <c:pt idx="4038">
                  <c:v>242.31</c:v>
                </c:pt>
                <c:pt idx="4039">
                  <c:v>242.37</c:v>
                </c:pt>
                <c:pt idx="4040">
                  <c:v>242.43</c:v>
                </c:pt>
                <c:pt idx="4041">
                  <c:v>242.49</c:v>
                </c:pt>
                <c:pt idx="4042">
                  <c:v>242.55</c:v>
                </c:pt>
                <c:pt idx="4043">
                  <c:v>242.61</c:v>
                </c:pt>
                <c:pt idx="4044">
                  <c:v>242.67</c:v>
                </c:pt>
                <c:pt idx="4045">
                  <c:v>242.73</c:v>
                </c:pt>
                <c:pt idx="4046">
                  <c:v>242.79</c:v>
                </c:pt>
                <c:pt idx="4047">
                  <c:v>242.85</c:v>
                </c:pt>
                <c:pt idx="4048">
                  <c:v>242.91</c:v>
                </c:pt>
                <c:pt idx="4049">
                  <c:v>242.97</c:v>
                </c:pt>
                <c:pt idx="4050">
                  <c:v>243.03</c:v>
                </c:pt>
                <c:pt idx="4051">
                  <c:v>243.09</c:v>
                </c:pt>
                <c:pt idx="4052">
                  <c:v>243.15</c:v>
                </c:pt>
                <c:pt idx="4053">
                  <c:v>243.21</c:v>
                </c:pt>
                <c:pt idx="4054">
                  <c:v>243.27</c:v>
                </c:pt>
                <c:pt idx="4055">
                  <c:v>243.33</c:v>
                </c:pt>
                <c:pt idx="4056">
                  <c:v>243.39</c:v>
                </c:pt>
                <c:pt idx="4057">
                  <c:v>243.45</c:v>
                </c:pt>
                <c:pt idx="4058">
                  <c:v>243.51</c:v>
                </c:pt>
                <c:pt idx="4059">
                  <c:v>243.57</c:v>
                </c:pt>
                <c:pt idx="4060">
                  <c:v>243.63</c:v>
                </c:pt>
                <c:pt idx="4061">
                  <c:v>243.69</c:v>
                </c:pt>
                <c:pt idx="4062">
                  <c:v>243.75</c:v>
                </c:pt>
                <c:pt idx="4063">
                  <c:v>243.81</c:v>
                </c:pt>
                <c:pt idx="4064">
                  <c:v>243.87</c:v>
                </c:pt>
                <c:pt idx="4065">
                  <c:v>243.93</c:v>
                </c:pt>
                <c:pt idx="4066">
                  <c:v>243.99</c:v>
                </c:pt>
                <c:pt idx="4067">
                  <c:v>244.05</c:v>
                </c:pt>
                <c:pt idx="4068">
                  <c:v>244.11</c:v>
                </c:pt>
                <c:pt idx="4069">
                  <c:v>244.17</c:v>
                </c:pt>
                <c:pt idx="4070">
                  <c:v>244.23</c:v>
                </c:pt>
                <c:pt idx="4071">
                  <c:v>244.29</c:v>
                </c:pt>
                <c:pt idx="4072">
                  <c:v>244.35</c:v>
                </c:pt>
                <c:pt idx="4073">
                  <c:v>244.41</c:v>
                </c:pt>
                <c:pt idx="4074">
                  <c:v>244.47</c:v>
                </c:pt>
                <c:pt idx="4075">
                  <c:v>244.53</c:v>
                </c:pt>
                <c:pt idx="4076">
                  <c:v>244.59</c:v>
                </c:pt>
                <c:pt idx="4077">
                  <c:v>244.65</c:v>
                </c:pt>
                <c:pt idx="4078">
                  <c:v>244.71</c:v>
                </c:pt>
                <c:pt idx="4079">
                  <c:v>244.77</c:v>
                </c:pt>
                <c:pt idx="4080">
                  <c:v>244.83</c:v>
                </c:pt>
                <c:pt idx="4081">
                  <c:v>244.89</c:v>
                </c:pt>
                <c:pt idx="4082">
                  <c:v>244.95</c:v>
                </c:pt>
                <c:pt idx="4083">
                  <c:v>245.01</c:v>
                </c:pt>
                <c:pt idx="4084">
                  <c:v>245.07</c:v>
                </c:pt>
                <c:pt idx="4085">
                  <c:v>245.13</c:v>
                </c:pt>
                <c:pt idx="4086">
                  <c:v>245.19</c:v>
                </c:pt>
                <c:pt idx="4087">
                  <c:v>245.25</c:v>
                </c:pt>
                <c:pt idx="4088">
                  <c:v>245.31</c:v>
                </c:pt>
                <c:pt idx="4089">
                  <c:v>245.37</c:v>
                </c:pt>
                <c:pt idx="4090">
                  <c:v>245.43</c:v>
                </c:pt>
                <c:pt idx="4091">
                  <c:v>245.49</c:v>
                </c:pt>
                <c:pt idx="4092">
                  <c:v>245.55</c:v>
                </c:pt>
                <c:pt idx="4093">
                  <c:v>245.61</c:v>
                </c:pt>
                <c:pt idx="4094">
                  <c:v>245.67</c:v>
                </c:pt>
                <c:pt idx="4095">
                  <c:v>245.73</c:v>
                </c:pt>
                <c:pt idx="4096">
                  <c:v>245.79</c:v>
                </c:pt>
                <c:pt idx="4097">
                  <c:v>245.85</c:v>
                </c:pt>
                <c:pt idx="4098">
                  <c:v>245.91</c:v>
                </c:pt>
                <c:pt idx="4099">
                  <c:v>245.97</c:v>
                </c:pt>
                <c:pt idx="4100">
                  <c:v>246.03</c:v>
                </c:pt>
                <c:pt idx="4101">
                  <c:v>246.09</c:v>
                </c:pt>
                <c:pt idx="4102">
                  <c:v>246.15</c:v>
                </c:pt>
                <c:pt idx="4103">
                  <c:v>246.21</c:v>
                </c:pt>
                <c:pt idx="4104">
                  <c:v>246.27</c:v>
                </c:pt>
                <c:pt idx="4105">
                  <c:v>246.33</c:v>
                </c:pt>
                <c:pt idx="4106">
                  <c:v>246.39</c:v>
                </c:pt>
                <c:pt idx="4107">
                  <c:v>246.45</c:v>
                </c:pt>
                <c:pt idx="4108">
                  <c:v>246.51</c:v>
                </c:pt>
                <c:pt idx="4109">
                  <c:v>246.57</c:v>
                </c:pt>
                <c:pt idx="4110">
                  <c:v>246.63</c:v>
                </c:pt>
                <c:pt idx="4111">
                  <c:v>246.69</c:v>
                </c:pt>
                <c:pt idx="4112">
                  <c:v>246.75</c:v>
                </c:pt>
                <c:pt idx="4113">
                  <c:v>246.81</c:v>
                </c:pt>
                <c:pt idx="4114">
                  <c:v>246.87</c:v>
                </c:pt>
                <c:pt idx="4115">
                  <c:v>246.93</c:v>
                </c:pt>
                <c:pt idx="4116">
                  <c:v>246.99</c:v>
                </c:pt>
                <c:pt idx="4117">
                  <c:v>247.05</c:v>
                </c:pt>
                <c:pt idx="4118">
                  <c:v>247.11</c:v>
                </c:pt>
                <c:pt idx="4119">
                  <c:v>247.17</c:v>
                </c:pt>
                <c:pt idx="4120">
                  <c:v>247.23</c:v>
                </c:pt>
                <c:pt idx="4121">
                  <c:v>247.29</c:v>
                </c:pt>
                <c:pt idx="4122">
                  <c:v>247.35</c:v>
                </c:pt>
                <c:pt idx="4123">
                  <c:v>247.41</c:v>
                </c:pt>
                <c:pt idx="4124">
                  <c:v>247.47</c:v>
                </c:pt>
                <c:pt idx="4125">
                  <c:v>247.53</c:v>
                </c:pt>
                <c:pt idx="4126">
                  <c:v>247.59</c:v>
                </c:pt>
                <c:pt idx="4127">
                  <c:v>247.65</c:v>
                </c:pt>
                <c:pt idx="4128">
                  <c:v>247.71</c:v>
                </c:pt>
                <c:pt idx="4129">
                  <c:v>247.77</c:v>
                </c:pt>
                <c:pt idx="4130">
                  <c:v>247.83</c:v>
                </c:pt>
                <c:pt idx="4131">
                  <c:v>247.89</c:v>
                </c:pt>
                <c:pt idx="4132">
                  <c:v>247.95</c:v>
                </c:pt>
                <c:pt idx="4133">
                  <c:v>248.01</c:v>
                </c:pt>
                <c:pt idx="4134">
                  <c:v>248.07</c:v>
                </c:pt>
                <c:pt idx="4135">
                  <c:v>248.13</c:v>
                </c:pt>
                <c:pt idx="4136">
                  <c:v>248.19</c:v>
                </c:pt>
                <c:pt idx="4137">
                  <c:v>248.25</c:v>
                </c:pt>
                <c:pt idx="4138">
                  <c:v>248.31</c:v>
                </c:pt>
                <c:pt idx="4139">
                  <c:v>248.37</c:v>
                </c:pt>
                <c:pt idx="4140">
                  <c:v>248.43</c:v>
                </c:pt>
                <c:pt idx="4141">
                  <c:v>248.49</c:v>
                </c:pt>
                <c:pt idx="4142">
                  <c:v>248.55</c:v>
                </c:pt>
                <c:pt idx="4143">
                  <c:v>248.61</c:v>
                </c:pt>
                <c:pt idx="4144">
                  <c:v>248.67</c:v>
                </c:pt>
                <c:pt idx="4145">
                  <c:v>248.73</c:v>
                </c:pt>
                <c:pt idx="4146">
                  <c:v>248.79</c:v>
                </c:pt>
                <c:pt idx="4147">
                  <c:v>248.85</c:v>
                </c:pt>
                <c:pt idx="4148">
                  <c:v>248.91</c:v>
                </c:pt>
                <c:pt idx="4149">
                  <c:v>248.97</c:v>
                </c:pt>
                <c:pt idx="4150">
                  <c:v>249.03</c:v>
                </c:pt>
                <c:pt idx="4151">
                  <c:v>249.09</c:v>
                </c:pt>
                <c:pt idx="4152">
                  <c:v>249.15</c:v>
                </c:pt>
                <c:pt idx="4153">
                  <c:v>249.21</c:v>
                </c:pt>
                <c:pt idx="4154">
                  <c:v>249.27</c:v>
                </c:pt>
                <c:pt idx="4155">
                  <c:v>249.33</c:v>
                </c:pt>
                <c:pt idx="4156">
                  <c:v>249.39</c:v>
                </c:pt>
                <c:pt idx="4157">
                  <c:v>249.45</c:v>
                </c:pt>
                <c:pt idx="4158">
                  <c:v>249.51</c:v>
                </c:pt>
                <c:pt idx="4159">
                  <c:v>249.57</c:v>
                </c:pt>
                <c:pt idx="4160">
                  <c:v>249.63</c:v>
                </c:pt>
                <c:pt idx="4161">
                  <c:v>249.69</c:v>
                </c:pt>
                <c:pt idx="4162">
                  <c:v>249.75</c:v>
                </c:pt>
                <c:pt idx="4163">
                  <c:v>249.81</c:v>
                </c:pt>
                <c:pt idx="4164">
                  <c:v>249.87</c:v>
                </c:pt>
                <c:pt idx="4165">
                  <c:v>249.93</c:v>
                </c:pt>
                <c:pt idx="4166">
                  <c:v>249.99</c:v>
                </c:pt>
                <c:pt idx="4167">
                  <c:v>250.05</c:v>
                </c:pt>
                <c:pt idx="4168">
                  <c:v>250.11</c:v>
                </c:pt>
                <c:pt idx="4169">
                  <c:v>250.17</c:v>
                </c:pt>
                <c:pt idx="4170">
                  <c:v>250.23</c:v>
                </c:pt>
                <c:pt idx="4171">
                  <c:v>250.29</c:v>
                </c:pt>
                <c:pt idx="4172">
                  <c:v>250.35</c:v>
                </c:pt>
                <c:pt idx="4173">
                  <c:v>250.41</c:v>
                </c:pt>
                <c:pt idx="4174">
                  <c:v>250.47</c:v>
                </c:pt>
                <c:pt idx="4175">
                  <c:v>250.53</c:v>
                </c:pt>
                <c:pt idx="4176">
                  <c:v>250.59</c:v>
                </c:pt>
                <c:pt idx="4177">
                  <c:v>250.65</c:v>
                </c:pt>
                <c:pt idx="4178">
                  <c:v>250.71</c:v>
                </c:pt>
                <c:pt idx="4179">
                  <c:v>250.77</c:v>
                </c:pt>
                <c:pt idx="4180">
                  <c:v>250.83</c:v>
                </c:pt>
                <c:pt idx="4181">
                  <c:v>250.89</c:v>
                </c:pt>
                <c:pt idx="4182">
                  <c:v>250.95</c:v>
                </c:pt>
                <c:pt idx="4183">
                  <c:v>251.01</c:v>
                </c:pt>
                <c:pt idx="4184">
                  <c:v>251.07</c:v>
                </c:pt>
                <c:pt idx="4185">
                  <c:v>251.13</c:v>
                </c:pt>
                <c:pt idx="4186">
                  <c:v>251.19</c:v>
                </c:pt>
                <c:pt idx="4187">
                  <c:v>251.25</c:v>
                </c:pt>
                <c:pt idx="4188">
                  <c:v>251.31</c:v>
                </c:pt>
                <c:pt idx="4189">
                  <c:v>251.37</c:v>
                </c:pt>
                <c:pt idx="4190">
                  <c:v>251.43</c:v>
                </c:pt>
                <c:pt idx="4191">
                  <c:v>251.49</c:v>
                </c:pt>
                <c:pt idx="4192">
                  <c:v>251.55</c:v>
                </c:pt>
                <c:pt idx="4193">
                  <c:v>251.61</c:v>
                </c:pt>
                <c:pt idx="4194">
                  <c:v>251.67</c:v>
                </c:pt>
                <c:pt idx="4195">
                  <c:v>251.73</c:v>
                </c:pt>
                <c:pt idx="4196">
                  <c:v>251.79</c:v>
                </c:pt>
                <c:pt idx="4197">
                  <c:v>251.85</c:v>
                </c:pt>
                <c:pt idx="4198">
                  <c:v>251.91</c:v>
                </c:pt>
                <c:pt idx="4199">
                  <c:v>251.97</c:v>
                </c:pt>
                <c:pt idx="4200">
                  <c:v>252.03</c:v>
                </c:pt>
                <c:pt idx="4201">
                  <c:v>252.09</c:v>
                </c:pt>
                <c:pt idx="4202">
                  <c:v>252.15</c:v>
                </c:pt>
                <c:pt idx="4203">
                  <c:v>252.21</c:v>
                </c:pt>
                <c:pt idx="4204">
                  <c:v>252.27</c:v>
                </c:pt>
                <c:pt idx="4205">
                  <c:v>252.33</c:v>
                </c:pt>
                <c:pt idx="4206">
                  <c:v>252.39</c:v>
                </c:pt>
                <c:pt idx="4207">
                  <c:v>252.45</c:v>
                </c:pt>
                <c:pt idx="4208">
                  <c:v>252.51</c:v>
                </c:pt>
                <c:pt idx="4209">
                  <c:v>252.57</c:v>
                </c:pt>
                <c:pt idx="4210">
                  <c:v>252.63</c:v>
                </c:pt>
                <c:pt idx="4211">
                  <c:v>252.69</c:v>
                </c:pt>
                <c:pt idx="4212">
                  <c:v>252.75</c:v>
                </c:pt>
                <c:pt idx="4213">
                  <c:v>252.81</c:v>
                </c:pt>
                <c:pt idx="4214">
                  <c:v>252.87</c:v>
                </c:pt>
                <c:pt idx="4215">
                  <c:v>252.93</c:v>
                </c:pt>
                <c:pt idx="4216">
                  <c:v>252.99</c:v>
                </c:pt>
                <c:pt idx="4217">
                  <c:v>253.05</c:v>
                </c:pt>
                <c:pt idx="4218">
                  <c:v>253.11</c:v>
                </c:pt>
                <c:pt idx="4219">
                  <c:v>253.17</c:v>
                </c:pt>
                <c:pt idx="4220">
                  <c:v>253.23</c:v>
                </c:pt>
                <c:pt idx="4221">
                  <c:v>253.29</c:v>
                </c:pt>
                <c:pt idx="4222">
                  <c:v>253.35</c:v>
                </c:pt>
                <c:pt idx="4223">
                  <c:v>253.41</c:v>
                </c:pt>
                <c:pt idx="4224">
                  <c:v>253.47</c:v>
                </c:pt>
                <c:pt idx="4225">
                  <c:v>253.53</c:v>
                </c:pt>
                <c:pt idx="4226">
                  <c:v>253.59</c:v>
                </c:pt>
                <c:pt idx="4227">
                  <c:v>253.65</c:v>
                </c:pt>
                <c:pt idx="4228">
                  <c:v>253.71</c:v>
                </c:pt>
                <c:pt idx="4229">
                  <c:v>253.77</c:v>
                </c:pt>
                <c:pt idx="4230">
                  <c:v>253.83</c:v>
                </c:pt>
                <c:pt idx="4231">
                  <c:v>253.89</c:v>
                </c:pt>
                <c:pt idx="4232">
                  <c:v>253.95</c:v>
                </c:pt>
                <c:pt idx="4233">
                  <c:v>254.01</c:v>
                </c:pt>
                <c:pt idx="4234">
                  <c:v>254.07</c:v>
                </c:pt>
                <c:pt idx="4235">
                  <c:v>254.13</c:v>
                </c:pt>
                <c:pt idx="4236">
                  <c:v>254.19</c:v>
                </c:pt>
                <c:pt idx="4237">
                  <c:v>254.25</c:v>
                </c:pt>
                <c:pt idx="4238">
                  <c:v>254.31</c:v>
                </c:pt>
                <c:pt idx="4239">
                  <c:v>254.37</c:v>
                </c:pt>
                <c:pt idx="4240">
                  <c:v>254.43</c:v>
                </c:pt>
                <c:pt idx="4241">
                  <c:v>254.49</c:v>
                </c:pt>
                <c:pt idx="4242">
                  <c:v>254.55</c:v>
                </c:pt>
                <c:pt idx="4243">
                  <c:v>254.61</c:v>
                </c:pt>
                <c:pt idx="4244">
                  <c:v>254.67</c:v>
                </c:pt>
                <c:pt idx="4245">
                  <c:v>254.73</c:v>
                </c:pt>
                <c:pt idx="4246">
                  <c:v>254.79</c:v>
                </c:pt>
                <c:pt idx="4247">
                  <c:v>254.85</c:v>
                </c:pt>
                <c:pt idx="4248">
                  <c:v>254.91</c:v>
                </c:pt>
                <c:pt idx="4249">
                  <c:v>254.97</c:v>
                </c:pt>
                <c:pt idx="4250">
                  <c:v>255.03</c:v>
                </c:pt>
                <c:pt idx="4251">
                  <c:v>255.09</c:v>
                </c:pt>
                <c:pt idx="4252">
                  <c:v>255.15</c:v>
                </c:pt>
                <c:pt idx="4253">
                  <c:v>255.21</c:v>
                </c:pt>
                <c:pt idx="4254">
                  <c:v>255.27</c:v>
                </c:pt>
                <c:pt idx="4255">
                  <c:v>255.33</c:v>
                </c:pt>
                <c:pt idx="4256">
                  <c:v>255.39</c:v>
                </c:pt>
                <c:pt idx="4257">
                  <c:v>255.45</c:v>
                </c:pt>
                <c:pt idx="4258">
                  <c:v>255.51</c:v>
                </c:pt>
                <c:pt idx="4259">
                  <c:v>255.57</c:v>
                </c:pt>
                <c:pt idx="4260">
                  <c:v>255.63</c:v>
                </c:pt>
                <c:pt idx="4261">
                  <c:v>255.69</c:v>
                </c:pt>
                <c:pt idx="4262">
                  <c:v>255.75</c:v>
                </c:pt>
                <c:pt idx="4263">
                  <c:v>255.81</c:v>
                </c:pt>
                <c:pt idx="4264">
                  <c:v>255.87</c:v>
                </c:pt>
                <c:pt idx="4265">
                  <c:v>255.93</c:v>
                </c:pt>
                <c:pt idx="4266">
                  <c:v>255.99</c:v>
                </c:pt>
                <c:pt idx="4267">
                  <c:v>256.05</c:v>
                </c:pt>
                <c:pt idx="4268">
                  <c:v>256.11</c:v>
                </c:pt>
                <c:pt idx="4269">
                  <c:v>256.17</c:v>
                </c:pt>
                <c:pt idx="4270">
                  <c:v>256.23</c:v>
                </c:pt>
                <c:pt idx="4271">
                  <c:v>256.29000000000002</c:v>
                </c:pt>
                <c:pt idx="4272">
                  <c:v>256.35000000000002</c:v>
                </c:pt>
                <c:pt idx="4273">
                  <c:v>256.41000000000003</c:v>
                </c:pt>
                <c:pt idx="4274">
                  <c:v>256.47000000000003</c:v>
                </c:pt>
                <c:pt idx="4275">
                  <c:v>256.52999999999997</c:v>
                </c:pt>
                <c:pt idx="4276">
                  <c:v>256.58999999999997</c:v>
                </c:pt>
                <c:pt idx="4277">
                  <c:v>256.64999999999998</c:v>
                </c:pt>
                <c:pt idx="4278">
                  <c:v>256.70999999999998</c:v>
                </c:pt>
                <c:pt idx="4279">
                  <c:v>256.77</c:v>
                </c:pt>
                <c:pt idx="4280">
                  <c:v>256.83</c:v>
                </c:pt>
                <c:pt idx="4281">
                  <c:v>256.89</c:v>
                </c:pt>
                <c:pt idx="4282">
                  <c:v>256.95</c:v>
                </c:pt>
                <c:pt idx="4283">
                  <c:v>257.01</c:v>
                </c:pt>
                <c:pt idx="4284">
                  <c:v>257.07</c:v>
                </c:pt>
                <c:pt idx="4285">
                  <c:v>257.13</c:v>
                </c:pt>
                <c:pt idx="4286">
                  <c:v>257.19</c:v>
                </c:pt>
                <c:pt idx="4287">
                  <c:v>257.25</c:v>
                </c:pt>
                <c:pt idx="4288">
                  <c:v>257.31</c:v>
                </c:pt>
                <c:pt idx="4289">
                  <c:v>257.37</c:v>
                </c:pt>
                <c:pt idx="4290">
                  <c:v>257.43</c:v>
                </c:pt>
                <c:pt idx="4291">
                  <c:v>257.49</c:v>
                </c:pt>
                <c:pt idx="4292">
                  <c:v>257.55</c:v>
                </c:pt>
                <c:pt idx="4293">
                  <c:v>257.61</c:v>
                </c:pt>
                <c:pt idx="4294">
                  <c:v>257.67</c:v>
                </c:pt>
                <c:pt idx="4295">
                  <c:v>257.73</c:v>
                </c:pt>
                <c:pt idx="4296">
                  <c:v>257.79000000000002</c:v>
                </c:pt>
                <c:pt idx="4297">
                  <c:v>257.85000000000002</c:v>
                </c:pt>
                <c:pt idx="4298">
                  <c:v>257.91000000000003</c:v>
                </c:pt>
                <c:pt idx="4299">
                  <c:v>257.97000000000003</c:v>
                </c:pt>
                <c:pt idx="4300">
                  <c:v>258.02999999999997</c:v>
                </c:pt>
                <c:pt idx="4301">
                  <c:v>258.08999999999997</c:v>
                </c:pt>
                <c:pt idx="4302">
                  <c:v>258.14999999999998</c:v>
                </c:pt>
                <c:pt idx="4303">
                  <c:v>258.20999999999998</c:v>
                </c:pt>
                <c:pt idx="4304">
                  <c:v>258.27</c:v>
                </c:pt>
                <c:pt idx="4305">
                  <c:v>258.33</c:v>
                </c:pt>
                <c:pt idx="4306">
                  <c:v>258.39</c:v>
                </c:pt>
                <c:pt idx="4307">
                  <c:v>258.45</c:v>
                </c:pt>
                <c:pt idx="4308">
                  <c:v>258.51</c:v>
                </c:pt>
                <c:pt idx="4309">
                  <c:v>258.57</c:v>
                </c:pt>
                <c:pt idx="4310">
                  <c:v>258.63</c:v>
                </c:pt>
                <c:pt idx="4311">
                  <c:v>258.69</c:v>
                </c:pt>
                <c:pt idx="4312">
                  <c:v>258.75</c:v>
                </c:pt>
                <c:pt idx="4313">
                  <c:v>258.81</c:v>
                </c:pt>
                <c:pt idx="4314">
                  <c:v>258.87</c:v>
                </c:pt>
                <c:pt idx="4315">
                  <c:v>258.93</c:v>
                </c:pt>
                <c:pt idx="4316">
                  <c:v>258.99</c:v>
                </c:pt>
                <c:pt idx="4317">
                  <c:v>259.05</c:v>
                </c:pt>
                <c:pt idx="4318">
                  <c:v>259.11</c:v>
                </c:pt>
                <c:pt idx="4319">
                  <c:v>259.17</c:v>
                </c:pt>
                <c:pt idx="4320">
                  <c:v>259.23</c:v>
                </c:pt>
                <c:pt idx="4321">
                  <c:v>259.29000000000002</c:v>
                </c:pt>
                <c:pt idx="4322">
                  <c:v>259.35000000000002</c:v>
                </c:pt>
                <c:pt idx="4323">
                  <c:v>259.41000000000003</c:v>
                </c:pt>
                <c:pt idx="4324">
                  <c:v>259.47000000000003</c:v>
                </c:pt>
                <c:pt idx="4325">
                  <c:v>259.52999999999997</c:v>
                </c:pt>
                <c:pt idx="4326">
                  <c:v>259.58999999999997</c:v>
                </c:pt>
                <c:pt idx="4327">
                  <c:v>259.64999999999998</c:v>
                </c:pt>
                <c:pt idx="4328">
                  <c:v>259.70999999999998</c:v>
                </c:pt>
                <c:pt idx="4329">
                  <c:v>259.77</c:v>
                </c:pt>
                <c:pt idx="4330">
                  <c:v>259.83</c:v>
                </c:pt>
                <c:pt idx="4331">
                  <c:v>259.89</c:v>
                </c:pt>
                <c:pt idx="4332">
                  <c:v>259.95</c:v>
                </c:pt>
                <c:pt idx="4333">
                  <c:v>260.01</c:v>
                </c:pt>
                <c:pt idx="4334">
                  <c:v>260.07</c:v>
                </c:pt>
                <c:pt idx="4335">
                  <c:v>260.13</c:v>
                </c:pt>
                <c:pt idx="4336">
                  <c:v>260.19</c:v>
                </c:pt>
                <c:pt idx="4337">
                  <c:v>260.25</c:v>
                </c:pt>
                <c:pt idx="4338">
                  <c:v>260.31</c:v>
                </c:pt>
                <c:pt idx="4339">
                  <c:v>260.37</c:v>
                </c:pt>
                <c:pt idx="4340">
                  <c:v>260.43</c:v>
                </c:pt>
                <c:pt idx="4341">
                  <c:v>260.49</c:v>
                </c:pt>
                <c:pt idx="4342">
                  <c:v>260.55</c:v>
                </c:pt>
                <c:pt idx="4343">
                  <c:v>260.61</c:v>
                </c:pt>
                <c:pt idx="4344">
                  <c:v>260.67</c:v>
                </c:pt>
                <c:pt idx="4345">
                  <c:v>260.73</c:v>
                </c:pt>
                <c:pt idx="4346">
                  <c:v>260.79000000000002</c:v>
                </c:pt>
                <c:pt idx="4347">
                  <c:v>260.85000000000002</c:v>
                </c:pt>
                <c:pt idx="4348">
                  <c:v>260.91000000000003</c:v>
                </c:pt>
                <c:pt idx="4349">
                  <c:v>260.97000000000003</c:v>
                </c:pt>
                <c:pt idx="4350">
                  <c:v>261.02999999999997</c:v>
                </c:pt>
                <c:pt idx="4351">
                  <c:v>261.08999999999997</c:v>
                </c:pt>
                <c:pt idx="4352">
                  <c:v>261.14999999999998</c:v>
                </c:pt>
                <c:pt idx="4353">
                  <c:v>261.20999999999998</c:v>
                </c:pt>
                <c:pt idx="4354">
                  <c:v>261.27</c:v>
                </c:pt>
                <c:pt idx="4355">
                  <c:v>261.33</c:v>
                </c:pt>
                <c:pt idx="4356">
                  <c:v>261.39</c:v>
                </c:pt>
                <c:pt idx="4357">
                  <c:v>261.45</c:v>
                </c:pt>
                <c:pt idx="4358">
                  <c:v>261.51</c:v>
                </c:pt>
                <c:pt idx="4359">
                  <c:v>261.57</c:v>
                </c:pt>
                <c:pt idx="4360">
                  <c:v>261.63</c:v>
                </c:pt>
                <c:pt idx="4361">
                  <c:v>261.69</c:v>
                </c:pt>
                <c:pt idx="4362">
                  <c:v>261.75</c:v>
                </c:pt>
                <c:pt idx="4363">
                  <c:v>261.81</c:v>
                </c:pt>
                <c:pt idx="4364">
                  <c:v>261.87</c:v>
                </c:pt>
                <c:pt idx="4365">
                  <c:v>261.93</c:v>
                </c:pt>
                <c:pt idx="4366">
                  <c:v>261.99</c:v>
                </c:pt>
                <c:pt idx="4367">
                  <c:v>262.05</c:v>
                </c:pt>
                <c:pt idx="4368">
                  <c:v>262.11</c:v>
                </c:pt>
                <c:pt idx="4369">
                  <c:v>262.17</c:v>
                </c:pt>
                <c:pt idx="4370">
                  <c:v>262.23</c:v>
                </c:pt>
                <c:pt idx="4371">
                  <c:v>262.29000000000002</c:v>
                </c:pt>
                <c:pt idx="4372">
                  <c:v>262.35000000000002</c:v>
                </c:pt>
                <c:pt idx="4373">
                  <c:v>262.41000000000003</c:v>
                </c:pt>
                <c:pt idx="4374">
                  <c:v>262.47000000000003</c:v>
                </c:pt>
                <c:pt idx="4375">
                  <c:v>262.52999999999997</c:v>
                </c:pt>
                <c:pt idx="4376">
                  <c:v>262.58999999999997</c:v>
                </c:pt>
                <c:pt idx="4377">
                  <c:v>262.64999999999998</c:v>
                </c:pt>
                <c:pt idx="4378">
                  <c:v>262.70999999999998</c:v>
                </c:pt>
                <c:pt idx="4379">
                  <c:v>262.77</c:v>
                </c:pt>
                <c:pt idx="4380">
                  <c:v>262.83</c:v>
                </c:pt>
                <c:pt idx="4381">
                  <c:v>262.89</c:v>
                </c:pt>
                <c:pt idx="4382">
                  <c:v>262.95</c:v>
                </c:pt>
                <c:pt idx="4383">
                  <c:v>263.01</c:v>
                </c:pt>
                <c:pt idx="4384">
                  <c:v>263.07</c:v>
                </c:pt>
                <c:pt idx="4385">
                  <c:v>263.13</c:v>
                </c:pt>
                <c:pt idx="4386">
                  <c:v>263.19</c:v>
                </c:pt>
                <c:pt idx="4387">
                  <c:v>263.25</c:v>
                </c:pt>
                <c:pt idx="4388">
                  <c:v>263.31</c:v>
                </c:pt>
                <c:pt idx="4389">
                  <c:v>263.37</c:v>
                </c:pt>
                <c:pt idx="4390">
                  <c:v>263.43</c:v>
                </c:pt>
                <c:pt idx="4391">
                  <c:v>263.49</c:v>
                </c:pt>
                <c:pt idx="4392">
                  <c:v>263.55</c:v>
                </c:pt>
                <c:pt idx="4393">
                  <c:v>263.61</c:v>
                </c:pt>
                <c:pt idx="4394">
                  <c:v>263.67</c:v>
                </c:pt>
                <c:pt idx="4395">
                  <c:v>263.73</c:v>
                </c:pt>
                <c:pt idx="4396">
                  <c:v>263.79000000000002</c:v>
                </c:pt>
                <c:pt idx="4397">
                  <c:v>263.85000000000002</c:v>
                </c:pt>
                <c:pt idx="4398">
                  <c:v>263.91000000000003</c:v>
                </c:pt>
                <c:pt idx="4399">
                  <c:v>263.97000000000003</c:v>
                </c:pt>
                <c:pt idx="4400">
                  <c:v>264.02999999999997</c:v>
                </c:pt>
                <c:pt idx="4401">
                  <c:v>264.08999999999997</c:v>
                </c:pt>
                <c:pt idx="4402">
                  <c:v>264.14999999999998</c:v>
                </c:pt>
                <c:pt idx="4403">
                  <c:v>264.20999999999998</c:v>
                </c:pt>
                <c:pt idx="4404">
                  <c:v>264.27</c:v>
                </c:pt>
                <c:pt idx="4405">
                  <c:v>264.33</c:v>
                </c:pt>
                <c:pt idx="4406">
                  <c:v>264.39</c:v>
                </c:pt>
                <c:pt idx="4407">
                  <c:v>264.45</c:v>
                </c:pt>
                <c:pt idx="4408">
                  <c:v>264.51</c:v>
                </c:pt>
                <c:pt idx="4409">
                  <c:v>264.57</c:v>
                </c:pt>
                <c:pt idx="4410">
                  <c:v>264.63</c:v>
                </c:pt>
                <c:pt idx="4411">
                  <c:v>264.69</c:v>
                </c:pt>
                <c:pt idx="4412">
                  <c:v>264.75</c:v>
                </c:pt>
                <c:pt idx="4413">
                  <c:v>264.81</c:v>
                </c:pt>
                <c:pt idx="4414">
                  <c:v>264.87</c:v>
                </c:pt>
                <c:pt idx="4415">
                  <c:v>264.93</c:v>
                </c:pt>
                <c:pt idx="4416">
                  <c:v>264.99</c:v>
                </c:pt>
                <c:pt idx="4417">
                  <c:v>265.05</c:v>
                </c:pt>
                <c:pt idx="4418">
                  <c:v>265.11</c:v>
                </c:pt>
                <c:pt idx="4419">
                  <c:v>265.17</c:v>
                </c:pt>
                <c:pt idx="4420">
                  <c:v>265.23</c:v>
                </c:pt>
                <c:pt idx="4421">
                  <c:v>265.29000000000002</c:v>
                </c:pt>
                <c:pt idx="4422">
                  <c:v>265.35000000000002</c:v>
                </c:pt>
                <c:pt idx="4423">
                  <c:v>265.41000000000003</c:v>
                </c:pt>
                <c:pt idx="4424">
                  <c:v>265.47000000000003</c:v>
                </c:pt>
                <c:pt idx="4425">
                  <c:v>265.52999999999997</c:v>
                </c:pt>
                <c:pt idx="4426">
                  <c:v>265.58999999999997</c:v>
                </c:pt>
                <c:pt idx="4427">
                  <c:v>265.64999999999998</c:v>
                </c:pt>
                <c:pt idx="4428">
                  <c:v>265.70999999999998</c:v>
                </c:pt>
                <c:pt idx="4429">
                  <c:v>265.77</c:v>
                </c:pt>
                <c:pt idx="4430">
                  <c:v>265.83</c:v>
                </c:pt>
                <c:pt idx="4431">
                  <c:v>265.89</c:v>
                </c:pt>
                <c:pt idx="4432">
                  <c:v>265.95</c:v>
                </c:pt>
                <c:pt idx="4433">
                  <c:v>266.01</c:v>
                </c:pt>
                <c:pt idx="4434">
                  <c:v>266.07</c:v>
                </c:pt>
                <c:pt idx="4435">
                  <c:v>266.13</c:v>
                </c:pt>
                <c:pt idx="4436">
                  <c:v>266.19</c:v>
                </c:pt>
                <c:pt idx="4437">
                  <c:v>266.25</c:v>
                </c:pt>
                <c:pt idx="4438">
                  <c:v>266.31</c:v>
                </c:pt>
                <c:pt idx="4439">
                  <c:v>266.37</c:v>
                </c:pt>
                <c:pt idx="4440">
                  <c:v>266.43</c:v>
                </c:pt>
                <c:pt idx="4441">
                  <c:v>266.49</c:v>
                </c:pt>
                <c:pt idx="4442">
                  <c:v>266.55</c:v>
                </c:pt>
                <c:pt idx="4443">
                  <c:v>266.61</c:v>
                </c:pt>
                <c:pt idx="4444">
                  <c:v>266.67</c:v>
                </c:pt>
                <c:pt idx="4445">
                  <c:v>266.73</c:v>
                </c:pt>
                <c:pt idx="4446">
                  <c:v>266.79000000000002</c:v>
                </c:pt>
                <c:pt idx="4447">
                  <c:v>266.85000000000002</c:v>
                </c:pt>
                <c:pt idx="4448">
                  <c:v>266.91000000000003</c:v>
                </c:pt>
                <c:pt idx="4449">
                  <c:v>266.97000000000003</c:v>
                </c:pt>
                <c:pt idx="4450">
                  <c:v>267.02999999999997</c:v>
                </c:pt>
                <c:pt idx="4451">
                  <c:v>267.08999999999997</c:v>
                </c:pt>
                <c:pt idx="4452">
                  <c:v>267.14999999999998</c:v>
                </c:pt>
                <c:pt idx="4453">
                  <c:v>267.20999999999998</c:v>
                </c:pt>
                <c:pt idx="4454">
                  <c:v>267.27</c:v>
                </c:pt>
                <c:pt idx="4455">
                  <c:v>267.33</c:v>
                </c:pt>
                <c:pt idx="4456">
                  <c:v>267.39</c:v>
                </c:pt>
                <c:pt idx="4457">
                  <c:v>267.45</c:v>
                </c:pt>
                <c:pt idx="4458">
                  <c:v>267.51</c:v>
                </c:pt>
                <c:pt idx="4459">
                  <c:v>267.57</c:v>
                </c:pt>
                <c:pt idx="4460">
                  <c:v>267.63</c:v>
                </c:pt>
                <c:pt idx="4461">
                  <c:v>267.69</c:v>
                </c:pt>
                <c:pt idx="4462">
                  <c:v>267.75</c:v>
                </c:pt>
                <c:pt idx="4463">
                  <c:v>267.81</c:v>
                </c:pt>
                <c:pt idx="4464">
                  <c:v>267.87</c:v>
                </c:pt>
                <c:pt idx="4465">
                  <c:v>267.93</c:v>
                </c:pt>
                <c:pt idx="4466">
                  <c:v>267.99</c:v>
                </c:pt>
                <c:pt idx="4467">
                  <c:v>268.05</c:v>
                </c:pt>
                <c:pt idx="4468">
                  <c:v>268.11</c:v>
                </c:pt>
                <c:pt idx="4469">
                  <c:v>268.17</c:v>
                </c:pt>
                <c:pt idx="4470">
                  <c:v>268.23</c:v>
                </c:pt>
                <c:pt idx="4471">
                  <c:v>268.29000000000002</c:v>
                </c:pt>
                <c:pt idx="4472">
                  <c:v>268.35000000000002</c:v>
                </c:pt>
                <c:pt idx="4473">
                  <c:v>268.41000000000003</c:v>
                </c:pt>
                <c:pt idx="4474">
                  <c:v>268.47000000000003</c:v>
                </c:pt>
                <c:pt idx="4475">
                  <c:v>268.52999999999997</c:v>
                </c:pt>
                <c:pt idx="4476">
                  <c:v>268.58999999999997</c:v>
                </c:pt>
                <c:pt idx="4477">
                  <c:v>268.64999999999998</c:v>
                </c:pt>
                <c:pt idx="4478">
                  <c:v>268.70999999999998</c:v>
                </c:pt>
                <c:pt idx="4479">
                  <c:v>268.77</c:v>
                </c:pt>
                <c:pt idx="4480">
                  <c:v>268.83</c:v>
                </c:pt>
                <c:pt idx="4481">
                  <c:v>268.89</c:v>
                </c:pt>
                <c:pt idx="4482">
                  <c:v>268.95</c:v>
                </c:pt>
                <c:pt idx="4483">
                  <c:v>269.01</c:v>
                </c:pt>
                <c:pt idx="4484">
                  <c:v>269.07</c:v>
                </c:pt>
                <c:pt idx="4485">
                  <c:v>269.13</c:v>
                </c:pt>
                <c:pt idx="4486">
                  <c:v>269.19</c:v>
                </c:pt>
                <c:pt idx="4487">
                  <c:v>269.25</c:v>
                </c:pt>
                <c:pt idx="4488">
                  <c:v>269.31</c:v>
                </c:pt>
                <c:pt idx="4489">
                  <c:v>269.37</c:v>
                </c:pt>
                <c:pt idx="4490">
                  <c:v>269.43</c:v>
                </c:pt>
                <c:pt idx="4491">
                  <c:v>269.49</c:v>
                </c:pt>
                <c:pt idx="4492">
                  <c:v>269.55</c:v>
                </c:pt>
                <c:pt idx="4493">
                  <c:v>269.61</c:v>
                </c:pt>
                <c:pt idx="4494">
                  <c:v>269.67</c:v>
                </c:pt>
                <c:pt idx="4495">
                  <c:v>269.73</c:v>
                </c:pt>
                <c:pt idx="4496">
                  <c:v>269.79000000000002</c:v>
                </c:pt>
                <c:pt idx="4497">
                  <c:v>269.85000000000002</c:v>
                </c:pt>
                <c:pt idx="4498">
                  <c:v>269.91000000000003</c:v>
                </c:pt>
                <c:pt idx="4499">
                  <c:v>269.97000000000003</c:v>
                </c:pt>
                <c:pt idx="4500">
                  <c:v>270.02999999999997</c:v>
                </c:pt>
                <c:pt idx="4501">
                  <c:v>270.08999999999997</c:v>
                </c:pt>
                <c:pt idx="4502">
                  <c:v>270.14999999999998</c:v>
                </c:pt>
                <c:pt idx="4503">
                  <c:v>270.20999999999998</c:v>
                </c:pt>
                <c:pt idx="4504">
                  <c:v>270.27</c:v>
                </c:pt>
                <c:pt idx="4505">
                  <c:v>270.33</c:v>
                </c:pt>
                <c:pt idx="4506">
                  <c:v>270.39</c:v>
                </c:pt>
                <c:pt idx="4507">
                  <c:v>270.45</c:v>
                </c:pt>
                <c:pt idx="4508">
                  <c:v>270.51</c:v>
                </c:pt>
                <c:pt idx="4509">
                  <c:v>270.57</c:v>
                </c:pt>
                <c:pt idx="4510">
                  <c:v>270.63</c:v>
                </c:pt>
                <c:pt idx="4511">
                  <c:v>270.69</c:v>
                </c:pt>
                <c:pt idx="4512">
                  <c:v>270.75</c:v>
                </c:pt>
                <c:pt idx="4513">
                  <c:v>270.81</c:v>
                </c:pt>
                <c:pt idx="4514">
                  <c:v>270.87</c:v>
                </c:pt>
                <c:pt idx="4515">
                  <c:v>270.93</c:v>
                </c:pt>
                <c:pt idx="4516">
                  <c:v>270.99</c:v>
                </c:pt>
                <c:pt idx="4517">
                  <c:v>271.05</c:v>
                </c:pt>
                <c:pt idx="4518">
                  <c:v>271.11</c:v>
                </c:pt>
                <c:pt idx="4519">
                  <c:v>271.17</c:v>
                </c:pt>
                <c:pt idx="4520">
                  <c:v>271.23</c:v>
                </c:pt>
                <c:pt idx="4521">
                  <c:v>271.29000000000002</c:v>
                </c:pt>
                <c:pt idx="4522">
                  <c:v>271.35000000000002</c:v>
                </c:pt>
                <c:pt idx="4523">
                  <c:v>271.41000000000003</c:v>
                </c:pt>
                <c:pt idx="4524">
                  <c:v>271.47000000000003</c:v>
                </c:pt>
                <c:pt idx="4525">
                  <c:v>271.52999999999997</c:v>
                </c:pt>
                <c:pt idx="4526">
                  <c:v>271.58999999999997</c:v>
                </c:pt>
                <c:pt idx="4527">
                  <c:v>271.64999999999998</c:v>
                </c:pt>
                <c:pt idx="4528">
                  <c:v>271.70999999999998</c:v>
                </c:pt>
                <c:pt idx="4529">
                  <c:v>271.77</c:v>
                </c:pt>
                <c:pt idx="4530">
                  <c:v>271.83</c:v>
                </c:pt>
                <c:pt idx="4531">
                  <c:v>271.89</c:v>
                </c:pt>
                <c:pt idx="4532">
                  <c:v>271.95</c:v>
                </c:pt>
                <c:pt idx="4533">
                  <c:v>272.01</c:v>
                </c:pt>
                <c:pt idx="4534">
                  <c:v>272.07</c:v>
                </c:pt>
                <c:pt idx="4535">
                  <c:v>272.13</c:v>
                </c:pt>
                <c:pt idx="4536">
                  <c:v>272.19</c:v>
                </c:pt>
                <c:pt idx="4537">
                  <c:v>272.25</c:v>
                </c:pt>
                <c:pt idx="4538">
                  <c:v>272.31</c:v>
                </c:pt>
                <c:pt idx="4539">
                  <c:v>272.37</c:v>
                </c:pt>
                <c:pt idx="4540">
                  <c:v>272.43</c:v>
                </c:pt>
                <c:pt idx="4541">
                  <c:v>272.49</c:v>
                </c:pt>
                <c:pt idx="4542">
                  <c:v>272.55</c:v>
                </c:pt>
                <c:pt idx="4543">
                  <c:v>272.61</c:v>
                </c:pt>
                <c:pt idx="4544">
                  <c:v>272.67</c:v>
                </c:pt>
                <c:pt idx="4545">
                  <c:v>272.73</c:v>
                </c:pt>
                <c:pt idx="4546">
                  <c:v>272.79000000000002</c:v>
                </c:pt>
                <c:pt idx="4547">
                  <c:v>272.85000000000002</c:v>
                </c:pt>
                <c:pt idx="4548">
                  <c:v>272.91000000000003</c:v>
                </c:pt>
                <c:pt idx="4549">
                  <c:v>272.97000000000003</c:v>
                </c:pt>
                <c:pt idx="4550">
                  <c:v>273.02999999999997</c:v>
                </c:pt>
                <c:pt idx="4551">
                  <c:v>273.08999999999997</c:v>
                </c:pt>
                <c:pt idx="4552">
                  <c:v>273.14999999999998</c:v>
                </c:pt>
                <c:pt idx="4553">
                  <c:v>273.20999999999998</c:v>
                </c:pt>
                <c:pt idx="4554">
                  <c:v>273.27</c:v>
                </c:pt>
                <c:pt idx="4555">
                  <c:v>273.33</c:v>
                </c:pt>
                <c:pt idx="4556">
                  <c:v>273.39</c:v>
                </c:pt>
                <c:pt idx="4557">
                  <c:v>273.45</c:v>
                </c:pt>
                <c:pt idx="4558">
                  <c:v>273.51</c:v>
                </c:pt>
                <c:pt idx="4559">
                  <c:v>273.57</c:v>
                </c:pt>
                <c:pt idx="4560">
                  <c:v>273.63</c:v>
                </c:pt>
                <c:pt idx="4561">
                  <c:v>273.69</c:v>
                </c:pt>
                <c:pt idx="4562">
                  <c:v>273.75</c:v>
                </c:pt>
                <c:pt idx="4563">
                  <c:v>273.81</c:v>
                </c:pt>
                <c:pt idx="4564">
                  <c:v>273.87</c:v>
                </c:pt>
                <c:pt idx="4565">
                  <c:v>273.93</c:v>
                </c:pt>
                <c:pt idx="4566">
                  <c:v>273.99</c:v>
                </c:pt>
                <c:pt idx="4567">
                  <c:v>274.05</c:v>
                </c:pt>
                <c:pt idx="4568">
                  <c:v>274.11</c:v>
                </c:pt>
                <c:pt idx="4569">
                  <c:v>274.17</c:v>
                </c:pt>
                <c:pt idx="4570">
                  <c:v>274.23</c:v>
                </c:pt>
                <c:pt idx="4571">
                  <c:v>274.29000000000002</c:v>
                </c:pt>
                <c:pt idx="4572">
                  <c:v>274.35000000000002</c:v>
                </c:pt>
                <c:pt idx="4573">
                  <c:v>274.41000000000003</c:v>
                </c:pt>
                <c:pt idx="4574">
                  <c:v>274.47000000000003</c:v>
                </c:pt>
                <c:pt idx="4575">
                  <c:v>274.52999999999997</c:v>
                </c:pt>
                <c:pt idx="4576">
                  <c:v>274.58999999999997</c:v>
                </c:pt>
                <c:pt idx="4577">
                  <c:v>274.64999999999998</c:v>
                </c:pt>
                <c:pt idx="4578">
                  <c:v>274.70999999999998</c:v>
                </c:pt>
                <c:pt idx="4579">
                  <c:v>274.77</c:v>
                </c:pt>
                <c:pt idx="4580">
                  <c:v>274.83</c:v>
                </c:pt>
                <c:pt idx="4581">
                  <c:v>274.89</c:v>
                </c:pt>
                <c:pt idx="4582">
                  <c:v>274.95</c:v>
                </c:pt>
                <c:pt idx="4583">
                  <c:v>275.01</c:v>
                </c:pt>
                <c:pt idx="4584">
                  <c:v>275.07</c:v>
                </c:pt>
                <c:pt idx="4585">
                  <c:v>275.13</c:v>
                </c:pt>
                <c:pt idx="4586">
                  <c:v>275.19</c:v>
                </c:pt>
                <c:pt idx="4587">
                  <c:v>275.25</c:v>
                </c:pt>
                <c:pt idx="4588">
                  <c:v>275.31</c:v>
                </c:pt>
                <c:pt idx="4589">
                  <c:v>275.37</c:v>
                </c:pt>
                <c:pt idx="4590">
                  <c:v>275.43</c:v>
                </c:pt>
                <c:pt idx="4591">
                  <c:v>275.49</c:v>
                </c:pt>
                <c:pt idx="4592">
                  <c:v>275.55</c:v>
                </c:pt>
                <c:pt idx="4593">
                  <c:v>275.61</c:v>
                </c:pt>
                <c:pt idx="4594">
                  <c:v>275.67</c:v>
                </c:pt>
                <c:pt idx="4595">
                  <c:v>275.73</c:v>
                </c:pt>
                <c:pt idx="4596">
                  <c:v>275.79000000000002</c:v>
                </c:pt>
                <c:pt idx="4597">
                  <c:v>275.85000000000002</c:v>
                </c:pt>
                <c:pt idx="4598">
                  <c:v>275.91000000000003</c:v>
                </c:pt>
                <c:pt idx="4599">
                  <c:v>275.97000000000003</c:v>
                </c:pt>
                <c:pt idx="4600">
                  <c:v>276.02999999999997</c:v>
                </c:pt>
                <c:pt idx="4601">
                  <c:v>276.08999999999997</c:v>
                </c:pt>
                <c:pt idx="4602">
                  <c:v>276.14999999999998</c:v>
                </c:pt>
                <c:pt idx="4603">
                  <c:v>276.20999999999998</c:v>
                </c:pt>
                <c:pt idx="4604">
                  <c:v>276.27</c:v>
                </c:pt>
                <c:pt idx="4605">
                  <c:v>276.33</c:v>
                </c:pt>
                <c:pt idx="4606">
                  <c:v>276.39</c:v>
                </c:pt>
                <c:pt idx="4607">
                  <c:v>276.45</c:v>
                </c:pt>
                <c:pt idx="4608">
                  <c:v>276.51</c:v>
                </c:pt>
                <c:pt idx="4609">
                  <c:v>276.57</c:v>
                </c:pt>
                <c:pt idx="4610">
                  <c:v>276.63</c:v>
                </c:pt>
                <c:pt idx="4611">
                  <c:v>276.69</c:v>
                </c:pt>
                <c:pt idx="4612">
                  <c:v>276.75</c:v>
                </c:pt>
                <c:pt idx="4613">
                  <c:v>276.81</c:v>
                </c:pt>
                <c:pt idx="4614">
                  <c:v>276.87</c:v>
                </c:pt>
                <c:pt idx="4615">
                  <c:v>276.93</c:v>
                </c:pt>
                <c:pt idx="4616">
                  <c:v>276.99</c:v>
                </c:pt>
                <c:pt idx="4617">
                  <c:v>277.05</c:v>
                </c:pt>
                <c:pt idx="4618">
                  <c:v>277.11</c:v>
                </c:pt>
                <c:pt idx="4619">
                  <c:v>277.17</c:v>
                </c:pt>
                <c:pt idx="4620">
                  <c:v>277.23</c:v>
                </c:pt>
                <c:pt idx="4621">
                  <c:v>277.29000000000002</c:v>
                </c:pt>
                <c:pt idx="4622">
                  <c:v>277.35000000000002</c:v>
                </c:pt>
                <c:pt idx="4623">
                  <c:v>277.41000000000003</c:v>
                </c:pt>
                <c:pt idx="4624">
                  <c:v>277.47000000000003</c:v>
                </c:pt>
                <c:pt idx="4625">
                  <c:v>277.52999999999997</c:v>
                </c:pt>
                <c:pt idx="4626">
                  <c:v>277.58999999999997</c:v>
                </c:pt>
                <c:pt idx="4627">
                  <c:v>277.64999999999998</c:v>
                </c:pt>
                <c:pt idx="4628">
                  <c:v>277.70999999999998</c:v>
                </c:pt>
                <c:pt idx="4629">
                  <c:v>277.77</c:v>
                </c:pt>
                <c:pt idx="4630">
                  <c:v>277.83</c:v>
                </c:pt>
                <c:pt idx="4631">
                  <c:v>277.89</c:v>
                </c:pt>
                <c:pt idx="4632">
                  <c:v>277.95</c:v>
                </c:pt>
                <c:pt idx="4633">
                  <c:v>278.01</c:v>
                </c:pt>
                <c:pt idx="4634">
                  <c:v>278.07</c:v>
                </c:pt>
                <c:pt idx="4635">
                  <c:v>278.13</c:v>
                </c:pt>
                <c:pt idx="4636">
                  <c:v>278.19</c:v>
                </c:pt>
                <c:pt idx="4637">
                  <c:v>278.25</c:v>
                </c:pt>
                <c:pt idx="4638">
                  <c:v>278.31</c:v>
                </c:pt>
                <c:pt idx="4639">
                  <c:v>278.37</c:v>
                </c:pt>
                <c:pt idx="4640">
                  <c:v>278.43</c:v>
                </c:pt>
                <c:pt idx="4641">
                  <c:v>278.49</c:v>
                </c:pt>
                <c:pt idx="4642">
                  <c:v>278.55</c:v>
                </c:pt>
                <c:pt idx="4643">
                  <c:v>278.61</c:v>
                </c:pt>
                <c:pt idx="4644">
                  <c:v>278.67</c:v>
                </c:pt>
                <c:pt idx="4645">
                  <c:v>278.73</c:v>
                </c:pt>
                <c:pt idx="4646">
                  <c:v>278.79000000000002</c:v>
                </c:pt>
                <c:pt idx="4647">
                  <c:v>278.85000000000002</c:v>
                </c:pt>
                <c:pt idx="4648">
                  <c:v>278.91000000000003</c:v>
                </c:pt>
                <c:pt idx="4649">
                  <c:v>278.97000000000003</c:v>
                </c:pt>
                <c:pt idx="4650">
                  <c:v>279.02999999999997</c:v>
                </c:pt>
                <c:pt idx="4651">
                  <c:v>279.08999999999997</c:v>
                </c:pt>
                <c:pt idx="4652">
                  <c:v>279.14999999999998</c:v>
                </c:pt>
                <c:pt idx="4653">
                  <c:v>279.20999999999998</c:v>
                </c:pt>
                <c:pt idx="4654">
                  <c:v>279.27</c:v>
                </c:pt>
                <c:pt idx="4655">
                  <c:v>279.33</c:v>
                </c:pt>
                <c:pt idx="4656">
                  <c:v>279.39</c:v>
                </c:pt>
                <c:pt idx="4657">
                  <c:v>279.45</c:v>
                </c:pt>
                <c:pt idx="4658">
                  <c:v>279.51</c:v>
                </c:pt>
                <c:pt idx="4659">
                  <c:v>279.57</c:v>
                </c:pt>
                <c:pt idx="4660">
                  <c:v>279.63</c:v>
                </c:pt>
                <c:pt idx="4661">
                  <c:v>279.69</c:v>
                </c:pt>
                <c:pt idx="4662">
                  <c:v>279.75</c:v>
                </c:pt>
                <c:pt idx="4663">
                  <c:v>279.81</c:v>
                </c:pt>
                <c:pt idx="4664">
                  <c:v>279.87</c:v>
                </c:pt>
                <c:pt idx="4665">
                  <c:v>279.93</c:v>
                </c:pt>
                <c:pt idx="4666">
                  <c:v>279.99</c:v>
                </c:pt>
                <c:pt idx="4667">
                  <c:v>280.05</c:v>
                </c:pt>
                <c:pt idx="4668">
                  <c:v>280.11</c:v>
                </c:pt>
                <c:pt idx="4669">
                  <c:v>280.17</c:v>
                </c:pt>
                <c:pt idx="4670">
                  <c:v>280.23</c:v>
                </c:pt>
                <c:pt idx="4671">
                  <c:v>280.29000000000002</c:v>
                </c:pt>
                <c:pt idx="4672">
                  <c:v>280.35000000000002</c:v>
                </c:pt>
                <c:pt idx="4673">
                  <c:v>280.41000000000003</c:v>
                </c:pt>
                <c:pt idx="4674">
                  <c:v>280.47000000000003</c:v>
                </c:pt>
                <c:pt idx="4675">
                  <c:v>280.52999999999997</c:v>
                </c:pt>
                <c:pt idx="4676">
                  <c:v>280.58999999999997</c:v>
                </c:pt>
                <c:pt idx="4677">
                  <c:v>280.64999999999998</c:v>
                </c:pt>
                <c:pt idx="4678">
                  <c:v>280.70999999999998</c:v>
                </c:pt>
                <c:pt idx="4679">
                  <c:v>280.77</c:v>
                </c:pt>
                <c:pt idx="4680">
                  <c:v>280.83</c:v>
                </c:pt>
                <c:pt idx="4681">
                  <c:v>280.89</c:v>
                </c:pt>
                <c:pt idx="4682">
                  <c:v>280.95</c:v>
                </c:pt>
                <c:pt idx="4683">
                  <c:v>281.01</c:v>
                </c:pt>
                <c:pt idx="4684">
                  <c:v>281.07</c:v>
                </c:pt>
                <c:pt idx="4685">
                  <c:v>281.13</c:v>
                </c:pt>
                <c:pt idx="4686">
                  <c:v>281.19</c:v>
                </c:pt>
                <c:pt idx="4687">
                  <c:v>281.25</c:v>
                </c:pt>
                <c:pt idx="4688">
                  <c:v>281.31</c:v>
                </c:pt>
                <c:pt idx="4689">
                  <c:v>281.37</c:v>
                </c:pt>
                <c:pt idx="4690">
                  <c:v>281.43</c:v>
                </c:pt>
                <c:pt idx="4691">
                  <c:v>281.49</c:v>
                </c:pt>
                <c:pt idx="4692">
                  <c:v>281.55</c:v>
                </c:pt>
                <c:pt idx="4693">
                  <c:v>281.61</c:v>
                </c:pt>
                <c:pt idx="4694">
                  <c:v>281.67</c:v>
                </c:pt>
                <c:pt idx="4695">
                  <c:v>281.73</c:v>
                </c:pt>
                <c:pt idx="4696">
                  <c:v>281.79000000000002</c:v>
                </c:pt>
                <c:pt idx="4697">
                  <c:v>281.85000000000002</c:v>
                </c:pt>
                <c:pt idx="4698">
                  <c:v>281.91000000000003</c:v>
                </c:pt>
                <c:pt idx="4699">
                  <c:v>281.97000000000003</c:v>
                </c:pt>
                <c:pt idx="4700">
                  <c:v>282.02999999999997</c:v>
                </c:pt>
                <c:pt idx="4701">
                  <c:v>282.08999999999997</c:v>
                </c:pt>
                <c:pt idx="4702">
                  <c:v>282.14999999999998</c:v>
                </c:pt>
                <c:pt idx="4703">
                  <c:v>282.20999999999998</c:v>
                </c:pt>
                <c:pt idx="4704">
                  <c:v>282.27</c:v>
                </c:pt>
                <c:pt idx="4705">
                  <c:v>282.33</c:v>
                </c:pt>
                <c:pt idx="4706">
                  <c:v>282.39</c:v>
                </c:pt>
                <c:pt idx="4707">
                  <c:v>282.45</c:v>
                </c:pt>
                <c:pt idx="4708">
                  <c:v>282.51</c:v>
                </c:pt>
                <c:pt idx="4709">
                  <c:v>282.57</c:v>
                </c:pt>
                <c:pt idx="4710">
                  <c:v>282.63</c:v>
                </c:pt>
                <c:pt idx="4711">
                  <c:v>282.69</c:v>
                </c:pt>
                <c:pt idx="4712">
                  <c:v>282.75</c:v>
                </c:pt>
                <c:pt idx="4713">
                  <c:v>282.81</c:v>
                </c:pt>
                <c:pt idx="4714">
                  <c:v>282.87</c:v>
                </c:pt>
                <c:pt idx="4715">
                  <c:v>282.93</c:v>
                </c:pt>
                <c:pt idx="4716">
                  <c:v>282.99</c:v>
                </c:pt>
                <c:pt idx="4717">
                  <c:v>283.05</c:v>
                </c:pt>
                <c:pt idx="4718">
                  <c:v>283.11</c:v>
                </c:pt>
                <c:pt idx="4719">
                  <c:v>283.17</c:v>
                </c:pt>
                <c:pt idx="4720">
                  <c:v>283.23</c:v>
                </c:pt>
                <c:pt idx="4721">
                  <c:v>283.29000000000002</c:v>
                </c:pt>
                <c:pt idx="4722">
                  <c:v>283.35000000000002</c:v>
                </c:pt>
                <c:pt idx="4723">
                  <c:v>283.41000000000003</c:v>
                </c:pt>
                <c:pt idx="4724">
                  <c:v>283.47000000000003</c:v>
                </c:pt>
                <c:pt idx="4725">
                  <c:v>283.52999999999997</c:v>
                </c:pt>
                <c:pt idx="4726">
                  <c:v>283.58999999999997</c:v>
                </c:pt>
                <c:pt idx="4727">
                  <c:v>283.64999999999998</c:v>
                </c:pt>
                <c:pt idx="4728">
                  <c:v>283.70999999999998</c:v>
                </c:pt>
                <c:pt idx="4729">
                  <c:v>283.77</c:v>
                </c:pt>
                <c:pt idx="4730">
                  <c:v>283.83</c:v>
                </c:pt>
                <c:pt idx="4731">
                  <c:v>283.89</c:v>
                </c:pt>
                <c:pt idx="4732">
                  <c:v>283.95</c:v>
                </c:pt>
                <c:pt idx="4733">
                  <c:v>284.01</c:v>
                </c:pt>
                <c:pt idx="4734">
                  <c:v>284.07</c:v>
                </c:pt>
                <c:pt idx="4735">
                  <c:v>284.13</c:v>
                </c:pt>
                <c:pt idx="4736">
                  <c:v>284.19</c:v>
                </c:pt>
                <c:pt idx="4737">
                  <c:v>284.25</c:v>
                </c:pt>
                <c:pt idx="4738">
                  <c:v>284.31</c:v>
                </c:pt>
                <c:pt idx="4739">
                  <c:v>284.37</c:v>
                </c:pt>
                <c:pt idx="4740">
                  <c:v>284.43</c:v>
                </c:pt>
                <c:pt idx="4741">
                  <c:v>284.49</c:v>
                </c:pt>
                <c:pt idx="4742">
                  <c:v>284.55</c:v>
                </c:pt>
                <c:pt idx="4743">
                  <c:v>284.61</c:v>
                </c:pt>
                <c:pt idx="4744">
                  <c:v>284.67</c:v>
                </c:pt>
                <c:pt idx="4745">
                  <c:v>284.73</c:v>
                </c:pt>
                <c:pt idx="4746">
                  <c:v>284.79000000000002</c:v>
                </c:pt>
                <c:pt idx="4747">
                  <c:v>284.85000000000002</c:v>
                </c:pt>
                <c:pt idx="4748">
                  <c:v>284.91000000000003</c:v>
                </c:pt>
                <c:pt idx="4749">
                  <c:v>284.97000000000003</c:v>
                </c:pt>
                <c:pt idx="4750">
                  <c:v>285.02999999999997</c:v>
                </c:pt>
                <c:pt idx="4751">
                  <c:v>285.08999999999997</c:v>
                </c:pt>
                <c:pt idx="4752">
                  <c:v>285.14999999999998</c:v>
                </c:pt>
                <c:pt idx="4753">
                  <c:v>285.20999999999998</c:v>
                </c:pt>
                <c:pt idx="4754">
                  <c:v>285.27</c:v>
                </c:pt>
                <c:pt idx="4755">
                  <c:v>285.33</c:v>
                </c:pt>
                <c:pt idx="4756">
                  <c:v>285.39</c:v>
                </c:pt>
                <c:pt idx="4757">
                  <c:v>285.45</c:v>
                </c:pt>
                <c:pt idx="4758">
                  <c:v>285.51</c:v>
                </c:pt>
                <c:pt idx="4759">
                  <c:v>285.57</c:v>
                </c:pt>
                <c:pt idx="4760">
                  <c:v>285.63</c:v>
                </c:pt>
                <c:pt idx="4761">
                  <c:v>285.69</c:v>
                </c:pt>
                <c:pt idx="4762">
                  <c:v>285.75</c:v>
                </c:pt>
                <c:pt idx="4763">
                  <c:v>285.81</c:v>
                </c:pt>
                <c:pt idx="4764">
                  <c:v>285.87</c:v>
                </c:pt>
                <c:pt idx="4765">
                  <c:v>285.93</c:v>
                </c:pt>
                <c:pt idx="4766">
                  <c:v>285.99</c:v>
                </c:pt>
                <c:pt idx="4767">
                  <c:v>286.05</c:v>
                </c:pt>
                <c:pt idx="4768">
                  <c:v>286.11</c:v>
                </c:pt>
                <c:pt idx="4769">
                  <c:v>286.17</c:v>
                </c:pt>
                <c:pt idx="4770">
                  <c:v>286.23</c:v>
                </c:pt>
                <c:pt idx="4771">
                  <c:v>286.29000000000002</c:v>
                </c:pt>
                <c:pt idx="4772">
                  <c:v>286.35000000000002</c:v>
                </c:pt>
                <c:pt idx="4773">
                  <c:v>286.41000000000003</c:v>
                </c:pt>
                <c:pt idx="4774">
                  <c:v>286.47000000000003</c:v>
                </c:pt>
                <c:pt idx="4775">
                  <c:v>286.52999999999997</c:v>
                </c:pt>
                <c:pt idx="4776">
                  <c:v>286.58999999999997</c:v>
                </c:pt>
                <c:pt idx="4777">
                  <c:v>286.64999999999998</c:v>
                </c:pt>
                <c:pt idx="4778">
                  <c:v>286.70999999999998</c:v>
                </c:pt>
                <c:pt idx="4779">
                  <c:v>286.77</c:v>
                </c:pt>
                <c:pt idx="4780">
                  <c:v>286.83</c:v>
                </c:pt>
                <c:pt idx="4781">
                  <c:v>286.89</c:v>
                </c:pt>
                <c:pt idx="4782">
                  <c:v>286.95</c:v>
                </c:pt>
                <c:pt idx="4783">
                  <c:v>287.01</c:v>
                </c:pt>
                <c:pt idx="4784">
                  <c:v>287.07</c:v>
                </c:pt>
                <c:pt idx="4785">
                  <c:v>287.13</c:v>
                </c:pt>
                <c:pt idx="4786">
                  <c:v>287.19</c:v>
                </c:pt>
                <c:pt idx="4787">
                  <c:v>287.25</c:v>
                </c:pt>
                <c:pt idx="4788">
                  <c:v>287.31</c:v>
                </c:pt>
                <c:pt idx="4789">
                  <c:v>287.37</c:v>
                </c:pt>
                <c:pt idx="4790">
                  <c:v>287.43</c:v>
                </c:pt>
                <c:pt idx="4791">
                  <c:v>287.49</c:v>
                </c:pt>
                <c:pt idx="4792">
                  <c:v>287.55</c:v>
                </c:pt>
                <c:pt idx="4793">
                  <c:v>287.61</c:v>
                </c:pt>
                <c:pt idx="4794">
                  <c:v>287.67</c:v>
                </c:pt>
                <c:pt idx="4795">
                  <c:v>287.73</c:v>
                </c:pt>
                <c:pt idx="4796">
                  <c:v>287.79000000000002</c:v>
                </c:pt>
                <c:pt idx="4797">
                  <c:v>287.85000000000002</c:v>
                </c:pt>
                <c:pt idx="4798">
                  <c:v>287.91000000000003</c:v>
                </c:pt>
                <c:pt idx="4799">
                  <c:v>287.97000000000003</c:v>
                </c:pt>
                <c:pt idx="4800">
                  <c:v>288.02999999999997</c:v>
                </c:pt>
                <c:pt idx="4801">
                  <c:v>288.08999999999997</c:v>
                </c:pt>
                <c:pt idx="4802">
                  <c:v>288.14999999999998</c:v>
                </c:pt>
                <c:pt idx="4803">
                  <c:v>288.20999999999998</c:v>
                </c:pt>
                <c:pt idx="4804">
                  <c:v>288.27</c:v>
                </c:pt>
                <c:pt idx="4805">
                  <c:v>288.33</c:v>
                </c:pt>
                <c:pt idx="4806">
                  <c:v>288.39</c:v>
                </c:pt>
                <c:pt idx="4807">
                  <c:v>288.45</c:v>
                </c:pt>
                <c:pt idx="4808">
                  <c:v>288.51</c:v>
                </c:pt>
                <c:pt idx="4809">
                  <c:v>288.57</c:v>
                </c:pt>
                <c:pt idx="4810">
                  <c:v>288.63</c:v>
                </c:pt>
                <c:pt idx="4811">
                  <c:v>288.69</c:v>
                </c:pt>
                <c:pt idx="4812">
                  <c:v>288.75</c:v>
                </c:pt>
                <c:pt idx="4813">
                  <c:v>288.81</c:v>
                </c:pt>
                <c:pt idx="4814">
                  <c:v>288.87</c:v>
                </c:pt>
                <c:pt idx="4815">
                  <c:v>288.93</c:v>
                </c:pt>
                <c:pt idx="4816">
                  <c:v>288.99</c:v>
                </c:pt>
                <c:pt idx="4817">
                  <c:v>289.05</c:v>
                </c:pt>
                <c:pt idx="4818">
                  <c:v>289.11</c:v>
                </c:pt>
                <c:pt idx="4819">
                  <c:v>289.17</c:v>
                </c:pt>
                <c:pt idx="4820">
                  <c:v>289.23</c:v>
                </c:pt>
                <c:pt idx="4821">
                  <c:v>289.29000000000002</c:v>
                </c:pt>
                <c:pt idx="4822">
                  <c:v>289.35000000000002</c:v>
                </c:pt>
                <c:pt idx="4823">
                  <c:v>289.41000000000003</c:v>
                </c:pt>
                <c:pt idx="4824">
                  <c:v>289.47000000000003</c:v>
                </c:pt>
                <c:pt idx="4825">
                  <c:v>289.52999999999997</c:v>
                </c:pt>
                <c:pt idx="4826">
                  <c:v>289.58999999999997</c:v>
                </c:pt>
                <c:pt idx="4827">
                  <c:v>289.64999999999998</c:v>
                </c:pt>
                <c:pt idx="4828">
                  <c:v>289.70999999999998</c:v>
                </c:pt>
                <c:pt idx="4829">
                  <c:v>289.77</c:v>
                </c:pt>
                <c:pt idx="4830">
                  <c:v>289.83</c:v>
                </c:pt>
                <c:pt idx="4831">
                  <c:v>289.89</c:v>
                </c:pt>
                <c:pt idx="4832">
                  <c:v>289.95</c:v>
                </c:pt>
                <c:pt idx="4833">
                  <c:v>290.01</c:v>
                </c:pt>
                <c:pt idx="4834">
                  <c:v>290.07</c:v>
                </c:pt>
                <c:pt idx="4835">
                  <c:v>290.13</c:v>
                </c:pt>
                <c:pt idx="4836">
                  <c:v>290.19</c:v>
                </c:pt>
                <c:pt idx="4837">
                  <c:v>290.25</c:v>
                </c:pt>
                <c:pt idx="4838">
                  <c:v>290.31</c:v>
                </c:pt>
                <c:pt idx="4839">
                  <c:v>290.37</c:v>
                </c:pt>
                <c:pt idx="4840">
                  <c:v>290.43</c:v>
                </c:pt>
                <c:pt idx="4841">
                  <c:v>290.49</c:v>
                </c:pt>
                <c:pt idx="4842">
                  <c:v>290.55</c:v>
                </c:pt>
                <c:pt idx="4843">
                  <c:v>290.61</c:v>
                </c:pt>
                <c:pt idx="4844">
                  <c:v>290.67</c:v>
                </c:pt>
                <c:pt idx="4845">
                  <c:v>290.73</c:v>
                </c:pt>
                <c:pt idx="4846">
                  <c:v>290.79000000000002</c:v>
                </c:pt>
                <c:pt idx="4847">
                  <c:v>290.85000000000002</c:v>
                </c:pt>
                <c:pt idx="4848">
                  <c:v>290.91000000000003</c:v>
                </c:pt>
                <c:pt idx="4849">
                  <c:v>290.97000000000003</c:v>
                </c:pt>
                <c:pt idx="4850">
                  <c:v>291.02999999999997</c:v>
                </c:pt>
                <c:pt idx="4851">
                  <c:v>291.08999999999997</c:v>
                </c:pt>
                <c:pt idx="4852">
                  <c:v>291.14999999999998</c:v>
                </c:pt>
                <c:pt idx="4853">
                  <c:v>291.20999999999998</c:v>
                </c:pt>
                <c:pt idx="4854">
                  <c:v>291.27</c:v>
                </c:pt>
                <c:pt idx="4855">
                  <c:v>291.33</c:v>
                </c:pt>
                <c:pt idx="4856">
                  <c:v>291.39</c:v>
                </c:pt>
                <c:pt idx="4857">
                  <c:v>291.45</c:v>
                </c:pt>
                <c:pt idx="4858">
                  <c:v>291.51</c:v>
                </c:pt>
                <c:pt idx="4859">
                  <c:v>291.57</c:v>
                </c:pt>
                <c:pt idx="4860">
                  <c:v>291.63</c:v>
                </c:pt>
                <c:pt idx="4861">
                  <c:v>291.69</c:v>
                </c:pt>
                <c:pt idx="4862">
                  <c:v>291.75</c:v>
                </c:pt>
                <c:pt idx="4863">
                  <c:v>291.81</c:v>
                </c:pt>
                <c:pt idx="4864">
                  <c:v>291.87</c:v>
                </c:pt>
                <c:pt idx="4865">
                  <c:v>291.93</c:v>
                </c:pt>
                <c:pt idx="4866">
                  <c:v>291.99</c:v>
                </c:pt>
                <c:pt idx="4867">
                  <c:v>292.05</c:v>
                </c:pt>
                <c:pt idx="4868">
                  <c:v>292.11</c:v>
                </c:pt>
                <c:pt idx="4869">
                  <c:v>292.17</c:v>
                </c:pt>
                <c:pt idx="4870">
                  <c:v>292.23</c:v>
                </c:pt>
                <c:pt idx="4871">
                  <c:v>292.29000000000002</c:v>
                </c:pt>
                <c:pt idx="4872">
                  <c:v>292.35000000000002</c:v>
                </c:pt>
                <c:pt idx="4873">
                  <c:v>292.41000000000003</c:v>
                </c:pt>
                <c:pt idx="4874">
                  <c:v>292.47000000000003</c:v>
                </c:pt>
                <c:pt idx="4875">
                  <c:v>292.52999999999997</c:v>
                </c:pt>
                <c:pt idx="4876">
                  <c:v>292.58999999999997</c:v>
                </c:pt>
                <c:pt idx="4877">
                  <c:v>292.64999999999998</c:v>
                </c:pt>
                <c:pt idx="4878">
                  <c:v>292.70999999999998</c:v>
                </c:pt>
                <c:pt idx="4879">
                  <c:v>292.77</c:v>
                </c:pt>
                <c:pt idx="4880">
                  <c:v>292.83</c:v>
                </c:pt>
                <c:pt idx="4881">
                  <c:v>292.89</c:v>
                </c:pt>
                <c:pt idx="4882">
                  <c:v>292.95</c:v>
                </c:pt>
                <c:pt idx="4883">
                  <c:v>293.01</c:v>
                </c:pt>
                <c:pt idx="4884">
                  <c:v>293.07</c:v>
                </c:pt>
                <c:pt idx="4885">
                  <c:v>293.13</c:v>
                </c:pt>
                <c:pt idx="4886">
                  <c:v>293.19</c:v>
                </c:pt>
                <c:pt idx="4887">
                  <c:v>293.25</c:v>
                </c:pt>
                <c:pt idx="4888">
                  <c:v>293.31</c:v>
                </c:pt>
                <c:pt idx="4889">
                  <c:v>293.37</c:v>
                </c:pt>
                <c:pt idx="4890">
                  <c:v>293.43</c:v>
                </c:pt>
                <c:pt idx="4891">
                  <c:v>293.49</c:v>
                </c:pt>
                <c:pt idx="4892">
                  <c:v>293.55</c:v>
                </c:pt>
                <c:pt idx="4893">
                  <c:v>293.61</c:v>
                </c:pt>
                <c:pt idx="4894">
                  <c:v>293.67</c:v>
                </c:pt>
                <c:pt idx="4895">
                  <c:v>293.73</c:v>
                </c:pt>
                <c:pt idx="4896">
                  <c:v>293.79000000000002</c:v>
                </c:pt>
                <c:pt idx="4897">
                  <c:v>293.85000000000002</c:v>
                </c:pt>
                <c:pt idx="4898">
                  <c:v>293.91000000000003</c:v>
                </c:pt>
                <c:pt idx="4899">
                  <c:v>293.97000000000003</c:v>
                </c:pt>
                <c:pt idx="4900">
                  <c:v>294.02999999999997</c:v>
                </c:pt>
                <c:pt idx="4901">
                  <c:v>294.08999999999997</c:v>
                </c:pt>
                <c:pt idx="4902">
                  <c:v>294.14999999999998</c:v>
                </c:pt>
                <c:pt idx="4903">
                  <c:v>294.20999999999998</c:v>
                </c:pt>
                <c:pt idx="4904">
                  <c:v>294.27</c:v>
                </c:pt>
                <c:pt idx="4905">
                  <c:v>294.33</c:v>
                </c:pt>
                <c:pt idx="4906">
                  <c:v>294.39</c:v>
                </c:pt>
                <c:pt idx="4907">
                  <c:v>294.45</c:v>
                </c:pt>
                <c:pt idx="4908">
                  <c:v>294.51</c:v>
                </c:pt>
                <c:pt idx="4909">
                  <c:v>294.57</c:v>
                </c:pt>
                <c:pt idx="4910">
                  <c:v>294.63</c:v>
                </c:pt>
                <c:pt idx="4911">
                  <c:v>294.69</c:v>
                </c:pt>
                <c:pt idx="4912">
                  <c:v>294.75</c:v>
                </c:pt>
                <c:pt idx="4913">
                  <c:v>294.81</c:v>
                </c:pt>
                <c:pt idx="4914">
                  <c:v>294.87</c:v>
                </c:pt>
                <c:pt idx="4915">
                  <c:v>294.93</c:v>
                </c:pt>
                <c:pt idx="4916">
                  <c:v>294.99</c:v>
                </c:pt>
                <c:pt idx="4917">
                  <c:v>295.05</c:v>
                </c:pt>
                <c:pt idx="4918">
                  <c:v>295.11</c:v>
                </c:pt>
                <c:pt idx="4919">
                  <c:v>295.17</c:v>
                </c:pt>
                <c:pt idx="4920">
                  <c:v>295.23</c:v>
                </c:pt>
                <c:pt idx="4921">
                  <c:v>295.29000000000002</c:v>
                </c:pt>
                <c:pt idx="4922">
                  <c:v>295.35000000000002</c:v>
                </c:pt>
                <c:pt idx="4923">
                  <c:v>295.41000000000003</c:v>
                </c:pt>
                <c:pt idx="4924">
                  <c:v>295.47000000000003</c:v>
                </c:pt>
                <c:pt idx="4925">
                  <c:v>295.52999999999997</c:v>
                </c:pt>
                <c:pt idx="4926">
                  <c:v>295.58999999999997</c:v>
                </c:pt>
                <c:pt idx="4927">
                  <c:v>295.64999999999998</c:v>
                </c:pt>
                <c:pt idx="4928">
                  <c:v>295.70999999999998</c:v>
                </c:pt>
                <c:pt idx="4929">
                  <c:v>295.77</c:v>
                </c:pt>
                <c:pt idx="4930">
                  <c:v>295.83</c:v>
                </c:pt>
                <c:pt idx="4931">
                  <c:v>295.89</c:v>
                </c:pt>
                <c:pt idx="4932">
                  <c:v>295.95</c:v>
                </c:pt>
                <c:pt idx="4933">
                  <c:v>296.01</c:v>
                </c:pt>
                <c:pt idx="4934">
                  <c:v>296.07</c:v>
                </c:pt>
                <c:pt idx="4935">
                  <c:v>296.13</c:v>
                </c:pt>
                <c:pt idx="4936">
                  <c:v>296.19</c:v>
                </c:pt>
                <c:pt idx="4937">
                  <c:v>296.25</c:v>
                </c:pt>
                <c:pt idx="4938">
                  <c:v>296.31</c:v>
                </c:pt>
                <c:pt idx="4939">
                  <c:v>296.37</c:v>
                </c:pt>
                <c:pt idx="4940">
                  <c:v>296.43</c:v>
                </c:pt>
                <c:pt idx="4941">
                  <c:v>296.49</c:v>
                </c:pt>
                <c:pt idx="4942">
                  <c:v>296.55</c:v>
                </c:pt>
                <c:pt idx="4943">
                  <c:v>296.61</c:v>
                </c:pt>
                <c:pt idx="4944">
                  <c:v>296.67</c:v>
                </c:pt>
                <c:pt idx="4945">
                  <c:v>296.73</c:v>
                </c:pt>
                <c:pt idx="4946">
                  <c:v>296.79000000000002</c:v>
                </c:pt>
                <c:pt idx="4947">
                  <c:v>296.85000000000002</c:v>
                </c:pt>
                <c:pt idx="4948">
                  <c:v>296.91000000000003</c:v>
                </c:pt>
                <c:pt idx="4949">
                  <c:v>296.97000000000003</c:v>
                </c:pt>
                <c:pt idx="4950">
                  <c:v>297.02999999999997</c:v>
                </c:pt>
                <c:pt idx="4951">
                  <c:v>297.08999999999997</c:v>
                </c:pt>
                <c:pt idx="4952">
                  <c:v>297.14999999999998</c:v>
                </c:pt>
                <c:pt idx="4953">
                  <c:v>297.20999999999998</c:v>
                </c:pt>
                <c:pt idx="4954">
                  <c:v>297.27</c:v>
                </c:pt>
                <c:pt idx="4955">
                  <c:v>297.33</c:v>
                </c:pt>
                <c:pt idx="4956">
                  <c:v>297.39</c:v>
                </c:pt>
                <c:pt idx="4957">
                  <c:v>297.45</c:v>
                </c:pt>
                <c:pt idx="4958">
                  <c:v>297.51</c:v>
                </c:pt>
                <c:pt idx="4959">
                  <c:v>297.57</c:v>
                </c:pt>
                <c:pt idx="4960">
                  <c:v>297.63</c:v>
                </c:pt>
                <c:pt idx="4961">
                  <c:v>297.69</c:v>
                </c:pt>
                <c:pt idx="4962">
                  <c:v>297.75</c:v>
                </c:pt>
                <c:pt idx="4963">
                  <c:v>297.81</c:v>
                </c:pt>
                <c:pt idx="4964">
                  <c:v>297.87</c:v>
                </c:pt>
                <c:pt idx="4965">
                  <c:v>297.93</c:v>
                </c:pt>
                <c:pt idx="4966">
                  <c:v>297.99</c:v>
                </c:pt>
                <c:pt idx="4967">
                  <c:v>298.05</c:v>
                </c:pt>
                <c:pt idx="4968">
                  <c:v>298.11</c:v>
                </c:pt>
                <c:pt idx="4969">
                  <c:v>298.17</c:v>
                </c:pt>
                <c:pt idx="4970">
                  <c:v>298.23</c:v>
                </c:pt>
                <c:pt idx="4971">
                  <c:v>298.29000000000002</c:v>
                </c:pt>
                <c:pt idx="4972">
                  <c:v>298.35000000000002</c:v>
                </c:pt>
                <c:pt idx="4973">
                  <c:v>298.41000000000003</c:v>
                </c:pt>
                <c:pt idx="4974">
                  <c:v>298.47000000000003</c:v>
                </c:pt>
                <c:pt idx="4975">
                  <c:v>298.52999999999997</c:v>
                </c:pt>
                <c:pt idx="4976">
                  <c:v>298.58999999999997</c:v>
                </c:pt>
                <c:pt idx="4977">
                  <c:v>298.64999999999998</c:v>
                </c:pt>
                <c:pt idx="4978">
                  <c:v>298.70999999999998</c:v>
                </c:pt>
                <c:pt idx="4979">
                  <c:v>298.77</c:v>
                </c:pt>
                <c:pt idx="4980">
                  <c:v>298.83</c:v>
                </c:pt>
                <c:pt idx="4981">
                  <c:v>298.89</c:v>
                </c:pt>
                <c:pt idx="4982">
                  <c:v>298.95</c:v>
                </c:pt>
                <c:pt idx="4983">
                  <c:v>299.01</c:v>
                </c:pt>
                <c:pt idx="4984">
                  <c:v>299.07</c:v>
                </c:pt>
                <c:pt idx="4985">
                  <c:v>299.13</c:v>
                </c:pt>
                <c:pt idx="4986">
                  <c:v>299.19</c:v>
                </c:pt>
                <c:pt idx="4987">
                  <c:v>299.25</c:v>
                </c:pt>
                <c:pt idx="4988">
                  <c:v>299.31</c:v>
                </c:pt>
                <c:pt idx="4989">
                  <c:v>299.37</c:v>
                </c:pt>
                <c:pt idx="4990">
                  <c:v>299.43</c:v>
                </c:pt>
                <c:pt idx="4991">
                  <c:v>299.49</c:v>
                </c:pt>
                <c:pt idx="4992">
                  <c:v>299.55</c:v>
                </c:pt>
                <c:pt idx="4993">
                  <c:v>299.61</c:v>
                </c:pt>
                <c:pt idx="4994">
                  <c:v>299.67</c:v>
                </c:pt>
                <c:pt idx="4995">
                  <c:v>299.73</c:v>
                </c:pt>
                <c:pt idx="4996">
                  <c:v>299.79000000000002</c:v>
                </c:pt>
                <c:pt idx="4997">
                  <c:v>299.85000000000002</c:v>
                </c:pt>
                <c:pt idx="4998">
                  <c:v>299.91000000000003</c:v>
                </c:pt>
                <c:pt idx="4999">
                  <c:v>299.97000000000003</c:v>
                </c:pt>
                <c:pt idx="5000">
                  <c:v>300.02999999999997</c:v>
                </c:pt>
                <c:pt idx="5001">
                  <c:v>300.08999999999997</c:v>
                </c:pt>
                <c:pt idx="5002">
                  <c:v>300.14999999999998</c:v>
                </c:pt>
                <c:pt idx="5003">
                  <c:v>300.20999999999998</c:v>
                </c:pt>
                <c:pt idx="5004">
                  <c:v>300.27</c:v>
                </c:pt>
                <c:pt idx="5005">
                  <c:v>300.33</c:v>
                </c:pt>
                <c:pt idx="5006">
                  <c:v>300.39</c:v>
                </c:pt>
                <c:pt idx="5007">
                  <c:v>300.45</c:v>
                </c:pt>
                <c:pt idx="5008">
                  <c:v>300.51</c:v>
                </c:pt>
                <c:pt idx="5009">
                  <c:v>300.57</c:v>
                </c:pt>
                <c:pt idx="5010">
                  <c:v>300.63</c:v>
                </c:pt>
                <c:pt idx="5011">
                  <c:v>300.69</c:v>
                </c:pt>
                <c:pt idx="5012">
                  <c:v>300.75</c:v>
                </c:pt>
                <c:pt idx="5013">
                  <c:v>300.81</c:v>
                </c:pt>
                <c:pt idx="5014">
                  <c:v>300.87</c:v>
                </c:pt>
                <c:pt idx="5015">
                  <c:v>300.93</c:v>
                </c:pt>
                <c:pt idx="5016">
                  <c:v>300.99</c:v>
                </c:pt>
                <c:pt idx="5017">
                  <c:v>301.05</c:v>
                </c:pt>
                <c:pt idx="5018">
                  <c:v>301.11</c:v>
                </c:pt>
                <c:pt idx="5019">
                  <c:v>301.17</c:v>
                </c:pt>
                <c:pt idx="5020">
                  <c:v>301.23</c:v>
                </c:pt>
                <c:pt idx="5021">
                  <c:v>301.29000000000002</c:v>
                </c:pt>
                <c:pt idx="5022">
                  <c:v>301.35000000000002</c:v>
                </c:pt>
                <c:pt idx="5023">
                  <c:v>301.41000000000003</c:v>
                </c:pt>
                <c:pt idx="5024">
                  <c:v>301.47000000000003</c:v>
                </c:pt>
                <c:pt idx="5025">
                  <c:v>301.52999999999997</c:v>
                </c:pt>
                <c:pt idx="5026">
                  <c:v>301.58999999999997</c:v>
                </c:pt>
                <c:pt idx="5027">
                  <c:v>301.64999999999998</c:v>
                </c:pt>
                <c:pt idx="5028">
                  <c:v>301.70999999999998</c:v>
                </c:pt>
                <c:pt idx="5029">
                  <c:v>301.77</c:v>
                </c:pt>
                <c:pt idx="5030">
                  <c:v>301.83</c:v>
                </c:pt>
                <c:pt idx="5031">
                  <c:v>301.89</c:v>
                </c:pt>
                <c:pt idx="5032">
                  <c:v>301.95</c:v>
                </c:pt>
                <c:pt idx="5033">
                  <c:v>302.01</c:v>
                </c:pt>
                <c:pt idx="5034">
                  <c:v>302.07</c:v>
                </c:pt>
                <c:pt idx="5035">
                  <c:v>302.13</c:v>
                </c:pt>
                <c:pt idx="5036">
                  <c:v>302.19</c:v>
                </c:pt>
                <c:pt idx="5037">
                  <c:v>302.25</c:v>
                </c:pt>
                <c:pt idx="5038">
                  <c:v>302.31</c:v>
                </c:pt>
                <c:pt idx="5039">
                  <c:v>302.37</c:v>
                </c:pt>
                <c:pt idx="5040">
                  <c:v>302.43</c:v>
                </c:pt>
                <c:pt idx="5041">
                  <c:v>302.49</c:v>
                </c:pt>
                <c:pt idx="5042">
                  <c:v>302.55</c:v>
                </c:pt>
                <c:pt idx="5043">
                  <c:v>302.61</c:v>
                </c:pt>
                <c:pt idx="5044">
                  <c:v>302.67</c:v>
                </c:pt>
                <c:pt idx="5045">
                  <c:v>302.73</c:v>
                </c:pt>
                <c:pt idx="5046">
                  <c:v>302.79000000000002</c:v>
                </c:pt>
                <c:pt idx="5047">
                  <c:v>302.85000000000002</c:v>
                </c:pt>
                <c:pt idx="5048">
                  <c:v>302.91000000000003</c:v>
                </c:pt>
                <c:pt idx="5049">
                  <c:v>302.97000000000003</c:v>
                </c:pt>
                <c:pt idx="5050">
                  <c:v>303.02999999999997</c:v>
                </c:pt>
                <c:pt idx="5051">
                  <c:v>303.08999999999997</c:v>
                </c:pt>
                <c:pt idx="5052">
                  <c:v>303.14999999999998</c:v>
                </c:pt>
                <c:pt idx="5053">
                  <c:v>303.20999999999998</c:v>
                </c:pt>
                <c:pt idx="5054">
                  <c:v>303.27</c:v>
                </c:pt>
                <c:pt idx="5055">
                  <c:v>303.33</c:v>
                </c:pt>
                <c:pt idx="5056">
                  <c:v>303.39</c:v>
                </c:pt>
                <c:pt idx="5057">
                  <c:v>303.45</c:v>
                </c:pt>
                <c:pt idx="5058">
                  <c:v>303.51</c:v>
                </c:pt>
                <c:pt idx="5059">
                  <c:v>303.57</c:v>
                </c:pt>
                <c:pt idx="5060">
                  <c:v>303.63</c:v>
                </c:pt>
                <c:pt idx="5061">
                  <c:v>303.69</c:v>
                </c:pt>
                <c:pt idx="5062">
                  <c:v>303.75</c:v>
                </c:pt>
                <c:pt idx="5063">
                  <c:v>303.81</c:v>
                </c:pt>
                <c:pt idx="5064">
                  <c:v>303.87</c:v>
                </c:pt>
                <c:pt idx="5065">
                  <c:v>303.93</c:v>
                </c:pt>
                <c:pt idx="5066">
                  <c:v>303.99</c:v>
                </c:pt>
                <c:pt idx="5067">
                  <c:v>304.05</c:v>
                </c:pt>
                <c:pt idx="5068">
                  <c:v>304.11</c:v>
                </c:pt>
                <c:pt idx="5069">
                  <c:v>304.17</c:v>
                </c:pt>
                <c:pt idx="5070">
                  <c:v>304.23</c:v>
                </c:pt>
                <c:pt idx="5071">
                  <c:v>304.29000000000002</c:v>
                </c:pt>
                <c:pt idx="5072">
                  <c:v>304.35000000000002</c:v>
                </c:pt>
                <c:pt idx="5073">
                  <c:v>304.41000000000003</c:v>
                </c:pt>
                <c:pt idx="5074">
                  <c:v>304.47000000000003</c:v>
                </c:pt>
                <c:pt idx="5075">
                  <c:v>304.52999999999997</c:v>
                </c:pt>
                <c:pt idx="5076">
                  <c:v>304.58999999999997</c:v>
                </c:pt>
                <c:pt idx="5077">
                  <c:v>304.64999999999998</c:v>
                </c:pt>
                <c:pt idx="5078">
                  <c:v>304.70999999999998</c:v>
                </c:pt>
                <c:pt idx="5079">
                  <c:v>304.77</c:v>
                </c:pt>
                <c:pt idx="5080">
                  <c:v>304.83</c:v>
                </c:pt>
                <c:pt idx="5081">
                  <c:v>304.89</c:v>
                </c:pt>
                <c:pt idx="5082">
                  <c:v>304.95</c:v>
                </c:pt>
                <c:pt idx="5083">
                  <c:v>305.01</c:v>
                </c:pt>
                <c:pt idx="5084">
                  <c:v>305.07</c:v>
                </c:pt>
                <c:pt idx="5085">
                  <c:v>305.13</c:v>
                </c:pt>
                <c:pt idx="5086">
                  <c:v>305.19</c:v>
                </c:pt>
                <c:pt idx="5087">
                  <c:v>305.25</c:v>
                </c:pt>
                <c:pt idx="5088">
                  <c:v>305.31</c:v>
                </c:pt>
                <c:pt idx="5089">
                  <c:v>305.37</c:v>
                </c:pt>
                <c:pt idx="5090">
                  <c:v>305.43</c:v>
                </c:pt>
                <c:pt idx="5091">
                  <c:v>305.49</c:v>
                </c:pt>
                <c:pt idx="5092">
                  <c:v>305.55</c:v>
                </c:pt>
                <c:pt idx="5093">
                  <c:v>305.61</c:v>
                </c:pt>
                <c:pt idx="5094">
                  <c:v>305.67</c:v>
                </c:pt>
                <c:pt idx="5095">
                  <c:v>305.73</c:v>
                </c:pt>
                <c:pt idx="5096">
                  <c:v>305.79000000000002</c:v>
                </c:pt>
                <c:pt idx="5097">
                  <c:v>305.85000000000002</c:v>
                </c:pt>
                <c:pt idx="5098">
                  <c:v>305.91000000000003</c:v>
                </c:pt>
                <c:pt idx="5099">
                  <c:v>305.97000000000003</c:v>
                </c:pt>
                <c:pt idx="5100">
                  <c:v>306.02999999999997</c:v>
                </c:pt>
                <c:pt idx="5101">
                  <c:v>306.08999999999997</c:v>
                </c:pt>
                <c:pt idx="5102">
                  <c:v>306.14999999999998</c:v>
                </c:pt>
                <c:pt idx="5103">
                  <c:v>306.20999999999998</c:v>
                </c:pt>
                <c:pt idx="5104">
                  <c:v>306.27</c:v>
                </c:pt>
                <c:pt idx="5105">
                  <c:v>306.33</c:v>
                </c:pt>
                <c:pt idx="5106">
                  <c:v>306.39</c:v>
                </c:pt>
                <c:pt idx="5107">
                  <c:v>306.45</c:v>
                </c:pt>
                <c:pt idx="5108">
                  <c:v>306.51</c:v>
                </c:pt>
                <c:pt idx="5109">
                  <c:v>306.57</c:v>
                </c:pt>
                <c:pt idx="5110">
                  <c:v>306.63</c:v>
                </c:pt>
                <c:pt idx="5111">
                  <c:v>306.69</c:v>
                </c:pt>
                <c:pt idx="5112">
                  <c:v>306.75</c:v>
                </c:pt>
                <c:pt idx="5113">
                  <c:v>306.81</c:v>
                </c:pt>
                <c:pt idx="5114">
                  <c:v>306.87</c:v>
                </c:pt>
                <c:pt idx="5115">
                  <c:v>306.93</c:v>
                </c:pt>
                <c:pt idx="5116">
                  <c:v>306.99</c:v>
                </c:pt>
                <c:pt idx="5117">
                  <c:v>307.05</c:v>
                </c:pt>
                <c:pt idx="5118">
                  <c:v>307.11</c:v>
                </c:pt>
                <c:pt idx="5119">
                  <c:v>307.17</c:v>
                </c:pt>
                <c:pt idx="5120">
                  <c:v>307.23</c:v>
                </c:pt>
                <c:pt idx="5121">
                  <c:v>307.29000000000002</c:v>
                </c:pt>
                <c:pt idx="5122">
                  <c:v>307.35000000000002</c:v>
                </c:pt>
                <c:pt idx="5123">
                  <c:v>307.41000000000003</c:v>
                </c:pt>
                <c:pt idx="5124">
                  <c:v>307.47000000000003</c:v>
                </c:pt>
                <c:pt idx="5125">
                  <c:v>307.52999999999997</c:v>
                </c:pt>
                <c:pt idx="5126">
                  <c:v>307.58999999999997</c:v>
                </c:pt>
                <c:pt idx="5127">
                  <c:v>307.64999999999998</c:v>
                </c:pt>
                <c:pt idx="5128">
                  <c:v>307.70999999999998</c:v>
                </c:pt>
                <c:pt idx="5129">
                  <c:v>307.77</c:v>
                </c:pt>
                <c:pt idx="5130">
                  <c:v>307.83</c:v>
                </c:pt>
                <c:pt idx="5131">
                  <c:v>307.89</c:v>
                </c:pt>
                <c:pt idx="5132">
                  <c:v>307.95</c:v>
                </c:pt>
                <c:pt idx="5133">
                  <c:v>308.01</c:v>
                </c:pt>
                <c:pt idx="5134">
                  <c:v>308.07</c:v>
                </c:pt>
                <c:pt idx="5135">
                  <c:v>308.13</c:v>
                </c:pt>
                <c:pt idx="5136">
                  <c:v>308.19</c:v>
                </c:pt>
                <c:pt idx="5137">
                  <c:v>308.25</c:v>
                </c:pt>
                <c:pt idx="5138">
                  <c:v>308.31</c:v>
                </c:pt>
                <c:pt idx="5139">
                  <c:v>308.37</c:v>
                </c:pt>
                <c:pt idx="5140">
                  <c:v>308.43</c:v>
                </c:pt>
                <c:pt idx="5141">
                  <c:v>308.49</c:v>
                </c:pt>
                <c:pt idx="5142">
                  <c:v>308.55</c:v>
                </c:pt>
                <c:pt idx="5143">
                  <c:v>308.61</c:v>
                </c:pt>
                <c:pt idx="5144">
                  <c:v>308.67</c:v>
                </c:pt>
                <c:pt idx="5145">
                  <c:v>308.73</c:v>
                </c:pt>
                <c:pt idx="5146">
                  <c:v>308.79000000000002</c:v>
                </c:pt>
                <c:pt idx="5147">
                  <c:v>308.85000000000002</c:v>
                </c:pt>
                <c:pt idx="5148">
                  <c:v>308.91000000000003</c:v>
                </c:pt>
                <c:pt idx="5149">
                  <c:v>308.97000000000003</c:v>
                </c:pt>
                <c:pt idx="5150">
                  <c:v>309.02999999999997</c:v>
                </c:pt>
                <c:pt idx="5151">
                  <c:v>309.08999999999997</c:v>
                </c:pt>
                <c:pt idx="5152">
                  <c:v>309.14999999999998</c:v>
                </c:pt>
                <c:pt idx="5153">
                  <c:v>309.20999999999998</c:v>
                </c:pt>
                <c:pt idx="5154">
                  <c:v>309.27</c:v>
                </c:pt>
                <c:pt idx="5155">
                  <c:v>309.33</c:v>
                </c:pt>
                <c:pt idx="5156">
                  <c:v>309.39</c:v>
                </c:pt>
                <c:pt idx="5157">
                  <c:v>309.45</c:v>
                </c:pt>
                <c:pt idx="5158">
                  <c:v>309.51</c:v>
                </c:pt>
                <c:pt idx="5159">
                  <c:v>309.57</c:v>
                </c:pt>
                <c:pt idx="5160">
                  <c:v>309.63</c:v>
                </c:pt>
                <c:pt idx="5161">
                  <c:v>309.69</c:v>
                </c:pt>
                <c:pt idx="5162">
                  <c:v>309.75</c:v>
                </c:pt>
                <c:pt idx="5163">
                  <c:v>309.81</c:v>
                </c:pt>
                <c:pt idx="5164">
                  <c:v>309.87</c:v>
                </c:pt>
                <c:pt idx="5165">
                  <c:v>309.93</c:v>
                </c:pt>
                <c:pt idx="5166">
                  <c:v>309.99</c:v>
                </c:pt>
                <c:pt idx="5167">
                  <c:v>310.05</c:v>
                </c:pt>
                <c:pt idx="5168">
                  <c:v>310.11</c:v>
                </c:pt>
                <c:pt idx="5169">
                  <c:v>310.17</c:v>
                </c:pt>
                <c:pt idx="5170">
                  <c:v>310.23</c:v>
                </c:pt>
                <c:pt idx="5171">
                  <c:v>310.29000000000002</c:v>
                </c:pt>
                <c:pt idx="5172">
                  <c:v>310.35000000000002</c:v>
                </c:pt>
                <c:pt idx="5173">
                  <c:v>310.41000000000003</c:v>
                </c:pt>
                <c:pt idx="5174">
                  <c:v>310.47000000000003</c:v>
                </c:pt>
                <c:pt idx="5175">
                  <c:v>310.52999999999997</c:v>
                </c:pt>
                <c:pt idx="5176">
                  <c:v>310.58999999999997</c:v>
                </c:pt>
                <c:pt idx="5177">
                  <c:v>310.64999999999998</c:v>
                </c:pt>
                <c:pt idx="5178">
                  <c:v>310.70999999999998</c:v>
                </c:pt>
                <c:pt idx="5179">
                  <c:v>310.77</c:v>
                </c:pt>
                <c:pt idx="5180">
                  <c:v>310.83</c:v>
                </c:pt>
                <c:pt idx="5181">
                  <c:v>310.89</c:v>
                </c:pt>
                <c:pt idx="5182">
                  <c:v>310.95</c:v>
                </c:pt>
                <c:pt idx="5183">
                  <c:v>311.01</c:v>
                </c:pt>
                <c:pt idx="5184">
                  <c:v>311.07</c:v>
                </c:pt>
                <c:pt idx="5185">
                  <c:v>311.13</c:v>
                </c:pt>
                <c:pt idx="5186">
                  <c:v>311.19</c:v>
                </c:pt>
                <c:pt idx="5187">
                  <c:v>311.25</c:v>
                </c:pt>
                <c:pt idx="5188">
                  <c:v>311.31</c:v>
                </c:pt>
                <c:pt idx="5189">
                  <c:v>311.37</c:v>
                </c:pt>
                <c:pt idx="5190">
                  <c:v>311.43</c:v>
                </c:pt>
                <c:pt idx="5191">
                  <c:v>311.49</c:v>
                </c:pt>
                <c:pt idx="5192">
                  <c:v>311.55</c:v>
                </c:pt>
                <c:pt idx="5193">
                  <c:v>311.61</c:v>
                </c:pt>
                <c:pt idx="5194">
                  <c:v>311.67</c:v>
                </c:pt>
                <c:pt idx="5195">
                  <c:v>311.73</c:v>
                </c:pt>
                <c:pt idx="5196">
                  <c:v>311.79000000000002</c:v>
                </c:pt>
                <c:pt idx="5197">
                  <c:v>311.85000000000002</c:v>
                </c:pt>
                <c:pt idx="5198">
                  <c:v>311.91000000000003</c:v>
                </c:pt>
                <c:pt idx="5199">
                  <c:v>311.97000000000003</c:v>
                </c:pt>
                <c:pt idx="5200">
                  <c:v>312.02999999999997</c:v>
                </c:pt>
                <c:pt idx="5201">
                  <c:v>312.08999999999997</c:v>
                </c:pt>
                <c:pt idx="5202">
                  <c:v>312.14999999999998</c:v>
                </c:pt>
                <c:pt idx="5203">
                  <c:v>312.20999999999998</c:v>
                </c:pt>
                <c:pt idx="5204">
                  <c:v>312.27</c:v>
                </c:pt>
                <c:pt idx="5205">
                  <c:v>312.33</c:v>
                </c:pt>
                <c:pt idx="5206">
                  <c:v>312.39</c:v>
                </c:pt>
                <c:pt idx="5207">
                  <c:v>312.45</c:v>
                </c:pt>
                <c:pt idx="5208">
                  <c:v>312.51</c:v>
                </c:pt>
                <c:pt idx="5209">
                  <c:v>312.57</c:v>
                </c:pt>
                <c:pt idx="5210">
                  <c:v>312.63</c:v>
                </c:pt>
                <c:pt idx="5211">
                  <c:v>312.69</c:v>
                </c:pt>
                <c:pt idx="5212">
                  <c:v>312.75</c:v>
                </c:pt>
                <c:pt idx="5213">
                  <c:v>312.81</c:v>
                </c:pt>
                <c:pt idx="5214">
                  <c:v>312.87</c:v>
                </c:pt>
                <c:pt idx="5215">
                  <c:v>312.93</c:v>
                </c:pt>
                <c:pt idx="5216">
                  <c:v>312.99</c:v>
                </c:pt>
                <c:pt idx="5217">
                  <c:v>313.05</c:v>
                </c:pt>
                <c:pt idx="5218">
                  <c:v>313.11</c:v>
                </c:pt>
                <c:pt idx="5219">
                  <c:v>313.17</c:v>
                </c:pt>
                <c:pt idx="5220">
                  <c:v>313.23</c:v>
                </c:pt>
                <c:pt idx="5221">
                  <c:v>313.29000000000002</c:v>
                </c:pt>
                <c:pt idx="5222">
                  <c:v>313.35000000000002</c:v>
                </c:pt>
                <c:pt idx="5223">
                  <c:v>313.41000000000003</c:v>
                </c:pt>
                <c:pt idx="5224">
                  <c:v>313.47000000000003</c:v>
                </c:pt>
                <c:pt idx="5225">
                  <c:v>313.52999999999997</c:v>
                </c:pt>
                <c:pt idx="5226">
                  <c:v>313.58999999999997</c:v>
                </c:pt>
                <c:pt idx="5227">
                  <c:v>313.64999999999998</c:v>
                </c:pt>
                <c:pt idx="5228">
                  <c:v>313.70999999999998</c:v>
                </c:pt>
                <c:pt idx="5229">
                  <c:v>313.77</c:v>
                </c:pt>
                <c:pt idx="5230">
                  <c:v>313.83</c:v>
                </c:pt>
                <c:pt idx="5231">
                  <c:v>313.89</c:v>
                </c:pt>
                <c:pt idx="5232">
                  <c:v>313.95</c:v>
                </c:pt>
                <c:pt idx="5233">
                  <c:v>314.01</c:v>
                </c:pt>
                <c:pt idx="5234">
                  <c:v>314.07</c:v>
                </c:pt>
                <c:pt idx="5235">
                  <c:v>314.13</c:v>
                </c:pt>
                <c:pt idx="5236">
                  <c:v>314.19</c:v>
                </c:pt>
                <c:pt idx="5237">
                  <c:v>314.25</c:v>
                </c:pt>
                <c:pt idx="5238">
                  <c:v>314.31</c:v>
                </c:pt>
                <c:pt idx="5239">
                  <c:v>314.37</c:v>
                </c:pt>
                <c:pt idx="5240">
                  <c:v>314.43</c:v>
                </c:pt>
                <c:pt idx="5241">
                  <c:v>314.49</c:v>
                </c:pt>
                <c:pt idx="5242">
                  <c:v>314.55</c:v>
                </c:pt>
                <c:pt idx="5243">
                  <c:v>314.61</c:v>
                </c:pt>
                <c:pt idx="5244">
                  <c:v>314.67</c:v>
                </c:pt>
                <c:pt idx="5245">
                  <c:v>314.73</c:v>
                </c:pt>
                <c:pt idx="5246">
                  <c:v>314.79000000000002</c:v>
                </c:pt>
                <c:pt idx="5247">
                  <c:v>314.85000000000002</c:v>
                </c:pt>
                <c:pt idx="5248">
                  <c:v>314.91000000000003</c:v>
                </c:pt>
                <c:pt idx="5249">
                  <c:v>314.97000000000003</c:v>
                </c:pt>
                <c:pt idx="5250">
                  <c:v>315.02999999999997</c:v>
                </c:pt>
                <c:pt idx="5251">
                  <c:v>315.08999999999997</c:v>
                </c:pt>
                <c:pt idx="5252">
                  <c:v>315.14999999999998</c:v>
                </c:pt>
                <c:pt idx="5253">
                  <c:v>315.20999999999998</c:v>
                </c:pt>
                <c:pt idx="5254">
                  <c:v>315.27</c:v>
                </c:pt>
                <c:pt idx="5255">
                  <c:v>315.33</c:v>
                </c:pt>
                <c:pt idx="5256">
                  <c:v>315.39</c:v>
                </c:pt>
                <c:pt idx="5257">
                  <c:v>315.45</c:v>
                </c:pt>
                <c:pt idx="5258">
                  <c:v>315.51</c:v>
                </c:pt>
                <c:pt idx="5259">
                  <c:v>315.57</c:v>
                </c:pt>
                <c:pt idx="5260">
                  <c:v>315.63</c:v>
                </c:pt>
                <c:pt idx="5261">
                  <c:v>315.69</c:v>
                </c:pt>
                <c:pt idx="5262">
                  <c:v>315.75</c:v>
                </c:pt>
                <c:pt idx="5263">
                  <c:v>315.81</c:v>
                </c:pt>
                <c:pt idx="5264">
                  <c:v>315.87</c:v>
                </c:pt>
                <c:pt idx="5265">
                  <c:v>315.93</c:v>
                </c:pt>
                <c:pt idx="5266">
                  <c:v>315.99</c:v>
                </c:pt>
                <c:pt idx="5267">
                  <c:v>316.05</c:v>
                </c:pt>
                <c:pt idx="5268">
                  <c:v>316.11</c:v>
                </c:pt>
                <c:pt idx="5269">
                  <c:v>316.17</c:v>
                </c:pt>
                <c:pt idx="5270">
                  <c:v>316.23</c:v>
                </c:pt>
                <c:pt idx="5271">
                  <c:v>316.29000000000002</c:v>
                </c:pt>
                <c:pt idx="5272">
                  <c:v>316.35000000000002</c:v>
                </c:pt>
                <c:pt idx="5273">
                  <c:v>316.41000000000003</c:v>
                </c:pt>
                <c:pt idx="5274">
                  <c:v>316.47000000000003</c:v>
                </c:pt>
                <c:pt idx="5275">
                  <c:v>316.52999999999997</c:v>
                </c:pt>
                <c:pt idx="5276">
                  <c:v>316.58999999999997</c:v>
                </c:pt>
                <c:pt idx="5277">
                  <c:v>316.64999999999998</c:v>
                </c:pt>
                <c:pt idx="5278">
                  <c:v>316.70999999999998</c:v>
                </c:pt>
                <c:pt idx="5279">
                  <c:v>316.77</c:v>
                </c:pt>
                <c:pt idx="5280">
                  <c:v>316.83</c:v>
                </c:pt>
                <c:pt idx="5281">
                  <c:v>316.89</c:v>
                </c:pt>
                <c:pt idx="5282">
                  <c:v>316.95</c:v>
                </c:pt>
                <c:pt idx="5283">
                  <c:v>317.01</c:v>
                </c:pt>
                <c:pt idx="5284">
                  <c:v>317.07</c:v>
                </c:pt>
                <c:pt idx="5285">
                  <c:v>317.13</c:v>
                </c:pt>
                <c:pt idx="5286">
                  <c:v>317.19</c:v>
                </c:pt>
                <c:pt idx="5287">
                  <c:v>317.25</c:v>
                </c:pt>
                <c:pt idx="5288">
                  <c:v>317.31</c:v>
                </c:pt>
                <c:pt idx="5289">
                  <c:v>317.37</c:v>
                </c:pt>
                <c:pt idx="5290">
                  <c:v>317.43</c:v>
                </c:pt>
                <c:pt idx="5291">
                  <c:v>317.49</c:v>
                </c:pt>
                <c:pt idx="5292">
                  <c:v>317.55</c:v>
                </c:pt>
                <c:pt idx="5293">
                  <c:v>317.61</c:v>
                </c:pt>
                <c:pt idx="5294">
                  <c:v>317.67</c:v>
                </c:pt>
                <c:pt idx="5295">
                  <c:v>317.73</c:v>
                </c:pt>
                <c:pt idx="5296">
                  <c:v>317.79000000000002</c:v>
                </c:pt>
                <c:pt idx="5297">
                  <c:v>317.85000000000002</c:v>
                </c:pt>
                <c:pt idx="5298">
                  <c:v>317.91000000000003</c:v>
                </c:pt>
                <c:pt idx="5299">
                  <c:v>317.97000000000003</c:v>
                </c:pt>
                <c:pt idx="5300">
                  <c:v>318.02999999999997</c:v>
                </c:pt>
                <c:pt idx="5301">
                  <c:v>318.08999999999997</c:v>
                </c:pt>
                <c:pt idx="5302">
                  <c:v>318.14999999999998</c:v>
                </c:pt>
                <c:pt idx="5303">
                  <c:v>318.20999999999998</c:v>
                </c:pt>
                <c:pt idx="5304">
                  <c:v>318.27</c:v>
                </c:pt>
                <c:pt idx="5305">
                  <c:v>318.33</c:v>
                </c:pt>
                <c:pt idx="5306">
                  <c:v>318.39</c:v>
                </c:pt>
                <c:pt idx="5307">
                  <c:v>318.45</c:v>
                </c:pt>
                <c:pt idx="5308">
                  <c:v>318.51</c:v>
                </c:pt>
                <c:pt idx="5309">
                  <c:v>318.57</c:v>
                </c:pt>
                <c:pt idx="5310">
                  <c:v>318.63</c:v>
                </c:pt>
                <c:pt idx="5311">
                  <c:v>318.69</c:v>
                </c:pt>
                <c:pt idx="5312">
                  <c:v>318.75</c:v>
                </c:pt>
                <c:pt idx="5313">
                  <c:v>318.81</c:v>
                </c:pt>
                <c:pt idx="5314">
                  <c:v>318.87</c:v>
                </c:pt>
                <c:pt idx="5315">
                  <c:v>318.93</c:v>
                </c:pt>
                <c:pt idx="5316">
                  <c:v>318.99</c:v>
                </c:pt>
                <c:pt idx="5317">
                  <c:v>319.05</c:v>
                </c:pt>
                <c:pt idx="5318">
                  <c:v>319.11</c:v>
                </c:pt>
                <c:pt idx="5319">
                  <c:v>319.17</c:v>
                </c:pt>
                <c:pt idx="5320">
                  <c:v>319.23</c:v>
                </c:pt>
                <c:pt idx="5321">
                  <c:v>319.29000000000002</c:v>
                </c:pt>
                <c:pt idx="5322">
                  <c:v>319.35000000000002</c:v>
                </c:pt>
                <c:pt idx="5323">
                  <c:v>319.41000000000003</c:v>
                </c:pt>
                <c:pt idx="5324">
                  <c:v>319.47000000000003</c:v>
                </c:pt>
                <c:pt idx="5325">
                  <c:v>319.52999999999997</c:v>
                </c:pt>
                <c:pt idx="5326">
                  <c:v>319.58999999999997</c:v>
                </c:pt>
                <c:pt idx="5327">
                  <c:v>319.64999999999998</c:v>
                </c:pt>
                <c:pt idx="5328">
                  <c:v>319.70999999999998</c:v>
                </c:pt>
                <c:pt idx="5329">
                  <c:v>319.77</c:v>
                </c:pt>
                <c:pt idx="5330">
                  <c:v>319.83</c:v>
                </c:pt>
                <c:pt idx="5331">
                  <c:v>319.89</c:v>
                </c:pt>
                <c:pt idx="5332">
                  <c:v>319.95</c:v>
                </c:pt>
                <c:pt idx="5333">
                  <c:v>320.01</c:v>
                </c:pt>
                <c:pt idx="5334">
                  <c:v>320.07</c:v>
                </c:pt>
                <c:pt idx="5335">
                  <c:v>320.13</c:v>
                </c:pt>
                <c:pt idx="5336">
                  <c:v>320.19</c:v>
                </c:pt>
                <c:pt idx="5337">
                  <c:v>320.25</c:v>
                </c:pt>
                <c:pt idx="5338">
                  <c:v>320.31</c:v>
                </c:pt>
                <c:pt idx="5339">
                  <c:v>320.37</c:v>
                </c:pt>
                <c:pt idx="5340">
                  <c:v>320.43</c:v>
                </c:pt>
                <c:pt idx="5341">
                  <c:v>320.49</c:v>
                </c:pt>
                <c:pt idx="5342">
                  <c:v>320.55</c:v>
                </c:pt>
                <c:pt idx="5343">
                  <c:v>320.61</c:v>
                </c:pt>
                <c:pt idx="5344">
                  <c:v>320.67</c:v>
                </c:pt>
                <c:pt idx="5345">
                  <c:v>320.73</c:v>
                </c:pt>
                <c:pt idx="5346">
                  <c:v>320.79000000000002</c:v>
                </c:pt>
                <c:pt idx="5347">
                  <c:v>320.85000000000002</c:v>
                </c:pt>
                <c:pt idx="5348">
                  <c:v>320.91000000000003</c:v>
                </c:pt>
                <c:pt idx="5349">
                  <c:v>320.97000000000003</c:v>
                </c:pt>
                <c:pt idx="5350">
                  <c:v>321.02999999999997</c:v>
                </c:pt>
                <c:pt idx="5351">
                  <c:v>321.08999999999997</c:v>
                </c:pt>
                <c:pt idx="5352">
                  <c:v>321.14999999999998</c:v>
                </c:pt>
                <c:pt idx="5353">
                  <c:v>321.20999999999998</c:v>
                </c:pt>
                <c:pt idx="5354">
                  <c:v>321.27</c:v>
                </c:pt>
                <c:pt idx="5355">
                  <c:v>321.33</c:v>
                </c:pt>
                <c:pt idx="5356">
                  <c:v>321.39</c:v>
                </c:pt>
                <c:pt idx="5357">
                  <c:v>321.45</c:v>
                </c:pt>
                <c:pt idx="5358">
                  <c:v>321.51</c:v>
                </c:pt>
                <c:pt idx="5359">
                  <c:v>321.57</c:v>
                </c:pt>
                <c:pt idx="5360">
                  <c:v>321.63</c:v>
                </c:pt>
                <c:pt idx="5361">
                  <c:v>321.69</c:v>
                </c:pt>
                <c:pt idx="5362">
                  <c:v>321.75</c:v>
                </c:pt>
                <c:pt idx="5363">
                  <c:v>321.81</c:v>
                </c:pt>
                <c:pt idx="5364">
                  <c:v>321.87</c:v>
                </c:pt>
                <c:pt idx="5365">
                  <c:v>321.93</c:v>
                </c:pt>
                <c:pt idx="5366">
                  <c:v>321.99</c:v>
                </c:pt>
                <c:pt idx="5367">
                  <c:v>322.05</c:v>
                </c:pt>
                <c:pt idx="5368">
                  <c:v>322.11</c:v>
                </c:pt>
                <c:pt idx="5369">
                  <c:v>322.17</c:v>
                </c:pt>
                <c:pt idx="5370">
                  <c:v>322.23</c:v>
                </c:pt>
                <c:pt idx="5371">
                  <c:v>322.29000000000002</c:v>
                </c:pt>
                <c:pt idx="5372">
                  <c:v>322.35000000000002</c:v>
                </c:pt>
                <c:pt idx="5373">
                  <c:v>322.41000000000003</c:v>
                </c:pt>
                <c:pt idx="5374">
                  <c:v>322.47000000000003</c:v>
                </c:pt>
                <c:pt idx="5375">
                  <c:v>322.52999999999997</c:v>
                </c:pt>
                <c:pt idx="5376">
                  <c:v>322.58999999999997</c:v>
                </c:pt>
                <c:pt idx="5377">
                  <c:v>322.64999999999998</c:v>
                </c:pt>
                <c:pt idx="5378">
                  <c:v>322.70999999999998</c:v>
                </c:pt>
                <c:pt idx="5379">
                  <c:v>322.77</c:v>
                </c:pt>
                <c:pt idx="5380">
                  <c:v>322.83</c:v>
                </c:pt>
                <c:pt idx="5381">
                  <c:v>322.89</c:v>
                </c:pt>
                <c:pt idx="5382">
                  <c:v>322.95</c:v>
                </c:pt>
                <c:pt idx="5383">
                  <c:v>323.01</c:v>
                </c:pt>
                <c:pt idx="5384">
                  <c:v>323.07</c:v>
                </c:pt>
                <c:pt idx="5385">
                  <c:v>323.13</c:v>
                </c:pt>
                <c:pt idx="5386">
                  <c:v>323.19</c:v>
                </c:pt>
                <c:pt idx="5387">
                  <c:v>323.25</c:v>
                </c:pt>
                <c:pt idx="5388">
                  <c:v>323.31</c:v>
                </c:pt>
                <c:pt idx="5389">
                  <c:v>323.37</c:v>
                </c:pt>
                <c:pt idx="5390">
                  <c:v>323.43</c:v>
                </c:pt>
                <c:pt idx="5391">
                  <c:v>323.49</c:v>
                </c:pt>
                <c:pt idx="5392">
                  <c:v>323.55</c:v>
                </c:pt>
                <c:pt idx="5393">
                  <c:v>323.61</c:v>
                </c:pt>
                <c:pt idx="5394">
                  <c:v>323.67</c:v>
                </c:pt>
                <c:pt idx="5395">
                  <c:v>323.73</c:v>
                </c:pt>
                <c:pt idx="5396">
                  <c:v>323.79000000000002</c:v>
                </c:pt>
                <c:pt idx="5397">
                  <c:v>323.85000000000002</c:v>
                </c:pt>
                <c:pt idx="5398">
                  <c:v>323.91000000000003</c:v>
                </c:pt>
                <c:pt idx="5399">
                  <c:v>323.97000000000003</c:v>
                </c:pt>
                <c:pt idx="5400">
                  <c:v>324.02999999999997</c:v>
                </c:pt>
                <c:pt idx="5401">
                  <c:v>324.08999999999997</c:v>
                </c:pt>
                <c:pt idx="5402">
                  <c:v>324.14999999999998</c:v>
                </c:pt>
                <c:pt idx="5403">
                  <c:v>324.20999999999998</c:v>
                </c:pt>
                <c:pt idx="5404">
                  <c:v>324.27</c:v>
                </c:pt>
                <c:pt idx="5405">
                  <c:v>324.33</c:v>
                </c:pt>
                <c:pt idx="5406">
                  <c:v>324.39</c:v>
                </c:pt>
                <c:pt idx="5407">
                  <c:v>324.45</c:v>
                </c:pt>
                <c:pt idx="5408">
                  <c:v>324.51</c:v>
                </c:pt>
                <c:pt idx="5409">
                  <c:v>324.57</c:v>
                </c:pt>
                <c:pt idx="5410">
                  <c:v>324.63</c:v>
                </c:pt>
                <c:pt idx="5411">
                  <c:v>324.69</c:v>
                </c:pt>
                <c:pt idx="5412">
                  <c:v>324.75</c:v>
                </c:pt>
                <c:pt idx="5413">
                  <c:v>324.81</c:v>
                </c:pt>
                <c:pt idx="5414">
                  <c:v>324.87</c:v>
                </c:pt>
                <c:pt idx="5415">
                  <c:v>324.93</c:v>
                </c:pt>
                <c:pt idx="5416">
                  <c:v>324.99</c:v>
                </c:pt>
                <c:pt idx="5417">
                  <c:v>325.05</c:v>
                </c:pt>
                <c:pt idx="5418">
                  <c:v>325.11</c:v>
                </c:pt>
                <c:pt idx="5419">
                  <c:v>325.17</c:v>
                </c:pt>
                <c:pt idx="5420">
                  <c:v>325.23</c:v>
                </c:pt>
                <c:pt idx="5421">
                  <c:v>325.29000000000002</c:v>
                </c:pt>
                <c:pt idx="5422">
                  <c:v>325.35000000000002</c:v>
                </c:pt>
                <c:pt idx="5423">
                  <c:v>325.41000000000003</c:v>
                </c:pt>
                <c:pt idx="5424">
                  <c:v>325.47000000000003</c:v>
                </c:pt>
                <c:pt idx="5425">
                  <c:v>325.52999999999997</c:v>
                </c:pt>
                <c:pt idx="5426">
                  <c:v>325.58999999999997</c:v>
                </c:pt>
                <c:pt idx="5427">
                  <c:v>325.64999999999998</c:v>
                </c:pt>
                <c:pt idx="5428">
                  <c:v>325.70999999999998</c:v>
                </c:pt>
                <c:pt idx="5429">
                  <c:v>325.77</c:v>
                </c:pt>
                <c:pt idx="5430">
                  <c:v>325.83</c:v>
                </c:pt>
                <c:pt idx="5431">
                  <c:v>325.89</c:v>
                </c:pt>
                <c:pt idx="5432">
                  <c:v>325.95</c:v>
                </c:pt>
                <c:pt idx="5433">
                  <c:v>326.01</c:v>
                </c:pt>
                <c:pt idx="5434">
                  <c:v>326.07</c:v>
                </c:pt>
                <c:pt idx="5435">
                  <c:v>326.13</c:v>
                </c:pt>
                <c:pt idx="5436">
                  <c:v>326.19</c:v>
                </c:pt>
                <c:pt idx="5437">
                  <c:v>326.25</c:v>
                </c:pt>
                <c:pt idx="5438">
                  <c:v>326.31</c:v>
                </c:pt>
                <c:pt idx="5439">
                  <c:v>326.37</c:v>
                </c:pt>
                <c:pt idx="5440">
                  <c:v>326.43</c:v>
                </c:pt>
                <c:pt idx="5441">
                  <c:v>326.49</c:v>
                </c:pt>
                <c:pt idx="5442">
                  <c:v>326.55</c:v>
                </c:pt>
                <c:pt idx="5443">
                  <c:v>326.61</c:v>
                </c:pt>
                <c:pt idx="5444">
                  <c:v>326.67</c:v>
                </c:pt>
                <c:pt idx="5445">
                  <c:v>326.73</c:v>
                </c:pt>
                <c:pt idx="5446">
                  <c:v>326.79000000000002</c:v>
                </c:pt>
                <c:pt idx="5447">
                  <c:v>326.85000000000002</c:v>
                </c:pt>
                <c:pt idx="5448">
                  <c:v>326.91000000000003</c:v>
                </c:pt>
                <c:pt idx="5449">
                  <c:v>326.97000000000003</c:v>
                </c:pt>
                <c:pt idx="5450">
                  <c:v>327.02999999999997</c:v>
                </c:pt>
                <c:pt idx="5451">
                  <c:v>327.08999999999997</c:v>
                </c:pt>
                <c:pt idx="5452">
                  <c:v>327.14999999999998</c:v>
                </c:pt>
                <c:pt idx="5453">
                  <c:v>327.20999999999998</c:v>
                </c:pt>
                <c:pt idx="5454">
                  <c:v>327.27</c:v>
                </c:pt>
                <c:pt idx="5455">
                  <c:v>327.33</c:v>
                </c:pt>
                <c:pt idx="5456">
                  <c:v>327.39</c:v>
                </c:pt>
                <c:pt idx="5457">
                  <c:v>327.45</c:v>
                </c:pt>
                <c:pt idx="5458">
                  <c:v>327.51</c:v>
                </c:pt>
                <c:pt idx="5459">
                  <c:v>327.57</c:v>
                </c:pt>
                <c:pt idx="5460">
                  <c:v>327.63</c:v>
                </c:pt>
                <c:pt idx="5461">
                  <c:v>327.69</c:v>
                </c:pt>
                <c:pt idx="5462">
                  <c:v>327.75</c:v>
                </c:pt>
                <c:pt idx="5463">
                  <c:v>327.81</c:v>
                </c:pt>
                <c:pt idx="5464">
                  <c:v>327.87</c:v>
                </c:pt>
                <c:pt idx="5465">
                  <c:v>327.93</c:v>
                </c:pt>
                <c:pt idx="5466">
                  <c:v>327.99</c:v>
                </c:pt>
                <c:pt idx="5467">
                  <c:v>328.05</c:v>
                </c:pt>
                <c:pt idx="5468">
                  <c:v>328.11</c:v>
                </c:pt>
                <c:pt idx="5469">
                  <c:v>328.17</c:v>
                </c:pt>
                <c:pt idx="5470">
                  <c:v>328.23</c:v>
                </c:pt>
                <c:pt idx="5471">
                  <c:v>328.29</c:v>
                </c:pt>
                <c:pt idx="5472">
                  <c:v>328.35</c:v>
                </c:pt>
                <c:pt idx="5473">
                  <c:v>328.41</c:v>
                </c:pt>
                <c:pt idx="5474">
                  <c:v>328.47</c:v>
                </c:pt>
                <c:pt idx="5475">
                  <c:v>328.53</c:v>
                </c:pt>
                <c:pt idx="5476">
                  <c:v>328.59</c:v>
                </c:pt>
                <c:pt idx="5477">
                  <c:v>328.65</c:v>
                </c:pt>
                <c:pt idx="5478">
                  <c:v>328.71</c:v>
                </c:pt>
                <c:pt idx="5479">
                  <c:v>328.77</c:v>
                </c:pt>
                <c:pt idx="5480">
                  <c:v>328.83</c:v>
                </c:pt>
                <c:pt idx="5481">
                  <c:v>328.89</c:v>
                </c:pt>
                <c:pt idx="5482">
                  <c:v>328.95</c:v>
                </c:pt>
                <c:pt idx="5483">
                  <c:v>329.01</c:v>
                </c:pt>
                <c:pt idx="5484">
                  <c:v>329.07</c:v>
                </c:pt>
                <c:pt idx="5485">
                  <c:v>329.13</c:v>
                </c:pt>
                <c:pt idx="5486">
                  <c:v>329.19</c:v>
                </c:pt>
                <c:pt idx="5487">
                  <c:v>329.25</c:v>
                </c:pt>
                <c:pt idx="5488">
                  <c:v>329.31</c:v>
                </c:pt>
                <c:pt idx="5489">
                  <c:v>329.37</c:v>
                </c:pt>
                <c:pt idx="5490">
                  <c:v>329.43</c:v>
                </c:pt>
                <c:pt idx="5491">
                  <c:v>329.49</c:v>
                </c:pt>
                <c:pt idx="5492">
                  <c:v>329.55</c:v>
                </c:pt>
                <c:pt idx="5493">
                  <c:v>329.61</c:v>
                </c:pt>
                <c:pt idx="5494">
                  <c:v>329.67</c:v>
                </c:pt>
                <c:pt idx="5495">
                  <c:v>329.73</c:v>
                </c:pt>
                <c:pt idx="5496">
                  <c:v>329.79</c:v>
                </c:pt>
                <c:pt idx="5497">
                  <c:v>329.85</c:v>
                </c:pt>
                <c:pt idx="5498">
                  <c:v>329.91</c:v>
                </c:pt>
                <c:pt idx="5499">
                  <c:v>329.97</c:v>
                </c:pt>
                <c:pt idx="5500">
                  <c:v>330.03</c:v>
                </c:pt>
                <c:pt idx="5501">
                  <c:v>330.09</c:v>
                </c:pt>
                <c:pt idx="5502">
                  <c:v>330.15</c:v>
                </c:pt>
                <c:pt idx="5503">
                  <c:v>330.21</c:v>
                </c:pt>
                <c:pt idx="5504">
                  <c:v>330.27</c:v>
                </c:pt>
                <c:pt idx="5505">
                  <c:v>330.33</c:v>
                </c:pt>
                <c:pt idx="5506">
                  <c:v>330.39</c:v>
                </c:pt>
                <c:pt idx="5507">
                  <c:v>330.45</c:v>
                </c:pt>
                <c:pt idx="5508">
                  <c:v>330.51</c:v>
                </c:pt>
                <c:pt idx="5509">
                  <c:v>330.57</c:v>
                </c:pt>
                <c:pt idx="5510">
                  <c:v>330.63</c:v>
                </c:pt>
                <c:pt idx="5511">
                  <c:v>330.69</c:v>
                </c:pt>
                <c:pt idx="5512">
                  <c:v>330.75</c:v>
                </c:pt>
                <c:pt idx="5513">
                  <c:v>330.81</c:v>
                </c:pt>
                <c:pt idx="5514">
                  <c:v>330.87</c:v>
                </c:pt>
                <c:pt idx="5515">
                  <c:v>330.93</c:v>
                </c:pt>
                <c:pt idx="5516">
                  <c:v>330.99</c:v>
                </c:pt>
                <c:pt idx="5517">
                  <c:v>331.05</c:v>
                </c:pt>
                <c:pt idx="5518">
                  <c:v>331.11</c:v>
                </c:pt>
                <c:pt idx="5519">
                  <c:v>331.17</c:v>
                </c:pt>
                <c:pt idx="5520">
                  <c:v>331.23</c:v>
                </c:pt>
                <c:pt idx="5521">
                  <c:v>331.29</c:v>
                </c:pt>
                <c:pt idx="5522">
                  <c:v>331.35</c:v>
                </c:pt>
                <c:pt idx="5523">
                  <c:v>331.41</c:v>
                </c:pt>
                <c:pt idx="5524">
                  <c:v>331.47</c:v>
                </c:pt>
                <c:pt idx="5525">
                  <c:v>331.53</c:v>
                </c:pt>
                <c:pt idx="5526">
                  <c:v>331.59</c:v>
                </c:pt>
                <c:pt idx="5527">
                  <c:v>331.65</c:v>
                </c:pt>
                <c:pt idx="5528">
                  <c:v>331.71</c:v>
                </c:pt>
                <c:pt idx="5529">
                  <c:v>331.77</c:v>
                </c:pt>
                <c:pt idx="5530">
                  <c:v>331.83</c:v>
                </c:pt>
                <c:pt idx="5531">
                  <c:v>331.89</c:v>
                </c:pt>
                <c:pt idx="5532">
                  <c:v>331.95</c:v>
                </c:pt>
                <c:pt idx="5533">
                  <c:v>332.01</c:v>
                </c:pt>
                <c:pt idx="5534">
                  <c:v>332.07</c:v>
                </c:pt>
                <c:pt idx="5535">
                  <c:v>332.13</c:v>
                </c:pt>
                <c:pt idx="5536">
                  <c:v>332.19</c:v>
                </c:pt>
                <c:pt idx="5537">
                  <c:v>332.25</c:v>
                </c:pt>
                <c:pt idx="5538">
                  <c:v>332.31</c:v>
                </c:pt>
                <c:pt idx="5539">
                  <c:v>332.37</c:v>
                </c:pt>
                <c:pt idx="5540">
                  <c:v>332.43</c:v>
                </c:pt>
                <c:pt idx="5541">
                  <c:v>332.49</c:v>
                </c:pt>
                <c:pt idx="5542">
                  <c:v>332.55</c:v>
                </c:pt>
                <c:pt idx="5543">
                  <c:v>332.61</c:v>
                </c:pt>
                <c:pt idx="5544">
                  <c:v>332.67</c:v>
                </c:pt>
                <c:pt idx="5545">
                  <c:v>332.73</c:v>
                </c:pt>
                <c:pt idx="5546">
                  <c:v>332.79</c:v>
                </c:pt>
                <c:pt idx="5547">
                  <c:v>332.85</c:v>
                </c:pt>
                <c:pt idx="5548">
                  <c:v>332.91</c:v>
                </c:pt>
                <c:pt idx="5549">
                  <c:v>332.97</c:v>
                </c:pt>
                <c:pt idx="5550">
                  <c:v>333.03</c:v>
                </c:pt>
                <c:pt idx="5551">
                  <c:v>333.09</c:v>
                </c:pt>
                <c:pt idx="5552">
                  <c:v>333.15</c:v>
                </c:pt>
                <c:pt idx="5553">
                  <c:v>333.21</c:v>
                </c:pt>
                <c:pt idx="5554">
                  <c:v>333.27</c:v>
                </c:pt>
                <c:pt idx="5555">
                  <c:v>333.33</c:v>
                </c:pt>
                <c:pt idx="5556">
                  <c:v>333.39</c:v>
                </c:pt>
                <c:pt idx="5557">
                  <c:v>333.45</c:v>
                </c:pt>
                <c:pt idx="5558">
                  <c:v>333.51</c:v>
                </c:pt>
                <c:pt idx="5559">
                  <c:v>333.57</c:v>
                </c:pt>
                <c:pt idx="5560">
                  <c:v>333.63</c:v>
                </c:pt>
                <c:pt idx="5561">
                  <c:v>333.69</c:v>
                </c:pt>
                <c:pt idx="5562">
                  <c:v>333.75</c:v>
                </c:pt>
                <c:pt idx="5563">
                  <c:v>333.81</c:v>
                </c:pt>
                <c:pt idx="5564">
                  <c:v>333.87</c:v>
                </c:pt>
                <c:pt idx="5565">
                  <c:v>333.93</c:v>
                </c:pt>
                <c:pt idx="5566">
                  <c:v>333.99</c:v>
                </c:pt>
                <c:pt idx="5567">
                  <c:v>334.05</c:v>
                </c:pt>
                <c:pt idx="5568">
                  <c:v>334.11</c:v>
                </c:pt>
                <c:pt idx="5569">
                  <c:v>334.17</c:v>
                </c:pt>
                <c:pt idx="5570">
                  <c:v>334.23</c:v>
                </c:pt>
                <c:pt idx="5571">
                  <c:v>334.29</c:v>
                </c:pt>
                <c:pt idx="5572">
                  <c:v>334.35</c:v>
                </c:pt>
                <c:pt idx="5573">
                  <c:v>334.41</c:v>
                </c:pt>
                <c:pt idx="5574">
                  <c:v>334.47</c:v>
                </c:pt>
                <c:pt idx="5575">
                  <c:v>334.53</c:v>
                </c:pt>
                <c:pt idx="5576">
                  <c:v>334.59</c:v>
                </c:pt>
                <c:pt idx="5577">
                  <c:v>334.65</c:v>
                </c:pt>
                <c:pt idx="5578">
                  <c:v>334.71</c:v>
                </c:pt>
                <c:pt idx="5579">
                  <c:v>334.77</c:v>
                </c:pt>
                <c:pt idx="5580">
                  <c:v>334.83</c:v>
                </c:pt>
                <c:pt idx="5581">
                  <c:v>334.89</c:v>
                </c:pt>
                <c:pt idx="5582">
                  <c:v>334.95</c:v>
                </c:pt>
                <c:pt idx="5583">
                  <c:v>335.01</c:v>
                </c:pt>
                <c:pt idx="5584">
                  <c:v>335.07</c:v>
                </c:pt>
                <c:pt idx="5585">
                  <c:v>335.13</c:v>
                </c:pt>
                <c:pt idx="5586">
                  <c:v>335.19</c:v>
                </c:pt>
                <c:pt idx="5587">
                  <c:v>335.25</c:v>
                </c:pt>
                <c:pt idx="5588">
                  <c:v>335.31</c:v>
                </c:pt>
                <c:pt idx="5589">
                  <c:v>335.37</c:v>
                </c:pt>
                <c:pt idx="5590">
                  <c:v>335.43</c:v>
                </c:pt>
                <c:pt idx="5591">
                  <c:v>335.49</c:v>
                </c:pt>
                <c:pt idx="5592">
                  <c:v>335.55</c:v>
                </c:pt>
                <c:pt idx="5593">
                  <c:v>335.61</c:v>
                </c:pt>
                <c:pt idx="5594">
                  <c:v>335.67</c:v>
                </c:pt>
                <c:pt idx="5595">
                  <c:v>335.73</c:v>
                </c:pt>
                <c:pt idx="5596">
                  <c:v>335.79</c:v>
                </c:pt>
                <c:pt idx="5597">
                  <c:v>335.85</c:v>
                </c:pt>
                <c:pt idx="5598">
                  <c:v>335.91</c:v>
                </c:pt>
                <c:pt idx="5599">
                  <c:v>335.97</c:v>
                </c:pt>
                <c:pt idx="5600">
                  <c:v>336.03</c:v>
                </c:pt>
                <c:pt idx="5601">
                  <c:v>336.09</c:v>
                </c:pt>
                <c:pt idx="5602">
                  <c:v>336.15</c:v>
                </c:pt>
                <c:pt idx="5603">
                  <c:v>336.21</c:v>
                </c:pt>
                <c:pt idx="5604">
                  <c:v>336.27</c:v>
                </c:pt>
                <c:pt idx="5605">
                  <c:v>336.33</c:v>
                </c:pt>
                <c:pt idx="5606">
                  <c:v>336.39</c:v>
                </c:pt>
                <c:pt idx="5607">
                  <c:v>336.45</c:v>
                </c:pt>
                <c:pt idx="5608">
                  <c:v>336.51</c:v>
                </c:pt>
                <c:pt idx="5609">
                  <c:v>336.57</c:v>
                </c:pt>
                <c:pt idx="5610">
                  <c:v>336.63</c:v>
                </c:pt>
                <c:pt idx="5611">
                  <c:v>336.69</c:v>
                </c:pt>
                <c:pt idx="5612">
                  <c:v>336.75</c:v>
                </c:pt>
                <c:pt idx="5613">
                  <c:v>336.81</c:v>
                </c:pt>
                <c:pt idx="5614">
                  <c:v>336.87</c:v>
                </c:pt>
                <c:pt idx="5615">
                  <c:v>336.93</c:v>
                </c:pt>
                <c:pt idx="5616">
                  <c:v>336.99</c:v>
                </c:pt>
                <c:pt idx="5617">
                  <c:v>337.05</c:v>
                </c:pt>
                <c:pt idx="5618">
                  <c:v>337.11</c:v>
                </c:pt>
                <c:pt idx="5619">
                  <c:v>337.17</c:v>
                </c:pt>
                <c:pt idx="5620">
                  <c:v>337.23</c:v>
                </c:pt>
                <c:pt idx="5621">
                  <c:v>337.29</c:v>
                </c:pt>
                <c:pt idx="5622">
                  <c:v>337.35</c:v>
                </c:pt>
                <c:pt idx="5623">
                  <c:v>337.41</c:v>
                </c:pt>
                <c:pt idx="5624">
                  <c:v>337.47</c:v>
                </c:pt>
                <c:pt idx="5625">
                  <c:v>337.53</c:v>
                </c:pt>
                <c:pt idx="5626">
                  <c:v>337.59</c:v>
                </c:pt>
                <c:pt idx="5627">
                  <c:v>337.65</c:v>
                </c:pt>
                <c:pt idx="5628">
                  <c:v>337.71</c:v>
                </c:pt>
                <c:pt idx="5629">
                  <c:v>337.77</c:v>
                </c:pt>
                <c:pt idx="5630">
                  <c:v>337.83</c:v>
                </c:pt>
                <c:pt idx="5631">
                  <c:v>337.89</c:v>
                </c:pt>
                <c:pt idx="5632">
                  <c:v>337.95</c:v>
                </c:pt>
                <c:pt idx="5633">
                  <c:v>338.01</c:v>
                </c:pt>
                <c:pt idx="5634">
                  <c:v>338.07</c:v>
                </c:pt>
                <c:pt idx="5635">
                  <c:v>338.13</c:v>
                </c:pt>
                <c:pt idx="5636">
                  <c:v>338.19</c:v>
                </c:pt>
                <c:pt idx="5637">
                  <c:v>338.25</c:v>
                </c:pt>
                <c:pt idx="5638">
                  <c:v>338.31</c:v>
                </c:pt>
                <c:pt idx="5639">
                  <c:v>338.37</c:v>
                </c:pt>
                <c:pt idx="5640">
                  <c:v>338.43</c:v>
                </c:pt>
                <c:pt idx="5641">
                  <c:v>338.49</c:v>
                </c:pt>
                <c:pt idx="5642">
                  <c:v>338.55</c:v>
                </c:pt>
                <c:pt idx="5643">
                  <c:v>338.61</c:v>
                </c:pt>
                <c:pt idx="5644">
                  <c:v>338.67</c:v>
                </c:pt>
                <c:pt idx="5645">
                  <c:v>338.73</c:v>
                </c:pt>
                <c:pt idx="5646">
                  <c:v>338.79</c:v>
                </c:pt>
                <c:pt idx="5647">
                  <c:v>338.85</c:v>
                </c:pt>
                <c:pt idx="5648">
                  <c:v>338.91</c:v>
                </c:pt>
                <c:pt idx="5649">
                  <c:v>338.97</c:v>
                </c:pt>
                <c:pt idx="5650">
                  <c:v>339.03</c:v>
                </c:pt>
                <c:pt idx="5651">
                  <c:v>339.09</c:v>
                </c:pt>
                <c:pt idx="5652">
                  <c:v>339.15</c:v>
                </c:pt>
                <c:pt idx="5653">
                  <c:v>339.21</c:v>
                </c:pt>
                <c:pt idx="5654">
                  <c:v>339.27</c:v>
                </c:pt>
                <c:pt idx="5655">
                  <c:v>339.33</c:v>
                </c:pt>
                <c:pt idx="5656">
                  <c:v>339.39</c:v>
                </c:pt>
                <c:pt idx="5657">
                  <c:v>339.45</c:v>
                </c:pt>
                <c:pt idx="5658">
                  <c:v>339.51</c:v>
                </c:pt>
                <c:pt idx="5659">
                  <c:v>339.57</c:v>
                </c:pt>
                <c:pt idx="5660">
                  <c:v>339.63</c:v>
                </c:pt>
                <c:pt idx="5661">
                  <c:v>339.69</c:v>
                </c:pt>
                <c:pt idx="5662">
                  <c:v>339.75</c:v>
                </c:pt>
                <c:pt idx="5663">
                  <c:v>339.81</c:v>
                </c:pt>
                <c:pt idx="5664">
                  <c:v>339.87</c:v>
                </c:pt>
                <c:pt idx="5665">
                  <c:v>339.93</c:v>
                </c:pt>
                <c:pt idx="5666">
                  <c:v>339.99</c:v>
                </c:pt>
                <c:pt idx="5667">
                  <c:v>340.05</c:v>
                </c:pt>
                <c:pt idx="5668">
                  <c:v>340.11</c:v>
                </c:pt>
                <c:pt idx="5669">
                  <c:v>340.17</c:v>
                </c:pt>
                <c:pt idx="5670">
                  <c:v>340.23</c:v>
                </c:pt>
                <c:pt idx="5671">
                  <c:v>340.29</c:v>
                </c:pt>
                <c:pt idx="5672">
                  <c:v>340.35</c:v>
                </c:pt>
                <c:pt idx="5673">
                  <c:v>340.41</c:v>
                </c:pt>
                <c:pt idx="5674">
                  <c:v>340.47</c:v>
                </c:pt>
                <c:pt idx="5675">
                  <c:v>340.53</c:v>
                </c:pt>
                <c:pt idx="5676">
                  <c:v>340.59</c:v>
                </c:pt>
                <c:pt idx="5677">
                  <c:v>340.65</c:v>
                </c:pt>
                <c:pt idx="5678">
                  <c:v>340.71</c:v>
                </c:pt>
                <c:pt idx="5679">
                  <c:v>340.77</c:v>
                </c:pt>
                <c:pt idx="5680">
                  <c:v>340.83</c:v>
                </c:pt>
                <c:pt idx="5681">
                  <c:v>340.89</c:v>
                </c:pt>
                <c:pt idx="5682">
                  <c:v>340.95</c:v>
                </c:pt>
                <c:pt idx="5683">
                  <c:v>341.01</c:v>
                </c:pt>
                <c:pt idx="5684">
                  <c:v>341.07</c:v>
                </c:pt>
                <c:pt idx="5685">
                  <c:v>341.13</c:v>
                </c:pt>
                <c:pt idx="5686">
                  <c:v>341.19</c:v>
                </c:pt>
                <c:pt idx="5687">
                  <c:v>341.25</c:v>
                </c:pt>
                <c:pt idx="5688">
                  <c:v>341.31</c:v>
                </c:pt>
                <c:pt idx="5689">
                  <c:v>341.37</c:v>
                </c:pt>
                <c:pt idx="5690">
                  <c:v>341.43</c:v>
                </c:pt>
                <c:pt idx="5691">
                  <c:v>341.49</c:v>
                </c:pt>
                <c:pt idx="5692">
                  <c:v>341.55</c:v>
                </c:pt>
                <c:pt idx="5693">
                  <c:v>341.61</c:v>
                </c:pt>
                <c:pt idx="5694">
                  <c:v>341.67</c:v>
                </c:pt>
                <c:pt idx="5695">
                  <c:v>341.73</c:v>
                </c:pt>
                <c:pt idx="5696">
                  <c:v>341.79</c:v>
                </c:pt>
                <c:pt idx="5697">
                  <c:v>341.85</c:v>
                </c:pt>
                <c:pt idx="5698">
                  <c:v>341.91</c:v>
                </c:pt>
                <c:pt idx="5699">
                  <c:v>341.97</c:v>
                </c:pt>
                <c:pt idx="5700">
                  <c:v>342.03</c:v>
                </c:pt>
                <c:pt idx="5701">
                  <c:v>342.09</c:v>
                </c:pt>
                <c:pt idx="5702">
                  <c:v>342.15</c:v>
                </c:pt>
                <c:pt idx="5703">
                  <c:v>342.21</c:v>
                </c:pt>
                <c:pt idx="5704">
                  <c:v>342.27</c:v>
                </c:pt>
                <c:pt idx="5705">
                  <c:v>342.33</c:v>
                </c:pt>
                <c:pt idx="5706">
                  <c:v>342.39</c:v>
                </c:pt>
                <c:pt idx="5707">
                  <c:v>342.45</c:v>
                </c:pt>
                <c:pt idx="5708">
                  <c:v>342.51</c:v>
                </c:pt>
                <c:pt idx="5709">
                  <c:v>342.57</c:v>
                </c:pt>
                <c:pt idx="5710">
                  <c:v>342.63</c:v>
                </c:pt>
                <c:pt idx="5711">
                  <c:v>342.69</c:v>
                </c:pt>
                <c:pt idx="5712">
                  <c:v>342.75</c:v>
                </c:pt>
                <c:pt idx="5713">
                  <c:v>342.81</c:v>
                </c:pt>
                <c:pt idx="5714">
                  <c:v>342.87</c:v>
                </c:pt>
                <c:pt idx="5715">
                  <c:v>342.93</c:v>
                </c:pt>
                <c:pt idx="5716">
                  <c:v>342.99</c:v>
                </c:pt>
                <c:pt idx="5717">
                  <c:v>343.05</c:v>
                </c:pt>
                <c:pt idx="5718">
                  <c:v>343.11</c:v>
                </c:pt>
                <c:pt idx="5719">
                  <c:v>343.17</c:v>
                </c:pt>
                <c:pt idx="5720">
                  <c:v>343.23</c:v>
                </c:pt>
                <c:pt idx="5721">
                  <c:v>343.29</c:v>
                </c:pt>
                <c:pt idx="5722">
                  <c:v>343.35</c:v>
                </c:pt>
                <c:pt idx="5723">
                  <c:v>343.41</c:v>
                </c:pt>
                <c:pt idx="5724">
                  <c:v>343.47</c:v>
                </c:pt>
                <c:pt idx="5725">
                  <c:v>343.53</c:v>
                </c:pt>
                <c:pt idx="5726">
                  <c:v>343.59</c:v>
                </c:pt>
                <c:pt idx="5727">
                  <c:v>343.65</c:v>
                </c:pt>
                <c:pt idx="5728">
                  <c:v>343.71</c:v>
                </c:pt>
                <c:pt idx="5729">
                  <c:v>343.77</c:v>
                </c:pt>
                <c:pt idx="5730">
                  <c:v>343.83</c:v>
                </c:pt>
                <c:pt idx="5731">
                  <c:v>343.89</c:v>
                </c:pt>
                <c:pt idx="5732">
                  <c:v>343.95</c:v>
                </c:pt>
                <c:pt idx="5733">
                  <c:v>344.01</c:v>
                </c:pt>
                <c:pt idx="5734">
                  <c:v>344.07</c:v>
                </c:pt>
                <c:pt idx="5735">
                  <c:v>344.13</c:v>
                </c:pt>
                <c:pt idx="5736">
                  <c:v>344.19</c:v>
                </c:pt>
                <c:pt idx="5737">
                  <c:v>344.25</c:v>
                </c:pt>
                <c:pt idx="5738">
                  <c:v>344.31</c:v>
                </c:pt>
                <c:pt idx="5739">
                  <c:v>344.37</c:v>
                </c:pt>
                <c:pt idx="5740">
                  <c:v>344.43</c:v>
                </c:pt>
                <c:pt idx="5741">
                  <c:v>344.49</c:v>
                </c:pt>
                <c:pt idx="5742">
                  <c:v>344.55</c:v>
                </c:pt>
                <c:pt idx="5743">
                  <c:v>344.61</c:v>
                </c:pt>
                <c:pt idx="5744">
                  <c:v>344.67</c:v>
                </c:pt>
                <c:pt idx="5745">
                  <c:v>344.73</c:v>
                </c:pt>
                <c:pt idx="5746">
                  <c:v>344.79</c:v>
                </c:pt>
                <c:pt idx="5747">
                  <c:v>344.85</c:v>
                </c:pt>
                <c:pt idx="5748">
                  <c:v>344.91</c:v>
                </c:pt>
                <c:pt idx="5749">
                  <c:v>344.97</c:v>
                </c:pt>
                <c:pt idx="5750">
                  <c:v>345.03</c:v>
                </c:pt>
                <c:pt idx="5751">
                  <c:v>345.09</c:v>
                </c:pt>
                <c:pt idx="5752">
                  <c:v>345.15</c:v>
                </c:pt>
                <c:pt idx="5753">
                  <c:v>345.21</c:v>
                </c:pt>
                <c:pt idx="5754">
                  <c:v>345.27</c:v>
                </c:pt>
                <c:pt idx="5755">
                  <c:v>345.33</c:v>
                </c:pt>
                <c:pt idx="5756">
                  <c:v>345.39</c:v>
                </c:pt>
                <c:pt idx="5757">
                  <c:v>345.45</c:v>
                </c:pt>
                <c:pt idx="5758">
                  <c:v>345.51</c:v>
                </c:pt>
                <c:pt idx="5759">
                  <c:v>345.57</c:v>
                </c:pt>
                <c:pt idx="5760">
                  <c:v>345.63</c:v>
                </c:pt>
                <c:pt idx="5761">
                  <c:v>345.69</c:v>
                </c:pt>
                <c:pt idx="5762">
                  <c:v>345.75</c:v>
                </c:pt>
                <c:pt idx="5763">
                  <c:v>345.81</c:v>
                </c:pt>
                <c:pt idx="5764">
                  <c:v>345.87</c:v>
                </c:pt>
                <c:pt idx="5765">
                  <c:v>345.93</c:v>
                </c:pt>
                <c:pt idx="5766">
                  <c:v>345.99</c:v>
                </c:pt>
                <c:pt idx="5767">
                  <c:v>346.05</c:v>
                </c:pt>
                <c:pt idx="5768">
                  <c:v>346.11</c:v>
                </c:pt>
                <c:pt idx="5769">
                  <c:v>346.17</c:v>
                </c:pt>
                <c:pt idx="5770">
                  <c:v>346.23</c:v>
                </c:pt>
                <c:pt idx="5771">
                  <c:v>346.29</c:v>
                </c:pt>
                <c:pt idx="5772">
                  <c:v>346.35</c:v>
                </c:pt>
                <c:pt idx="5773">
                  <c:v>346.41</c:v>
                </c:pt>
                <c:pt idx="5774">
                  <c:v>346.47</c:v>
                </c:pt>
                <c:pt idx="5775">
                  <c:v>346.53</c:v>
                </c:pt>
                <c:pt idx="5776">
                  <c:v>346.59</c:v>
                </c:pt>
                <c:pt idx="5777">
                  <c:v>346.65</c:v>
                </c:pt>
                <c:pt idx="5778">
                  <c:v>346.71</c:v>
                </c:pt>
                <c:pt idx="5779">
                  <c:v>346.77</c:v>
                </c:pt>
                <c:pt idx="5780">
                  <c:v>346.83</c:v>
                </c:pt>
                <c:pt idx="5781">
                  <c:v>346.89</c:v>
                </c:pt>
                <c:pt idx="5782">
                  <c:v>346.95</c:v>
                </c:pt>
                <c:pt idx="5783">
                  <c:v>347.01</c:v>
                </c:pt>
                <c:pt idx="5784">
                  <c:v>347.07</c:v>
                </c:pt>
                <c:pt idx="5785">
                  <c:v>347.13</c:v>
                </c:pt>
                <c:pt idx="5786">
                  <c:v>347.19</c:v>
                </c:pt>
                <c:pt idx="5787">
                  <c:v>347.25</c:v>
                </c:pt>
                <c:pt idx="5788">
                  <c:v>347.31</c:v>
                </c:pt>
                <c:pt idx="5789">
                  <c:v>347.37</c:v>
                </c:pt>
                <c:pt idx="5790">
                  <c:v>347.43</c:v>
                </c:pt>
                <c:pt idx="5791">
                  <c:v>347.49</c:v>
                </c:pt>
                <c:pt idx="5792">
                  <c:v>347.55</c:v>
                </c:pt>
                <c:pt idx="5793">
                  <c:v>347.61</c:v>
                </c:pt>
                <c:pt idx="5794">
                  <c:v>347.67</c:v>
                </c:pt>
                <c:pt idx="5795">
                  <c:v>347.73</c:v>
                </c:pt>
                <c:pt idx="5796">
                  <c:v>347.79</c:v>
                </c:pt>
                <c:pt idx="5797">
                  <c:v>347.85</c:v>
                </c:pt>
                <c:pt idx="5798">
                  <c:v>347.91</c:v>
                </c:pt>
                <c:pt idx="5799">
                  <c:v>347.97</c:v>
                </c:pt>
                <c:pt idx="5800">
                  <c:v>348.03</c:v>
                </c:pt>
                <c:pt idx="5801">
                  <c:v>348.09</c:v>
                </c:pt>
                <c:pt idx="5802">
                  <c:v>348.15</c:v>
                </c:pt>
                <c:pt idx="5803">
                  <c:v>348.21</c:v>
                </c:pt>
                <c:pt idx="5804">
                  <c:v>348.27</c:v>
                </c:pt>
                <c:pt idx="5805">
                  <c:v>348.33</c:v>
                </c:pt>
                <c:pt idx="5806">
                  <c:v>348.39</c:v>
                </c:pt>
                <c:pt idx="5807">
                  <c:v>348.45</c:v>
                </c:pt>
                <c:pt idx="5808">
                  <c:v>348.51</c:v>
                </c:pt>
                <c:pt idx="5809">
                  <c:v>348.57</c:v>
                </c:pt>
                <c:pt idx="5810">
                  <c:v>348.63</c:v>
                </c:pt>
                <c:pt idx="5811">
                  <c:v>348.69</c:v>
                </c:pt>
                <c:pt idx="5812">
                  <c:v>348.75</c:v>
                </c:pt>
                <c:pt idx="5813">
                  <c:v>348.81</c:v>
                </c:pt>
                <c:pt idx="5814">
                  <c:v>348.87</c:v>
                </c:pt>
                <c:pt idx="5815">
                  <c:v>348.93</c:v>
                </c:pt>
                <c:pt idx="5816">
                  <c:v>348.99</c:v>
                </c:pt>
                <c:pt idx="5817">
                  <c:v>349.05</c:v>
                </c:pt>
                <c:pt idx="5818">
                  <c:v>349.11</c:v>
                </c:pt>
                <c:pt idx="5819">
                  <c:v>349.17</c:v>
                </c:pt>
                <c:pt idx="5820">
                  <c:v>349.23</c:v>
                </c:pt>
                <c:pt idx="5821">
                  <c:v>349.29</c:v>
                </c:pt>
                <c:pt idx="5822">
                  <c:v>349.35</c:v>
                </c:pt>
                <c:pt idx="5823">
                  <c:v>349.41</c:v>
                </c:pt>
                <c:pt idx="5824">
                  <c:v>349.47</c:v>
                </c:pt>
                <c:pt idx="5825">
                  <c:v>349.53</c:v>
                </c:pt>
                <c:pt idx="5826">
                  <c:v>349.59</c:v>
                </c:pt>
                <c:pt idx="5827">
                  <c:v>349.65</c:v>
                </c:pt>
                <c:pt idx="5828">
                  <c:v>349.71</c:v>
                </c:pt>
                <c:pt idx="5829">
                  <c:v>349.77</c:v>
                </c:pt>
                <c:pt idx="5830">
                  <c:v>349.83</c:v>
                </c:pt>
                <c:pt idx="5831">
                  <c:v>349.89</c:v>
                </c:pt>
                <c:pt idx="5832">
                  <c:v>349.95</c:v>
                </c:pt>
                <c:pt idx="5833">
                  <c:v>350.01</c:v>
                </c:pt>
                <c:pt idx="5834">
                  <c:v>350.07</c:v>
                </c:pt>
                <c:pt idx="5835">
                  <c:v>350.13</c:v>
                </c:pt>
                <c:pt idx="5836">
                  <c:v>350.19</c:v>
                </c:pt>
                <c:pt idx="5837">
                  <c:v>350.25</c:v>
                </c:pt>
                <c:pt idx="5838">
                  <c:v>350.31</c:v>
                </c:pt>
                <c:pt idx="5839">
                  <c:v>350.37</c:v>
                </c:pt>
                <c:pt idx="5840">
                  <c:v>350.43</c:v>
                </c:pt>
                <c:pt idx="5841">
                  <c:v>350.49</c:v>
                </c:pt>
                <c:pt idx="5842">
                  <c:v>350.55</c:v>
                </c:pt>
                <c:pt idx="5843">
                  <c:v>350.61</c:v>
                </c:pt>
                <c:pt idx="5844">
                  <c:v>350.67</c:v>
                </c:pt>
                <c:pt idx="5845">
                  <c:v>350.73</c:v>
                </c:pt>
                <c:pt idx="5846">
                  <c:v>350.79</c:v>
                </c:pt>
                <c:pt idx="5847">
                  <c:v>350.85</c:v>
                </c:pt>
                <c:pt idx="5848">
                  <c:v>350.91</c:v>
                </c:pt>
                <c:pt idx="5849">
                  <c:v>350.97</c:v>
                </c:pt>
                <c:pt idx="5850">
                  <c:v>351.03</c:v>
                </c:pt>
                <c:pt idx="5851">
                  <c:v>351.09</c:v>
                </c:pt>
                <c:pt idx="5852">
                  <c:v>351.15</c:v>
                </c:pt>
                <c:pt idx="5853">
                  <c:v>351.21</c:v>
                </c:pt>
                <c:pt idx="5854">
                  <c:v>351.27</c:v>
                </c:pt>
                <c:pt idx="5855">
                  <c:v>351.33</c:v>
                </c:pt>
                <c:pt idx="5856">
                  <c:v>351.39</c:v>
                </c:pt>
                <c:pt idx="5857">
                  <c:v>351.45</c:v>
                </c:pt>
                <c:pt idx="5858">
                  <c:v>351.51</c:v>
                </c:pt>
                <c:pt idx="5859">
                  <c:v>351.57</c:v>
                </c:pt>
                <c:pt idx="5860">
                  <c:v>351.63</c:v>
                </c:pt>
                <c:pt idx="5861">
                  <c:v>351.69</c:v>
                </c:pt>
                <c:pt idx="5862">
                  <c:v>351.75</c:v>
                </c:pt>
                <c:pt idx="5863">
                  <c:v>351.81</c:v>
                </c:pt>
                <c:pt idx="5864">
                  <c:v>351.87</c:v>
                </c:pt>
                <c:pt idx="5865">
                  <c:v>351.93</c:v>
                </c:pt>
                <c:pt idx="5866">
                  <c:v>351.99</c:v>
                </c:pt>
                <c:pt idx="5867">
                  <c:v>352.05</c:v>
                </c:pt>
                <c:pt idx="5868">
                  <c:v>352.11</c:v>
                </c:pt>
                <c:pt idx="5869">
                  <c:v>352.17</c:v>
                </c:pt>
                <c:pt idx="5870">
                  <c:v>352.23</c:v>
                </c:pt>
                <c:pt idx="5871">
                  <c:v>352.29</c:v>
                </c:pt>
                <c:pt idx="5872">
                  <c:v>352.35</c:v>
                </c:pt>
                <c:pt idx="5873">
                  <c:v>352.41</c:v>
                </c:pt>
                <c:pt idx="5874">
                  <c:v>352.47</c:v>
                </c:pt>
                <c:pt idx="5875">
                  <c:v>352.53</c:v>
                </c:pt>
                <c:pt idx="5876">
                  <c:v>352.59</c:v>
                </c:pt>
                <c:pt idx="5877">
                  <c:v>352.65</c:v>
                </c:pt>
                <c:pt idx="5878">
                  <c:v>352.71</c:v>
                </c:pt>
                <c:pt idx="5879">
                  <c:v>352.77</c:v>
                </c:pt>
                <c:pt idx="5880">
                  <c:v>352.83</c:v>
                </c:pt>
                <c:pt idx="5881">
                  <c:v>352.89</c:v>
                </c:pt>
                <c:pt idx="5882">
                  <c:v>352.95</c:v>
                </c:pt>
                <c:pt idx="5883">
                  <c:v>353.01</c:v>
                </c:pt>
                <c:pt idx="5884">
                  <c:v>353.07</c:v>
                </c:pt>
                <c:pt idx="5885">
                  <c:v>353.13</c:v>
                </c:pt>
                <c:pt idx="5886">
                  <c:v>353.19</c:v>
                </c:pt>
                <c:pt idx="5887">
                  <c:v>353.25</c:v>
                </c:pt>
                <c:pt idx="5888">
                  <c:v>353.31</c:v>
                </c:pt>
                <c:pt idx="5889">
                  <c:v>353.37</c:v>
                </c:pt>
                <c:pt idx="5890">
                  <c:v>353.43</c:v>
                </c:pt>
                <c:pt idx="5891">
                  <c:v>353.49</c:v>
                </c:pt>
                <c:pt idx="5892">
                  <c:v>353.55</c:v>
                </c:pt>
                <c:pt idx="5893">
                  <c:v>353.61</c:v>
                </c:pt>
                <c:pt idx="5894">
                  <c:v>353.67</c:v>
                </c:pt>
                <c:pt idx="5895">
                  <c:v>353.73</c:v>
                </c:pt>
                <c:pt idx="5896">
                  <c:v>353.79</c:v>
                </c:pt>
                <c:pt idx="5897">
                  <c:v>353.85</c:v>
                </c:pt>
                <c:pt idx="5898">
                  <c:v>353.91</c:v>
                </c:pt>
                <c:pt idx="5899">
                  <c:v>353.97</c:v>
                </c:pt>
                <c:pt idx="5900">
                  <c:v>354.03</c:v>
                </c:pt>
                <c:pt idx="5901">
                  <c:v>354.09</c:v>
                </c:pt>
                <c:pt idx="5902">
                  <c:v>354.15</c:v>
                </c:pt>
                <c:pt idx="5903">
                  <c:v>354.21</c:v>
                </c:pt>
                <c:pt idx="5904">
                  <c:v>354.27</c:v>
                </c:pt>
                <c:pt idx="5905">
                  <c:v>354.33</c:v>
                </c:pt>
                <c:pt idx="5906">
                  <c:v>354.39</c:v>
                </c:pt>
                <c:pt idx="5907">
                  <c:v>354.45</c:v>
                </c:pt>
                <c:pt idx="5908">
                  <c:v>354.51</c:v>
                </c:pt>
                <c:pt idx="5909">
                  <c:v>354.57</c:v>
                </c:pt>
                <c:pt idx="5910">
                  <c:v>354.63</c:v>
                </c:pt>
                <c:pt idx="5911">
                  <c:v>354.69</c:v>
                </c:pt>
                <c:pt idx="5912">
                  <c:v>354.75</c:v>
                </c:pt>
                <c:pt idx="5913">
                  <c:v>354.81</c:v>
                </c:pt>
                <c:pt idx="5914">
                  <c:v>354.87</c:v>
                </c:pt>
                <c:pt idx="5915">
                  <c:v>354.93</c:v>
                </c:pt>
                <c:pt idx="5916">
                  <c:v>354.99</c:v>
                </c:pt>
                <c:pt idx="5917">
                  <c:v>355.05</c:v>
                </c:pt>
                <c:pt idx="5918">
                  <c:v>355.11</c:v>
                </c:pt>
                <c:pt idx="5919">
                  <c:v>355.17</c:v>
                </c:pt>
                <c:pt idx="5920">
                  <c:v>355.23</c:v>
                </c:pt>
                <c:pt idx="5921">
                  <c:v>355.29</c:v>
                </c:pt>
                <c:pt idx="5922">
                  <c:v>355.35</c:v>
                </c:pt>
                <c:pt idx="5923">
                  <c:v>355.41</c:v>
                </c:pt>
                <c:pt idx="5924">
                  <c:v>355.47</c:v>
                </c:pt>
                <c:pt idx="5925">
                  <c:v>355.53</c:v>
                </c:pt>
                <c:pt idx="5926">
                  <c:v>355.59</c:v>
                </c:pt>
                <c:pt idx="5927">
                  <c:v>355.65</c:v>
                </c:pt>
                <c:pt idx="5928">
                  <c:v>355.71</c:v>
                </c:pt>
                <c:pt idx="5929">
                  <c:v>355.77</c:v>
                </c:pt>
                <c:pt idx="5930">
                  <c:v>355.83</c:v>
                </c:pt>
                <c:pt idx="5931">
                  <c:v>355.89</c:v>
                </c:pt>
                <c:pt idx="5932">
                  <c:v>355.95</c:v>
                </c:pt>
                <c:pt idx="5933">
                  <c:v>356.01</c:v>
                </c:pt>
                <c:pt idx="5934">
                  <c:v>356.07</c:v>
                </c:pt>
                <c:pt idx="5935">
                  <c:v>356.13</c:v>
                </c:pt>
                <c:pt idx="5936">
                  <c:v>356.19</c:v>
                </c:pt>
                <c:pt idx="5937">
                  <c:v>356.25</c:v>
                </c:pt>
                <c:pt idx="5938">
                  <c:v>356.31</c:v>
                </c:pt>
                <c:pt idx="5939">
                  <c:v>356.37</c:v>
                </c:pt>
                <c:pt idx="5940">
                  <c:v>356.43</c:v>
                </c:pt>
                <c:pt idx="5941">
                  <c:v>356.49</c:v>
                </c:pt>
                <c:pt idx="5942">
                  <c:v>356.55</c:v>
                </c:pt>
                <c:pt idx="5943">
                  <c:v>356.61</c:v>
                </c:pt>
                <c:pt idx="5944">
                  <c:v>356.67</c:v>
                </c:pt>
                <c:pt idx="5945">
                  <c:v>356.73</c:v>
                </c:pt>
                <c:pt idx="5946">
                  <c:v>356.79</c:v>
                </c:pt>
                <c:pt idx="5947">
                  <c:v>356.85</c:v>
                </c:pt>
                <c:pt idx="5948">
                  <c:v>356.91</c:v>
                </c:pt>
                <c:pt idx="5949">
                  <c:v>356.97</c:v>
                </c:pt>
                <c:pt idx="5950">
                  <c:v>357.03</c:v>
                </c:pt>
                <c:pt idx="5951">
                  <c:v>357.09</c:v>
                </c:pt>
                <c:pt idx="5952">
                  <c:v>357.15</c:v>
                </c:pt>
                <c:pt idx="5953">
                  <c:v>357.21</c:v>
                </c:pt>
                <c:pt idx="5954">
                  <c:v>357.27</c:v>
                </c:pt>
                <c:pt idx="5955">
                  <c:v>357.33</c:v>
                </c:pt>
                <c:pt idx="5956">
                  <c:v>357.39</c:v>
                </c:pt>
                <c:pt idx="5957">
                  <c:v>357.45</c:v>
                </c:pt>
                <c:pt idx="5958">
                  <c:v>357.51</c:v>
                </c:pt>
                <c:pt idx="5959">
                  <c:v>357.57</c:v>
                </c:pt>
                <c:pt idx="5960">
                  <c:v>357.63</c:v>
                </c:pt>
                <c:pt idx="5961">
                  <c:v>357.69</c:v>
                </c:pt>
                <c:pt idx="5962">
                  <c:v>357.75</c:v>
                </c:pt>
                <c:pt idx="5963">
                  <c:v>357.81</c:v>
                </c:pt>
                <c:pt idx="5964">
                  <c:v>357.87</c:v>
                </c:pt>
                <c:pt idx="5965">
                  <c:v>357.93</c:v>
                </c:pt>
                <c:pt idx="5966">
                  <c:v>357.99</c:v>
                </c:pt>
                <c:pt idx="5967">
                  <c:v>358.05</c:v>
                </c:pt>
                <c:pt idx="5968">
                  <c:v>358.11</c:v>
                </c:pt>
                <c:pt idx="5969">
                  <c:v>358.17</c:v>
                </c:pt>
                <c:pt idx="5970">
                  <c:v>358.23</c:v>
                </c:pt>
                <c:pt idx="5971">
                  <c:v>358.29</c:v>
                </c:pt>
                <c:pt idx="5972">
                  <c:v>358.35</c:v>
                </c:pt>
                <c:pt idx="5973">
                  <c:v>358.41</c:v>
                </c:pt>
                <c:pt idx="5974">
                  <c:v>358.47</c:v>
                </c:pt>
                <c:pt idx="5975">
                  <c:v>358.53</c:v>
                </c:pt>
                <c:pt idx="5976">
                  <c:v>358.59</c:v>
                </c:pt>
                <c:pt idx="5977">
                  <c:v>358.65</c:v>
                </c:pt>
                <c:pt idx="5978">
                  <c:v>358.71</c:v>
                </c:pt>
                <c:pt idx="5979">
                  <c:v>358.77</c:v>
                </c:pt>
                <c:pt idx="5980">
                  <c:v>358.83</c:v>
                </c:pt>
                <c:pt idx="5981">
                  <c:v>358.89</c:v>
                </c:pt>
                <c:pt idx="5982">
                  <c:v>358.95</c:v>
                </c:pt>
                <c:pt idx="5983">
                  <c:v>359.01</c:v>
                </c:pt>
                <c:pt idx="5984">
                  <c:v>359.07</c:v>
                </c:pt>
                <c:pt idx="5985">
                  <c:v>359.13</c:v>
                </c:pt>
                <c:pt idx="5986">
                  <c:v>359.19</c:v>
                </c:pt>
                <c:pt idx="5987">
                  <c:v>359.25</c:v>
                </c:pt>
                <c:pt idx="5988">
                  <c:v>359.31</c:v>
                </c:pt>
                <c:pt idx="5989">
                  <c:v>359.37</c:v>
                </c:pt>
                <c:pt idx="5990">
                  <c:v>359.43</c:v>
                </c:pt>
                <c:pt idx="5991">
                  <c:v>359.49</c:v>
                </c:pt>
                <c:pt idx="5992">
                  <c:v>359.55</c:v>
                </c:pt>
                <c:pt idx="5993">
                  <c:v>359.61</c:v>
                </c:pt>
                <c:pt idx="5994">
                  <c:v>359.67</c:v>
                </c:pt>
                <c:pt idx="5995">
                  <c:v>359.73</c:v>
                </c:pt>
                <c:pt idx="5996">
                  <c:v>359.79</c:v>
                </c:pt>
                <c:pt idx="5997">
                  <c:v>359.85</c:v>
                </c:pt>
                <c:pt idx="5998">
                  <c:v>359.91</c:v>
                </c:pt>
                <c:pt idx="5999">
                  <c:v>359.97</c:v>
                </c:pt>
                <c:pt idx="6000">
                  <c:v>360.03</c:v>
                </c:pt>
                <c:pt idx="6001">
                  <c:v>360.09</c:v>
                </c:pt>
                <c:pt idx="6002">
                  <c:v>360.15</c:v>
                </c:pt>
                <c:pt idx="6003">
                  <c:v>360.21</c:v>
                </c:pt>
                <c:pt idx="6004">
                  <c:v>360.27</c:v>
                </c:pt>
                <c:pt idx="6005">
                  <c:v>360.33</c:v>
                </c:pt>
                <c:pt idx="6006">
                  <c:v>360.39</c:v>
                </c:pt>
                <c:pt idx="6007">
                  <c:v>360.45</c:v>
                </c:pt>
                <c:pt idx="6008">
                  <c:v>360.51</c:v>
                </c:pt>
                <c:pt idx="6009">
                  <c:v>360.57</c:v>
                </c:pt>
                <c:pt idx="6010">
                  <c:v>360.63</c:v>
                </c:pt>
                <c:pt idx="6011">
                  <c:v>360.69</c:v>
                </c:pt>
                <c:pt idx="6012">
                  <c:v>360.75</c:v>
                </c:pt>
                <c:pt idx="6013">
                  <c:v>360.81</c:v>
                </c:pt>
                <c:pt idx="6014">
                  <c:v>360.87</c:v>
                </c:pt>
                <c:pt idx="6015">
                  <c:v>360.93</c:v>
                </c:pt>
                <c:pt idx="6016">
                  <c:v>360.99</c:v>
                </c:pt>
                <c:pt idx="6017">
                  <c:v>361.05</c:v>
                </c:pt>
                <c:pt idx="6018">
                  <c:v>361.11</c:v>
                </c:pt>
                <c:pt idx="6019">
                  <c:v>361.17</c:v>
                </c:pt>
                <c:pt idx="6020">
                  <c:v>361.23</c:v>
                </c:pt>
                <c:pt idx="6021">
                  <c:v>361.29</c:v>
                </c:pt>
                <c:pt idx="6022">
                  <c:v>361.35</c:v>
                </c:pt>
                <c:pt idx="6023">
                  <c:v>361.41</c:v>
                </c:pt>
                <c:pt idx="6024">
                  <c:v>361.47</c:v>
                </c:pt>
                <c:pt idx="6025">
                  <c:v>361.53</c:v>
                </c:pt>
                <c:pt idx="6026">
                  <c:v>361.59</c:v>
                </c:pt>
                <c:pt idx="6027">
                  <c:v>361.65</c:v>
                </c:pt>
                <c:pt idx="6028">
                  <c:v>361.71</c:v>
                </c:pt>
                <c:pt idx="6029">
                  <c:v>361.77</c:v>
                </c:pt>
                <c:pt idx="6030">
                  <c:v>361.83</c:v>
                </c:pt>
                <c:pt idx="6031">
                  <c:v>361.89</c:v>
                </c:pt>
                <c:pt idx="6032">
                  <c:v>361.95</c:v>
                </c:pt>
                <c:pt idx="6033">
                  <c:v>362.01</c:v>
                </c:pt>
                <c:pt idx="6034">
                  <c:v>362.07</c:v>
                </c:pt>
                <c:pt idx="6035">
                  <c:v>362.13</c:v>
                </c:pt>
                <c:pt idx="6036">
                  <c:v>362.19</c:v>
                </c:pt>
                <c:pt idx="6037">
                  <c:v>362.25</c:v>
                </c:pt>
                <c:pt idx="6038">
                  <c:v>362.31</c:v>
                </c:pt>
                <c:pt idx="6039">
                  <c:v>362.37</c:v>
                </c:pt>
                <c:pt idx="6040">
                  <c:v>362.43</c:v>
                </c:pt>
                <c:pt idx="6041">
                  <c:v>362.49</c:v>
                </c:pt>
                <c:pt idx="6042">
                  <c:v>362.55</c:v>
                </c:pt>
                <c:pt idx="6043">
                  <c:v>362.61</c:v>
                </c:pt>
                <c:pt idx="6044">
                  <c:v>362.67</c:v>
                </c:pt>
                <c:pt idx="6045">
                  <c:v>362.73</c:v>
                </c:pt>
                <c:pt idx="6046">
                  <c:v>362.79</c:v>
                </c:pt>
                <c:pt idx="6047">
                  <c:v>362.85</c:v>
                </c:pt>
                <c:pt idx="6048">
                  <c:v>362.91</c:v>
                </c:pt>
                <c:pt idx="6049">
                  <c:v>362.97</c:v>
                </c:pt>
                <c:pt idx="6050">
                  <c:v>363.03</c:v>
                </c:pt>
                <c:pt idx="6051">
                  <c:v>363.09</c:v>
                </c:pt>
                <c:pt idx="6052">
                  <c:v>363.15</c:v>
                </c:pt>
                <c:pt idx="6053">
                  <c:v>363.21</c:v>
                </c:pt>
                <c:pt idx="6054">
                  <c:v>363.27</c:v>
                </c:pt>
                <c:pt idx="6055">
                  <c:v>363.33</c:v>
                </c:pt>
                <c:pt idx="6056">
                  <c:v>363.39</c:v>
                </c:pt>
                <c:pt idx="6057">
                  <c:v>363.45</c:v>
                </c:pt>
                <c:pt idx="6058">
                  <c:v>363.51</c:v>
                </c:pt>
                <c:pt idx="6059">
                  <c:v>363.57</c:v>
                </c:pt>
                <c:pt idx="6060">
                  <c:v>363.63</c:v>
                </c:pt>
                <c:pt idx="6061">
                  <c:v>363.69</c:v>
                </c:pt>
                <c:pt idx="6062">
                  <c:v>363.75</c:v>
                </c:pt>
                <c:pt idx="6063">
                  <c:v>363.81</c:v>
                </c:pt>
                <c:pt idx="6064">
                  <c:v>363.87</c:v>
                </c:pt>
                <c:pt idx="6065">
                  <c:v>363.93</c:v>
                </c:pt>
                <c:pt idx="6066">
                  <c:v>363.99</c:v>
                </c:pt>
                <c:pt idx="6067">
                  <c:v>364.05</c:v>
                </c:pt>
                <c:pt idx="6068">
                  <c:v>364.11</c:v>
                </c:pt>
                <c:pt idx="6069">
                  <c:v>364.17</c:v>
                </c:pt>
                <c:pt idx="6070">
                  <c:v>364.23</c:v>
                </c:pt>
                <c:pt idx="6071">
                  <c:v>364.29</c:v>
                </c:pt>
                <c:pt idx="6072">
                  <c:v>364.35</c:v>
                </c:pt>
                <c:pt idx="6073">
                  <c:v>364.41</c:v>
                </c:pt>
                <c:pt idx="6074">
                  <c:v>364.47</c:v>
                </c:pt>
                <c:pt idx="6075">
                  <c:v>364.53</c:v>
                </c:pt>
                <c:pt idx="6076">
                  <c:v>364.59</c:v>
                </c:pt>
                <c:pt idx="6077">
                  <c:v>364.65</c:v>
                </c:pt>
                <c:pt idx="6078">
                  <c:v>364.71</c:v>
                </c:pt>
                <c:pt idx="6079">
                  <c:v>364.77</c:v>
                </c:pt>
                <c:pt idx="6080">
                  <c:v>364.83</c:v>
                </c:pt>
                <c:pt idx="6081">
                  <c:v>364.89</c:v>
                </c:pt>
                <c:pt idx="6082">
                  <c:v>364.95</c:v>
                </c:pt>
                <c:pt idx="6083">
                  <c:v>365.01</c:v>
                </c:pt>
                <c:pt idx="6084">
                  <c:v>365.07</c:v>
                </c:pt>
                <c:pt idx="6085">
                  <c:v>365.13</c:v>
                </c:pt>
                <c:pt idx="6086">
                  <c:v>365.19</c:v>
                </c:pt>
                <c:pt idx="6087">
                  <c:v>365.25</c:v>
                </c:pt>
                <c:pt idx="6088">
                  <c:v>365.31</c:v>
                </c:pt>
                <c:pt idx="6089">
                  <c:v>365.37</c:v>
                </c:pt>
                <c:pt idx="6090">
                  <c:v>365.43</c:v>
                </c:pt>
                <c:pt idx="6091">
                  <c:v>365.49</c:v>
                </c:pt>
                <c:pt idx="6092">
                  <c:v>365.55</c:v>
                </c:pt>
                <c:pt idx="6093">
                  <c:v>365.61</c:v>
                </c:pt>
                <c:pt idx="6094">
                  <c:v>365.67</c:v>
                </c:pt>
                <c:pt idx="6095">
                  <c:v>365.73</c:v>
                </c:pt>
                <c:pt idx="6096">
                  <c:v>365.79</c:v>
                </c:pt>
                <c:pt idx="6097">
                  <c:v>365.85</c:v>
                </c:pt>
                <c:pt idx="6098">
                  <c:v>365.91</c:v>
                </c:pt>
                <c:pt idx="6099">
                  <c:v>365.97</c:v>
                </c:pt>
                <c:pt idx="6100">
                  <c:v>366.03</c:v>
                </c:pt>
                <c:pt idx="6101">
                  <c:v>366.09</c:v>
                </c:pt>
                <c:pt idx="6102">
                  <c:v>366.15</c:v>
                </c:pt>
                <c:pt idx="6103">
                  <c:v>366.21</c:v>
                </c:pt>
                <c:pt idx="6104">
                  <c:v>366.27</c:v>
                </c:pt>
                <c:pt idx="6105">
                  <c:v>366.33</c:v>
                </c:pt>
                <c:pt idx="6106">
                  <c:v>366.39</c:v>
                </c:pt>
                <c:pt idx="6107">
                  <c:v>366.45</c:v>
                </c:pt>
                <c:pt idx="6108">
                  <c:v>366.51</c:v>
                </c:pt>
                <c:pt idx="6109">
                  <c:v>366.57</c:v>
                </c:pt>
                <c:pt idx="6110">
                  <c:v>366.63</c:v>
                </c:pt>
                <c:pt idx="6111">
                  <c:v>366.69</c:v>
                </c:pt>
                <c:pt idx="6112">
                  <c:v>366.75</c:v>
                </c:pt>
                <c:pt idx="6113">
                  <c:v>366.81</c:v>
                </c:pt>
                <c:pt idx="6114">
                  <c:v>366.87</c:v>
                </c:pt>
                <c:pt idx="6115">
                  <c:v>366.93</c:v>
                </c:pt>
                <c:pt idx="6116">
                  <c:v>366.99</c:v>
                </c:pt>
                <c:pt idx="6117">
                  <c:v>367.05</c:v>
                </c:pt>
                <c:pt idx="6118">
                  <c:v>367.11</c:v>
                </c:pt>
                <c:pt idx="6119">
                  <c:v>367.17</c:v>
                </c:pt>
                <c:pt idx="6120">
                  <c:v>367.23</c:v>
                </c:pt>
                <c:pt idx="6121">
                  <c:v>367.29</c:v>
                </c:pt>
                <c:pt idx="6122">
                  <c:v>367.35</c:v>
                </c:pt>
                <c:pt idx="6123">
                  <c:v>367.41</c:v>
                </c:pt>
                <c:pt idx="6124">
                  <c:v>367.47</c:v>
                </c:pt>
                <c:pt idx="6125">
                  <c:v>367.53</c:v>
                </c:pt>
                <c:pt idx="6126">
                  <c:v>367.59</c:v>
                </c:pt>
                <c:pt idx="6127">
                  <c:v>367.65</c:v>
                </c:pt>
                <c:pt idx="6128">
                  <c:v>367.71</c:v>
                </c:pt>
                <c:pt idx="6129">
                  <c:v>367.77</c:v>
                </c:pt>
                <c:pt idx="6130">
                  <c:v>367.83</c:v>
                </c:pt>
                <c:pt idx="6131">
                  <c:v>367.89</c:v>
                </c:pt>
                <c:pt idx="6132">
                  <c:v>367.95</c:v>
                </c:pt>
                <c:pt idx="6133">
                  <c:v>368.01</c:v>
                </c:pt>
                <c:pt idx="6134">
                  <c:v>368.07</c:v>
                </c:pt>
                <c:pt idx="6135">
                  <c:v>368.13</c:v>
                </c:pt>
                <c:pt idx="6136">
                  <c:v>368.19</c:v>
                </c:pt>
                <c:pt idx="6137">
                  <c:v>368.25</c:v>
                </c:pt>
                <c:pt idx="6138">
                  <c:v>368.31</c:v>
                </c:pt>
                <c:pt idx="6139">
                  <c:v>368.37</c:v>
                </c:pt>
                <c:pt idx="6140">
                  <c:v>368.43</c:v>
                </c:pt>
                <c:pt idx="6141">
                  <c:v>368.49</c:v>
                </c:pt>
                <c:pt idx="6142">
                  <c:v>368.55</c:v>
                </c:pt>
                <c:pt idx="6143">
                  <c:v>368.61</c:v>
                </c:pt>
                <c:pt idx="6144">
                  <c:v>368.67</c:v>
                </c:pt>
                <c:pt idx="6145">
                  <c:v>368.73</c:v>
                </c:pt>
                <c:pt idx="6146">
                  <c:v>368.79</c:v>
                </c:pt>
                <c:pt idx="6147">
                  <c:v>368.85</c:v>
                </c:pt>
                <c:pt idx="6148">
                  <c:v>368.91</c:v>
                </c:pt>
                <c:pt idx="6149">
                  <c:v>368.97</c:v>
                </c:pt>
                <c:pt idx="6150">
                  <c:v>369.03</c:v>
                </c:pt>
                <c:pt idx="6151">
                  <c:v>369.09</c:v>
                </c:pt>
                <c:pt idx="6152">
                  <c:v>369.15</c:v>
                </c:pt>
                <c:pt idx="6153">
                  <c:v>369.21</c:v>
                </c:pt>
                <c:pt idx="6154">
                  <c:v>369.27</c:v>
                </c:pt>
                <c:pt idx="6155">
                  <c:v>369.33</c:v>
                </c:pt>
                <c:pt idx="6156">
                  <c:v>369.39</c:v>
                </c:pt>
                <c:pt idx="6157">
                  <c:v>369.45</c:v>
                </c:pt>
                <c:pt idx="6158">
                  <c:v>369.51</c:v>
                </c:pt>
                <c:pt idx="6159">
                  <c:v>369.57</c:v>
                </c:pt>
                <c:pt idx="6160">
                  <c:v>369.63</c:v>
                </c:pt>
                <c:pt idx="6161">
                  <c:v>369.69</c:v>
                </c:pt>
                <c:pt idx="6162">
                  <c:v>369.75</c:v>
                </c:pt>
                <c:pt idx="6163">
                  <c:v>369.81</c:v>
                </c:pt>
                <c:pt idx="6164">
                  <c:v>369.87</c:v>
                </c:pt>
                <c:pt idx="6165">
                  <c:v>369.93</c:v>
                </c:pt>
                <c:pt idx="6166">
                  <c:v>369.99</c:v>
                </c:pt>
                <c:pt idx="6167">
                  <c:v>370.05</c:v>
                </c:pt>
                <c:pt idx="6168">
                  <c:v>370.11</c:v>
                </c:pt>
                <c:pt idx="6169">
                  <c:v>370.17</c:v>
                </c:pt>
                <c:pt idx="6170">
                  <c:v>370.23</c:v>
                </c:pt>
                <c:pt idx="6171">
                  <c:v>370.29</c:v>
                </c:pt>
                <c:pt idx="6172">
                  <c:v>370.35</c:v>
                </c:pt>
                <c:pt idx="6173">
                  <c:v>370.41</c:v>
                </c:pt>
                <c:pt idx="6174">
                  <c:v>370.47</c:v>
                </c:pt>
                <c:pt idx="6175">
                  <c:v>370.53</c:v>
                </c:pt>
                <c:pt idx="6176">
                  <c:v>370.59</c:v>
                </c:pt>
                <c:pt idx="6177">
                  <c:v>370.65</c:v>
                </c:pt>
                <c:pt idx="6178">
                  <c:v>370.71</c:v>
                </c:pt>
                <c:pt idx="6179">
                  <c:v>370.77</c:v>
                </c:pt>
                <c:pt idx="6180">
                  <c:v>370.83</c:v>
                </c:pt>
                <c:pt idx="6181">
                  <c:v>370.89</c:v>
                </c:pt>
                <c:pt idx="6182">
                  <c:v>370.95</c:v>
                </c:pt>
                <c:pt idx="6183">
                  <c:v>371.01</c:v>
                </c:pt>
                <c:pt idx="6184">
                  <c:v>371.07</c:v>
                </c:pt>
                <c:pt idx="6185">
                  <c:v>371.13</c:v>
                </c:pt>
                <c:pt idx="6186">
                  <c:v>371.19</c:v>
                </c:pt>
                <c:pt idx="6187">
                  <c:v>371.25</c:v>
                </c:pt>
                <c:pt idx="6188">
                  <c:v>371.31</c:v>
                </c:pt>
                <c:pt idx="6189">
                  <c:v>371.37</c:v>
                </c:pt>
                <c:pt idx="6190">
                  <c:v>371.43</c:v>
                </c:pt>
                <c:pt idx="6191">
                  <c:v>371.49</c:v>
                </c:pt>
                <c:pt idx="6192">
                  <c:v>371.55</c:v>
                </c:pt>
                <c:pt idx="6193">
                  <c:v>371.61</c:v>
                </c:pt>
                <c:pt idx="6194">
                  <c:v>371.67</c:v>
                </c:pt>
                <c:pt idx="6195">
                  <c:v>371.73</c:v>
                </c:pt>
                <c:pt idx="6196">
                  <c:v>371.79</c:v>
                </c:pt>
                <c:pt idx="6197">
                  <c:v>371.85</c:v>
                </c:pt>
                <c:pt idx="6198">
                  <c:v>371.91</c:v>
                </c:pt>
                <c:pt idx="6199">
                  <c:v>371.97</c:v>
                </c:pt>
                <c:pt idx="6200">
                  <c:v>372.03</c:v>
                </c:pt>
                <c:pt idx="6201">
                  <c:v>372.09</c:v>
                </c:pt>
                <c:pt idx="6202">
                  <c:v>372.15</c:v>
                </c:pt>
                <c:pt idx="6203">
                  <c:v>372.21</c:v>
                </c:pt>
                <c:pt idx="6204">
                  <c:v>372.27</c:v>
                </c:pt>
                <c:pt idx="6205">
                  <c:v>372.33</c:v>
                </c:pt>
                <c:pt idx="6206">
                  <c:v>372.39</c:v>
                </c:pt>
                <c:pt idx="6207">
                  <c:v>372.45</c:v>
                </c:pt>
                <c:pt idx="6208">
                  <c:v>372.51</c:v>
                </c:pt>
                <c:pt idx="6209">
                  <c:v>372.57</c:v>
                </c:pt>
                <c:pt idx="6210">
                  <c:v>372.63</c:v>
                </c:pt>
                <c:pt idx="6211">
                  <c:v>372.69</c:v>
                </c:pt>
                <c:pt idx="6212">
                  <c:v>372.75</c:v>
                </c:pt>
                <c:pt idx="6213">
                  <c:v>372.81</c:v>
                </c:pt>
                <c:pt idx="6214">
                  <c:v>372.87</c:v>
                </c:pt>
                <c:pt idx="6215">
                  <c:v>372.93</c:v>
                </c:pt>
                <c:pt idx="6216">
                  <c:v>372.99</c:v>
                </c:pt>
                <c:pt idx="6217">
                  <c:v>373.05</c:v>
                </c:pt>
                <c:pt idx="6218">
                  <c:v>373.11</c:v>
                </c:pt>
                <c:pt idx="6219">
                  <c:v>373.17</c:v>
                </c:pt>
                <c:pt idx="6220">
                  <c:v>373.23</c:v>
                </c:pt>
                <c:pt idx="6221">
                  <c:v>373.29</c:v>
                </c:pt>
                <c:pt idx="6222">
                  <c:v>373.35</c:v>
                </c:pt>
                <c:pt idx="6223">
                  <c:v>373.41</c:v>
                </c:pt>
                <c:pt idx="6224">
                  <c:v>373.47</c:v>
                </c:pt>
                <c:pt idx="6225">
                  <c:v>373.53</c:v>
                </c:pt>
                <c:pt idx="6226">
                  <c:v>373.59</c:v>
                </c:pt>
                <c:pt idx="6227">
                  <c:v>373.65</c:v>
                </c:pt>
                <c:pt idx="6228">
                  <c:v>373.71</c:v>
                </c:pt>
                <c:pt idx="6229">
                  <c:v>373.77</c:v>
                </c:pt>
                <c:pt idx="6230">
                  <c:v>373.83</c:v>
                </c:pt>
                <c:pt idx="6231">
                  <c:v>373.89</c:v>
                </c:pt>
                <c:pt idx="6232">
                  <c:v>373.95</c:v>
                </c:pt>
                <c:pt idx="6233">
                  <c:v>374.01</c:v>
                </c:pt>
                <c:pt idx="6234">
                  <c:v>374.07</c:v>
                </c:pt>
                <c:pt idx="6235">
                  <c:v>374.13</c:v>
                </c:pt>
                <c:pt idx="6236">
                  <c:v>374.19</c:v>
                </c:pt>
                <c:pt idx="6237">
                  <c:v>374.25</c:v>
                </c:pt>
                <c:pt idx="6238">
                  <c:v>374.31</c:v>
                </c:pt>
                <c:pt idx="6239">
                  <c:v>374.37</c:v>
                </c:pt>
                <c:pt idx="6240">
                  <c:v>374.43</c:v>
                </c:pt>
                <c:pt idx="6241">
                  <c:v>374.49</c:v>
                </c:pt>
                <c:pt idx="6242">
                  <c:v>374.55</c:v>
                </c:pt>
                <c:pt idx="6243">
                  <c:v>374.61</c:v>
                </c:pt>
                <c:pt idx="6244">
                  <c:v>374.67</c:v>
                </c:pt>
                <c:pt idx="6245">
                  <c:v>374.73</c:v>
                </c:pt>
                <c:pt idx="6246">
                  <c:v>374.79</c:v>
                </c:pt>
                <c:pt idx="6247">
                  <c:v>374.85</c:v>
                </c:pt>
                <c:pt idx="6248">
                  <c:v>374.91</c:v>
                </c:pt>
                <c:pt idx="6249">
                  <c:v>374.97</c:v>
                </c:pt>
                <c:pt idx="6250">
                  <c:v>375.03</c:v>
                </c:pt>
                <c:pt idx="6251">
                  <c:v>375.09</c:v>
                </c:pt>
                <c:pt idx="6252">
                  <c:v>375.15</c:v>
                </c:pt>
                <c:pt idx="6253">
                  <c:v>375.21</c:v>
                </c:pt>
                <c:pt idx="6254">
                  <c:v>375.27</c:v>
                </c:pt>
                <c:pt idx="6255">
                  <c:v>375.33</c:v>
                </c:pt>
                <c:pt idx="6256">
                  <c:v>375.39</c:v>
                </c:pt>
                <c:pt idx="6257">
                  <c:v>375.45</c:v>
                </c:pt>
                <c:pt idx="6258">
                  <c:v>375.51</c:v>
                </c:pt>
                <c:pt idx="6259">
                  <c:v>375.57</c:v>
                </c:pt>
                <c:pt idx="6260">
                  <c:v>375.63</c:v>
                </c:pt>
                <c:pt idx="6261">
                  <c:v>375.69</c:v>
                </c:pt>
                <c:pt idx="6262">
                  <c:v>375.75</c:v>
                </c:pt>
                <c:pt idx="6263">
                  <c:v>375.81</c:v>
                </c:pt>
                <c:pt idx="6264">
                  <c:v>375.87</c:v>
                </c:pt>
                <c:pt idx="6265">
                  <c:v>375.93</c:v>
                </c:pt>
                <c:pt idx="6266">
                  <c:v>375.99</c:v>
                </c:pt>
                <c:pt idx="6267">
                  <c:v>376.05</c:v>
                </c:pt>
                <c:pt idx="6268">
                  <c:v>376.11</c:v>
                </c:pt>
                <c:pt idx="6269">
                  <c:v>376.17</c:v>
                </c:pt>
                <c:pt idx="6270">
                  <c:v>376.23</c:v>
                </c:pt>
                <c:pt idx="6271">
                  <c:v>376.29</c:v>
                </c:pt>
                <c:pt idx="6272">
                  <c:v>376.35</c:v>
                </c:pt>
                <c:pt idx="6273">
                  <c:v>376.41</c:v>
                </c:pt>
                <c:pt idx="6274">
                  <c:v>376.47</c:v>
                </c:pt>
                <c:pt idx="6275">
                  <c:v>376.53</c:v>
                </c:pt>
                <c:pt idx="6276">
                  <c:v>376.59</c:v>
                </c:pt>
                <c:pt idx="6277">
                  <c:v>376.65</c:v>
                </c:pt>
                <c:pt idx="6278">
                  <c:v>376.71</c:v>
                </c:pt>
                <c:pt idx="6279">
                  <c:v>376.77</c:v>
                </c:pt>
                <c:pt idx="6280">
                  <c:v>376.83</c:v>
                </c:pt>
                <c:pt idx="6281">
                  <c:v>376.89</c:v>
                </c:pt>
                <c:pt idx="6282">
                  <c:v>376.95</c:v>
                </c:pt>
                <c:pt idx="6283">
                  <c:v>377.01</c:v>
                </c:pt>
                <c:pt idx="6284">
                  <c:v>377.07</c:v>
                </c:pt>
                <c:pt idx="6285">
                  <c:v>377.13</c:v>
                </c:pt>
                <c:pt idx="6286">
                  <c:v>377.19</c:v>
                </c:pt>
                <c:pt idx="6287">
                  <c:v>377.25</c:v>
                </c:pt>
                <c:pt idx="6288">
                  <c:v>377.31</c:v>
                </c:pt>
                <c:pt idx="6289">
                  <c:v>377.37</c:v>
                </c:pt>
                <c:pt idx="6290">
                  <c:v>377.43</c:v>
                </c:pt>
                <c:pt idx="6291">
                  <c:v>377.49</c:v>
                </c:pt>
                <c:pt idx="6292">
                  <c:v>377.55</c:v>
                </c:pt>
                <c:pt idx="6293">
                  <c:v>377.61</c:v>
                </c:pt>
                <c:pt idx="6294">
                  <c:v>377.67</c:v>
                </c:pt>
                <c:pt idx="6295">
                  <c:v>377.73</c:v>
                </c:pt>
                <c:pt idx="6296">
                  <c:v>377.79</c:v>
                </c:pt>
                <c:pt idx="6297">
                  <c:v>377.85</c:v>
                </c:pt>
                <c:pt idx="6298">
                  <c:v>377.91</c:v>
                </c:pt>
                <c:pt idx="6299">
                  <c:v>377.97</c:v>
                </c:pt>
                <c:pt idx="6300">
                  <c:v>378.03</c:v>
                </c:pt>
                <c:pt idx="6301">
                  <c:v>378.09</c:v>
                </c:pt>
                <c:pt idx="6302">
                  <c:v>378.15</c:v>
                </c:pt>
                <c:pt idx="6303">
                  <c:v>378.21</c:v>
                </c:pt>
                <c:pt idx="6304">
                  <c:v>378.27</c:v>
                </c:pt>
                <c:pt idx="6305">
                  <c:v>378.33</c:v>
                </c:pt>
                <c:pt idx="6306">
                  <c:v>378.39</c:v>
                </c:pt>
                <c:pt idx="6307">
                  <c:v>378.45</c:v>
                </c:pt>
                <c:pt idx="6308">
                  <c:v>378.51</c:v>
                </c:pt>
                <c:pt idx="6309">
                  <c:v>378.57</c:v>
                </c:pt>
                <c:pt idx="6310">
                  <c:v>378.63</c:v>
                </c:pt>
                <c:pt idx="6311">
                  <c:v>378.69</c:v>
                </c:pt>
                <c:pt idx="6312">
                  <c:v>378.75</c:v>
                </c:pt>
                <c:pt idx="6313">
                  <c:v>378.81</c:v>
                </c:pt>
                <c:pt idx="6314">
                  <c:v>378.87</c:v>
                </c:pt>
                <c:pt idx="6315">
                  <c:v>378.93</c:v>
                </c:pt>
                <c:pt idx="6316">
                  <c:v>378.99</c:v>
                </c:pt>
                <c:pt idx="6317">
                  <c:v>379.05</c:v>
                </c:pt>
                <c:pt idx="6318">
                  <c:v>379.11</c:v>
                </c:pt>
                <c:pt idx="6319">
                  <c:v>379.17</c:v>
                </c:pt>
                <c:pt idx="6320">
                  <c:v>379.23</c:v>
                </c:pt>
                <c:pt idx="6321">
                  <c:v>379.29</c:v>
                </c:pt>
                <c:pt idx="6322">
                  <c:v>379.35</c:v>
                </c:pt>
                <c:pt idx="6323">
                  <c:v>379.41</c:v>
                </c:pt>
                <c:pt idx="6324">
                  <c:v>379.47</c:v>
                </c:pt>
                <c:pt idx="6325">
                  <c:v>379.53</c:v>
                </c:pt>
                <c:pt idx="6326">
                  <c:v>379.59</c:v>
                </c:pt>
                <c:pt idx="6327">
                  <c:v>379.65</c:v>
                </c:pt>
                <c:pt idx="6328">
                  <c:v>379.71</c:v>
                </c:pt>
                <c:pt idx="6329">
                  <c:v>379.77</c:v>
                </c:pt>
                <c:pt idx="6330">
                  <c:v>379.83</c:v>
                </c:pt>
                <c:pt idx="6331">
                  <c:v>379.89</c:v>
                </c:pt>
                <c:pt idx="6332">
                  <c:v>379.95</c:v>
                </c:pt>
                <c:pt idx="6333">
                  <c:v>380.01</c:v>
                </c:pt>
                <c:pt idx="6334">
                  <c:v>380.07</c:v>
                </c:pt>
                <c:pt idx="6335">
                  <c:v>380.13</c:v>
                </c:pt>
                <c:pt idx="6336">
                  <c:v>380.19</c:v>
                </c:pt>
                <c:pt idx="6337">
                  <c:v>380.25</c:v>
                </c:pt>
                <c:pt idx="6338">
                  <c:v>380.31</c:v>
                </c:pt>
                <c:pt idx="6339">
                  <c:v>380.37</c:v>
                </c:pt>
                <c:pt idx="6340">
                  <c:v>380.43</c:v>
                </c:pt>
                <c:pt idx="6341">
                  <c:v>380.49</c:v>
                </c:pt>
                <c:pt idx="6342">
                  <c:v>380.55</c:v>
                </c:pt>
                <c:pt idx="6343">
                  <c:v>380.61</c:v>
                </c:pt>
                <c:pt idx="6344">
                  <c:v>380.67</c:v>
                </c:pt>
                <c:pt idx="6345">
                  <c:v>380.73</c:v>
                </c:pt>
                <c:pt idx="6346">
                  <c:v>380.79</c:v>
                </c:pt>
                <c:pt idx="6347">
                  <c:v>380.85</c:v>
                </c:pt>
                <c:pt idx="6348">
                  <c:v>380.91</c:v>
                </c:pt>
                <c:pt idx="6349">
                  <c:v>380.97</c:v>
                </c:pt>
                <c:pt idx="6350">
                  <c:v>381.03</c:v>
                </c:pt>
                <c:pt idx="6351">
                  <c:v>381.09</c:v>
                </c:pt>
                <c:pt idx="6352">
                  <c:v>381.15</c:v>
                </c:pt>
                <c:pt idx="6353">
                  <c:v>381.21</c:v>
                </c:pt>
                <c:pt idx="6354">
                  <c:v>381.27</c:v>
                </c:pt>
                <c:pt idx="6355">
                  <c:v>381.33</c:v>
                </c:pt>
                <c:pt idx="6356">
                  <c:v>381.39</c:v>
                </c:pt>
                <c:pt idx="6357">
                  <c:v>381.45</c:v>
                </c:pt>
                <c:pt idx="6358">
                  <c:v>381.51</c:v>
                </c:pt>
                <c:pt idx="6359">
                  <c:v>381.57</c:v>
                </c:pt>
                <c:pt idx="6360">
                  <c:v>381.63</c:v>
                </c:pt>
                <c:pt idx="6361">
                  <c:v>381.69</c:v>
                </c:pt>
                <c:pt idx="6362">
                  <c:v>381.75</c:v>
                </c:pt>
                <c:pt idx="6363">
                  <c:v>381.81</c:v>
                </c:pt>
                <c:pt idx="6364">
                  <c:v>381.87</c:v>
                </c:pt>
                <c:pt idx="6365">
                  <c:v>381.93</c:v>
                </c:pt>
                <c:pt idx="6366">
                  <c:v>381.99</c:v>
                </c:pt>
                <c:pt idx="6367">
                  <c:v>382.05</c:v>
                </c:pt>
                <c:pt idx="6368">
                  <c:v>382.11</c:v>
                </c:pt>
                <c:pt idx="6369">
                  <c:v>382.17</c:v>
                </c:pt>
                <c:pt idx="6370">
                  <c:v>382.23</c:v>
                </c:pt>
                <c:pt idx="6371">
                  <c:v>382.29</c:v>
                </c:pt>
                <c:pt idx="6372">
                  <c:v>382.35</c:v>
                </c:pt>
                <c:pt idx="6373">
                  <c:v>382.41</c:v>
                </c:pt>
                <c:pt idx="6374">
                  <c:v>382.47</c:v>
                </c:pt>
                <c:pt idx="6375">
                  <c:v>382.53</c:v>
                </c:pt>
                <c:pt idx="6376">
                  <c:v>382.59</c:v>
                </c:pt>
                <c:pt idx="6377">
                  <c:v>382.65</c:v>
                </c:pt>
                <c:pt idx="6378">
                  <c:v>382.71</c:v>
                </c:pt>
                <c:pt idx="6379">
                  <c:v>382.77</c:v>
                </c:pt>
                <c:pt idx="6380">
                  <c:v>382.83</c:v>
                </c:pt>
                <c:pt idx="6381">
                  <c:v>382.89</c:v>
                </c:pt>
                <c:pt idx="6382">
                  <c:v>382.95</c:v>
                </c:pt>
                <c:pt idx="6383">
                  <c:v>383.01</c:v>
                </c:pt>
                <c:pt idx="6384">
                  <c:v>383.07</c:v>
                </c:pt>
                <c:pt idx="6385">
                  <c:v>383.13</c:v>
                </c:pt>
                <c:pt idx="6386">
                  <c:v>383.19</c:v>
                </c:pt>
                <c:pt idx="6387">
                  <c:v>383.25</c:v>
                </c:pt>
                <c:pt idx="6388">
                  <c:v>383.31</c:v>
                </c:pt>
                <c:pt idx="6389">
                  <c:v>383.37</c:v>
                </c:pt>
                <c:pt idx="6390">
                  <c:v>383.43</c:v>
                </c:pt>
                <c:pt idx="6391">
                  <c:v>383.49</c:v>
                </c:pt>
                <c:pt idx="6392">
                  <c:v>383.55</c:v>
                </c:pt>
                <c:pt idx="6393">
                  <c:v>383.61</c:v>
                </c:pt>
                <c:pt idx="6394">
                  <c:v>383.67</c:v>
                </c:pt>
                <c:pt idx="6395">
                  <c:v>383.73</c:v>
                </c:pt>
                <c:pt idx="6396">
                  <c:v>383.79</c:v>
                </c:pt>
                <c:pt idx="6397">
                  <c:v>383.85</c:v>
                </c:pt>
                <c:pt idx="6398">
                  <c:v>383.91</c:v>
                </c:pt>
                <c:pt idx="6399">
                  <c:v>383.97</c:v>
                </c:pt>
                <c:pt idx="6400">
                  <c:v>384.03</c:v>
                </c:pt>
                <c:pt idx="6401">
                  <c:v>384.09</c:v>
                </c:pt>
                <c:pt idx="6402">
                  <c:v>384.15</c:v>
                </c:pt>
                <c:pt idx="6403">
                  <c:v>384.21</c:v>
                </c:pt>
                <c:pt idx="6404">
                  <c:v>384.27</c:v>
                </c:pt>
                <c:pt idx="6405">
                  <c:v>384.33</c:v>
                </c:pt>
                <c:pt idx="6406">
                  <c:v>384.39</c:v>
                </c:pt>
                <c:pt idx="6407">
                  <c:v>384.45</c:v>
                </c:pt>
                <c:pt idx="6408">
                  <c:v>384.51</c:v>
                </c:pt>
                <c:pt idx="6409">
                  <c:v>384.57</c:v>
                </c:pt>
                <c:pt idx="6410">
                  <c:v>384.63</c:v>
                </c:pt>
                <c:pt idx="6411">
                  <c:v>384.69</c:v>
                </c:pt>
                <c:pt idx="6412">
                  <c:v>384.75</c:v>
                </c:pt>
                <c:pt idx="6413">
                  <c:v>384.81</c:v>
                </c:pt>
                <c:pt idx="6414">
                  <c:v>384.87</c:v>
                </c:pt>
                <c:pt idx="6415">
                  <c:v>384.93</c:v>
                </c:pt>
                <c:pt idx="6416">
                  <c:v>384.99</c:v>
                </c:pt>
                <c:pt idx="6417">
                  <c:v>385.05</c:v>
                </c:pt>
                <c:pt idx="6418">
                  <c:v>385.11</c:v>
                </c:pt>
                <c:pt idx="6419">
                  <c:v>385.17</c:v>
                </c:pt>
                <c:pt idx="6420">
                  <c:v>385.23</c:v>
                </c:pt>
                <c:pt idx="6421">
                  <c:v>385.29</c:v>
                </c:pt>
                <c:pt idx="6422">
                  <c:v>385.35</c:v>
                </c:pt>
                <c:pt idx="6423">
                  <c:v>385.41</c:v>
                </c:pt>
                <c:pt idx="6424">
                  <c:v>385.47</c:v>
                </c:pt>
                <c:pt idx="6425">
                  <c:v>385.53</c:v>
                </c:pt>
                <c:pt idx="6426">
                  <c:v>385.59</c:v>
                </c:pt>
                <c:pt idx="6427">
                  <c:v>385.65</c:v>
                </c:pt>
                <c:pt idx="6428">
                  <c:v>385.71</c:v>
                </c:pt>
                <c:pt idx="6429">
                  <c:v>385.77</c:v>
                </c:pt>
                <c:pt idx="6430">
                  <c:v>385.83</c:v>
                </c:pt>
                <c:pt idx="6431">
                  <c:v>385.89</c:v>
                </c:pt>
                <c:pt idx="6432">
                  <c:v>385.95</c:v>
                </c:pt>
                <c:pt idx="6433">
                  <c:v>386.01</c:v>
                </c:pt>
                <c:pt idx="6434">
                  <c:v>386.07</c:v>
                </c:pt>
                <c:pt idx="6435">
                  <c:v>386.13</c:v>
                </c:pt>
                <c:pt idx="6436">
                  <c:v>386.19</c:v>
                </c:pt>
                <c:pt idx="6437">
                  <c:v>386.25</c:v>
                </c:pt>
                <c:pt idx="6438">
                  <c:v>386.31</c:v>
                </c:pt>
                <c:pt idx="6439">
                  <c:v>386.37</c:v>
                </c:pt>
                <c:pt idx="6440">
                  <c:v>386.43</c:v>
                </c:pt>
                <c:pt idx="6441">
                  <c:v>386.49</c:v>
                </c:pt>
                <c:pt idx="6442">
                  <c:v>386.55</c:v>
                </c:pt>
                <c:pt idx="6443">
                  <c:v>386.61</c:v>
                </c:pt>
                <c:pt idx="6444">
                  <c:v>386.67</c:v>
                </c:pt>
                <c:pt idx="6445">
                  <c:v>386.73</c:v>
                </c:pt>
                <c:pt idx="6446">
                  <c:v>386.79</c:v>
                </c:pt>
                <c:pt idx="6447">
                  <c:v>386.85</c:v>
                </c:pt>
                <c:pt idx="6448">
                  <c:v>386.91</c:v>
                </c:pt>
                <c:pt idx="6449">
                  <c:v>386.97</c:v>
                </c:pt>
                <c:pt idx="6450">
                  <c:v>387.03</c:v>
                </c:pt>
                <c:pt idx="6451">
                  <c:v>387.09</c:v>
                </c:pt>
                <c:pt idx="6452">
                  <c:v>387.15</c:v>
                </c:pt>
                <c:pt idx="6453">
                  <c:v>387.21</c:v>
                </c:pt>
                <c:pt idx="6454">
                  <c:v>387.27</c:v>
                </c:pt>
                <c:pt idx="6455">
                  <c:v>387.33</c:v>
                </c:pt>
                <c:pt idx="6456">
                  <c:v>387.39</c:v>
                </c:pt>
                <c:pt idx="6457">
                  <c:v>387.45</c:v>
                </c:pt>
                <c:pt idx="6458">
                  <c:v>387.51</c:v>
                </c:pt>
                <c:pt idx="6459">
                  <c:v>387.57</c:v>
                </c:pt>
                <c:pt idx="6460">
                  <c:v>387.63</c:v>
                </c:pt>
                <c:pt idx="6461">
                  <c:v>387.69</c:v>
                </c:pt>
                <c:pt idx="6462">
                  <c:v>387.75</c:v>
                </c:pt>
                <c:pt idx="6463">
                  <c:v>387.81</c:v>
                </c:pt>
                <c:pt idx="6464">
                  <c:v>387.87</c:v>
                </c:pt>
                <c:pt idx="6465">
                  <c:v>387.93</c:v>
                </c:pt>
                <c:pt idx="6466">
                  <c:v>387.99</c:v>
                </c:pt>
                <c:pt idx="6467">
                  <c:v>388.05</c:v>
                </c:pt>
                <c:pt idx="6468">
                  <c:v>388.11</c:v>
                </c:pt>
                <c:pt idx="6469">
                  <c:v>388.17</c:v>
                </c:pt>
                <c:pt idx="6470">
                  <c:v>388.23</c:v>
                </c:pt>
                <c:pt idx="6471">
                  <c:v>388.29</c:v>
                </c:pt>
                <c:pt idx="6472">
                  <c:v>388.35</c:v>
                </c:pt>
                <c:pt idx="6473">
                  <c:v>388.41</c:v>
                </c:pt>
                <c:pt idx="6474">
                  <c:v>388.47</c:v>
                </c:pt>
                <c:pt idx="6475">
                  <c:v>388.53</c:v>
                </c:pt>
                <c:pt idx="6476">
                  <c:v>388.59</c:v>
                </c:pt>
                <c:pt idx="6477">
                  <c:v>388.65</c:v>
                </c:pt>
                <c:pt idx="6478">
                  <c:v>388.71</c:v>
                </c:pt>
                <c:pt idx="6479">
                  <c:v>388.77</c:v>
                </c:pt>
                <c:pt idx="6480">
                  <c:v>388.83</c:v>
                </c:pt>
                <c:pt idx="6481">
                  <c:v>388.89</c:v>
                </c:pt>
                <c:pt idx="6482">
                  <c:v>388.95</c:v>
                </c:pt>
                <c:pt idx="6483">
                  <c:v>389.01</c:v>
                </c:pt>
                <c:pt idx="6484">
                  <c:v>389.07</c:v>
                </c:pt>
                <c:pt idx="6485">
                  <c:v>389.13</c:v>
                </c:pt>
                <c:pt idx="6486">
                  <c:v>389.19</c:v>
                </c:pt>
                <c:pt idx="6487">
                  <c:v>389.25</c:v>
                </c:pt>
                <c:pt idx="6488">
                  <c:v>389.31</c:v>
                </c:pt>
                <c:pt idx="6489">
                  <c:v>389.37</c:v>
                </c:pt>
                <c:pt idx="6490">
                  <c:v>389.43</c:v>
                </c:pt>
                <c:pt idx="6491">
                  <c:v>389.49</c:v>
                </c:pt>
                <c:pt idx="6492">
                  <c:v>389.55</c:v>
                </c:pt>
                <c:pt idx="6493">
                  <c:v>389.61</c:v>
                </c:pt>
                <c:pt idx="6494">
                  <c:v>389.67</c:v>
                </c:pt>
                <c:pt idx="6495">
                  <c:v>389.73</c:v>
                </c:pt>
                <c:pt idx="6496">
                  <c:v>389.79</c:v>
                </c:pt>
                <c:pt idx="6497">
                  <c:v>389.85</c:v>
                </c:pt>
                <c:pt idx="6498">
                  <c:v>389.91</c:v>
                </c:pt>
                <c:pt idx="6499">
                  <c:v>389.97</c:v>
                </c:pt>
                <c:pt idx="6500">
                  <c:v>390.03</c:v>
                </c:pt>
                <c:pt idx="6501">
                  <c:v>390.09</c:v>
                </c:pt>
                <c:pt idx="6502">
                  <c:v>390.15</c:v>
                </c:pt>
                <c:pt idx="6503">
                  <c:v>390.21</c:v>
                </c:pt>
                <c:pt idx="6504">
                  <c:v>390.27</c:v>
                </c:pt>
                <c:pt idx="6505">
                  <c:v>390.33</c:v>
                </c:pt>
                <c:pt idx="6506">
                  <c:v>390.39</c:v>
                </c:pt>
                <c:pt idx="6507">
                  <c:v>390.45</c:v>
                </c:pt>
                <c:pt idx="6508">
                  <c:v>390.51</c:v>
                </c:pt>
                <c:pt idx="6509">
                  <c:v>390.57</c:v>
                </c:pt>
                <c:pt idx="6510">
                  <c:v>390.63</c:v>
                </c:pt>
                <c:pt idx="6511">
                  <c:v>390.69</c:v>
                </c:pt>
                <c:pt idx="6512">
                  <c:v>390.75</c:v>
                </c:pt>
                <c:pt idx="6513">
                  <c:v>390.81</c:v>
                </c:pt>
                <c:pt idx="6514">
                  <c:v>390.87</c:v>
                </c:pt>
                <c:pt idx="6515">
                  <c:v>390.93</c:v>
                </c:pt>
                <c:pt idx="6516">
                  <c:v>390.99</c:v>
                </c:pt>
                <c:pt idx="6517">
                  <c:v>391.05</c:v>
                </c:pt>
                <c:pt idx="6518">
                  <c:v>391.11</c:v>
                </c:pt>
                <c:pt idx="6519">
                  <c:v>391.17</c:v>
                </c:pt>
                <c:pt idx="6520">
                  <c:v>391.23</c:v>
                </c:pt>
                <c:pt idx="6521">
                  <c:v>391.29</c:v>
                </c:pt>
                <c:pt idx="6522">
                  <c:v>391.35</c:v>
                </c:pt>
                <c:pt idx="6523">
                  <c:v>391.41</c:v>
                </c:pt>
                <c:pt idx="6524">
                  <c:v>391.47</c:v>
                </c:pt>
                <c:pt idx="6525">
                  <c:v>391.53</c:v>
                </c:pt>
                <c:pt idx="6526">
                  <c:v>391.59</c:v>
                </c:pt>
                <c:pt idx="6527">
                  <c:v>391.65</c:v>
                </c:pt>
                <c:pt idx="6528">
                  <c:v>391.71</c:v>
                </c:pt>
                <c:pt idx="6529">
                  <c:v>391.77</c:v>
                </c:pt>
                <c:pt idx="6530">
                  <c:v>391.83</c:v>
                </c:pt>
                <c:pt idx="6531">
                  <c:v>391.89</c:v>
                </c:pt>
                <c:pt idx="6532">
                  <c:v>391.95</c:v>
                </c:pt>
                <c:pt idx="6533">
                  <c:v>392.01</c:v>
                </c:pt>
                <c:pt idx="6534">
                  <c:v>392.07</c:v>
                </c:pt>
                <c:pt idx="6535">
                  <c:v>392.13</c:v>
                </c:pt>
                <c:pt idx="6536">
                  <c:v>392.19</c:v>
                </c:pt>
                <c:pt idx="6537">
                  <c:v>392.25</c:v>
                </c:pt>
                <c:pt idx="6538">
                  <c:v>392.31</c:v>
                </c:pt>
                <c:pt idx="6539">
                  <c:v>392.37</c:v>
                </c:pt>
                <c:pt idx="6540">
                  <c:v>392.43</c:v>
                </c:pt>
                <c:pt idx="6541">
                  <c:v>392.49</c:v>
                </c:pt>
                <c:pt idx="6542">
                  <c:v>392.55</c:v>
                </c:pt>
                <c:pt idx="6543">
                  <c:v>392.61</c:v>
                </c:pt>
                <c:pt idx="6544">
                  <c:v>392.67</c:v>
                </c:pt>
                <c:pt idx="6545">
                  <c:v>392.73</c:v>
                </c:pt>
                <c:pt idx="6546">
                  <c:v>392.79</c:v>
                </c:pt>
                <c:pt idx="6547">
                  <c:v>392.85</c:v>
                </c:pt>
                <c:pt idx="6548">
                  <c:v>392.91</c:v>
                </c:pt>
                <c:pt idx="6549">
                  <c:v>392.97</c:v>
                </c:pt>
                <c:pt idx="6550">
                  <c:v>393.03</c:v>
                </c:pt>
                <c:pt idx="6551">
                  <c:v>393.09</c:v>
                </c:pt>
                <c:pt idx="6552">
                  <c:v>393.15</c:v>
                </c:pt>
                <c:pt idx="6553">
                  <c:v>393.21</c:v>
                </c:pt>
                <c:pt idx="6554">
                  <c:v>393.27</c:v>
                </c:pt>
                <c:pt idx="6555">
                  <c:v>393.33</c:v>
                </c:pt>
                <c:pt idx="6556">
                  <c:v>393.39</c:v>
                </c:pt>
                <c:pt idx="6557">
                  <c:v>393.45</c:v>
                </c:pt>
                <c:pt idx="6558">
                  <c:v>393.51</c:v>
                </c:pt>
                <c:pt idx="6559">
                  <c:v>393.57</c:v>
                </c:pt>
                <c:pt idx="6560">
                  <c:v>393.63</c:v>
                </c:pt>
                <c:pt idx="6561">
                  <c:v>393.69</c:v>
                </c:pt>
                <c:pt idx="6562">
                  <c:v>393.75</c:v>
                </c:pt>
                <c:pt idx="6563">
                  <c:v>393.81</c:v>
                </c:pt>
                <c:pt idx="6564">
                  <c:v>393.87</c:v>
                </c:pt>
                <c:pt idx="6565">
                  <c:v>393.93</c:v>
                </c:pt>
                <c:pt idx="6566">
                  <c:v>393.99</c:v>
                </c:pt>
                <c:pt idx="6567">
                  <c:v>394.05</c:v>
                </c:pt>
                <c:pt idx="6568">
                  <c:v>394.11</c:v>
                </c:pt>
                <c:pt idx="6569">
                  <c:v>394.17</c:v>
                </c:pt>
                <c:pt idx="6570">
                  <c:v>394.23</c:v>
                </c:pt>
                <c:pt idx="6571">
                  <c:v>394.29</c:v>
                </c:pt>
                <c:pt idx="6572">
                  <c:v>394.35</c:v>
                </c:pt>
                <c:pt idx="6573">
                  <c:v>394.41</c:v>
                </c:pt>
                <c:pt idx="6574">
                  <c:v>394.47</c:v>
                </c:pt>
                <c:pt idx="6575">
                  <c:v>394.53</c:v>
                </c:pt>
                <c:pt idx="6576">
                  <c:v>394.59</c:v>
                </c:pt>
                <c:pt idx="6577">
                  <c:v>394.65</c:v>
                </c:pt>
                <c:pt idx="6578">
                  <c:v>394.71</c:v>
                </c:pt>
                <c:pt idx="6579">
                  <c:v>394.77</c:v>
                </c:pt>
                <c:pt idx="6580">
                  <c:v>394.83</c:v>
                </c:pt>
                <c:pt idx="6581">
                  <c:v>394.89</c:v>
                </c:pt>
                <c:pt idx="6582">
                  <c:v>394.95</c:v>
                </c:pt>
                <c:pt idx="6583">
                  <c:v>395.01</c:v>
                </c:pt>
                <c:pt idx="6584">
                  <c:v>395.07</c:v>
                </c:pt>
                <c:pt idx="6585">
                  <c:v>395.13</c:v>
                </c:pt>
                <c:pt idx="6586">
                  <c:v>395.19</c:v>
                </c:pt>
                <c:pt idx="6587">
                  <c:v>395.25</c:v>
                </c:pt>
                <c:pt idx="6588">
                  <c:v>395.31</c:v>
                </c:pt>
                <c:pt idx="6589">
                  <c:v>395.37</c:v>
                </c:pt>
                <c:pt idx="6590">
                  <c:v>395.43</c:v>
                </c:pt>
                <c:pt idx="6591">
                  <c:v>395.49</c:v>
                </c:pt>
                <c:pt idx="6592">
                  <c:v>395.55</c:v>
                </c:pt>
                <c:pt idx="6593">
                  <c:v>395.61</c:v>
                </c:pt>
                <c:pt idx="6594">
                  <c:v>395.67</c:v>
                </c:pt>
                <c:pt idx="6595">
                  <c:v>395.73</c:v>
                </c:pt>
                <c:pt idx="6596">
                  <c:v>395.79</c:v>
                </c:pt>
                <c:pt idx="6597">
                  <c:v>395.85</c:v>
                </c:pt>
                <c:pt idx="6598">
                  <c:v>395.91</c:v>
                </c:pt>
                <c:pt idx="6599">
                  <c:v>395.97</c:v>
                </c:pt>
                <c:pt idx="6600">
                  <c:v>396.03</c:v>
                </c:pt>
                <c:pt idx="6601">
                  <c:v>396.09</c:v>
                </c:pt>
                <c:pt idx="6602">
                  <c:v>396.15</c:v>
                </c:pt>
                <c:pt idx="6603">
                  <c:v>396.21</c:v>
                </c:pt>
                <c:pt idx="6604">
                  <c:v>396.27</c:v>
                </c:pt>
                <c:pt idx="6605">
                  <c:v>396.33</c:v>
                </c:pt>
                <c:pt idx="6606">
                  <c:v>396.39</c:v>
                </c:pt>
                <c:pt idx="6607">
                  <c:v>396.45</c:v>
                </c:pt>
                <c:pt idx="6608">
                  <c:v>396.51</c:v>
                </c:pt>
                <c:pt idx="6609">
                  <c:v>396.57</c:v>
                </c:pt>
                <c:pt idx="6610">
                  <c:v>396.63</c:v>
                </c:pt>
                <c:pt idx="6611">
                  <c:v>396.69</c:v>
                </c:pt>
                <c:pt idx="6612">
                  <c:v>396.75</c:v>
                </c:pt>
                <c:pt idx="6613">
                  <c:v>396.81</c:v>
                </c:pt>
                <c:pt idx="6614">
                  <c:v>396.87</c:v>
                </c:pt>
                <c:pt idx="6615">
                  <c:v>396.93</c:v>
                </c:pt>
                <c:pt idx="6616">
                  <c:v>396.99</c:v>
                </c:pt>
                <c:pt idx="6617">
                  <c:v>397.05</c:v>
                </c:pt>
                <c:pt idx="6618">
                  <c:v>397.11</c:v>
                </c:pt>
                <c:pt idx="6619">
                  <c:v>397.17</c:v>
                </c:pt>
                <c:pt idx="6620">
                  <c:v>397.23</c:v>
                </c:pt>
                <c:pt idx="6621">
                  <c:v>397.29</c:v>
                </c:pt>
                <c:pt idx="6622">
                  <c:v>397.35</c:v>
                </c:pt>
                <c:pt idx="6623">
                  <c:v>397.41</c:v>
                </c:pt>
                <c:pt idx="6624">
                  <c:v>397.47</c:v>
                </c:pt>
                <c:pt idx="6625">
                  <c:v>397.53</c:v>
                </c:pt>
                <c:pt idx="6626">
                  <c:v>397.59</c:v>
                </c:pt>
                <c:pt idx="6627">
                  <c:v>397.65</c:v>
                </c:pt>
                <c:pt idx="6628">
                  <c:v>397.71</c:v>
                </c:pt>
                <c:pt idx="6629">
                  <c:v>397.77</c:v>
                </c:pt>
                <c:pt idx="6630">
                  <c:v>397.83</c:v>
                </c:pt>
                <c:pt idx="6631">
                  <c:v>397.89</c:v>
                </c:pt>
                <c:pt idx="6632">
                  <c:v>397.95</c:v>
                </c:pt>
                <c:pt idx="6633">
                  <c:v>398.01</c:v>
                </c:pt>
                <c:pt idx="6634">
                  <c:v>398.07</c:v>
                </c:pt>
                <c:pt idx="6635">
                  <c:v>398.13</c:v>
                </c:pt>
                <c:pt idx="6636">
                  <c:v>398.19</c:v>
                </c:pt>
                <c:pt idx="6637">
                  <c:v>398.25</c:v>
                </c:pt>
                <c:pt idx="6638">
                  <c:v>398.31</c:v>
                </c:pt>
                <c:pt idx="6639">
                  <c:v>398.37</c:v>
                </c:pt>
                <c:pt idx="6640">
                  <c:v>398.43</c:v>
                </c:pt>
                <c:pt idx="6641">
                  <c:v>398.49</c:v>
                </c:pt>
                <c:pt idx="6642">
                  <c:v>398.55</c:v>
                </c:pt>
                <c:pt idx="6643">
                  <c:v>398.61</c:v>
                </c:pt>
                <c:pt idx="6644">
                  <c:v>398.67</c:v>
                </c:pt>
                <c:pt idx="6645">
                  <c:v>398.73</c:v>
                </c:pt>
                <c:pt idx="6646">
                  <c:v>398.79</c:v>
                </c:pt>
                <c:pt idx="6647">
                  <c:v>398.85</c:v>
                </c:pt>
                <c:pt idx="6648">
                  <c:v>398.91</c:v>
                </c:pt>
                <c:pt idx="6649">
                  <c:v>398.97</c:v>
                </c:pt>
                <c:pt idx="6650">
                  <c:v>399.03</c:v>
                </c:pt>
                <c:pt idx="6651">
                  <c:v>399.09</c:v>
                </c:pt>
                <c:pt idx="6652">
                  <c:v>399.15</c:v>
                </c:pt>
                <c:pt idx="6653">
                  <c:v>399.21</c:v>
                </c:pt>
                <c:pt idx="6654">
                  <c:v>399.27</c:v>
                </c:pt>
                <c:pt idx="6655">
                  <c:v>399.33</c:v>
                </c:pt>
                <c:pt idx="6656">
                  <c:v>399.39</c:v>
                </c:pt>
                <c:pt idx="6657">
                  <c:v>399.45</c:v>
                </c:pt>
                <c:pt idx="6658">
                  <c:v>399.51</c:v>
                </c:pt>
                <c:pt idx="6659">
                  <c:v>399.57</c:v>
                </c:pt>
                <c:pt idx="6660">
                  <c:v>399.63</c:v>
                </c:pt>
                <c:pt idx="6661">
                  <c:v>399.69</c:v>
                </c:pt>
                <c:pt idx="6662">
                  <c:v>399.75</c:v>
                </c:pt>
                <c:pt idx="6663">
                  <c:v>399.81</c:v>
                </c:pt>
                <c:pt idx="6664">
                  <c:v>399.87</c:v>
                </c:pt>
                <c:pt idx="6665">
                  <c:v>399.93</c:v>
                </c:pt>
                <c:pt idx="6666">
                  <c:v>399.99</c:v>
                </c:pt>
                <c:pt idx="6667">
                  <c:v>400.05</c:v>
                </c:pt>
                <c:pt idx="6668">
                  <c:v>400.11</c:v>
                </c:pt>
                <c:pt idx="6669">
                  <c:v>400.17</c:v>
                </c:pt>
                <c:pt idx="6670">
                  <c:v>400.23</c:v>
                </c:pt>
                <c:pt idx="6671">
                  <c:v>400.29</c:v>
                </c:pt>
                <c:pt idx="6672">
                  <c:v>400.35</c:v>
                </c:pt>
                <c:pt idx="6673">
                  <c:v>400.41</c:v>
                </c:pt>
                <c:pt idx="6674">
                  <c:v>400.47</c:v>
                </c:pt>
                <c:pt idx="6675">
                  <c:v>400.53</c:v>
                </c:pt>
                <c:pt idx="6676">
                  <c:v>400.59</c:v>
                </c:pt>
                <c:pt idx="6677">
                  <c:v>400.65</c:v>
                </c:pt>
                <c:pt idx="6678">
                  <c:v>400.71</c:v>
                </c:pt>
                <c:pt idx="6679">
                  <c:v>400.77</c:v>
                </c:pt>
                <c:pt idx="6680">
                  <c:v>400.83</c:v>
                </c:pt>
                <c:pt idx="6681">
                  <c:v>400.89</c:v>
                </c:pt>
                <c:pt idx="6682">
                  <c:v>400.95</c:v>
                </c:pt>
                <c:pt idx="6683">
                  <c:v>401.01</c:v>
                </c:pt>
                <c:pt idx="6684">
                  <c:v>401.07</c:v>
                </c:pt>
                <c:pt idx="6685">
                  <c:v>401.13</c:v>
                </c:pt>
                <c:pt idx="6686">
                  <c:v>401.19</c:v>
                </c:pt>
                <c:pt idx="6687">
                  <c:v>401.25</c:v>
                </c:pt>
                <c:pt idx="6688">
                  <c:v>401.31</c:v>
                </c:pt>
                <c:pt idx="6689">
                  <c:v>401.37</c:v>
                </c:pt>
                <c:pt idx="6690">
                  <c:v>401.43</c:v>
                </c:pt>
                <c:pt idx="6691">
                  <c:v>401.49</c:v>
                </c:pt>
                <c:pt idx="6692">
                  <c:v>401.55</c:v>
                </c:pt>
                <c:pt idx="6693">
                  <c:v>401.61</c:v>
                </c:pt>
                <c:pt idx="6694">
                  <c:v>401.67</c:v>
                </c:pt>
                <c:pt idx="6695">
                  <c:v>401.73</c:v>
                </c:pt>
                <c:pt idx="6696">
                  <c:v>401.79</c:v>
                </c:pt>
                <c:pt idx="6697">
                  <c:v>401.85</c:v>
                </c:pt>
                <c:pt idx="6698">
                  <c:v>401.91</c:v>
                </c:pt>
                <c:pt idx="6699">
                  <c:v>401.97</c:v>
                </c:pt>
                <c:pt idx="6700">
                  <c:v>402.03</c:v>
                </c:pt>
                <c:pt idx="6701">
                  <c:v>402.09</c:v>
                </c:pt>
                <c:pt idx="6702">
                  <c:v>402.15</c:v>
                </c:pt>
                <c:pt idx="6703">
                  <c:v>402.21</c:v>
                </c:pt>
                <c:pt idx="6704">
                  <c:v>402.27</c:v>
                </c:pt>
                <c:pt idx="6705">
                  <c:v>402.33</c:v>
                </c:pt>
                <c:pt idx="6706">
                  <c:v>402.39</c:v>
                </c:pt>
                <c:pt idx="6707">
                  <c:v>402.45</c:v>
                </c:pt>
                <c:pt idx="6708">
                  <c:v>402.51</c:v>
                </c:pt>
                <c:pt idx="6709">
                  <c:v>402.57</c:v>
                </c:pt>
                <c:pt idx="6710">
                  <c:v>402.63</c:v>
                </c:pt>
                <c:pt idx="6711">
                  <c:v>402.69</c:v>
                </c:pt>
                <c:pt idx="6712">
                  <c:v>402.75</c:v>
                </c:pt>
                <c:pt idx="6713">
                  <c:v>402.81</c:v>
                </c:pt>
                <c:pt idx="6714">
                  <c:v>402.87</c:v>
                </c:pt>
                <c:pt idx="6715">
                  <c:v>402.93</c:v>
                </c:pt>
                <c:pt idx="6716">
                  <c:v>402.99</c:v>
                </c:pt>
                <c:pt idx="6717">
                  <c:v>403.05</c:v>
                </c:pt>
                <c:pt idx="6718">
                  <c:v>403.11</c:v>
                </c:pt>
                <c:pt idx="6719">
                  <c:v>403.17</c:v>
                </c:pt>
                <c:pt idx="6720">
                  <c:v>403.23</c:v>
                </c:pt>
                <c:pt idx="6721">
                  <c:v>403.29</c:v>
                </c:pt>
                <c:pt idx="6722">
                  <c:v>403.35</c:v>
                </c:pt>
                <c:pt idx="6723">
                  <c:v>403.41</c:v>
                </c:pt>
                <c:pt idx="6724">
                  <c:v>403.47</c:v>
                </c:pt>
                <c:pt idx="6725">
                  <c:v>403.53</c:v>
                </c:pt>
                <c:pt idx="6726">
                  <c:v>403.59</c:v>
                </c:pt>
                <c:pt idx="6727">
                  <c:v>403.65</c:v>
                </c:pt>
                <c:pt idx="6728">
                  <c:v>403.71</c:v>
                </c:pt>
                <c:pt idx="6729">
                  <c:v>403.77</c:v>
                </c:pt>
                <c:pt idx="6730">
                  <c:v>403.83</c:v>
                </c:pt>
                <c:pt idx="6731">
                  <c:v>403.89</c:v>
                </c:pt>
                <c:pt idx="6732">
                  <c:v>403.95</c:v>
                </c:pt>
                <c:pt idx="6733">
                  <c:v>404.01</c:v>
                </c:pt>
                <c:pt idx="6734">
                  <c:v>404.07</c:v>
                </c:pt>
                <c:pt idx="6735">
                  <c:v>404.13</c:v>
                </c:pt>
                <c:pt idx="6736">
                  <c:v>404.19</c:v>
                </c:pt>
                <c:pt idx="6737">
                  <c:v>404.25</c:v>
                </c:pt>
                <c:pt idx="6738">
                  <c:v>404.31</c:v>
                </c:pt>
                <c:pt idx="6739">
                  <c:v>404.37</c:v>
                </c:pt>
                <c:pt idx="6740">
                  <c:v>404.43</c:v>
                </c:pt>
                <c:pt idx="6741">
                  <c:v>404.49</c:v>
                </c:pt>
                <c:pt idx="6742">
                  <c:v>404.55</c:v>
                </c:pt>
                <c:pt idx="6743">
                  <c:v>404.61</c:v>
                </c:pt>
                <c:pt idx="6744">
                  <c:v>404.67</c:v>
                </c:pt>
                <c:pt idx="6745">
                  <c:v>404.73</c:v>
                </c:pt>
                <c:pt idx="6746">
                  <c:v>404.79</c:v>
                </c:pt>
                <c:pt idx="6747">
                  <c:v>404.85</c:v>
                </c:pt>
                <c:pt idx="6748">
                  <c:v>404.91</c:v>
                </c:pt>
                <c:pt idx="6749">
                  <c:v>404.97</c:v>
                </c:pt>
                <c:pt idx="6750">
                  <c:v>405.03</c:v>
                </c:pt>
                <c:pt idx="6751">
                  <c:v>405.09</c:v>
                </c:pt>
                <c:pt idx="6752">
                  <c:v>405.15</c:v>
                </c:pt>
                <c:pt idx="6753">
                  <c:v>405.21</c:v>
                </c:pt>
                <c:pt idx="6754">
                  <c:v>405.27</c:v>
                </c:pt>
                <c:pt idx="6755">
                  <c:v>405.33</c:v>
                </c:pt>
                <c:pt idx="6756">
                  <c:v>405.39</c:v>
                </c:pt>
                <c:pt idx="6757">
                  <c:v>405.45</c:v>
                </c:pt>
                <c:pt idx="6758">
                  <c:v>405.51</c:v>
                </c:pt>
                <c:pt idx="6759">
                  <c:v>405.57</c:v>
                </c:pt>
                <c:pt idx="6760">
                  <c:v>405.63</c:v>
                </c:pt>
                <c:pt idx="6761">
                  <c:v>405.69</c:v>
                </c:pt>
                <c:pt idx="6762">
                  <c:v>405.75</c:v>
                </c:pt>
                <c:pt idx="6763">
                  <c:v>405.81</c:v>
                </c:pt>
                <c:pt idx="6764">
                  <c:v>405.87</c:v>
                </c:pt>
                <c:pt idx="6765">
                  <c:v>405.93</c:v>
                </c:pt>
                <c:pt idx="6766">
                  <c:v>405.99</c:v>
                </c:pt>
                <c:pt idx="6767">
                  <c:v>406.05</c:v>
                </c:pt>
                <c:pt idx="6768">
                  <c:v>406.11</c:v>
                </c:pt>
                <c:pt idx="6769">
                  <c:v>406.17</c:v>
                </c:pt>
                <c:pt idx="6770">
                  <c:v>406.23</c:v>
                </c:pt>
                <c:pt idx="6771">
                  <c:v>406.29</c:v>
                </c:pt>
                <c:pt idx="6772">
                  <c:v>406.35</c:v>
                </c:pt>
                <c:pt idx="6773">
                  <c:v>406.41</c:v>
                </c:pt>
                <c:pt idx="6774">
                  <c:v>406.47</c:v>
                </c:pt>
                <c:pt idx="6775">
                  <c:v>406.53</c:v>
                </c:pt>
                <c:pt idx="6776">
                  <c:v>406.59</c:v>
                </c:pt>
                <c:pt idx="6777">
                  <c:v>406.65</c:v>
                </c:pt>
                <c:pt idx="6778">
                  <c:v>406.71</c:v>
                </c:pt>
                <c:pt idx="6779">
                  <c:v>406.77</c:v>
                </c:pt>
                <c:pt idx="6780">
                  <c:v>406.83</c:v>
                </c:pt>
                <c:pt idx="6781">
                  <c:v>406.89</c:v>
                </c:pt>
                <c:pt idx="6782">
                  <c:v>406.95</c:v>
                </c:pt>
                <c:pt idx="6783">
                  <c:v>407.01</c:v>
                </c:pt>
                <c:pt idx="6784">
                  <c:v>407.07</c:v>
                </c:pt>
                <c:pt idx="6785">
                  <c:v>407.13</c:v>
                </c:pt>
                <c:pt idx="6786">
                  <c:v>407.19</c:v>
                </c:pt>
                <c:pt idx="6787">
                  <c:v>407.25</c:v>
                </c:pt>
                <c:pt idx="6788">
                  <c:v>407.31</c:v>
                </c:pt>
                <c:pt idx="6789">
                  <c:v>407.37</c:v>
                </c:pt>
                <c:pt idx="6790">
                  <c:v>407.43</c:v>
                </c:pt>
                <c:pt idx="6791">
                  <c:v>407.49</c:v>
                </c:pt>
                <c:pt idx="6792">
                  <c:v>407.55</c:v>
                </c:pt>
                <c:pt idx="6793">
                  <c:v>407.61</c:v>
                </c:pt>
                <c:pt idx="6794">
                  <c:v>407.67</c:v>
                </c:pt>
                <c:pt idx="6795">
                  <c:v>407.73</c:v>
                </c:pt>
                <c:pt idx="6796">
                  <c:v>407.79</c:v>
                </c:pt>
                <c:pt idx="6797">
                  <c:v>407.85</c:v>
                </c:pt>
                <c:pt idx="6798">
                  <c:v>407.91</c:v>
                </c:pt>
                <c:pt idx="6799">
                  <c:v>407.97</c:v>
                </c:pt>
                <c:pt idx="6800">
                  <c:v>408.03</c:v>
                </c:pt>
                <c:pt idx="6801">
                  <c:v>408.09</c:v>
                </c:pt>
                <c:pt idx="6802">
                  <c:v>408.15</c:v>
                </c:pt>
                <c:pt idx="6803">
                  <c:v>408.21</c:v>
                </c:pt>
                <c:pt idx="6804">
                  <c:v>408.27</c:v>
                </c:pt>
                <c:pt idx="6805">
                  <c:v>408.33</c:v>
                </c:pt>
                <c:pt idx="6806">
                  <c:v>408.39</c:v>
                </c:pt>
                <c:pt idx="6807">
                  <c:v>408.45</c:v>
                </c:pt>
                <c:pt idx="6808">
                  <c:v>408.51</c:v>
                </c:pt>
                <c:pt idx="6809">
                  <c:v>408.57</c:v>
                </c:pt>
                <c:pt idx="6810">
                  <c:v>408.63</c:v>
                </c:pt>
                <c:pt idx="6811">
                  <c:v>408.69</c:v>
                </c:pt>
                <c:pt idx="6812">
                  <c:v>408.75</c:v>
                </c:pt>
                <c:pt idx="6813">
                  <c:v>408.81</c:v>
                </c:pt>
                <c:pt idx="6814">
                  <c:v>408.87</c:v>
                </c:pt>
                <c:pt idx="6815">
                  <c:v>408.93</c:v>
                </c:pt>
                <c:pt idx="6816">
                  <c:v>408.99</c:v>
                </c:pt>
                <c:pt idx="6817">
                  <c:v>409.05</c:v>
                </c:pt>
                <c:pt idx="6818">
                  <c:v>409.11</c:v>
                </c:pt>
                <c:pt idx="6819">
                  <c:v>409.17</c:v>
                </c:pt>
                <c:pt idx="6820">
                  <c:v>409.23</c:v>
                </c:pt>
                <c:pt idx="6821">
                  <c:v>409.29</c:v>
                </c:pt>
                <c:pt idx="6822">
                  <c:v>409.35</c:v>
                </c:pt>
                <c:pt idx="6823">
                  <c:v>409.41</c:v>
                </c:pt>
                <c:pt idx="6824">
                  <c:v>409.47</c:v>
                </c:pt>
                <c:pt idx="6825">
                  <c:v>409.53</c:v>
                </c:pt>
                <c:pt idx="6826">
                  <c:v>409.59</c:v>
                </c:pt>
                <c:pt idx="6827">
                  <c:v>409.65</c:v>
                </c:pt>
                <c:pt idx="6828">
                  <c:v>409.71</c:v>
                </c:pt>
                <c:pt idx="6829">
                  <c:v>409.77</c:v>
                </c:pt>
                <c:pt idx="6830">
                  <c:v>409.83</c:v>
                </c:pt>
                <c:pt idx="6831">
                  <c:v>409.89</c:v>
                </c:pt>
                <c:pt idx="6832">
                  <c:v>409.95</c:v>
                </c:pt>
                <c:pt idx="6833">
                  <c:v>410.01</c:v>
                </c:pt>
                <c:pt idx="6834">
                  <c:v>410.07</c:v>
                </c:pt>
                <c:pt idx="6835">
                  <c:v>410.13</c:v>
                </c:pt>
                <c:pt idx="6836">
                  <c:v>410.19</c:v>
                </c:pt>
                <c:pt idx="6837">
                  <c:v>410.25</c:v>
                </c:pt>
                <c:pt idx="6838">
                  <c:v>410.31</c:v>
                </c:pt>
                <c:pt idx="6839">
                  <c:v>410.37</c:v>
                </c:pt>
                <c:pt idx="6840">
                  <c:v>410.43</c:v>
                </c:pt>
                <c:pt idx="6841">
                  <c:v>410.49</c:v>
                </c:pt>
                <c:pt idx="6842">
                  <c:v>410.55</c:v>
                </c:pt>
                <c:pt idx="6843">
                  <c:v>410.61</c:v>
                </c:pt>
                <c:pt idx="6844">
                  <c:v>410.67</c:v>
                </c:pt>
                <c:pt idx="6845">
                  <c:v>410.73</c:v>
                </c:pt>
                <c:pt idx="6846">
                  <c:v>410.79</c:v>
                </c:pt>
                <c:pt idx="6847">
                  <c:v>410.85</c:v>
                </c:pt>
                <c:pt idx="6848">
                  <c:v>410.91</c:v>
                </c:pt>
                <c:pt idx="6849">
                  <c:v>410.97</c:v>
                </c:pt>
                <c:pt idx="6850">
                  <c:v>411.03</c:v>
                </c:pt>
                <c:pt idx="6851">
                  <c:v>411.09</c:v>
                </c:pt>
                <c:pt idx="6852">
                  <c:v>411.15</c:v>
                </c:pt>
                <c:pt idx="6853">
                  <c:v>411.21</c:v>
                </c:pt>
                <c:pt idx="6854">
                  <c:v>411.27</c:v>
                </c:pt>
                <c:pt idx="6855">
                  <c:v>411.33</c:v>
                </c:pt>
                <c:pt idx="6856">
                  <c:v>411.39</c:v>
                </c:pt>
                <c:pt idx="6857">
                  <c:v>411.45</c:v>
                </c:pt>
                <c:pt idx="6858">
                  <c:v>411.51</c:v>
                </c:pt>
                <c:pt idx="6859">
                  <c:v>411.57</c:v>
                </c:pt>
                <c:pt idx="6860">
                  <c:v>411.63</c:v>
                </c:pt>
                <c:pt idx="6861">
                  <c:v>411.69</c:v>
                </c:pt>
                <c:pt idx="6862">
                  <c:v>411.75</c:v>
                </c:pt>
                <c:pt idx="6863">
                  <c:v>411.81</c:v>
                </c:pt>
                <c:pt idx="6864">
                  <c:v>411.87</c:v>
                </c:pt>
                <c:pt idx="6865">
                  <c:v>411.93</c:v>
                </c:pt>
                <c:pt idx="6866">
                  <c:v>411.99</c:v>
                </c:pt>
                <c:pt idx="6867">
                  <c:v>412.05</c:v>
                </c:pt>
                <c:pt idx="6868">
                  <c:v>412.11</c:v>
                </c:pt>
                <c:pt idx="6869">
                  <c:v>412.17</c:v>
                </c:pt>
                <c:pt idx="6870">
                  <c:v>412.23</c:v>
                </c:pt>
                <c:pt idx="6871">
                  <c:v>412.29</c:v>
                </c:pt>
                <c:pt idx="6872">
                  <c:v>412.35</c:v>
                </c:pt>
                <c:pt idx="6873">
                  <c:v>412.41</c:v>
                </c:pt>
                <c:pt idx="6874">
                  <c:v>412.47</c:v>
                </c:pt>
                <c:pt idx="6875">
                  <c:v>412.53</c:v>
                </c:pt>
                <c:pt idx="6876">
                  <c:v>412.59</c:v>
                </c:pt>
                <c:pt idx="6877">
                  <c:v>412.65</c:v>
                </c:pt>
                <c:pt idx="6878">
                  <c:v>412.71</c:v>
                </c:pt>
                <c:pt idx="6879">
                  <c:v>412.77</c:v>
                </c:pt>
                <c:pt idx="6880">
                  <c:v>412.83</c:v>
                </c:pt>
                <c:pt idx="6881">
                  <c:v>412.89</c:v>
                </c:pt>
                <c:pt idx="6882">
                  <c:v>412.95</c:v>
                </c:pt>
                <c:pt idx="6883">
                  <c:v>413.01</c:v>
                </c:pt>
                <c:pt idx="6884">
                  <c:v>413.07</c:v>
                </c:pt>
                <c:pt idx="6885">
                  <c:v>413.13</c:v>
                </c:pt>
                <c:pt idx="6886">
                  <c:v>413.19</c:v>
                </c:pt>
                <c:pt idx="6887">
                  <c:v>413.25</c:v>
                </c:pt>
                <c:pt idx="6888">
                  <c:v>413.31</c:v>
                </c:pt>
                <c:pt idx="6889">
                  <c:v>413.37</c:v>
                </c:pt>
                <c:pt idx="6890">
                  <c:v>413.43</c:v>
                </c:pt>
                <c:pt idx="6891">
                  <c:v>413.49</c:v>
                </c:pt>
                <c:pt idx="6892">
                  <c:v>413.55</c:v>
                </c:pt>
                <c:pt idx="6893">
                  <c:v>413.61</c:v>
                </c:pt>
                <c:pt idx="6894">
                  <c:v>413.67</c:v>
                </c:pt>
                <c:pt idx="6895">
                  <c:v>413.73</c:v>
                </c:pt>
                <c:pt idx="6896">
                  <c:v>413.79</c:v>
                </c:pt>
                <c:pt idx="6897">
                  <c:v>413.85</c:v>
                </c:pt>
                <c:pt idx="6898">
                  <c:v>413.91</c:v>
                </c:pt>
                <c:pt idx="6899">
                  <c:v>413.97</c:v>
                </c:pt>
                <c:pt idx="6900">
                  <c:v>414.03</c:v>
                </c:pt>
                <c:pt idx="6901">
                  <c:v>414.09</c:v>
                </c:pt>
                <c:pt idx="6902">
                  <c:v>414.15</c:v>
                </c:pt>
                <c:pt idx="6903">
                  <c:v>414.21</c:v>
                </c:pt>
                <c:pt idx="6904">
                  <c:v>414.27</c:v>
                </c:pt>
                <c:pt idx="6905">
                  <c:v>414.33</c:v>
                </c:pt>
                <c:pt idx="6906">
                  <c:v>414.39</c:v>
                </c:pt>
                <c:pt idx="6907">
                  <c:v>414.45</c:v>
                </c:pt>
                <c:pt idx="6908">
                  <c:v>414.51</c:v>
                </c:pt>
                <c:pt idx="6909">
                  <c:v>414.57</c:v>
                </c:pt>
                <c:pt idx="6910">
                  <c:v>414.63</c:v>
                </c:pt>
                <c:pt idx="6911">
                  <c:v>414.69</c:v>
                </c:pt>
                <c:pt idx="6912">
                  <c:v>414.75</c:v>
                </c:pt>
                <c:pt idx="6913">
                  <c:v>414.81</c:v>
                </c:pt>
                <c:pt idx="6914">
                  <c:v>414.87</c:v>
                </c:pt>
                <c:pt idx="6915">
                  <c:v>414.93</c:v>
                </c:pt>
                <c:pt idx="6916">
                  <c:v>414.99</c:v>
                </c:pt>
                <c:pt idx="6917">
                  <c:v>415.05</c:v>
                </c:pt>
                <c:pt idx="6918">
                  <c:v>415.11</c:v>
                </c:pt>
                <c:pt idx="6919">
                  <c:v>415.17</c:v>
                </c:pt>
                <c:pt idx="6920">
                  <c:v>415.23</c:v>
                </c:pt>
                <c:pt idx="6921">
                  <c:v>415.29</c:v>
                </c:pt>
                <c:pt idx="6922">
                  <c:v>415.35</c:v>
                </c:pt>
                <c:pt idx="6923">
                  <c:v>415.41</c:v>
                </c:pt>
                <c:pt idx="6924">
                  <c:v>415.47</c:v>
                </c:pt>
                <c:pt idx="6925">
                  <c:v>415.53</c:v>
                </c:pt>
                <c:pt idx="6926">
                  <c:v>415.59</c:v>
                </c:pt>
                <c:pt idx="6927">
                  <c:v>415.65</c:v>
                </c:pt>
                <c:pt idx="6928">
                  <c:v>415.71</c:v>
                </c:pt>
                <c:pt idx="6929">
                  <c:v>415.77</c:v>
                </c:pt>
                <c:pt idx="6930">
                  <c:v>415.83</c:v>
                </c:pt>
                <c:pt idx="6931">
                  <c:v>415.89</c:v>
                </c:pt>
                <c:pt idx="6932">
                  <c:v>415.95</c:v>
                </c:pt>
                <c:pt idx="6933">
                  <c:v>416.01</c:v>
                </c:pt>
                <c:pt idx="6934">
                  <c:v>416.07</c:v>
                </c:pt>
                <c:pt idx="6935">
                  <c:v>416.13</c:v>
                </c:pt>
                <c:pt idx="6936">
                  <c:v>416.19</c:v>
                </c:pt>
                <c:pt idx="6937">
                  <c:v>416.25</c:v>
                </c:pt>
                <c:pt idx="6938">
                  <c:v>416.31</c:v>
                </c:pt>
                <c:pt idx="6939">
                  <c:v>416.37</c:v>
                </c:pt>
                <c:pt idx="6940">
                  <c:v>416.43</c:v>
                </c:pt>
                <c:pt idx="6941">
                  <c:v>416.49</c:v>
                </c:pt>
                <c:pt idx="6942">
                  <c:v>416.55</c:v>
                </c:pt>
                <c:pt idx="6943">
                  <c:v>416.61</c:v>
                </c:pt>
                <c:pt idx="6944">
                  <c:v>416.67</c:v>
                </c:pt>
                <c:pt idx="6945">
                  <c:v>416.73</c:v>
                </c:pt>
                <c:pt idx="6946">
                  <c:v>416.79</c:v>
                </c:pt>
                <c:pt idx="6947">
                  <c:v>416.85</c:v>
                </c:pt>
                <c:pt idx="6948">
                  <c:v>416.91</c:v>
                </c:pt>
                <c:pt idx="6949">
                  <c:v>416.97</c:v>
                </c:pt>
                <c:pt idx="6950">
                  <c:v>417.03</c:v>
                </c:pt>
                <c:pt idx="6951">
                  <c:v>417.09</c:v>
                </c:pt>
                <c:pt idx="6952">
                  <c:v>417.15</c:v>
                </c:pt>
                <c:pt idx="6953">
                  <c:v>417.21</c:v>
                </c:pt>
                <c:pt idx="6954">
                  <c:v>417.27</c:v>
                </c:pt>
                <c:pt idx="6955">
                  <c:v>417.33</c:v>
                </c:pt>
                <c:pt idx="6956">
                  <c:v>417.39</c:v>
                </c:pt>
                <c:pt idx="6957">
                  <c:v>417.45</c:v>
                </c:pt>
                <c:pt idx="6958">
                  <c:v>417.51</c:v>
                </c:pt>
                <c:pt idx="6959">
                  <c:v>417.57</c:v>
                </c:pt>
                <c:pt idx="6960">
                  <c:v>417.63</c:v>
                </c:pt>
                <c:pt idx="6961">
                  <c:v>417.69</c:v>
                </c:pt>
                <c:pt idx="6962">
                  <c:v>417.75</c:v>
                </c:pt>
                <c:pt idx="6963">
                  <c:v>417.81</c:v>
                </c:pt>
                <c:pt idx="6964">
                  <c:v>417.87</c:v>
                </c:pt>
                <c:pt idx="6965">
                  <c:v>417.93</c:v>
                </c:pt>
                <c:pt idx="6966">
                  <c:v>417.99</c:v>
                </c:pt>
                <c:pt idx="6967">
                  <c:v>418.05</c:v>
                </c:pt>
                <c:pt idx="6968">
                  <c:v>418.11</c:v>
                </c:pt>
                <c:pt idx="6969">
                  <c:v>418.17</c:v>
                </c:pt>
                <c:pt idx="6970">
                  <c:v>418.23</c:v>
                </c:pt>
                <c:pt idx="6971">
                  <c:v>418.29</c:v>
                </c:pt>
                <c:pt idx="6972">
                  <c:v>418.35</c:v>
                </c:pt>
                <c:pt idx="6973">
                  <c:v>418.41</c:v>
                </c:pt>
                <c:pt idx="6974">
                  <c:v>418.47</c:v>
                </c:pt>
                <c:pt idx="6975">
                  <c:v>418.53</c:v>
                </c:pt>
                <c:pt idx="6976">
                  <c:v>418.59</c:v>
                </c:pt>
                <c:pt idx="6977">
                  <c:v>418.65</c:v>
                </c:pt>
                <c:pt idx="6978">
                  <c:v>418.71</c:v>
                </c:pt>
                <c:pt idx="6979">
                  <c:v>418.77</c:v>
                </c:pt>
                <c:pt idx="6980">
                  <c:v>418.83</c:v>
                </c:pt>
                <c:pt idx="6981">
                  <c:v>418.89</c:v>
                </c:pt>
                <c:pt idx="6982">
                  <c:v>418.95</c:v>
                </c:pt>
                <c:pt idx="6983">
                  <c:v>419.01</c:v>
                </c:pt>
                <c:pt idx="6984">
                  <c:v>419.07</c:v>
                </c:pt>
                <c:pt idx="6985">
                  <c:v>419.13</c:v>
                </c:pt>
                <c:pt idx="6986">
                  <c:v>419.19</c:v>
                </c:pt>
                <c:pt idx="6987">
                  <c:v>419.25</c:v>
                </c:pt>
                <c:pt idx="6988">
                  <c:v>419.31</c:v>
                </c:pt>
                <c:pt idx="6989">
                  <c:v>419.37</c:v>
                </c:pt>
                <c:pt idx="6990">
                  <c:v>419.43</c:v>
                </c:pt>
                <c:pt idx="6991">
                  <c:v>419.49</c:v>
                </c:pt>
                <c:pt idx="6992">
                  <c:v>419.55</c:v>
                </c:pt>
                <c:pt idx="6993">
                  <c:v>419.61</c:v>
                </c:pt>
                <c:pt idx="6994">
                  <c:v>419.67</c:v>
                </c:pt>
                <c:pt idx="6995">
                  <c:v>419.73</c:v>
                </c:pt>
                <c:pt idx="6996">
                  <c:v>419.79</c:v>
                </c:pt>
                <c:pt idx="6997">
                  <c:v>419.85</c:v>
                </c:pt>
                <c:pt idx="6998">
                  <c:v>419.91</c:v>
                </c:pt>
                <c:pt idx="6999">
                  <c:v>419.97</c:v>
                </c:pt>
                <c:pt idx="7000">
                  <c:v>420.03</c:v>
                </c:pt>
                <c:pt idx="7001">
                  <c:v>420.09</c:v>
                </c:pt>
                <c:pt idx="7002">
                  <c:v>420.15</c:v>
                </c:pt>
                <c:pt idx="7003">
                  <c:v>420.21</c:v>
                </c:pt>
                <c:pt idx="7004">
                  <c:v>420.27</c:v>
                </c:pt>
                <c:pt idx="7005">
                  <c:v>420.33</c:v>
                </c:pt>
                <c:pt idx="7006">
                  <c:v>420.39</c:v>
                </c:pt>
                <c:pt idx="7007">
                  <c:v>420.45</c:v>
                </c:pt>
                <c:pt idx="7008">
                  <c:v>420.51</c:v>
                </c:pt>
                <c:pt idx="7009">
                  <c:v>420.57</c:v>
                </c:pt>
                <c:pt idx="7010">
                  <c:v>420.63</c:v>
                </c:pt>
                <c:pt idx="7011">
                  <c:v>420.69</c:v>
                </c:pt>
                <c:pt idx="7012">
                  <c:v>420.75</c:v>
                </c:pt>
                <c:pt idx="7013">
                  <c:v>420.81</c:v>
                </c:pt>
                <c:pt idx="7014">
                  <c:v>420.87</c:v>
                </c:pt>
                <c:pt idx="7015">
                  <c:v>420.93</c:v>
                </c:pt>
                <c:pt idx="7016">
                  <c:v>420.99</c:v>
                </c:pt>
                <c:pt idx="7017">
                  <c:v>421.05</c:v>
                </c:pt>
                <c:pt idx="7018">
                  <c:v>421.11</c:v>
                </c:pt>
                <c:pt idx="7019">
                  <c:v>421.17</c:v>
                </c:pt>
                <c:pt idx="7020">
                  <c:v>421.23</c:v>
                </c:pt>
                <c:pt idx="7021">
                  <c:v>421.29</c:v>
                </c:pt>
                <c:pt idx="7022">
                  <c:v>421.35</c:v>
                </c:pt>
                <c:pt idx="7023">
                  <c:v>421.41</c:v>
                </c:pt>
                <c:pt idx="7024">
                  <c:v>421.47</c:v>
                </c:pt>
                <c:pt idx="7025">
                  <c:v>421.53</c:v>
                </c:pt>
                <c:pt idx="7026">
                  <c:v>421.59</c:v>
                </c:pt>
                <c:pt idx="7027">
                  <c:v>421.65</c:v>
                </c:pt>
                <c:pt idx="7028">
                  <c:v>421.71</c:v>
                </c:pt>
                <c:pt idx="7029">
                  <c:v>421.77</c:v>
                </c:pt>
                <c:pt idx="7030">
                  <c:v>421.83</c:v>
                </c:pt>
                <c:pt idx="7031">
                  <c:v>421.89</c:v>
                </c:pt>
                <c:pt idx="7032">
                  <c:v>421.95</c:v>
                </c:pt>
                <c:pt idx="7033">
                  <c:v>422.01</c:v>
                </c:pt>
                <c:pt idx="7034">
                  <c:v>422.07</c:v>
                </c:pt>
                <c:pt idx="7035">
                  <c:v>422.13</c:v>
                </c:pt>
                <c:pt idx="7036">
                  <c:v>422.19</c:v>
                </c:pt>
                <c:pt idx="7037">
                  <c:v>422.25</c:v>
                </c:pt>
                <c:pt idx="7038">
                  <c:v>422.31</c:v>
                </c:pt>
                <c:pt idx="7039">
                  <c:v>422.37</c:v>
                </c:pt>
                <c:pt idx="7040">
                  <c:v>422.43</c:v>
                </c:pt>
                <c:pt idx="7041">
                  <c:v>422.49</c:v>
                </c:pt>
                <c:pt idx="7042">
                  <c:v>422.55</c:v>
                </c:pt>
                <c:pt idx="7043">
                  <c:v>422.61</c:v>
                </c:pt>
                <c:pt idx="7044">
                  <c:v>422.67</c:v>
                </c:pt>
                <c:pt idx="7045">
                  <c:v>422.73</c:v>
                </c:pt>
                <c:pt idx="7046">
                  <c:v>422.79</c:v>
                </c:pt>
                <c:pt idx="7047">
                  <c:v>422.85</c:v>
                </c:pt>
                <c:pt idx="7048">
                  <c:v>422.91</c:v>
                </c:pt>
                <c:pt idx="7049">
                  <c:v>422.97</c:v>
                </c:pt>
                <c:pt idx="7050">
                  <c:v>423.03</c:v>
                </c:pt>
                <c:pt idx="7051">
                  <c:v>423.09</c:v>
                </c:pt>
                <c:pt idx="7052">
                  <c:v>423.15</c:v>
                </c:pt>
                <c:pt idx="7053">
                  <c:v>423.21</c:v>
                </c:pt>
                <c:pt idx="7054">
                  <c:v>423.27</c:v>
                </c:pt>
                <c:pt idx="7055">
                  <c:v>423.33</c:v>
                </c:pt>
                <c:pt idx="7056">
                  <c:v>423.39</c:v>
                </c:pt>
                <c:pt idx="7057">
                  <c:v>423.45</c:v>
                </c:pt>
                <c:pt idx="7058">
                  <c:v>423.51</c:v>
                </c:pt>
                <c:pt idx="7059">
                  <c:v>423.57</c:v>
                </c:pt>
                <c:pt idx="7060">
                  <c:v>423.63</c:v>
                </c:pt>
                <c:pt idx="7061">
                  <c:v>423.69</c:v>
                </c:pt>
                <c:pt idx="7062">
                  <c:v>423.75</c:v>
                </c:pt>
                <c:pt idx="7063">
                  <c:v>423.81</c:v>
                </c:pt>
                <c:pt idx="7064">
                  <c:v>423.87</c:v>
                </c:pt>
                <c:pt idx="7065">
                  <c:v>423.93</c:v>
                </c:pt>
                <c:pt idx="7066">
                  <c:v>423.99</c:v>
                </c:pt>
                <c:pt idx="7067">
                  <c:v>424.05</c:v>
                </c:pt>
                <c:pt idx="7068">
                  <c:v>424.11</c:v>
                </c:pt>
                <c:pt idx="7069">
                  <c:v>424.17</c:v>
                </c:pt>
                <c:pt idx="7070">
                  <c:v>424.23</c:v>
                </c:pt>
                <c:pt idx="7071">
                  <c:v>424.29</c:v>
                </c:pt>
                <c:pt idx="7072">
                  <c:v>424.35</c:v>
                </c:pt>
                <c:pt idx="7073">
                  <c:v>424.41</c:v>
                </c:pt>
                <c:pt idx="7074">
                  <c:v>424.47</c:v>
                </c:pt>
                <c:pt idx="7075">
                  <c:v>424.53</c:v>
                </c:pt>
                <c:pt idx="7076">
                  <c:v>424.59</c:v>
                </c:pt>
                <c:pt idx="7077">
                  <c:v>424.65</c:v>
                </c:pt>
                <c:pt idx="7078">
                  <c:v>424.71</c:v>
                </c:pt>
                <c:pt idx="7079">
                  <c:v>424.77</c:v>
                </c:pt>
                <c:pt idx="7080">
                  <c:v>424.83</c:v>
                </c:pt>
                <c:pt idx="7081">
                  <c:v>424.89</c:v>
                </c:pt>
                <c:pt idx="7082">
                  <c:v>424.95</c:v>
                </c:pt>
                <c:pt idx="7083">
                  <c:v>425.01</c:v>
                </c:pt>
                <c:pt idx="7084">
                  <c:v>425.07</c:v>
                </c:pt>
                <c:pt idx="7085">
                  <c:v>425.13</c:v>
                </c:pt>
                <c:pt idx="7086">
                  <c:v>425.19</c:v>
                </c:pt>
                <c:pt idx="7087">
                  <c:v>425.25</c:v>
                </c:pt>
                <c:pt idx="7088">
                  <c:v>425.31</c:v>
                </c:pt>
                <c:pt idx="7089">
                  <c:v>425.37</c:v>
                </c:pt>
                <c:pt idx="7090">
                  <c:v>425.43</c:v>
                </c:pt>
                <c:pt idx="7091">
                  <c:v>425.49</c:v>
                </c:pt>
                <c:pt idx="7092">
                  <c:v>425.55</c:v>
                </c:pt>
                <c:pt idx="7093">
                  <c:v>425.61</c:v>
                </c:pt>
                <c:pt idx="7094">
                  <c:v>425.67</c:v>
                </c:pt>
                <c:pt idx="7095">
                  <c:v>425.73</c:v>
                </c:pt>
                <c:pt idx="7096">
                  <c:v>425.79</c:v>
                </c:pt>
                <c:pt idx="7097">
                  <c:v>425.85</c:v>
                </c:pt>
                <c:pt idx="7098">
                  <c:v>425.91</c:v>
                </c:pt>
                <c:pt idx="7099">
                  <c:v>425.97</c:v>
                </c:pt>
                <c:pt idx="7100">
                  <c:v>426.03</c:v>
                </c:pt>
                <c:pt idx="7101">
                  <c:v>426.09</c:v>
                </c:pt>
                <c:pt idx="7102">
                  <c:v>426.15</c:v>
                </c:pt>
                <c:pt idx="7103">
                  <c:v>426.21</c:v>
                </c:pt>
                <c:pt idx="7104">
                  <c:v>426.27</c:v>
                </c:pt>
                <c:pt idx="7105">
                  <c:v>426.33</c:v>
                </c:pt>
                <c:pt idx="7106">
                  <c:v>426.39</c:v>
                </c:pt>
                <c:pt idx="7107">
                  <c:v>426.45</c:v>
                </c:pt>
                <c:pt idx="7108">
                  <c:v>426.51</c:v>
                </c:pt>
                <c:pt idx="7109">
                  <c:v>426.57</c:v>
                </c:pt>
                <c:pt idx="7110">
                  <c:v>426.63</c:v>
                </c:pt>
                <c:pt idx="7111">
                  <c:v>426.69</c:v>
                </c:pt>
                <c:pt idx="7112">
                  <c:v>426.75</c:v>
                </c:pt>
                <c:pt idx="7113">
                  <c:v>426.81</c:v>
                </c:pt>
                <c:pt idx="7114">
                  <c:v>426.87</c:v>
                </c:pt>
                <c:pt idx="7115">
                  <c:v>426.93</c:v>
                </c:pt>
                <c:pt idx="7116">
                  <c:v>426.99</c:v>
                </c:pt>
                <c:pt idx="7117">
                  <c:v>427.05</c:v>
                </c:pt>
                <c:pt idx="7118">
                  <c:v>427.11</c:v>
                </c:pt>
                <c:pt idx="7119">
                  <c:v>427.17</c:v>
                </c:pt>
                <c:pt idx="7120">
                  <c:v>427.23</c:v>
                </c:pt>
                <c:pt idx="7121">
                  <c:v>427.29</c:v>
                </c:pt>
                <c:pt idx="7122">
                  <c:v>427.35</c:v>
                </c:pt>
                <c:pt idx="7123">
                  <c:v>427.41</c:v>
                </c:pt>
                <c:pt idx="7124">
                  <c:v>427.47</c:v>
                </c:pt>
                <c:pt idx="7125">
                  <c:v>427.53</c:v>
                </c:pt>
                <c:pt idx="7126">
                  <c:v>427.59</c:v>
                </c:pt>
                <c:pt idx="7127">
                  <c:v>427.65</c:v>
                </c:pt>
                <c:pt idx="7128">
                  <c:v>427.71</c:v>
                </c:pt>
                <c:pt idx="7129">
                  <c:v>427.77</c:v>
                </c:pt>
                <c:pt idx="7130">
                  <c:v>427.83</c:v>
                </c:pt>
                <c:pt idx="7131">
                  <c:v>427.89</c:v>
                </c:pt>
                <c:pt idx="7132">
                  <c:v>427.95</c:v>
                </c:pt>
                <c:pt idx="7133">
                  <c:v>428.01</c:v>
                </c:pt>
                <c:pt idx="7134">
                  <c:v>428.07</c:v>
                </c:pt>
                <c:pt idx="7135">
                  <c:v>428.13</c:v>
                </c:pt>
                <c:pt idx="7136">
                  <c:v>428.19</c:v>
                </c:pt>
                <c:pt idx="7137">
                  <c:v>428.25</c:v>
                </c:pt>
                <c:pt idx="7138">
                  <c:v>428.31</c:v>
                </c:pt>
                <c:pt idx="7139">
                  <c:v>428.37</c:v>
                </c:pt>
                <c:pt idx="7140">
                  <c:v>428.43</c:v>
                </c:pt>
                <c:pt idx="7141">
                  <c:v>428.49</c:v>
                </c:pt>
                <c:pt idx="7142">
                  <c:v>428.55</c:v>
                </c:pt>
                <c:pt idx="7143">
                  <c:v>428.61</c:v>
                </c:pt>
                <c:pt idx="7144">
                  <c:v>428.67</c:v>
                </c:pt>
                <c:pt idx="7145">
                  <c:v>428.73</c:v>
                </c:pt>
                <c:pt idx="7146">
                  <c:v>428.79</c:v>
                </c:pt>
                <c:pt idx="7147">
                  <c:v>428.85</c:v>
                </c:pt>
                <c:pt idx="7148">
                  <c:v>428.91</c:v>
                </c:pt>
                <c:pt idx="7149">
                  <c:v>428.97</c:v>
                </c:pt>
                <c:pt idx="7150">
                  <c:v>429.03</c:v>
                </c:pt>
                <c:pt idx="7151">
                  <c:v>429.09</c:v>
                </c:pt>
                <c:pt idx="7152">
                  <c:v>429.15</c:v>
                </c:pt>
                <c:pt idx="7153">
                  <c:v>429.21</c:v>
                </c:pt>
                <c:pt idx="7154">
                  <c:v>429.27</c:v>
                </c:pt>
                <c:pt idx="7155">
                  <c:v>429.33</c:v>
                </c:pt>
                <c:pt idx="7156">
                  <c:v>429.39</c:v>
                </c:pt>
                <c:pt idx="7157">
                  <c:v>429.45</c:v>
                </c:pt>
                <c:pt idx="7158">
                  <c:v>429.51</c:v>
                </c:pt>
                <c:pt idx="7159">
                  <c:v>429.57</c:v>
                </c:pt>
                <c:pt idx="7160">
                  <c:v>429.63</c:v>
                </c:pt>
                <c:pt idx="7161">
                  <c:v>429.69</c:v>
                </c:pt>
                <c:pt idx="7162">
                  <c:v>429.75</c:v>
                </c:pt>
                <c:pt idx="7163">
                  <c:v>429.81</c:v>
                </c:pt>
                <c:pt idx="7164">
                  <c:v>429.87</c:v>
                </c:pt>
                <c:pt idx="7165">
                  <c:v>429.93</c:v>
                </c:pt>
                <c:pt idx="7166">
                  <c:v>429.99</c:v>
                </c:pt>
                <c:pt idx="7167">
                  <c:v>430.05</c:v>
                </c:pt>
                <c:pt idx="7168">
                  <c:v>430.11</c:v>
                </c:pt>
                <c:pt idx="7169">
                  <c:v>430.17</c:v>
                </c:pt>
                <c:pt idx="7170">
                  <c:v>430.23</c:v>
                </c:pt>
                <c:pt idx="7171">
                  <c:v>430.29</c:v>
                </c:pt>
                <c:pt idx="7172">
                  <c:v>430.35</c:v>
                </c:pt>
                <c:pt idx="7173">
                  <c:v>430.41</c:v>
                </c:pt>
                <c:pt idx="7174">
                  <c:v>430.47</c:v>
                </c:pt>
                <c:pt idx="7175">
                  <c:v>430.53</c:v>
                </c:pt>
                <c:pt idx="7176">
                  <c:v>430.59</c:v>
                </c:pt>
                <c:pt idx="7177">
                  <c:v>430.65</c:v>
                </c:pt>
                <c:pt idx="7178">
                  <c:v>430.71</c:v>
                </c:pt>
                <c:pt idx="7179">
                  <c:v>430.77</c:v>
                </c:pt>
                <c:pt idx="7180">
                  <c:v>430.83</c:v>
                </c:pt>
                <c:pt idx="7181">
                  <c:v>430.89</c:v>
                </c:pt>
                <c:pt idx="7182">
                  <c:v>430.95</c:v>
                </c:pt>
                <c:pt idx="7183">
                  <c:v>431.01</c:v>
                </c:pt>
                <c:pt idx="7184">
                  <c:v>431.07</c:v>
                </c:pt>
                <c:pt idx="7185">
                  <c:v>431.13</c:v>
                </c:pt>
                <c:pt idx="7186">
                  <c:v>431.19</c:v>
                </c:pt>
                <c:pt idx="7187">
                  <c:v>431.25</c:v>
                </c:pt>
                <c:pt idx="7188">
                  <c:v>431.31</c:v>
                </c:pt>
                <c:pt idx="7189">
                  <c:v>431.37</c:v>
                </c:pt>
                <c:pt idx="7190">
                  <c:v>431.43</c:v>
                </c:pt>
                <c:pt idx="7191">
                  <c:v>431.49</c:v>
                </c:pt>
                <c:pt idx="7192">
                  <c:v>431.55</c:v>
                </c:pt>
                <c:pt idx="7193">
                  <c:v>431.61</c:v>
                </c:pt>
                <c:pt idx="7194">
                  <c:v>431.67</c:v>
                </c:pt>
                <c:pt idx="7195">
                  <c:v>431.73</c:v>
                </c:pt>
                <c:pt idx="7196">
                  <c:v>431.79</c:v>
                </c:pt>
                <c:pt idx="7197">
                  <c:v>431.85</c:v>
                </c:pt>
                <c:pt idx="7198">
                  <c:v>431.91</c:v>
                </c:pt>
                <c:pt idx="7199">
                  <c:v>431.97</c:v>
                </c:pt>
                <c:pt idx="7200">
                  <c:v>432.03</c:v>
                </c:pt>
                <c:pt idx="7201">
                  <c:v>432.09</c:v>
                </c:pt>
                <c:pt idx="7202">
                  <c:v>432.15</c:v>
                </c:pt>
                <c:pt idx="7203">
                  <c:v>432.21</c:v>
                </c:pt>
                <c:pt idx="7204">
                  <c:v>432.27</c:v>
                </c:pt>
                <c:pt idx="7205">
                  <c:v>432.33</c:v>
                </c:pt>
                <c:pt idx="7206">
                  <c:v>432.39</c:v>
                </c:pt>
                <c:pt idx="7207">
                  <c:v>432.45</c:v>
                </c:pt>
                <c:pt idx="7208">
                  <c:v>432.51</c:v>
                </c:pt>
                <c:pt idx="7209">
                  <c:v>432.57</c:v>
                </c:pt>
                <c:pt idx="7210">
                  <c:v>432.63</c:v>
                </c:pt>
                <c:pt idx="7211">
                  <c:v>432.69</c:v>
                </c:pt>
                <c:pt idx="7212">
                  <c:v>432.75</c:v>
                </c:pt>
                <c:pt idx="7213">
                  <c:v>432.81</c:v>
                </c:pt>
                <c:pt idx="7214">
                  <c:v>432.87</c:v>
                </c:pt>
                <c:pt idx="7215">
                  <c:v>432.93</c:v>
                </c:pt>
                <c:pt idx="7216">
                  <c:v>432.99</c:v>
                </c:pt>
                <c:pt idx="7217">
                  <c:v>433.05</c:v>
                </c:pt>
                <c:pt idx="7218">
                  <c:v>433.11</c:v>
                </c:pt>
                <c:pt idx="7219">
                  <c:v>433.17</c:v>
                </c:pt>
                <c:pt idx="7220">
                  <c:v>433.23</c:v>
                </c:pt>
                <c:pt idx="7221">
                  <c:v>433.29</c:v>
                </c:pt>
                <c:pt idx="7222">
                  <c:v>433.35</c:v>
                </c:pt>
                <c:pt idx="7223">
                  <c:v>433.41</c:v>
                </c:pt>
                <c:pt idx="7224">
                  <c:v>433.47</c:v>
                </c:pt>
                <c:pt idx="7225">
                  <c:v>433.53</c:v>
                </c:pt>
                <c:pt idx="7226">
                  <c:v>433.59</c:v>
                </c:pt>
                <c:pt idx="7227">
                  <c:v>433.65</c:v>
                </c:pt>
                <c:pt idx="7228">
                  <c:v>433.71</c:v>
                </c:pt>
                <c:pt idx="7229">
                  <c:v>433.77</c:v>
                </c:pt>
                <c:pt idx="7230">
                  <c:v>433.83</c:v>
                </c:pt>
                <c:pt idx="7231">
                  <c:v>433.89</c:v>
                </c:pt>
                <c:pt idx="7232">
                  <c:v>433.95</c:v>
                </c:pt>
                <c:pt idx="7233">
                  <c:v>434.01</c:v>
                </c:pt>
                <c:pt idx="7234">
                  <c:v>434.07</c:v>
                </c:pt>
                <c:pt idx="7235">
                  <c:v>434.13</c:v>
                </c:pt>
                <c:pt idx="7236">
                  <c:v>434.19</c:v>
                </c:pt>
                <c:pt idx="7237">
                  <c:v>434.25</c:v>
                </c:pt>
                <c:pt idx="7238">
                  <c:v>434.31</c:v>
                </c:pt>
                <c:pt idx="7239">
                  <c:v>434.37</c:v>
                </c:pt>
                <c:pt idx="7240">
                  <c:v>434.43</c:v>
                </c:pt>
                <c:pt idx="7241">
                  <c:v>434.49</c:v>
                </c:pt>
                <c:pt idx="7242">
                  <c:v>434.55</c:v>
                </c:pt>
                <c:pt idx="7243">
                  <c:v>434.61</c:v>
                </c:pt>
                <c:pt idx="7244">
                  <c:v>434.67</c:v>
                </c:pt>
                <c:pt idx="7245">
                  <c:v>434.73</c:v>
                </c:pt>
                <c:pt idx="7246">
                  <c:v>434.79</c:v>
                </c:pt>
                <c:pt idx="7247">
                  <c:v>434.85</c:v>
                </c:pt>
                <c:pt idx="7248">
                  <c:v>434.91</c:v>
                </c:pt>
                <c:pt idx="7249">
                  <c:v>434.97</c:v>
                </c:pt>
                <c:pt idx="7250">
                  <c:v>435.03</c:v>
                </c:pt>
                <c:pt idx="7251">
                  <c:v>435.09</c:v>
                </c:pt>
                <c:pt idx="7252">
                  <c:v>435.15</c:v>
                </c:pt>
                <c:pt idx="7253">
                  <c:v>435.21</c:v>
                </c:pt>
                <c:pt idx="7254">
                  <c:v>435.27</c:v>
                </c:pt>
                <c:pt idx="7255">
                  <c:v>435.33</c:v>
                </c:pt>
                <c:pt idx="7256">
                  <c:v>435.39</c:v>
                </c:pt>
                <c:pt idx="7257">
                  <c:v>435.45</c:v>
                </c:pt>
                <c:pt idx="7258">
                  <c:v>435.51</c:v>
                </c:pt>
                <c:pt idx="7259">
                  <c:v>435.57</c:v>
                </c:pt>
                <c:pt idx="7260">
                  <c:v>435.63</c:v>
                </c:pt>
                <c:pt idx="7261">
                  <c:v>435.69</c:v>
                </c:pt>
                <c:pt idx="7262">
                  <c:v>435.75</c:v>
                </c:pt>
                <c:pt idx="7263">
                  <c:v>435.81</c:v>
                </c:pt>
                <c:pt idx="7264">
                  <c:v>435.87</c:v>
                </c:pt>
                <c:pt idx="7265">
                  <c:v>435.93</c:v>
                </c:pt>
                <c:pt idx="7266">
                  <c:v>435.99</c:v>
                </c:pt>
                <c:pt idx="7267">
                  <c:v>436.05</c:v>
                </c:pt>
                <c:pt idx="7268">
                  <c:v>436.11</c:v>
                </c:pt>
                <c:pt idx="7269">
                  <c:v>436.17</c:v>
                </c:pt>
                <c:pt idx="7270">
                  <c:v>436.23</c:v>
                </c:pt>
                <c:pt idx="7271">
                  <c:v>436.29</c:v>
                </c:pt>
                <c:pt idx="7272">
                  <c:v>436.35</c:v>
                </c:pt>
                <c:pt idx="7273">
                  <c:v>436.41</c:v>
                </c:pt>
                <c:pt idx="7274">
                  <c:v>436.47</c:v>
                </c:pt>
                <c:pt idx="7275">
                  <c:v>436.53</c:v>
                </c:pt>
                <c:pt idx="7276">
                  <c:v>436.59</c:v>
                </c:pt>
                <c:pt idx="7277">
                  <c:v>436.65</c:v>
                </c:pt>
                <c:pt idx="7278">
                  <c:v>436.71</c:v>
                </c:pt>
                <c:pt idx="7279">
                  <c:v>436.77</c:v>
                </c:pt>
                <c:pt idx="7280">
                  <c:v>436.83</c:v>
                </c:pt>
                <c:pt idx="7281">
                  <c:v>436.89</c:v>
                </c:pt>
                <c:pt idx="7282">
                  <c:v>436.95</c:v>
                </c:pt>
                <c:pt idx="7283">
                  <c:v>437.01</c:v>
                </c:pt>
                <c:pt idx="7284">
                  <c:v>437.07</c:v>
                </c:pt>
                <c:pt idx="7285">
                  <c:v>437.13</c:v>
                </c:pt>
                <c:pt idx="7286">
                  <c:v>437.19</c:v>
                </c:pt>
                <c:pt idx="7287">
                  <c:v>437.25</c:v>
                </c:pt>
                <c:pt idx="7288">
                  <c:v>437.31</c:v>
                </c:pt>
                <c:pt idx="7289">
                  <c:v>437.37</c:v>
                </c:pt>
                <c:pt idx="7290">
                  <c:v>437.43</c:v>
                </c:pt>
                <c:pt idx="7291">
                  <c:v>437.49</c:v>
                </c:pt>
                <c:pt idx="7292">
                  <c:v>437.55</c:v>
                </c:pt>
                <c:pt idx="7293">
                  <c:v>437.61</c:v>
                </c:pt>
                <c:pt idx="7294">
                  <c:v>437.67</c:v>
                </c:pt>
                <c:pt idx="7295">
                  <c:v>437.73</c:v>
                </c:pt>
                <c:pt idx="7296">
                  <c:v>437.79</c:v>
                </c:pt>
                <c:pt idx="7297">
                  <c:v>437.85</c:v>
                </c:pt>
                <c:pt idx="7298">
                  <c:v>437.91</c:v>
                </c:pt>
                <c:pt idx="7299">
                  <c:v>437.97</c:v>
                </c:pt>
                <c:pt idx="7300">
                  <c:v>438.03</c:v>
                </c:pt>
                <c:pt idx="7301">
                  <c:v>438.09</c:v>
                </c:pt>
                <c:pt idx="7302">
                  <c:v>438.15</c:v>
                </c:pt>
                <c:pt idx="7303">
                  <c:v>438.21</c:v>
                </c:pt>
                <c:pt idx="7304">
                  <c:v>438.27</c:v>
                </c:pt>
                <c:pt idx="7305">
                  <c:v>438.33</c:v>
                </c:pt>
                <c:pt idx="7306">
                  <c:v>438.39</c:v>
                </c:pt>
                <c:pt idx="7307">
                  <c:v>438.45</c:v>
                </c:pt>
                <c:pt idx="7308">
                  <c:v>438.51</c:v>
                </c:pt>
                <c:pt idx="7309">
                  <c:v>438.57</c:v>
                </c:pt>
                <c:pt idx="7310">
                  <c:v>438.63</c:v>
                </c:pt>
                <c:pt idx="7311">
                  <c:v>438.69</c:v>
                </c:pt>
                <c:pt idx="7312">
                  <c:v>438.75</c:v>
                </c:pt>
                <c:pt idx="7313">
                  <c:v>438.81</c:v>
                </c:pt>
                <c:pt idx="7314">
                  <c:v>438.87</c:v>
                </c:pt>
                <c:pt idx="7315">
                  <c:v>438.93</c:v>
                </c:pt>
                <c:pt idx="7316">
                  <c:v>438.99</c:v>
                </c:pt>
                <c:pt idx="7317">
                  <c:v>439.05</c:v>
                </c:pt>
                <c:pt idx="7318">
                  <c:v>439.11</c:v>
                </c:pt>
                <c:pt idx="7319">
                  <c:v>439.17</c:v>
                </c:pt>
                <c:pt idx="7320">
                  <c:v>439.23</c:v>
                </c:pt>
                <c:pt idx="7321">
                  <c:v>439.29</c:v>
                </c:pt>
                <c:pt idx="7322">
                  <c:v>439.35</c:v>
                </c:pt>
                <c:pt idx="7323">
                  <c:v>439.41</c:v>
                </c:pt>
                <c:pt idx="7324">
                  <c:v>439.47</c:v>
                </c:pt>
                <c:pt idx="7325">
                  <c:v>439.53</c:v>
                </c:pt>
                <c:pt idx="7326">
                  <c:v>439.59</c:v>
                </c:pt>
                <c:pt idx="7327">
                  <c:v>439.65</c:v>
                </c:pt>
                <c:pt idx="7328">
                  <c:v>439.71</c:v>
                </c:pt>
                <c:pt idx="7329">
                  <c:v>439.77</c:v>
                </c:pt>
                <c:pt idx="7330">
                  <c:v>439.83</c:v>
                </c:pt>
                <c:pt idx="7331">
                  <c:v>439.89</c:v>
                </c:pt>
                <c:pt idx="7332">
                  <c:v>439.95</c:v>
                </c:pt>
                <c:pt idx="7333">
                  <c:v>440.01</c:v>
                </c:pt>
                <c:pt idx="7334">
                  <c:v>440.07</c:v>
                </c:pt>
                <c:pt idx="7335">
                  <c:v>440.13</c:v>
                </c:pt>
                <c:pt idx="7336">
                  <c:v>440.19</c:v>
                </c:pt>
                <c:pt idx="7337">
                  <c:v>440.25</c:v>
                </c:pt>
                <c:pt idx="7338">
                  <c:v>440.31</c:v>
                </c:pt>
                <c:pt idx="7339">
                  <c:v>440.37</c:v>
                </c:pt>
                <c:pt idx="7340">
                  <c:v>440.43</c:v>
                </c:pt>
                <c:pt idx="7341">
                  <c:v>440.49</c:v>
                </c:pt>
                <c:pt idx="7342">
                  <c:v>440.55</c:v>
                </c:pt>
                <c:pt idx="7343">
                  <c:v>440.61</c:v>
                </c:pt>
                <c:pt idx="7344">
                  <c:v>440.67</c:v>
                </c:pt>
                <c:pt idx="7345">
                  <c:v>440.73</c:v>
                </c:pt>
                <c:pt idx="7346">
                  <c:v>440.79</c:v>
                </c:pt>
                <c:pt idx="7347">
                  <c:v>440.85</c:v>
                </c:pt>
                <c:pt idx="7348">
                  <c:v>440.91</c:v>
                </c:pt>
                <c:pt idx="7349">
                  <c:v>440.97</c:v>
                </c:pt>
                <c:pt idx="7350">
                  <c:v>441.03</c:v>
                </c:pt>
                <c:pt idx="7351">
                  <c:v>441.09</c:v>
                </c:pt>
                <c:pt idx="7352">
                  <c:v>441.15</c:v>
                </c:pt>
                <c:pt idx="7353">
                  <c:v>441.21</c:v>
                </c:pt>
                <c:pt idx="7354">
                  <c:v>441.27</c:v>
                </c:pt>
                <c:pt idx="7355">
                  <c:v>441.33</c:v>
                </c:pt>
                <c:pt idx="7356">
                  <c:v>441.39</c:v>
                </c:pt>
                <c:pt idx="7357">
                  <c:v>441.45</c:v>
                </c:pt>
                <c:pt idx="7358">
                  <c:v>441.51</c:v>
                </c:pt>
                <c:pt idx="7359">
                  <c:v>441.57</c:v>
                </c:pt>
                <c:pt idx="7360">
                  <c:v>441.63</c:v>
                </c:pt>
                <c:pt idx="7361">
                  <c:v>441.69</c:v>
                </c:pt>
                <c:pt idx="7362">
                  <c:v>441.75</c:v>
                </c:pt>
                <c:pt idx="7363">
                  <c:v>441.81</c:v>
                </c:pt>
                <c:pt idx="7364">
                  <c:v>441.87</c:v>
                </c:pt>
                <c:pt idx="7365">
                  <c:v>441.93</c:v>
                </c:pt>
                <c:pt idx="7366">
                  <c:v>441.99</c:v>
                </c:pt>
                <c:pt idx="7367">
                  <c:v>442.05</c:v>
                </c:pt>
                <c:pt idx="7368">
                  <c:v>442.11</c:v>
                </c:pt>
                <c:pt idx="7369">
                  <c:v>442.17</c:v>
                </c:pt>
                <c:pt idx="7370">
                  <c:v>442.23</c:v>
                </c:pt>
                <c:pt idx="7371">
                  <c:v>442.29</c:v>
                </c:pt>
                <c:pt idx="7372">
                  <c:v>442.35</c:v>
                </c:pt>
                <c:pt idx="7373">
                  <c:v>442.41</c:v>
                </c:pt>
                <c:pt idx="7374">
                  <c:v>442.47</c:v>
                </c:pt>
                <c:pt idx="7375">
                  <c:v>442.53</c:v>
                </c:pt>
                <c:pt idx="7376">
                  <c:v>442.59</c:v>
                </c:pt>
                <c:pt idx="7377">
                  <c:v>442.65</c:v>
                </c:pt>
                <c:pt idx="7378">
                  <c:v>442.71</c:v>
                </c:pt>
                <c:pt idx="7379">
                  <c:v>442.77</c:v>
                </c:pt>
                <c:pt idx="7380">
                  <c:v>442.83</c:v>
                </c:pt>
                <c:pt idx="7381">
                  <c:v>442.89</c:v>
                </c:pt>
                <c:pt idx="7382">
                  <c:v>442.95</c:v>
                </c:pt>
                <c:pt idx="7383">
                  <c:v>443.01</c:v>
                </c:pt>
                <c:pt idx="7384">
                  <c:v>443.07</c:v>
                </c:pt>
                <c:pt idx="7385">
                  <c:v>443.13</c:v>
                </c:pt>
                <c:pt idx="7386">
                  <c:v>443.19</c:v>
                </c:pt>
                <c:pt idx="7387">
                  <c:v>443.25</c:v>
                </c:pt>
                <c:pt idx="7388">
                  <c:v>443.31</c:v>
                </c:pt>
                <c:pt idx="7389">
                  <c:v>443.37</c:v>
                </c:pt>
                <c:pt idx="7390">
                  <c:v>443.43</c:v>
                </c:pt>
                <c:pt idx="7391">
                  <c:v>443.49</c:v>
                </c:pt>
                <c:pt idx="7392">
                  <c:v>443.55</c:v>
                </c:pt>
                <c:pt idx="7393">
                  <c:v>443.61</c:v>
                </c:pt>
                <c:pt idx="7394">
                  <c:v>443.67</c:v>
                </c:pt>
                <c:pt idx="7395">
                  <c:v>443.73</c:v>
                </c:pt>
                <c:pt idx="7396">
                  <c:v>443.79</c:v>
                </c:pt>
                <c:pt idx="7397">
                  <c:v>443.85</c:v>
                </c:pt>
                <c:pt idx="7398">
                  <c:v>443.91</c:v>
                </c:pt>
                <c:pt idx="7399">
                  <c:v>443.97</c:v>
                </c:pt>
                <c:pt idx="7400">
                  <c:v>444.03</c:v>
                </c:pt>
                <c:pt idx="7401">
                  <c:v>444.09</c:v>
                </c:pt>
                <c:pt idx="7402">
                  <c:v>444.15</c:v>
                </c:pt>
                <c:pt idx="7403">
                  <c:v>444.21</c:v>
                </c:pt>
                <c:pt idx="7404">
                  <c:v>444.27</c:v>
                </c:pt>
                <c:pt idx="7405">
                  <c:v>444.33</c:v>
                </c:pt>
                <c:pt idx="7406">
                  <c:v>444.39</c:v>
                </c:pt>
                <c:pt idx="7407">
                  <c:v>444.45</c:v>
                </c:pt>
                <c:pt idx="7408">
                  <c:v>444.51</c:v>
                </c:pt>
                <c:pt idx="7409">
                  <c:v>444.57</c:v>
                </c:pt>
                <c:pt idx="7410">
                  <c:v>444.63</c:v>
                </c:pt>
                <c:pt idx="7411">
                  <c:v>444.69</c:v>
                </c:pt>
                <c:pt idx="7412">
                  <c:v>444.75</c:v>
                </c:pt>
                <c:pt idx="7413">
                  <c:v>444.81</c:v>
                </c:pt>
                <c:pt idx="7414">
                  <c:v>444.87</c:v>
                </c:pt>
                <c:pt idx="7415">
                  <c:v>444.93</c:v>
                </c:pt>
                <c:pt idx="7416">
                  <c:v>444.99</c:v>
                </c:pt>
                <c:pt idx="7417">
                  <c:v>445.05</c:v>
                </c:pt>
                <c:pt idx="7418">
                  <c:v>445.11</c:v>
                </c:pt>
                <c:pt idx="7419">
                  <c:v>445.17</c:v>
                </c:pt>
                <c:pt idx="7420">
                  <c:v>445.23</c:v>
                </c:pt>
                <c:pt idx="7421">
                  <c:v>445.29</c:v>
                </c:pt>
                <c:pt idx="7422">
                  <c:v>445.35</c:v>
                </c:pt>
                <c:pt idx="7423">
                  <c:v>445.41</c:v>
                </c:pt>
                <c:pt idx="7424">
                  <c:v>445.47</c:v>
                </c:pt>
                <c:pt idx="7425">
                  <c:v>445.53</c:v>
                </c:pt>
                <c:pt idx="7426">
                  <c:v>445.59</c:v>
                </c:pt>
                <c:pt idx="7427">
                  <c:v>445.65</c:v>
                </c:pt>
                <c:pt idx="7428">
                  <c:v>445.71</c:v>
                </c:pt>
                <c:pt idx="7429">
                  <c:v>445.77</c:v>
                </c:pt>
                <c:pt idx="7430">
                  <c:v>445.83</c:v>
                </c:pt>
                <c:pt idx="7431">
                  <c:v>445.89</c:v>
                </c:pt>
                <c:pt idx="7432">
                  <c:v>445.95</c:v>
                </c:pt>
                <c:pt idx="7433">
                  <c:v>446.01</c:v>
                </c:pt>
                <c:pt idx="7434">
                  <c:v>446.07</c:v>
                </c:pt>
                <c:pt idx="7435">
                  <c:v>446.13</c:v>
                </c:pt>
                <c:pt idx="7436">
                  <c:v>446.19</c:v>
                </c:pt>
                <c:pt idx="7437">
                  <c:v>446.25</c:v>
                </c:pt>
                <c:pt idx="7438">
                  <c:v>446.31</c:v>
                </c:pt>
                <c:pt idx="7439">
                  <c:v>446.37</c:v>
                </c:pt>
                <c:pt idx="7440">
                  <c:v>446.43</c:v>
                </c:pt>
                <c:pt idx="7441">
                  <c:v>446.49</c:v>
                </c:pt>
                <c:pt idx="7442">
                  <c:v>446.55</c:v>
                </c:pt>
                <c:pt idx="7443">
                  <c:v>446.61</c:v>
                </c:pt>
                <c:pt idx="7444">
                  <c:v>446.67</c:v>
                </c:pt>
                <c:pt idx="7445">
                  <c:v>446.73</c:v>
                </c:pt>
                <c:pt idx="7446">
                  <c:v>446.79</c:v>
                </c:pt>
                <c:pt idx="7447">
                  <c:v>446.85</c:v>
                </c:pt>
                <c:pt idx="7448">
                  <c:v>446.91</c:v>
                </c:pt>
                <c:pt idx="7449">
                  <c:v>446.97</c:v>
                </c:pt>
                <c:pt idx="7450">
                  <c:v>447.03</c:v>
                </c:pt>
                <c:pt idx="7451">
                  <c:v>447.09</c:v>
                </c:pt>
                <c:pt idx="7452">
                  <c:v>447.15</c:v>
                </c:pt>
                <c:pt idx="7453">
                  <c:v>447.21</c:v>
                </c:pt>
                <c:pt idx="7454">
                  <c:v>447.27</c:v>
                </c:pt>
                <c:pt idx="7455">
                  <c:v>447.33</c:v>
                </c:pt>
                <c:pt idx="7456">
                  <c:v>447.39</c:v>
                </c:pt>
                <c:pt idx="7457">
                  <c:v>447.45</c:v>
                </c:pt>
                <c:pt idx="7458">
                  <c:v>447.51</c:v>
                </c:pt>
                <c:pt idx="7459">
                  <c:v>447.57</c:v>
                </c:pt>
                <c:pt idx="7460">
                  <c:v>447.63</c:v>
                </c:pt>
                <c:pt idx="7461">
                  <c:v>447.69</c:v>
                </c:pt>
                <c:pt idx="7462">
                  <c:v>447.75</c:v>
                </c:pt>
                <c:pt idx="7463">
                  <c:v>447.81</c:v>
                </c:pt>
                <c:pt idx="7464">
                  <c:v>447.87</c:v>
                </c:pt>
                <c:pt idx="7465">
                  <c:v>447.93</c:v>
                </c:pt>
                <c:pt idx="7466">
                  <c:v>447.99</c:v>
                </c:pt>
                <c:pt idx="7467">
                  <c:v>448.05</c:v>
                </c:pt>
                <c:pt idx="7468">
                  <c:v>448.11</c:v>
                </c:pt>
                <c:pt idx="7469">
                  <c:v>448.17</c:v>
                </c:pt>
                <c:pt idx="7470">
                  <c:v>448.23</c:v>
                </c:pt>
                <c:pt idx="7471">
                  <c:v>448.29</c:v>
                </c:pt>
                <c:pt idx="7472">
                  <c:v>448.35</c:v>
                </c:pt>
                <c:pt idx="7473">
                  <c:v>448.41</c:v>
                </c:pt>
                <c:pt idx="7474">
                  <c:v>448.47</c:v>
                </c:pt>
                <c:pt idx="7475">
                  <c:v>448.53</c:v>
                </c:pt>
                <c:pt idx="7476">
                  <c:v>448.59</c:v>
                </c:pt>
                <c:pt idx="7477">
                  <c:v>448.65</c:v>
                </c:pt>
                <c:pt idx="7478">
                  <c:v>448.71</c:v>
                </c:pt>
                <c:pt idx="7479">
                  <c:v>448.77</c:v>
                </c:pt>
                <c:pt idx="7480">
                  <c:v>448.83</c:v>
                </c:pt>
                <c:pt idx="7481">
                  <c:v>448.89</c:v>
                </c:pt>
                <c:pt idx="7482">
                  <c:v>448.95</c:v>
                </c:pt>
                <c:pt idx="7483">
                  <c:v>449.01</c:v>
                </c:pt>
                <c:pt idx="7484">
                  <c:v>449.07</c:v>
                </c:pt>
                <c:pt idx="7485">
                  <c:v>449.13</c:v>
                </c:pt>
                <c:pt idx="7486">
                  <c:v>449.19</c:v>
                </c:pt>
                <c:pt idx="7487">
                  <c:v>449.25</c:v>
                </c:pt>
                <c:pt idx="7488">
                  <c:v>449.31</c:v>
                </c:pt>
                <c:pt idx="7489">
                  <c:v>449.37</c:v>
                </c:pt>
                <c:pt idx="7490">
                  <c:v>449.43</c:v>
                </c:pt>
                <c:pt idx="7491">
                  <c:v>449.49</c:v>
                </c:pt>
                <c:pt idx="7492">
                  <c:v>449.55</c:v>
                </c:pt>
                <c:pt idx="7493">
                  <c:v>449.61</c:v>
                </c:pt>
                <c:pt idx="7494">
                  <c:v>449.67</c:v>
                </c:pt>
                <c:pt idx="7495">
                  <c:v>449.73</c:v>
                </c:pt>
                <c:pt idx="7496">
                  <c:v>449.79</c:v>
                </c:pt>
                <c:pt idx="7497">
                  <c:v>449.85</c:v>
                </c:pt>
                <c:pt idx="7498">
                  <c:v>449.91</c:v>
                </c:pt>
                <c:pt idx="7499">
                  <c:v>449.97</c:v>
                </c:pt>
                <c:pt idx="7500">
                  <c:v>450.03</c:v>
                </c:pt>
                <c:pt idx="7501">
                  <c:v>450.09</c:v>
                </c:pt>
                <c:pt idx="7502">
                  <c:v>450.15</c:v>
                </c:pt>
                <c:pt idx="7503">
                  <c:v>450.21</c:v>
                </c:pt>
                <c:pt idx="7504">
                  <c:v>450.27</c:v>
                </c:pt>
                <c:pt idx="7505">
                  <c:v>450.33</c:v>
                </c:pt>
                <c:pt idx="7506">
                  <c:v>450.39</c:v>
                </c:pt>
                <c:pt idx="7507">
                  <c:v>450.45</c:v>
                </c:pt>
                <c:pt idx="7508">
                  <c:v>450.51</c:v>
                </c:pt>
                <c:pt idx="7509">
                  <c:v>450.57</c:v>
                </c:pt>
                <c:pt idx="7510">
                  <c:v>450.63</c:v>
                </c:pt>
                <c:pt idx="7511">
                  <c:v>450.69</c:v>
                </c:pt>
                <c:pt idx="7512">
                  <c:v>450.75</c:v>
                </c:pt>
                <c:pt idx="7513">
                  <c:v>450.81</c:v>
                </c:pt>
                <c:pt idx="7514">
                  <c:v>450.87</c:v>
                </c:pt>
                <c:pt idx="7515">
                  <c:v>450.93</c:v>
                </c:pt>
                <c:pt idx="7516">
                  <c:v>450.99</c:v>
                </c:pt>
                <c:pt idx="7517">
                  <c:v>451.05</c:v>
                </c:pt>
                <c:pt idx="7518">
                  <c:v>451.11</c:v>
                </c:pt>
                <c:pt idx="7519">
                  <c:v>451.17</c:v>
                </c:pt>
                <c:pt idx="7520">
                  <c:v>451.23</c:v>
                </c:pt>
                <c:pt idx="7521">
                  <c:v>451.29</c:v>
                </c:pt>
                <c:pt idx="7522">
                  <c:v>451.35</c:v>
                </c:pt>
                <c:pt idx="7523">
                  <c:v>451.41</c:v>
                </c:pt>
                <c:pt idx="7524">
                  <c:v>451.47</c:v>
                </c:pt>
                <c:pt idx="7525">
                  <c:v>451.53</c:v>
                </c:pt>
                <c:pt idx="7526">
                  <c:v>451.59</c:v>
                </c:pt>
                <c:pt idx="7527">
                  <c:v>451.65</c:v>
                </c:pt>
                <c:pt idx="7528">
                  <c:v>451.71</c:v>
                </c:pt>
                <c:pt idx="7529">
                  <c:v>451.77</c:v>
                </c:pt>
                <c:pt idx="7530">
                  <c:v>451.83</c:v>
                </c:pt>
                <c:pt idx="7531">
                  <c:v>451.89</c:v>
                </c:pt>
                <c:pt idx="7532">
                  <c:v>451.95</c:v>
                </c:pt>
                <c:pt idx="7533">
                  <c:v>452.01</c:v>
                </c:pt>
                <c:pt idx="7534">
                  <c:v>452.07</c:v>
                </c:pt>
                <c:pt idx="7535">
                  <c:v>452.13</c:v>
                </c:pt>
                <c:pt idx="7536">
                  <c:v>452.19</c:v>
                </c:pt>
                <c:pt idx="7537">
                  <c:v>452.25</c:v>
                </c:pt>
                <c:pt idx="7538">
                  <c:v>452.31</c:v>
                </c:pt>
                <c:pt idx="7539">
                  <c:v>452.37</c:v>
                </c:pt>
                <c:pt idx="7540">
                  <c:v>452.43</c:v>
                </c:pt>
                <c:pt idx="7541">
                  <c:v>452.49</c:v>
                </c:pt>
                <c:pt idx="7542">
                  <c:v>452.55</c:v>
                </c:pt>
                <c:pt idx="7543">
                  <c:v>452.61</c:v>
                </c:pt>
                <c:pt idx="7544">
                  <c:v>452.67</c:v>
                </c:pt>
                <c:pt idx="7545">
                  <c:v>452.73</c:v>
                </c:pt>
                <c:pt idx="7546">
                  <c:v>452.79</c:v>
                </c:pt>
                <c:pt idx="7547">
                  <c:v>452.85</c:v>
                </c:pt>
                <c:pt idx="7548">
                  <c:v>452.91</c:v>
                </c:pt>
                <c:pt idx="7549">
                  <c:v>452.97</c:v>
                </c:pt>
                <c:pt idx="7550">
                  <c:v>453.03</c:v>
                </c:pt>
                <c:pt idx="7551">
                  <c:v>453.09</c:v>
                </c:pt>
                <c:pt idx="7552">
                  <c:v>453.15</c:v>
                </c:pt>
                <c:pt idx="7553">
                  <c:v>453.21</c:v>
                </c:pt>
                <c:pt idx="7554">
                  <c:v>453.27</c:v>
                </c:pt>
                <c:pt idx="7555">
                  <c:v>453.33</c:v>
                </c:pt>
                <c:pt idx="7556">
                  <c:v>453.39</c:v>
                </c:pt>
                <c:pt idx="7557">
                  <c:v>453.45</c:v>
                </c:pt>
                <c:pt idx="7558">
                  <c:v>453.51</c:v>
                </c:pt>
                <c:pt idx="7559">
                  <c:v>453.57</c:v>
                </c:pt>
                <c:pt idx="7560">
                  <c:v>453.63</c:v>
                </c:pt>
                <c:pt idx="7561">
                  <c:v>453.69</c:v>
                </c:pt>
                <c:pt idx="7562">
                  <c:v>453.75</c:v>
                </c:pt>
                <c:pt idx="7563">
                  <c:v>453.81</c:v>
                </c:pt>
                <c:pt idx="7564">
                  <c:v>453.87</c:v>
                </c:pt>
                <c:pt idx="7565">
                  <c:v>453.93</c:v>
                </c:pt>
                <c:pt idx="7566">
                  <c:v>453.99</c:v>
                </c:pt>
                <c:pt idx="7567">
                  <c:v>454.05</c:v>
                </c:pt>
                <c:pt idx="7568">
                  <c:v>454.11</c:v>
                </c:pt>
                <c:pt idx="7569">
                  <c:v>454.17</c:v>
                </c:pt>
                <c:pt idx="7570">
                  <c:v>454.23</c:v>
                </c:pt>
                <c:pt idx="7571">
                  <c:v>454.29</c:v>
                </c:pt>
                <c:pt idx="7572">
                  <c:v>454.35</c:v>
                </c:pt>
                <c:pt idx="7573">
                  <c:v>454.41</c:v>
                </c:pt>
                <c:pt idx="7574">
                  <c:v>454.47</c:v>
                </c:pt>
                <c:pt idx="7575">
                  <c:v>454.53</c:v>
                </c:pt>
                <c:pt idx="7576">
                  <c:v>454.59</c:v>
                </c:pt>
                <c:pt idx="7577">
                  <c:v>454.65</c:v>
                </c:pt>
                <c:pt idx="7578">
                  <c:v>454.71</c:v>
                </c:pt>
                <c:pt idx="7579">
                  <c:v>454.77</c:v>
                </c:pt>
                <c:pt idx="7580">
                  <c:v>454.83</c:v>
                </c:pt>
                <c:pt idx="7581">
                  <c:v>454.89</c:v>
                </c:pt>
                <c:pt idx="7582">
                  <c:v>454.95</c:v>
                </c:pt>
                <c:pt idx="7583">
                  <c:v>455.01</c:v>
                </c:pt>
                <c:pt idx="7584">
                  <c:v>455.07</c:v>
                </c:pt>
                <c:pt idx="7585">
                  <c:v>455.13</c:v>
                </c:pt>
                <c:pt idx="7586">
                  <c:v>455.19</c:v>
                </c:pt>
                <c:pt idx="7587">
                  <c:v>455.25</c:v>
                </c:pt>
                <c:pt idx="7588">
                  <c:v>455.31</c:v>
                </c:pt>
                <c:pt idx="7589">
                  <c:v>455.37</c:v>
                </c:pt>
                <c:pt idx="7590">
                  <c:v>455.43</c:v>
                </c:pt>
                <c:pt idx="7591">
                  <c:v>455.49</c:v>
                </c:pt>
                <c:pt idx="7592">
                  <c:v>455.55</c:v>
                </c:pt>
                <c:pt idx="7593">
                  <c:v>455.61</c:v>
                </c:pt>
                <c:pt idx="7594">
                  <c:v>455.67</c:v>
                </c:pt>
                <c:pt idx="7595">
                  <c:v>455.73</c:v>
                </c:pt>
                <c:pt idx="7596">
                  <c:v>455.79</c:v>
                </c:pt>
                <c:pt idx="7597">
                  <c:v>455.85</c:v>
                </c:pt>
                <c:pt idx="7598">
                  <c:v>455.91</c:v>
                </c:pt>
                <c:pt idx="7599">
                  <c:v>455.97</c:v>
                </c:pt>
                <c:pt idx="7600">
                  <c:v>456.03</c:v>
                </c:pt>
                <c:pt idx="7601">
                  <c:v>456.09</c:v>
                </c:pt>
                <c:pt idx="7602">
                  <c:v>456.15</c:v>
                </c:pt>
                <c:pt idx="7603">
                  <c:v>456.21</c:v>
                </c:pt>
                <c:pt idx="7604">
                  <c:v>456.27</c:v>
                </c:pt>
                <c:pt idx="7605">
                  <c:v>456.33</c:v>
                </c:pt>
                <c:pt idx="7606">
                  <c:v>456.39</c:v>
                </c:pt>
                <c:pt idx="7607">
                  <c:v>456.45</c:v>
                </c:pt>
                <c:pt idx="7608">
                  <c:v>456.51</c:v>
                </c:pt>
                <c:pt idx="7609">
                  <c:v>456.57</c:v>
                </c:pt>
                <c:pt idx="7610">
                  <c:v>456.63</c:v>
                </c:pt>
                <c:pt idx="7611">
                  <c:v>456.69</c:v>
                </c:pt>
                <c:pt idx="7612">
                  <c:v>456.75</c:v>
                </c:pt>
                <c:pt idx="7613">
                  <c:v>456.81</c:v>
                </c:pt>
                <c:pt idx="7614">
                  <c:v>456.87</c:v>
                </c:pt>
                <c:pt idx="7615">
                  <c:v>456.93</c:v>
                </c:pt>
                <c:pt idx="7616">
                  <c:v>456.99</c:v>
                </c:pt>
                <c:pt idx="7617">
                  <c:v>457.05</c:v>
                </c:pt>
                <c:pt idx="7618">
                  <c:v>457.11</c:v>
                </c:pt>
                <c:pt idx="7619">
                  <c:v>457.17</c:v>
                </c:pt>
                <c:pt idx="7620">
                  <c:v>457.23</c:v>
                </c:pt>
                <c:pt idx="7621">
                  <c:v>457.29</c:v>
                </c:pt>
                <c:pt idx="7622">
                  <c:v>457.35</c:v>
                </c:pt>
                <c:pt idx="7623">
                  <c:v>457.41</c:v>
                </c:pt>
                <c:pt idx="7624">
                  <c:v>457.47</c:v>
                </c:pt>
                <c:pt idx="7625">
                  <c:v>457.53</c:v>
                </c:pt>
                <c:pt idx="7626">
                  <c:v>457.59</c:v>
                </c:pt>
                <c:pt idx="7627">
                  <c:v>457.65</c:v>
                </c:pt>
                <c:pt idx="7628">
                  <c:v>457.71</c:v>
                </c:pt>
                <c:pt idx="7629">
                  <c:v>457.77</c:v>
                </c:pt>
                <c:pt idx="7630">
                  <c:v>457.83</c:v>
                </c:pt>
                <c:pt idx="7631">
                  <c:v>457.89</c:v>
                </c:pt>
                <c:pt idx="7632">
                  <c:v>457.95</c:v>
                </c:pt>
                <c:pt idx="7633">
                  <c:v>458.01</c:v>
                </c:pt>
                <c:pt idx="7634">
                  <c:v>458.07</c:v>
                </c:pt>
                <c:pt idx="7635">
                  <c:v>458.13</c:v>
                </c:pt>
                <c:pt idx="7636">
                  <c:v>458.19</c:v>
                </c:pt>
                <c:pt idx="7637">
                  <c:v>458.25</c:v>
                </c:pt>
                <c:pt idx="7638">
                  <c:v>458.31</c:v>
                </c:pt>
                <c:pt idx="7639">
                  <c:v>458.37</c:v>
                </c:pt>
                <c:pt idx="7640">
                  <c:v>458.43</c:v>
                </c:pt>
                <c:pt idx="7641">
                  <c:v>458.49</c:v>
                </c:pt>
                <c:pt idx="7642">
                  <c:v>458.55</c:v>
                </c:pt>
                <c:pt idx="7643">
                  <c:v>458.61</c:v>
                </c:pt>
                <c:pt idx="7644">
                  <c:v>458.67</c:v>
                </c:pt>
                <c:pt idx="7645">
                  <c:v>458.73</c:v>
                </c:pt>
                <c:pt idx="7646">
                  <c:v>458.79</c:v>
                </c:pt>
                <c:pt idx="7647">
                  <c:v>458.85</c:v>
                </c:pt>
                <c:pt idx="7648">
                  <c:v>458.91</c:v>
                </c:pt>
                <c:pt idx="7649">
                  <c:v>458.97</c:v>
                </c:pt>
                <c:pt idx="7650">
                  <c:v>459.03</c:v>
                </c:pt>
                <c:pt idx="7651">
                  <c:v>459.09</c:v>
                </c:pt>
                <c:pt idx="7652">
                  <c:v>459.15</c:v>
                </c:pt>
                <c:pt idx="7653">
                  <c:v>459.21</c:v>
                </c:pt>
                <c:pt idx="7654">
                  <c:v>459.27</c:v>
                </c:pt>
                <c:pt idx="7655">
                  <c:v>459.33</c:v>
                </c:pt>
                <c:pt idx="7656">
                  <c:v>459.39</c:v>
                </c:pt>
                <c:pt idx="7657">
                  <c:v>459.45</c:v>
                </c:pt>
                <c:pt idx="7658">
                  <c:v>459.51</c:v>
                </c:pt>
                <c:pt idx="7659">
                  <c:v>459.57</c:v>
                </c:pt>
                <c:pt idx="7660">
                  <c:v>459.63</c:v>
                </c:pt>
                <c:pt idx="7661">
                  <c:v>459.69</c:v>
                </c:pt>
                <c:pt idx="7662">
                  <c:v>459.75</c:v>
                </c:pt>
                <c:pt idx="7663">
                  <c:v>459.81</c:v>
                </c:pt>
                <c:pt idx="7664">
                  <c:v>459.87</c:v>
                </c:pt>
                <c:pt idx="7665">
                  <c:v>459.93</c:v>
                </c:pt>
                <c:pt idx="7666">
                  <c:v>459.99</c:v>
                </c:pt>
                <c:pt idx="7667">
                  <c:v>460.05</c:v>
                </c:pt>
                <c:pt idx="7668">
                  <c:v>460.11</c:v>
                </c:pt>
                <c:pt idx="7669">
                  <c:v>460.17</c:v>
                </c:pt>
                <c:pt idx="7670">
                  <c:v>460.23</c:v>
                </c:pt>
                <c:pt idx="7671">
                  <c:v>460.29</c:v>
                </c:pt>
                <c:pt idx="7672">
                  <c:v>460.35</c:v>
                </c:pt>
                <c:pt idx="7673">
                  <c:v>460.41</c:v>
                </c:pt>
                <c:pt idx="7674">
                  <c:v>460.47</c:v>
                </c:pt>
                <c:pt idx="7675">
                  <c:v>460.53</c:v>
                </c:pt>
                <c:pt idx="7676">
                  <c:v>460.59</c:v>
                </c:pt>
                <c:pt idx="7677">
                  <c:v>460.65</c:v>
                </c:pt>
                <c:pt idx="7678">
                  <c:v>460.71</c:v>
                </c:pt>
                <c:pt idx="7679">
                  <c:v>460.77</c:v>
                </c:pt>
                <c:pt idx="7680">
                  <c:v>460.83</c:v>
                </c:pt>
                <c:pt idx="7681">
                  <c:v>460.89</c:v>
                </c:pt>
                <c:pt idx="7682">
                  <c:v>460.95</c:v>
                </c:pt>
                <c:pt idx="7683">
                  <c:v>461.01</c:v>
                </c:pt>
                <c:pt idx="7684">
                  <c:v>461.07</c:v>
                </c:pt>
                <c:pt idx="7685">
                  <c:v>461.13</c:v>
                </c:pt>
                <c:pt idx="7686">
                  <c:v>461.19</c:v>
                </c:pt>
                <c:pt idx="7687">
                  <c:v>461.25</c:v>
                </c:pt>
                <c:pt idx="7688">
                  <c:v>461.31</c:v>
                </c:pt>
                <c:pt idx="7689">
                  <c:v>461.37</c:v>
                </c:pt>
                <c:pt idx="7690">
                  <c:v>461.43</c:v>
                </c:pt>
                <c:pt idx="7691">
                  <c:v>461.49</c:v>
                </c:pt>
                <c:pt idx="7692">
                  <c:v>461.55</c:v>
                </c:pt>
                <c:pt idx="7693">
                  <c:v>461.61</c:v>
                </c:pt>
                <c:pt idx="7694">
                  <c:v>461.67</c:v>
                </c:pt>
                <c:pt idx="7695">
                  <c:v>461.73</c:v>
                </c:pt>
                <c:pt idx="7696">
                  <c:v>461.79</c:v>
                </c:pt>
                <c:pt idx="7697">
                  <c:v>461.85</c:v>
                </c:pt>
                <c:pt idx="7698">
                  <c:v>461.91</c:v>
                </c:pt>
                <c:pt idx="7699">
                  <c:v>461.97</c:v>
                </c:pt>
                <c:pt idx="7700">
                  <c:v>462.03</c:v>
                </c:pt>
                <c:pt idx="7701">
                  <c:v>462.09</c:v>
                </c:pt>
                <c:pt idx="7702">
                  <c:v>462.15</c:v>
                </c:pt>
                <c:pt idx="7703">
                  <c:v>462.21</c:v>
                </c:pt>
                <c:pt idx="7704">
                  <c:v>462.27</c:v>
                </c:pt>
                <c:pt idx="7705">
                  <c:v>462.33</c:v>
                </c:pt>
                <c:pt idx="7706">
                  <c:v>462.39</c:v>
                </c:pt>
                <c:pt idx="7707">
                  <c:v>462.45</c:v>
                </c:pt>
                <c:pt idx="7708">
                  <c:v>462.51</c:v>
                </c:pt>
                <c:pt idx="7709">
                  <c:v>462.57</c:v>
                </c:pt>
                <c:pt idx="7710">
                  <c:v>462.63</c:v>
                </c:pt>
                <c:pt idx="7711">
                  <c:v>462.69</c:v>
                </c:pt>
                <c:pt idx="7712">
                  <c:v>462.75</c:v>
                </c:pt>
                <c:pt idx="7713">
                  <c:v>462.81</c:v>
                </c:pt>
                <c:pt idx="7714">
                  <c:v>462.87</c:v>
                </c:pt>
                <c:pt idx="7715">
                  <c:v>462.93</c:v>
                </c:pt>
                <c:pt idx="7716">
                  <c:v>462.99</c:v>
                </c:pt>
                <c:pt idx="7717">
                  <c:v>463.05</c:v>
                </c:pt>
                <c:pt idx="7718">
                  <c:v>463.11</c:v>
                </c:pt>
                <c:pt idx="7719">
                  <c:v>463.17</c:v>
                </c:pt>
                <c:pt idx="7720">
                  <c:v>463.23</c:v>
                </c:pt>
                <c:pt idx="7721">
                  <c:v>463.29</c:v>
                </c:pt>
                <c:pt idx="7722">
                  <c:v>463.35</c:v>
                </c:pt>
                <c:pt idx="7723">
                  <c:v>463.41</c:v>
                </c:pt>
                <c:pt idx="7724">
                  <c:v>463.47</c:v>
                </c:pt>
                <c:pt idx="7725">
                  <c:v>463.53</c:v>
                </c:pt>
                <c:pt idx="7726">
                  <c:v>463.59</c:v>
                </c:pt>
                <c:pt idx="7727">
                  <c:v>463.65</c:v>
                </c:pt>
                <c:pt idx="7728">
                  <c:v>463.71</c:v>
                </c:pt>
                <c:pt idx="7729">
                  <c:v>463.77</c:v>
                </c:pt>
                <c:pt idx="7730">
                  <c:v>463.83</c:v>
                </c:pt>
                <c:pt idx="7731">
                  <c:v>463.89</c:v>
                </c:pt>
                <c:pt idx="7732">
                  <c:v>463.95</c:v>
                </c:pt>
                <c:pt idx="7733">
                  <c:v>464.01</c:v>
                </c:pt>
                <c:pt idx="7734">
                  <c:v>464.07</c:v>
                </c:pt>
                <c:pt idx="7735">
                  <c:v>464.13</c:v>
                </c:pt>
                <c:pt idx="7736">
                  <c:v>464.19</c:v>
                </c:pt>
                <c:pt idx="7737">
                  <c:v>464.25</c:v>
                </c:pt>
                <c:pt idx="7738">
                  <c:v>464.31</c:v>
                </c:pt>
                <c:pt idx="7739">
                  <c:v>464.37</c:v>
                </c:pt>
                <c:pt idx="7740">
                  <c:v>464.43</c:v>
                </c:pt>
                <c:pt idx="7741">
                  <c:v>464.49</c:v>
                </c:pt>
                <c:pt idx="7742">
                  <c:v>464.55</c:v>
                </c:pt>
                <c:pt idx="7743">
                  <c:v>464.61</c:v>
                </c:pt>
                <c:pt idx="7744">
                  <c:v>464.67</c:v>
                </c:pt>
                <c:pt idx="7745">
                  <c:v>464.73</c:v>
                </c:pt>
                <c:pt idx="7746">
                  <c:v>464.79</c:v>
                </c:pt>
                <c:pt idx="7747">
                  <c:v>464.85</c:v>
                </c:pt>
                <c:pt idx="7748">
                  <c:v>464.91</c:v>
                </c:pt>
                <c:pt idx="7749">
                  <c:v>464.97</c:v>
                </c:pt>
                <c:pt idx="7750">
                  <c:v>465.03</c:v>
                </c:pt>
                <c:pt idx="7751">
                  <c:v>465.09</c:v>
                </c:pt>
                <c:pt idx="7752">
                  <c:v>465.15</c:v>
                </c:pt>
                <c:pt idx="7753">
                  <c:v>465.21</c:v>
                </c:pt>
                <c:pt idx="7754">
                  <c:v>465.27</c:v>
                </c:pt>
                <c:pt idx="7755">
                  <c:v>465.33</c:v>
                </c:pt>
                <c:pt idx="7756">
                  <c:v>465.39</c:v>
                </c:pt>
                <c:pt idx="7757">
                  <c:v>465.45</c:v>
                </c:pt>
                <c:pt idx="7758">
                  <c:v>465.51</c:v>
                </c:pt>
                <c:pt idx="7759">
                  <c:v>465.57</c:v>
                </c:pt>
                <c:pt idx="7760">
                  <c:v>465.63</c:v>
                </c:pt>
                <c:pt idx="7761">
                  <c:v>465.69</c:v>
                </c:pt>
                <c:pt idx="7762">
                  <c:v>465.75</c:v>
                </c:pt>
                <c:pt idx="7763">
                  <c:v>465.81</c:v>
                </c:pt>
                <c:pt idx="7764">
                  <c:v>465.87</c:v>
                </c:pt>
                <c:pt idx="7765">
                  <c:v>465.93</c:v>
                </c:pt>
                <c:pt idx="7766">
                  <c:v>465.99</c:v>
                </c:pt>
                <c:pt idx="7767">
                  <c:v>466.05</c:v>
                </c:pt>
                <c:pt idx="7768">
                  <c:v>466.11</c:v>
                </c:pt>
                <c:pt idx="7769">
                  <c:v>466.17</c:v>
                </c:pt>
                <c:pt idx="7770">
                  <c:v>466.23</c:v>
                </c:pt>
                <c:pt idx="7771">
                  <c:v>466.29</c:v>
                </c:pt>
                <c:pt idx="7772">
                  <c:v>466.35</c:v>
                </c:pt>
                <c:pt idx="7773">
                  <c:v>466.41</c:v>
                </c:pt>
                <c:pt idx="7774">
                  <c:v>466.47</c:v>
                </c:pt>
                <c:pt idx="7775">
                  <c:v>466.53</c:v>
                </c:pt>
                <c:pt idx="7776">
                  <c:v>466.59</c:v>
                </c:pt>
                <c:pt idx="7777">
                  <c:v>466.65</c:v>
                </c:pt>
                <c:pt idx="7778">
                  <c:v>466.71</c:v>
                </c:pt>
                <c:pt idx="7779">
                  <c:v>466.77</c:v>
                </c:pt>
                <c:pt idx="7780">
                  <c:v>466.83</c:v>
                </c:pt>
                <c:pt idx="7781">
                  <c:v>466.89</c:v>
                </c:pt>
                <c:pt idx="7782">
                  <c:v>466.95</c:v>
                </c:pt>
                <c:pt idx="7783">
                  <c:v>467.01</c:v>
                </c:pt>
                <c:pt idx="7784">
                  <c:v>467.07</c:v>
                </c:pt>
                <c:pt idx="7785">
                  <c:v>467.13</c:v>
                </c:pt>
                <c:pt idx="7786">
                  <c:v>467.19</c:v>
                </c:pt>
                <c:pt idx="7787">
                  <c:v>467.25</c:v>
                </c:pt>
                <c:pt idx="7788">
                  <c:v>467.31</c:v>
                </c:pt>
                <c:pt idx="7789">
                  <c:v>467.37</c:v>
                </c:pt>
                <c:pt idx="7790">
                  <c:v>467.43</c:v>
                </c:pt>
                <c:pt idx="7791">
                  <c:v>467.49</c:v>
                </c:pt>
                <c:pt idx="7792">
                  <c:v>467.55</c:v>
                </c:pt>
                <c:pt idx="7793">
                  <c:v>467.61</c:v>
                </c:pt>
                <c:pt idx="7794">
                  <c:v>467.67</c:v>
                </c:pt>
                <c:pt idx="7795">
                  <c:v>467.73</c:v>
                </c:pt>
                <c:pt idx="7796">
                  <c:v>467.79</c:v>
                </c:pt>
                <c:pt idx="7797">
                  <c:v>467.85</c:v>
                </c:pt>
                <c:pt idx="7798">
                  <c:v>467.91</c:v>
                </c:pt>
                <c:pt idx="7799">
                  <c:v>467.97</c:v>
                </c:pt>
                <c:pt idx="7800">
                  <c:v>468.03</c:v>
                </c:pt>
                <c:pt idx="7801">
                  <c:v>468.09</c:v>
                </c:pt>
                <c:pt idx="7802">
                  <c:v>468.15</c:v>
                </c:pt>
                <c:pt idx="7803">
                  <c:v>468.21</c:v>
                </c:pt>
                <c:pt idx="7804">
                  <c:v>468.27</c:v>
                </c:pt>
                <c:pt idx="7805">
                  <c:v>468.33</c:v>
                </c:pt>
                <c:pt idx="7806">
                  <c:v>468.39</c:v>
                </c:pt>
                <c:pt idx="7807">
                  <c:v>468.45</c:v>
                </c:pt>
                <c:pt idx="7808">
                  <c:v>468.51</c:v>
                </c:pt>
                <c:pt idx="7809">
                  <c:v>468.57</c:v>
                </c:pt>
                <c:pt idx="7810">
                  <c:v>468.63</c:v>
                </c:pt>
                <c:pt idx="7811">
                  <c:v>468.69</c:v>
                </c:pt>
                <c:pt idx="7812">
                  <c:v>468.75</c:v>
                </c:pt>
                <c:pt idx="7813">
                  <c:v>468.81</c:v>
                </c:pt>
                <c:pt idx="7814">
                  <c:v>468.87</c:v>
                </c:pt>
                <c:pt idx="7815">
                  <c:v>468.93</c:v>
                </c:pt>
                <c:pt idx="7816">
                  <c:v>468.99</c:v>
                </c:pt>
                <c:pt idx="7817">
                  <c:v>469.05</c:v>
                </c:pt>
                <c:pt idx="7818">
                  <c:v>469.11</c:v>
                </c:pt>
                <c:pt idx="7819">
                  <c:v>469.17</c:v>
                </c:pt>
                <c:pt idx="7820">
                  <c:v>469.23</c:v>
                </c:pt>
                <c:pt idx="7821">
                  <c:v>469.29</c:v>
                </c:pt>
                <c:pt idx="7822">
                  <c:v>469.35</c:v>
                </c:pt>
                <c:pt idx="7823">
                  <c:v>469.41</c:v>
                </c:pt>
                <c:pt idx="7824">
                  <c:v>469.47</c:v>
                </c:pt>
                <c:pt idx="7825">
                  <c:v>469.53</c:v>
                </c:pt>
                <c:pt idx="7826">
                  <c:v>469.59</c:v>
                </c:pt>
                <c:pt idx="7827">
                  <c:v>469.65</c:v>
                </c:pt>
                <c:pt idx="7828">
                  <c:v>469.71</c:v>
                </c:pt>
                <c:pt idx="7829">
                  <c:v>469.77</c:v>
                </c:pt>
                <c:pt idx="7830">
                  <c:v>469.83</c:v>
                </c:pt>
                <c:pt idx="7831">
                  <c:v>469.89</c:v>
                </c:pt>
                <c:pt idx="7832">
                  <c:v>469.95</c:v>
                </c:pt>
                <c:pt idx="7833">
                  <c:v>470.01</c:v>
                </c:pt>
                <c:pt idx="7834">
                  <c:v>470.07</c:v>
                </c:pt>
                <c:pt idx="7835">
                  <c:v>470.13</c:v>
                </c:pt>
                <c:pt idx="7836">
                  <c:v>470.19</c:v>
                </c:pt>
                <c:pt idx="7837">
                  <c:v>470.25</c:v>
                </c:pt>
                <c:pt idx="7838">
                  <c:v>470.31</c:v>
                </c:pt>
                <c:pt idx="7839">
                  <c:v>470.37</c:v>
                </c:pt>
                <c:pt idx="7840">
                  <c:v>470.43</c:v>
                </c:pt>
                <c:pt idx="7841">
                  <c:v>470.49</c:v>
                </c:pt>
                <c:pt idx="7842">
                  <c:v>470.55</c:v>
                </c:pt>
                <c:pt idx="7843">
                  <c:v>470.61</c:v>
                </c:pt>
                <c:pt idx="7844">
                  <c:v>470.67</c:v>
                </c:pt>
                <c:pt idx="7845">
                  <c:v>470.73</c:v>
                </c:pt>
                <c:pt idx="7846">
                  <c:v>470.79</c:v>
                </c:pt>
                <c:pt idx="7847">
                  <c:v>470.85</c:v>
                </c:pt>
                <c:pt idx="7848">
                  <c:v>470.91</c:v>
                </c:pt>
                <c:pt idx="7849">
                  <c:v>470.97</c:v>
                </c:pt>
                <c:pt idx="7850">
                  <c:v>471.03</c:v>
                </c:pt>
                <c:pt idx="7851">
                  <c:v>471.09</c:v>
                </c:pt>
                <c:pt idx="7852">
                  <c:v>471.15</c:v>
                </c:pt>
                <c:pt idx="7853">
                  <c:v>471.21</c:v>
                </c:pt>
                <c:pt idx="7854">
                  <c:v>471.27</c:v>
                </c:pt>
                <c:pt idx="7855">
                  <c:v>471.33</c:v>
                </c:pt>
                <c:pt idx="7856">
                  <c:v>471.39</c:v>
                </c:pt>
                <c:pt idx="7857">
                  <c:v>471.45</c:v>
                </c:pt>
                <c:pt idx="7858">
                  <c:v>471.51</c:v>
                </c:pt>
                <c:pt idx="7859">
                  <c:v>471.57</c:v>
                </c:pt>
                <c:pt idx="7860">
                  <c:v>471.63</c:v>
                </c:pt>
                <c:pt idx="7861">
                  <c:v>471.69</c:v>
                </c:pt>
                <c:pt idx="7862">
                  <c:v>471.75</c:v>
                </c:pt>
                <c:pt idx="7863">
                  <c:v>471.81</c:v>
                </c:pt>
                <c:pt idx="7864">
                  <c:v>471.87</c:v>
                </c:pt>
                <c:pt idx="7865">
                  <c:v>471.93</c:v>
                </c:pt>
                <c:pt idx="7866">
                  <c:v>471.99</c:v>
                </c:pt>
                <c:pt idx="7867">
                  <c:v>472.05</c:v>
                </c:pt>
                <c:pt idx="7868">
                  <c:v>472.11</c:v>
                </c:pt>
                <c:pt idx="7869">
                  <c:v>472.17</c:v>
                </c:pt>
                <c:pt idx="7870">
                  <c:v>472.23</c:v>
                </c:pt>
                <c:pt idx="7871">
                  <c:v>472.29</c:v>
                </c:pt>
                <c:pt idx="7872">
                  <c:v>472.35</c:v>
                </c:pt>
                <c:pt idx="7873">
                  <c:v>472.41</c:v>
                </c:pt>
                <c:pt idx="7874">
                  <c:v>472.47</c:v>
                </c:pt>
                <c:pt idx="7875">
                  <c:v>472.53</c:v>
                </c:pt>
                <c:pt idx="7876">
                  <c:v>472.59</c:v>
                </c:pt>
                <c:pt idx="7877">
                  <c:v>472.65</c:v>
                </c:pt>
                <c:pt idx="7878">
                  <c:v>472.71</c:v>
                </c:pt>
                <c:pt idx="7879">
                  <c:v>472.77</c:v>
                </c:pt>
                <c:pt idx="7880">
                  <c:v>472.83</c:v>
                </c:pt>
                <c:pt idx="7881">
                  <c:v>472.89</c:v>
                </c:pt>
                <c:pt idx="7882">
                  <c:v>472.95</c:v>
                </c:pt>
                <c:pt idx="7883">
                  <c:v>473.01</c:v>
                </c:pt>
                <c:pt idx="7884">
                  <c:v>473.07</c:v>
                </c:pt>
                <c:pt idx="7885">
                  <c:v>473.13</c:v>
                </c:pt>
                <c:pt idx="7886">
                  <c:v>473.19</c:v>
                </c:pt>
                <c:pt idx="7887">
                  <c:v>473.25</c:v>
                </c:pt>
                <c:pt idx="7888">
                  <c:v>473.31</c:v>
                </c:pt>
                <c:pt idx="7889">
                  <c:v>473.37</c:v>
                </c:pt>
                <c:pt idx="7890">
                  <c:v>473.43</c:v>
                </c:pt>
                <c:pt idx="7891">
                  <c:v>473.49</c:v>
                </c:pt>
                <c:pt idx="7892">
                  <c:v>473.55</c:v>
                </c:pt>
                <c:pt idx="7893">
                  <c:v>473.61</c:v>
                </c:pt>
                <c:pt idx="7894">
                  <c:v>473.67</c:v>
                </c:pt>
                <c:pt idx="7895">
                  <c:v>473.73</c:v>
                </c:pt>
                <c:pt idx="7896">
                  <c:v>473.79</c:v>
                </c:pt>
                <c:pt idx="7897">
                  <c:v>473.85</c:v>
                </c:pt>
                <c:pt idx="7898">
                  <c:v>473.91</c:v>
                </c:pt>
                <c:pt idx="7899">
                  <c:v>473.97</c:v>
                </c:pt>
                <c:pt idx="7900">
                  <c:v>474.03</c:v>
                </c:pt>
                <c:pt idx="7901">
                  <c:v>474.09</c:v>
                </c:pt>
                <c:pt idx="7902">
                  <c:v>474.15</c:v>
                </c:pt>
                <c:pt idx="7903">
                  <c:v>474.21</c:v>
                </c:pt>
                <c:pt idx="7904">
                  <c:v>474.27</c:v>
                </c:pt>
                <c:pt idx="7905">
                  <c:v>474.33</c:v>
                </c:pt>
                <c:pt idx="7906">
                  <c:v>474.39</c:v>
                </c:pt>
                <c:pt idx="7907">
                  <c:v>474.45</c:v>
                </c:pt>
                <c:pt idx="7908">
                  <c:v>474.51</c:v>
                </c:pt>
                <c:pt idx="7909">
                  <c:v>474.57</c:v>
                </c:pt>
                <c:pt idx="7910">
                  <c:v>474.63</c:v>
                </c:pt>
                <c:pt idx="7911">
                  <c:v>474.69</c:v>
                </c:pt>
                <c:pt idx="7912">
                  <c:v>474.75</c:v>
                </c:pt>
                <c:pt idx="7913">
                  <c:v>474.81</c:v>
                </c:pt>
                <c:pt idx="7914">
                  <c:v>474.87</c:v>
                </c:pt>
                <c:pt idx="7915">
                  <c:v>474.93</c:v>
                </c:pt>
                <c:pt idx="7916">
                  <c:v>474.99</c:v>
                </c:pt>
                <c:pt idx="7917">
                  <c:v>475.05</c:v>
                </c:pt>
                <c:pt idx="7918">
                  <c:v>475.11</c:v>
                </c:pt>
                <c:pt idx="7919">
                  <c:v>475.17</c:v>
                </c:pt>
                <c:pt idx="7920">
                  <c:v>475.23</c:v>
                </c:pt>
                <c:pt idx="7921">
                  <c:v>475.29</c:v>
                </c:pt>
                <c:pt idx="7922">
                  <c:v>475.35</c:v>
                </c:pt>
                <c:pt idx="7923">
                  <c:v>475.41</c:v>
                </c:pt>
                <c:pt idx="7924">
                  <c:v>475.47</c:v>
                </c:pt>
                <c:pt idx="7925">
                  <c:v>475.53</c:v>
                </c:pt>
                <c:pt idx="7926">
                  <c:v>475.59</c:v>
                </c:pt>
                <c:pt idx="7927">
                  <c:v>475.65</c:v>
                </c:pt>
                <c:pt idx="7928">
                  <c:v>475.71</c:v>
                </c:pt>
                <c:pt idx="7929">
                  <c:v>475.77</c:v>
                </c:pt>
                <c:pt idx="7930">
                  <c:v>475.83</c:v>
                </c:pt>
                <c:pt idx="7931">
                  <c:v>475.89</c:v>
                </c:pt>
                <c:pt idx="7932">
                  <c:v>475.95</c:v>
                </c:pt>
                <c:pt idx="7933">
                  <c:v>476.01</c:v>
                </c:pt>
                <c:pt idx="7934">
                  <c:v>476.07</c:v>
                </c:pt>
                <c:pt idx="7935">
                  <c:v>476.13</c:v>
                </c:pt>
                <c:pt idx="7936">
                  <c:v>476.19</c:v>
                </c:pt>
                <c:pt idx="7937">
                  <c:v>476.25</c:v>
                </c:pt>
                <c:pt idx="7938">
                  <c:v>476.31</c:v>
                </c:pt>
                <c:pt idx="7939">
                  <c:v>476.37</c:v>
                </c:pt>
                <c:pt idx="7940">
                  <c:v>476.43</c:v>
                </c:pt>
                <c:pt idx="7941">
                  <c:v>476.49</c:v>
                </c:pt>
                <c:pt idx="7942">
                  <c:v>476.55</c:v>
                </c:pt>
                <c:pt idx="7943">
                  <c:v>476.61</c:v>
                </c:pt>
                <c:pt idx="7944">
                  <c:v>476.67</c:v>
                </c:pt>
                <c:pt idx="7945">
                  <c:v>476.73</c:v>
                </c:pt>
                <c:pt idx="7946">
                  <c:v>476.79</c:v>
                </c:pt>
                <c:pt idx="7947">
                  <c:v>476.85</c:v>
                </c:pt>
                <c:pt idx="7948">
                  <c:v>476.91</c:v>
                </c:pt>
                <c:pt idx="7949">
                  <c:v>476.97</c:v>
                </c:pt>
                <c:pt idx="7950">
                  <c:v>477.03</c:v>
                </c:pt>
                <c:pt idx="7951">
                  <c:v>477.09</c:v>
                </c:pt>
                <c:pt idx="7952">
                  <c:v>477.15</c:v>
                </c:pt>
                <c:pt idx="7953">
                  <c:v>477.21</c:v>
                </c:pt>
                <c:pt idx="7954">
                  <c:v>477.27</c:v>
                </c:pt>
                <c:pt idx="7955">
                  <c:v>477.33</c:v>
                </c:pt>
                <c:pt idx="7956">
                  <c:v>477.39</c:v>
                </c:pt>
                <c:pt idx="7957">
                  <c:v>477.45</c:v>
                </c:pt>
                <c:pt idx="7958">
                  <c:v>477.51</c:v>
                </c:pt>
                <c:pt idx="7959">
                  <c:v>477.57</c:v>
                </c:pt>
                <c:pt idx="7960">
                  <c:v>477.63</c:v>
                </c:pt>
                <c:pt idx="7961">
                  <c:v>477.69</c:v>
                </c:pt>
                <c:pt idx="7962">
                  <c:v>477.75</c:v>
                </c:pt>
                <c:pt idx="7963">
                  <c:v>477.81</c:v>
                </c:pt>
                <c:pt idx="7964">
                  <c:v>477.87</c:v>
                </c:pt>
                <c:pt idx="7965">
                  <c:v>477.93</c:v>
                </c:pt>
                <c:pt idx="7966">
                  <c:v>477.99</c:v>
                </c:pt>
                <c:pt idx="7967">
                  <c:v>478.05</c:v>
                </c:pt>
                <c:pt idx="7968">
                  <c:v>478.11</c:v>
                </c:pt>
                <c:pt idx="7969">
                  <c:v>478.17</c:v>
                </c:pt>
                <c:pt idx="7970">
                  <c:v>478.23</c:v>
                </c:pt>
                <c:pt idx="7971">
                  <c:v>478.29</c:v>
                </c:pt>
                <c:pt idx="7972">
                  <c:v>478.35</c:v>
                </c:pt>
                <c:pt idx="7973">
                  <c:v>478.41</c:v>
                </c:pt>
                <c:pt idx="7974">
                  <c:v>478.47</c:v>
                </c:pt>
                <c:pt idx="7975">
                  <c:v>478.53</c:v>
                </c:pt>
                <c:pt idx="7976">
                  <c:v>478.59</c:v>
                </c:pt>
                <c:pt idx="7977">
                  <c:v>478.65</c:v>
                </c:pt>
                <c:pt idx="7978">
                  <c:v>478.71</c:v>
                </c:pt>
                <c:pt idx="7979">
                  <c:v>478.77</c:v>
                </c:pt>
                <c:pt idx="7980">
                  <c:v>478.83</c:v>
                </c:pt>
                <c:pt idx="7981">
                  <c:v>478.89</c:v>
                </c:pt>
                <c:pt idx="7982">
                  <c:v>478.95</c:v>
                </c:pt>
                <c:pt idx="7983">
                  <c:v>479.01</c:v>
                </c:pt>
                <c:pt idx="7984">
                  <c:v>479.07</c:v>
                </c:pt>
                <c:pt idx="7985">
                  <c:v>479.13</c:v>
                </c:pt>
                <c:pt idx="7986">
                  <c:v>479.19</c:v>
                </c:pt>
                <c:pt idx="7987">
                  <c:v>479.25</c:v>
                </c:pt>
                <c:pt idx="7988">
                  <c:v>479.31</c:v>
                </c:pt>
                <c:pt idx="7989">
                  <c:v>479.37</c:v>
                </c:pt>
                <c:pt idx="7990">
                  <c:v>479.43</c:v>
                </c:pt>
                <c:pt idx="7991">
                  <c:v>479.49</c:v>
                </c:pt>
                <c:pt idx="7992">
                  <c:v>479.55</c:v>
                </c:pt>
                <c:pt idx="7993">
                  <c:v>479.61</c:v>
                </c:pt>
                <c:pt idx="7994">
                  <c:v>479.67</c:v>
                </c:pt>
                <c:pt idx="7995">
                  <c:v>479.73</c:v>
                </c:pt>
                <c:pt idx="7996">
                  <c:v>479.79</c:v>
                </c:pt>
                <c:pt idx="7997">
                  <c:v>479.85</c:v>
                </c:pt>
                <c:pt idx="7998">
                  <c:v>479.91</c:v>
                </c:pt>
                <c:pt idx="7999">
                  <c:v>479.97</c:v>
                </c:pt>
                <c:pt idx="8000">
                  <c:v>480.03</c:v>
                </c:pt>
                <c:pt idx="8001">
                  <c:v>480.09</c:v>
                </c:pt>
                <c:pt idx="8002">
                  <c:v>480.15</c:v>
                </c:pt>
                <c:pt idx="8003">
                  <c:v>480.21</c:v>
                </c:pt>
                <c:pt idx="8004">
                  <c:v>480.27</c:v>
                </c:pt>
                <c:pt idx="8005">
                  <c:v>480.33</c:v>
                </c:pt>
                <c:pt idx="8006">
                  <c:v>480.39</c:v>
                </c:pt>
                <c:pt idx="8007">
                  <c:v>480.45</c:v>
                </c:pt>
                <c:pt idx="8008">
                  <c:v>480.51</c:v>
                </c:pt>
                <c:pt idx="8009">
                  <c:v>480.57</c:v>
                </c:pt>
                <c:pt idx="8010">
                  <c:v>480.63</c:v>
                </c:pt>
                <c:pt idx="8011">
                  <c:v>480.69</c:v>
                </c:pt>
                <c:pt idx="8012">
                  <c:v>480.75</c:v>
                </c:pt>
                <c:pt idx="8013">
                  <c:v>480.81</c:v>
                </c:pt>
                <c:pt idx="8014">
                  <c:v>480.87</c:v>
                </c:pt>
                <c:pt idx="8015">
                  <c:v>480.93</c:v>
                </c:pt>
                <c:pt idx="8016">
                  <c:v>480.99</c:v>
                </c:pt>
                <c:pt idx="8017">
                  <c:v>481.05</c:v>
                </c:pt>
                <c:pt idx="8018">
                  <c:v>481.11</c:v>
                </c:pt>
                <c:pt idx="8019">
                  <c:v>481.17</c:v>
                </c:pt>
                <c:pt idx="8020">
                  <c:v>481.23</c:v>
                </c:pt>
                <c:pt idx="8021">
                  <c:v>481.29</c:v>
                </c:pt>
                <c:pt idx="8022">
                  <c:v>481.35</c:v>
                </c:pt>
                <c:pt idx="8023">
                  <c:v>481.41</c:v>
                </c:pt>
                <c:pt idx="8024">
                  <c:v>481.47</c:v>
                </c:pt>
                <c:pt idx="8025">
                  <c:v>481.53</c:v>
                </c:pt>
                <c:pt idx="8026">
                  <c:v>481.59</c:v>
                </c:pt>
                <c:pt idx="8027">
                  <c:v>481.65</c:v>
                </c:pt>
                <c:pt idx="8028">
                  <c:v>481.71</c:v>
                </c:pt>
                <c:pt idx="8029">
                  <c:v>481.77</c:v>
                </c:pt>
                <c:pt idx="8030">
                  <c:v>481.83</c:v>
                </c:pt>
                <c:pt idx="8031">
                  <c:v>481.89</c:v>
                </c:pt>
                <c:pt idx="8032">
                  <c:v>481.95</c:v>
                </c:pt>
                <c:pt idx="8033">
                  <c:v>482.01</c:v>
                </c:pt>
                <c:pt idx="8034">
                  <c:v>482.07</c:v>
                </c:pt>
                <c:pt idx="8035">
                  <c:v>482.13</c:v>
                </c:pt>
                <c:pt idx="8036">
                  <c:v>482.19</c:v>
                </c:pt>
                <c:pt idx="8037">
                  <c:v>482.25</c:v>
                </c:pt>
                <c:pt idx="8038">
                  <c:v>482.31</c:v>
                </c:pt>
                <c:pt idx="8039">
                  <c:v>482.37</c:v>
                </c:pt>
                <c:pt idx="8040">
                  <c:v>482.43</c:v>
                </c:pt>
                <c:pt idx="8041">
                  <c:v>482.49</c:v>
                </c:pt>
                <c:pt idx="8042">
                  <c:v>482.55</c:v>
                </c:pt>
                <c:pt idx="8043">
                  <c:v>482.61</c:v>
                </c:pt>
                <c:pt idx="8044">
                  <c:v>482.67</c:v>
                </c:pt>
                <c:pt idx="8045">
                  <c:v>482.73</c:v>
                </c:pt>
                <c:pt idx="8046">
                  <c:v>482.79</c:v>
                </c:pt>
                <c:pt idx="8047">
                  <c:v>482.85</c:v>
                </c:pt>
                <c:pt idx="8048">
                  <c:v>482.91</c:v>
                </c:pt>
                <c:pt idx="8049">
                  <c:v>482.97</c:v>
                </c:pt>
                <c:pt idx="8050">
                  <c:v>483.03</c:v>
                </c:pt>
                <c:pt idx="8051">
                  <c:v>483.09</c:v>
                </c:pt>
                <c:pt idx="8052">
                  <c:v>483.15</c:v>
                </c:pt>
                <c:pt idx="8053">
                  <c:v>483.21</c:v>
                </c:pt>
                <c:pt idx="8054">
                  <c:v>483.27</c:v>
                </c:pt>
                <c:pt idx="8055">
                  <c:v>483.33</c:v>
                </c:pt>
                <c:pt idx="8056">
                  <c:v>483.39</c:v>
                </c:pt>
                <c:pt idx="8057">
                  <c:v>483.45</c:v>
                </c:pt>
                <c:pt idx="8058">
                  <c:v>483.51</c:v>
                </c:pt>
                <c:pt idx="8059">
                  <c:v>483.57</c:v>
                </c:pt>
                <c:pt idx="8060">
                  <c:v>483.63</c:v>
                </c:pt>
                <c:pt idx="8061">
                  <c:v>483.69</c:v>
                </c:pt>
                <c:pt idx="8062">
                  <c:v>483.75</c:v>
                </c:pt>
                <c:pt idx="8063">
                  <c:v>483.81</c:v>
                </c:pt>
                <c:pt idx="8064">
                  <c:v>483.87</c:v>
                </c:pt>
                <c:pt idx="8065">
                  <c:v>483.93</c:v>
                </c:pt>
                <c:pt idx="8066">
                  <c:v>483.99</c:v>
                </c:pt>
                <c:pt idx="8067">
                  <c:v>484.05</c:v>
                </c:pt>
                <c:pt idx="8068">
                  <c:v>484.11</c:v>
                </c:pt>
                <c:pt idx="8069">
                  <c:v>484.17</c:v>
                </c:pt>
                <c:pt idx="8070">
                  <c:v>484.23</c:v>
                </c:pt>
                <c:pt idx="8071">
                  <c:v>484.29</c:v>
                </c:pt>
                <c:pt idx="8072">
                  <c:v>484.35</c:v>
                </c:pt>
                <c:pt idx="8073">
                  <c:v>484.41</c:v>
                </c:pt>
                <c:pt idx="8074">
                  <c:v>484.47</c:v>
                </c:pt>
                <c:pt idx="8075">
                  <c:v>484.53</c:v>
                </c:pt>
                <c:pt idx="8076">
                  <c:v>484.59</c:v>
                </c:pt>
                <c:pt idx="8077">
                  <c:v>484.65</c:v>
                </c:pt>
                <c:pt idx="8078">
                  <c:v>484.71</c:v>
                </c:pt>
                <c:pt idx="8079">
                  <c:v>484.77</c:v>
                </c:pt>
                <c:pt idx="8080">
                  <c:v>484.83</c:v>
                </c:pt>
                <c:pt idx="8081">
                  <c:v>484.89</c:v>
                </c:pt>
                <c:pt idx="8082">
                  <c:v>484.95</c:v>
                </c:pt>
                <c:pt idx="8083">
                  <c:v>485.01</c:v>
                </c:pt>
                <c:pt idx="8084">
                  <c:v>485.07</c:v>
                </c:pt>
                <c:pt idx="8085">
                  <c:v>485.13</c:v>
                </c:pt>
                <c:pt idx="8086">
                  <c:v>485.19</c:v>
                </c:pt>
                <c:pt idx="8087">
                  <c:v>485.25</c:v>
                </c:pt>
                <c:pt idx="8088">
                  <c:v>485.31</c:v>
                </c:pt>
                <c:pt idx="8089">
                  <c:v>485.37</c:v>
                </c:pt>
                <c:pt idx="8090">
                  <c:v>485.43</c:v>
                </c:pt>
                <c:pt idx="8091">
                  <c:v>485.49</c:v>
                </c:pt>
                <c:pt idx="8092">
                  <c:v>485.55</c:v>
                </c:pt>
                <c:pt idx="8093">
                  <c:v>485.61</c:v>
                </c:pt>
                <c:pt idx="8094">
                  <c:v>485.67</c:v>
                </c:pt>
                <c:pt idx="8095">
                  <c:v>485.73</c:v>
                </c:pt>
                <c:pt idx="8096">
                  <c:v>485.79</c:v>
                </c:pt>
                <c:pt idx="8097">
                  <c:v>485.85</c:v>
                </c:pt>
                <c:pt idx="8098">
                  <c:v>485.91</c:v>
                </c:pt>
                <c:pt idx="8099">
                  <c:v>485.97</c:v>
                </c:pt>
                <c:pt idx="8100">
                  <c:v>486.03</c:v>
                </c:pt>
                <c:pt idx="8101">
                  <c:v>486.09</c:v>
                </c:pt>
                <c:pt idx="8102">
                  <c:v>486.15</c:v>
                </c:pt>
                <c:pt idx="8103">
                  <c:v>486.21</c:v>
                </c:pt>
                <c:pt idx="8104">
                  <c:v>486.27</c:v>
                </c:pt>
                <c:pt idx="8105">
                  <c:v>486.33</c:v>
                </c:pt>
                <c:pt idx="8106">
                  <c:v>486.39</c:v>
                </c:pt>
                <c:pt idx="8107">
                  <c:v>486.45</c:v>
                </c:pt>
                <c:pt idx="8108">
                  <c:v>486.51</c:v>
                </c:pt>
                <c:pt idx="8109">
                  <c:v>486.57</c:v>
                </c:pt>
                <c:pt idx="8110">
                  <c:v>486.63</c:v>
                </c:pt>
                <c:pt idx="8111">
                  <c:v>486.69</c:v>
                </c:pt>
                <c:pt idx="8112">
                  <c:v>486.75</c:v>
                </c:pt>
                <c:pt idx="8113">
                  <c:v>486.81</c:v>
                </c:pt>
                <c:pt idx="8114">
                  <c:v>486.87</c:v>
                </c:pt>
                <c:pt idx="8115">
                  <c:v>486.93</c:v>
                </c:pt>
                <c:pt idx="8116">
                  <c:v>486.99</c:v>
                </c:pt>
                <c:pt idx="8117">
                  <c:v>487.05</c:v>
                </c:pt>
                <c:pt idx="8118">
                  <c:v>487.11</c:v>
                </c:pt>
                <c:pt idx="8119">
                  <c:v>487.17</c:v>
                </c:pt>
                <c:pt idx="8120">
                  <c:v>487.23</c:v>
                </c:pt>
                <c:pt idx="8121">
                  <c:v>487.29</c:v>
                </c:pt>
                <c:pt idx="8122">
                  <c:v>487.35</c:v>
                </c:pt>
                <c:pt idx="8123">
                  <c:v>487.41</c:v>
                </c:pt>
                <c:pt idx="8124">
                  <c:v>487.47</c:v>
                </c:pt>
                <c:pt idx="8125">
                  <c:v>487.53</c:v>
                </c:pt>
                <c:pt idx="8126">
                  <c:v>487.59</c:v>
                </c:pt>
                <c:pt idx="8127">
                  <c:v>487.65</c:v>
                </c:pt>
                <c:pt idx="8128">
                  <c:v>487.71</c:v>
                </c:pt>
                <c:pt idx="8129">
                  <c:v>487.77</c:v>
                </c:pt>
                <c:pt idx="8130">
                  <c:v>487.83</c:v>
                </c:pt>
                <c:pt idx="8131">
                  <c:v>487.89</c:v>
                </c:pt>
                <c:pt idx="8132">
                  <c:v>487.95</c:v>
                </c:pt>
                <c:pt idx="8133">
                  <c:v>488.01</c:v>
                </c:pt>
                <c:pt idx="8134">
                  <c:v>488.07</c:v>
                </c:pt>
                <c:pt idx="8135">
                  <c:v>488.13</c:v>
                </c:pt>
                <c:pt idx="8136">
                  <c:v>488.19</c:v>
                </c:pt>
                <c:pt idx="8137">
                  <c:v>488.25</c:v>
                </c:pt>
                <c:pt idx="8138">
                  <c:v>488.31</c:v>
                </c:pt>
                <c:pt idx="8139">
                  <c:v>488.37</c:v>
                </c:pt>
                <c:pt idx="8140">
                  <c:v>488.43</c:v>
                </c:pt>
                <c:pt idx="8141">
                  <c:v>488.49</c:v>
                </c:pt>
                <c:pt idx="8142">
                  <c:v>488.55</c:v>
                </c:pt>
                <c:pt idx="8143">
                  <c:v>488.61</c:v>
                </c:pt>
                <c:pt idx="8144">
                  <c:v>488.67</c:v>
                </c:pt>
                <c:pt idx="8145">
                  <c:v>488.73</c:v>
                </c:pt>
                <c:pt idx="8146">
                  <c:v>488.79</c:v>
                </c:pt>
                <c:pt idx="8147">
                  <c:v>488.85</c:v>
                </c:pt>
                <c:pt idx="8148">
                  <c:v>488.91</c:v>
                </c:pt>
                <c:pt idx="8149">
                  <c:v>488.97</c:v>
                </c:pt>
                <c:pt idx="8150">
                  <c:v>489.03</c:v>
                </c:pt>
                <c:pt idx="8151">
                  <c:v>489.09</c:v>
                </c:pt>
                <c:pt idx="8152">
                  <c:v>489.15</c:v>
                </c:pt>
                <c:pt idx="8153">
                  <c:v>489.21</c:v>
                </c:pt>
                <c:pt idx="8154">
                  <c:v>489.27</c:v>
                </c:pt>
                <c:pt idx="8155">
                  <c:v>489.33</c:v>
                </c:pt>
                <c:pt idx="8156">
                  <c:v>489.39</c:v>
                </c:pt>
                <c:pt idx="8157">
                  <c:v>489.45</c:v>
                </c:pt>
                <c:pt idx="8158">
                  <c:v>489.51</c:v>
                </c:pt>
                <c:pt idx="8159">
                  <c:v>489.57</c:v>
                </c:pt>
                <c:pt idx="8160">
                  <c:v>489.63</c:v>
                </c:pt>
                <c:pt idx="8161">
                  <c:v>489.69</c:v>
                </c:pt>
                <c:pt idx="8162">
                  <c:v>489.75</c:v>
                </c:pt>
                <c:pt idx="8163">
                  <c:v>489.81</c:v>
                </c:pt>
                <c:pt idx="8164">
                  <c:v>489.87</c:v>
                </c:pt>
                <c:pt idx="8165">
                  <c:v>489.93</c:v>
                </c:pt>
                <c:pt idx="8166">
                  <c:v>489.99</c:v>
                </c:pt>
                <c:pt idx="8167">
                  <c:v>490.05</c:v>
                </c:pt>
                <c:pt idx="8168">
                  <c:v>490.11</c:v>
                </c:pt>
                <c:pt idx="8169">
                  <c:v>490.17</c:v>
                </c:pt>
                <c:pt idx="8170">
                  <c:v>490.23</c:v>
                </c:pt>
                <c:pt idx="8171">
                  <c:v>490.29</c:v>
                </c:pt>
                <c:pt idx="8172">
                  <c:v>490.35</c:v>
                </c:pt>
                <c:pt idx="8173">
                  <c:v>490.41</c:v>
                </c:pt>
                <c:pt idx="8174">
                  <c:v>490.47</c:v>
                </c:pt>
                <c:pt idx="8175">
                  <c:v>490.53</c:v>
                </c:pt>
                <c:pt idx="8176">
                  <c:v>490.59</c:v>
                </c:pt>
                <c:pt idx="8177">
                  <c:v>490.65</c:v>
                </c:pt>
                <c:pt idx="8178">
                  <c:v>490.71</c:v>
                </c:pt>
                <c:pt idx="8179">
                  <c:v>490.77</c:v>
                </c:pt>
                <c:pt idx="8180">
                  <c:v>490.83</c:v>
                </c:pt>
                <c:pt idx="8181">
                  <c:v>490.89</c:v>
                </c:pt>
                <c:pt idx="8182">
                  <c:v>490.95</c:v>
                </c:pt>
                <c:pt idx="8183">
                  <c:v>491.01</c:v>
                </c:pt>
                <c:pt idx="8184">
                  <c:v>491.07</c:v>
                </c:pt>
                <c:pt idx="8185">
                  <c:v>491.13</c:v>
                </c:pt>
                <c:pt idx="8186">
                  <c:v>491.19</c:v>
                </c:pt>
                <c:pt idx="8187">
                  <c:v>491.25</c:v>
                </c:pt>
                <c:pt idx="8188">
                  <c:v>491.31</c:v>
                </c:pt>
                <c:pt idx="8189">
                  <c:v>491.37</c:v>
                </c:pt>
                <c:pt idx="8190">
                  <c:v>491.43</c:v>
                </c:pt>
                <c:pt idx="8191">
                  <c:v>491.49</c:v>
                </c:pt>
                <c:pt idx="8192">
                  <c:v>491.55</c:v>
                </c:pt>
                <c:pt idx="8193">
                  <c:v>491.61</c:v>
                </c:pt>
                <c:pt idx="8194">
                  <c:v>491.67</c:v>
                </c:pt>
                <c:pt idx="8195">
                  <c:v>491.73</c:v>
                </c:pt>
                <c:pt idx="8196">
                  <c:v>491.79</c:v>
                </c:pt>
                <c:pt idx="8197">
                  <c:v>491.85</c:v>
                </c:pt>
                <c:pt idx="8198">
                  <c:v>491.91</c:v>
                </c:pt>
                <c:pt idx="8199">
                  <c:v>491.97</c:v>
                </c:pt>
                <c:pt idx="8200">
                  <c:v>492.03</c:v>
                </c:pt>
                <c:pt idx="8201">
                  <c:v>492.09</c:v>
                </c:pt>
                <c:pt idx="8202">
                  <c:v>492.15</c:v>
                </c:pt>
                <c:pt idx="8203">
                  <c:v>492.21</c:v>
                </c:pt>
                <c:pt idx="8204">
                  <c:v>492.27</c:v>
                </c:pt>
                <c:pt idx="8205">
                  <c:v>492.33</c:v>
                </c:pt>
                <c:pt idx="8206">
                  <c:v>492.39</c:v>
                </c:pt>
                <c:pt idx="8207">
                  <c:v>492.45</c:v>
                </c:pt>
                <c:pt idx="8208">
                  <c:v>492.51</c:v>
                </c:pt>
                <c:pt idx="8209">
                  <c:v>492.57</c:v>
                </c:pt>
                <c:pt idx="8210">
                  <c:v>492.63</c:v>
                </c:pt>
                <c:pt idx="8211">
                  <c:v>492.69</c:v>
                </c:pt>
                <c:pt idx="8212">
                  <c:v>492.75</c:v>
                </c:pt>
                <c:pt idx="8213">
                  <c:v>492.81</c:v>
                </c:pt>
                <c:pt idx="8214">
                  <c:v>492.87</c:v>
                </c:pt>
                <c:pt idx="8215">
                  <c:v>492.93</c:v>
                </c:pt>
                <c:pt idx="8216">
                  <c:v>492.99</c:v>
                </c:pt>
                <c:pt idx="8217">
                  <c:v>493.05</c:v>
                </c:pt>
                <c:pt idx="8218">
                  <c:v>493.11</c:v>
                </c:pt>
                <c:pt idx="8219">
                  <c:v>493.17</c:v>
                </c:pt>
                <c:pt idx="8220">
                  <c:v>493.23</c:v>
                </c:pt>
                <c:pt idx="8221">
                  <c:v>493.29</c:v>
                </c:pt>
                <c:pt idx="8222">
                  <c:v>493.35</c:v>
                </c:pt>
                <c:pt idx="8223">
                  <c:v>493.41</c:v>
                </c:pt>
                <c:pt idx="8224">
                  <c:v>493.47</c:v>
                </c:pt>
                <c:pt idx="8225">
                  <c:v>493.53</c:v>
                </c:pt>
                <c:pt idx="8226">
                  <c:v>493.59</c:v>
                </c:pt>
                <c:pt idx="8227">
                  <c:v>493.65</c:v>
                </c:pt>
                <c:pt idx="8228">
                  <c:v>493.71</c:v>
                </c:pt>
                <c:pt idx="8229">
                  <c:v>493.77</c:v>
                </c:pt>
                <c:pt idx="8230">
                  <c:v>493.83</c:v>
                </c:pt>
                <c:pt idx="8231">
                  <c:v>493.89</c:v>
                </c:pt>
                <c:pt idx="8232">
                  <c:v>493.95</c:v>
                </c:pt>
                <c:pt idx="8233">
                  <c:v>494.01</c:v>
                </c:pt>
                <c:pt idx="8234">
                  <c:v>494.07</c:v>
                </c:pt>
                <c:pt idx="8235">
                  <c:v>494.13</c:v>
                </c:pt>
                <c:pt idx="8236">
                  <c:v>494.19</c:v>
                </c:pt>
                <c:pt idx="8237">
                  <c:v>494.25</c:v>
                </c:pt>
                <c:pt idx="8238">
                  <c:v>494.31</c:v>
                </c:pt>
                <c:pt idx="8239">
                  <c:v>494.37</c:v>
                </c:pt>
                <c:pt idx="8240">
                  <c:v>494.43</c:v>
                </c:pt>
                <c:pt idx="8241">
                  <c:v>494.49</c:v>
                </c:pt>
                <c:pt idx="8242">
                  <c:v>494.55</c:v>
                </c:pt>
                <c:pt idx="8243">
                  <c:v>494.61</c:v>
                </c:pt>
                <c:pt idx="8244">
                  <c:v>494.67</c:v>
                </c:pt>
                <c:pt idx="8245">
                  <c:v>494.73</c:v>
                </c:pt>
                <c:pt idx="8246">
                  <c:v>494.79</c:v>
                </c:pt>
                <c:pt idx="8247">
                  <c:v>494.85</c:v>
                </c:pt>
                <c:pt idx="8248">
                  <c:v>494.91</c:v>
                </c:pt>
                <c:pt idx="8249">
                  <c:v>494.97</c:v>
                </c:pt>
                <c:pt idx="8250">
                  <c:v>495.03</c:v>
                </c:pt>
                <c:pt idx="8251">
                  <c:v>495.09</c:v>
                </c:pt>
                <c:pt idx="8252">
                  <c:v>495.15</c:v>
                </c:pt>
                <c:pt idx="8253">
                  <c:v>495.21</c:v>
                </c:pt>
                <c:pt idx="8254">
                  <c:v>495.27</c:v>
                </c:pt>
                <c:pt idx="8255">
                  <c:v>495.33</c:v>
                </c:pt>
                <c:pt idx="8256">
                  <c:v>495.39</c:v>
                </c:pt>
                <c:pt idx="8257">
                  <c:v>495.45</c:v>
                </c:pt>
                <c:pt idx="8258">
                  <c:v>495.51</c:v>
                </c:pt>
                <c:pt idx="8259">
                  <c:v>495.57</c:v>
                </c:pt>
                <c:pt idx="8260">
                  <c:v>495.63</c:v>
                </c:pt>
                <c:pt idx="8261">
                  <c:v>495.69</c:v>
                </c:pt>
                <c:pt idx="8262">
                  <c:v>495.75</c:v>
                </c:pt>
                <c:pt idx="8263">
                  <c:v>495.81</c:v>
                </c:pt>
                <c:pt idx="8264">
                  <c:v>495.87</c:v>
                </c:pt>
                <c:pt idx="8265">
                  <c:v>495.93</c:v>
                </c:pt>
                <c:pt idx="8266">
                  <c:v>495.99</c:v>
                </c:pt>
                <c:pt idx="8267">
                  <c:v>496.05</c:v>
                </c:pt>
                <c:pt idx="8268">
                  <c:v>496.11</c:v>
                </c:pt>
                <c:pt idx="8269">
                  <c:v>496.17</c:v>
                </c:pt>
                <c:pt idx="8270">
                  <c:v>496.23</c:v>
                </c:pt>
                <c:pt idx="8271">
                  <c:v>496.29</c:v>
                </c:pt>
                <c:pt idx="8272">
                  <c:v>496.35</c:v>
                </c:pt>
                <c:pt idx="8273">
                  <c:v>496.41</c:v>
                </c:pt>
                <c:pt idx="8274">
                  <c:v>496.47</c:v>
                </c:pt>
                <c:pt idx="8275">
                  <c:v>496.53</c:v>
                </c:pt>
                <c:pt idx="8276">
                  <c:v>496.59</c:v>
                </c:pt>
                <c:pt idx="8277">
                  <c:v>496.65</c:v>
                </c:pt>
                <c:pt idx="8278">
                  <c:v>496.71</c:v>
                </c:pt>
                <c:pt idx="8279">
                  <c:v>496.77</c:v>
                </c:pt>
                <c:pt idx="8280">
                  <c:v>496.83</c:v>
                </c:pt>
                <c:pt idx="8281">
                  <c:v>496.89</c:v>
                </c:pt>
                <c:pt idx="8282">
                  <c:v>496.95</c:v>
                </c:pt>
                <c:pt idx="8283">
                  <c:v>497.01</c:v>
                </c:pt>
                <c:pt idx="8284">
                  <c:v>497.07</c:v>
                </c:pt>
                <c:pt idx="8285">
                  <c:v>497.13</c:v>
                </c:pt>
                <c:pt idx="8286">
                  <c:v>497.19</c:v>
                </c:pt>
                <c:pt idx="8287">
                  <c:v>497.25</c:v>
                </c:pt>
                <c:pt idx="8288">
                  <c:v>497.31</c:v>
                </c:pt>
                <c:pt idx="8289">
                  <c:v>497.37</c:v>
                </c:pt>
                <c:pt idx="8290">
                  <c:v>497.43</c:v>
                </c:pt>
                <c:pt idx="8291">
                  <c:v>497.49</c:v>
                </c:pt>
                <c:pt idx="8292">
                  <c:v>497.55</c:v>
                </c:pt>
                <c:pt idx="8293">
                  <c:v>497.61</c:v>
                </c:pt>
                <c:pt idx="8294">
                  <c:v>497.67</c:v>
                </c:pt>
                <c:pt idx="8295">
                  <c:v>497.73</c:v>
                </c:pt>
                <c:pt idx="8296">
                  <c:v>497.79</c:v>
                </c:pt>
                <c:pt idx="8297">
                  <c:v>497.85</c:v>
                </c:pt>
                <c:pt idx="8298">
                  <c:v>497.91</c:v>
                </c:pt>
                <c:pt idx="8299">
                  <c:v>497.97</c:v>
                </c:pt>
                <c:pt idx="8300">
                  <c:v>498.03</c:v>
                </c:pt>
                <c:pt idx="8301">
                  <c:v>498.09</c:v>
                </c:pt>
                <c:pt idx="8302">
                  <c:v>498.15</c:v>
                </c:pt>
                <c:pt idx="8303">
                  <c:v>498.21</c:v>
                </c:pt>
                <c:pt idx="8304">
                  <c:v>498.27</c:v>
                </c:pt>
                <c:pt idx="8305">
                  <c:v>498.33</c:v>
                </c:pt>
                <c:pt idx="8306">
                  <c:v>498.39</c:v>
                </c:pt>
                <c:pt idx="8307">
                  <c:v>498.45</c:v>
                </c:pt>
                <c:pt idx="8308">
                  <c:v>498.51</c:v>
                </c:pt>
                <c:pt idx="8309">
                  <c:v>498.57</c:v>
                </c:pt>
                <c:pt idx="8310">
                  <c:v>498.63</c:v>
                </c:pt>
                <c:pt idx="8311">
                  <c:v>498.69</c:v>
                </c:pt>
                <c:pt idx="8312">
                  <c:v>498.75</c:v>
                </c:pt>
                <c:pt idx="8313">
                  <c:v>498.81</c:v>
                </c:pt>
                <c:pt idx="8314">
                  <c:v>498.87</c:v>
                </c:pt>
                <c:pt idx="8315">
                  <c:v>498.93</c:v>
                </c:pt>
                <c:pt idx="8316">
                  <c:v>498.99</c:v>
                </c:pt>
                <c:pt idx="8317">
                  <c:v>499.05</c:v>
                </c:pt>
                <c:pt idx="8318">
                  <c:v>499.11</c:v>
                </c:pt>
                <c:pt idx="8319">
                  <c:v>499.17</c:v>
                </c:pt>
                <c:pt idx="8320">
                  <c:v>499.23</c:v>
                </c:pt>
                <c:pt idx="8321">
                  <c:v>499.29</c:v>
                </c:pt>
                <c:pt idx="8322">
                  <c:v>499.35</c:v>
                </c:pt>
                <c:pt idx="8323">
                  <c:v>499.41</c:v>
                </c:pt>
                <c:pt idx="8324">
                  <c:v>499.47</c:v>
                </c:pt>
                <c:pt idx="8325">
                  <c:v>499.53</c:v>
                </c:pt>
                <c:pt idx="8326">
                  <c:v>499.59</c:v>
                </c:pt>
                <c:pt idx="8327">
                  <c:v>499.65</c:v>
                </c:pt>
                <c:pt idx="8328">
                  <c:v>499.71</c:v>
                </c:pt>
                <c:pt idx="8329">
                  <c:v>499.77</c:v>
                </c:pt>
                <c:pt idx="8330">
                  <c:v>499.83</c:v>
                </c:pt>
                <c:pt idx="8331">
                  <c:v>499.89</c:v>
                </c:pt>
                <c:pt idx="8332">
                  <c:v>499.95</c:v>
                </c:pt>
                <c:pt idx="8333">
                  <c:v>500.01</c:v>
                </c:pt>
                <c:pt idx="8334">
                  <c:v>500.07</c:v>
                </c:pt>
                <c:pt idx="8335">
                  <c:v>500.13</c:v>
                </c:pt>
                <c:pt idx="8336">
                  <c:v>500.19</c:v>
                </c:pt>
                <c:pt idx="8337">
                  <c:v>500.25</c:v>
                </c:pt>
                <c:pt idx="8338">
                  <c:v>500.31</c:v>
                </c:pt>
                <c:pt idx="8339">
                  <c:v>500.37</c:v>
                </c:pt>
                <c:pt idx="8340">
                  <c:v>500.43</c:v>
                </c:pt>
                <c:pt idx="8341">
                  <c:v>500.49</c:v>
                </c:pt>
                <c:pt idx="8342">
                  <c:v>500.55</c:v>
                </c:pt>
                <c:pt idx="8343">
                  <c:v>500.61</c:v>
                </c:pt>
                <c:pt idx="8344">
                  <c:v>500.67</c:v>
                </c:pt>
                <c:pt idx="8345">
                  <c:v>500.73</c:v>
                </c:pt>
                <c:pt idx="8346">
                  <c:v>500.79</c:v>
                </c:pt>
                <c:pt idx="8347">
                  <c:v>500.85</c:v>
                </c:pt>
                <c:pt idx="8348">
                  <c:v>500.91</c:v>
                </c:pt>
                <c:pt idx="8349">
                  <c:v>500.97</c:v>
                </c:pt>
                <c:pt idx="8350">
                  <c:v>501.03</c:v>
                </c:pt>
                <c:pt idx="8351">
                  <c:v>501.09</c:v>
                </c:pt>
                <c:pt idx="8352">
                  <c:v>501.15</c:v>
                </c:pt>
                <c:pt idx="8353">
                  <c:v>501.21</c:v>
                </c:pt>
                <c:pt idx="8354">
                  <c:v>501.27</c:v>
                </c:pt>
                <c:pt idx="8355">
                  <c:v>501.33</c:v>
                </c:pt>
                <c:pt idx="8356">
                  <c:v>501.39</c:v>
                </c:pt>
                <c:pt idx="8357">
                  <c:v>501.45</c:v>
                </c:pt>
                <c:pt idx="8358">
                  <c:v>501.51</c:v>
                </c:pt>
                <c:pt idx="8359">
                  <c:v>501.57</c:v>
                </c:pt>
                <c:pt idx="8360">
                  <c:v>501.63</c:v>
                </c:pt>
                <c:pt idx="8361">
                  <c:v>501.69</c:v>
                </c:pt>
                <c:pt idx="8362">
                  <c:v>501.75</c:v>
                </c:pt>
                <c:pt idx="8363">
                  <c:v>501.81</c:v>
                </c:pt>
                <c:pt idx="8364">
                  <c:v>501.87</c:v>
                </c:pt>
                <c:pt idx="8365">
                  <c:v>501.93</c:v>
                </c:pt>
                <c:pt idx="8366">
                  <c:v>501.99</c:v>
                </c:pt>
                <c:pt idx="8367">
                  <c:v>502.05</c:v>
                </c:pt>
                <c:pt idx="8368">
                  <c:v>502.11</c:v>
                </c:pt>
                <c:pt idx="8369">
                  <c:v>502.17</c:v>
                </c:pt>
                <c:pt idx="8370">
                  <c:v>502.23</c:v>
                </c:pt>
                <c:pt idx="8371">
                  <c:v>502.29</c:v>
                </c:pt>
                <c:pt idx="8372">
                  <c:v>502.35</c:v>
                </c:pt>
                <c:pt idx="8373">
                  <c:v>502.41</c:v>
                </c:pt>
                <c:pt idx="8374">
                  <c:v>502.47</c:v>
                </c:pt>
                <c:pt idx="8375">
                  <c:v>502.53</c:v>
                </c:pt>
                <c:pt idx="8376">
                  <c:v>502.59</c:v>
                </c:pt>
                <c:pt idx="8377">
                  <c:v>502.65</c:v>
                </c:pt>
                <c:pt idx="8378">
                  <c:v>502.71</c:v>
                </c:pt>
                <c:pt idx="8379">
                  <c:v>502.77</c:v>
                </c:pt>
                <c:pt idx="8380">
                  <c:v>502.83</c:v>
                </c:pt>
                <c:pt idx="8381">
                  <c:v>502.89</c:v>
                </c:pt>
                <c:pt idx="8382">
                  <c:v>502.95</c:v>
                </c:pt>
                <c:pt idx="8383">
                  <c:v>503.01</c:v>
                </c:pt>
                <c:pt idx="8384">
                  <c:v>503.07</c:v>
                </c:pt>
                <c:pt idx="8385">
                  <c:v>503.13</c:v>
                </c:pt>
                <c:pt idx="8386">
                  <c:v>503.19</c:v>
                </c:pt>
                <c:pt idx="8387">
                  <c:v>503.25</c:v>
                </c:pt>
                <c:pt idx="8388">
                  <c:v>503.31</c:v>
                </c:pt>
                <c:pt idx="8389">
                  <c:v>503.37</c:v>
                </c:pt>
                <c:pt idx="8390">
                  <c:v>503.43</c:v>
                </c:pt>
                <c:pt idx="8391">
                  <c:v>503.49</c:v>
                </c:pt>
                <c:pt idx="8392">
                  <c:v>503.55</c:v>
                </c:pt>
                <c:pt idx="8393">
                  <c:v>503.61</c:v>
                </c:pt>
                <c:pt idx="8394">
                  <c:v>503.67</c:v>
                </c:pt>
                <c:pt idx="8395">
                  <c:v>503.73</c:v>
                </c:pt>
                <c:pt idx="8396">
                  <c:v>503.79</c:v>
                </c:pt>
                <c:pt idx="8397">
                  <c:v>503.85</c:v>
                </c:pt>
                <c:pt idx="8398">
                  <c:v>503.91</c:v>
                </c:pt>
                <c:pt idx="8399">
                  <c:v>503.97</c:v>
                </c:pt>
                <c:pt idx="8400">
                  <c:v>504.03</c:v>
                </c:pt>
                <c:pt idx="8401">
                  <c:v>504.09</c:v>
                </c:pt>
                <c:pt idx="8402">
                  <c:v>504.15</c:v>
                </c:pt>
                <c:pt idx="8403">
                  <c:v>504.21</c:v>
                </c:pt>
                <c:pt idx="8404">
                  <c:v>504.27</c:v>
                </c:pt>
                <c:pt idx="8405">
                  <c:v>504.33</c:v>
                </c:pt>
                <c:pt idx="8406">
                  <c:v>504.39</c:v>
                </c:pt>
                <c:pt idx="8407">
                  <c:v>504.45</c:v>
                </c:pt>
                <c:pt idx="8408">
                  <c:v>504.51</c:v>
                </c:pt>
                <c:pt idx="8409">
                  <c:v>504.57</c:v>
                </c:pt>
                <c:pt idx="8410">
                  <c:v>504.63</c:v>
                </c:pt>
                <c:pt idx="8411">
                  <c:v>504.69</c:v>
                </c:pt>
                <c:pt idx="8412">
                  <c:v>504.75</c:v>
                </c:pt>
                <c:pt idx="8413">
                  <c:v>504.81</c:v>
                </c:pt>
                <c:pt idx="8414">
                  <c:v>504.87</c:v>
                </c:pt>
                <c:pt idx="8415">
                  <c:v>504.93</c:v>
                </c:pt>
                <c:pt idx="8416">
                  <c:v>504.99</c:v>
                </c:pt>
                <c:pt idx="8417">
                  <c:v>505.05</c:v>
                </c:pt>
                <c:pt idx="8418">
                  <c:v>505.11</c:v>
                </c:pt>
                <c:pt idx="8419">
                  <c:v>505.17</c:v>
                </c:pt>
                <c:pt idx="8420">
                  <c:v>505.23</c:v>
                </c:pt>
                <c:pt idx="8421">
                  <c:v>505.29</c:v>
                </c:pt>
                <c:pt idx="8422">
                  <c:v>505.35</c:v>
                </c:pt>
                <c:pt idx="8423">
                  <c:v>505.41</c:v>
                </c:pt>
                <c:pt idx="8424">
                  <c:v>505.47</c:v>
                </c:pt>
                <c:pt idx="8425">
                  <c:v>505.53</c:v>
                </c:pt>
                <c:pt idx="8426">
                  <c:v>505.59</c:v>
                </c:pt>
                <c:pt idx="8427">
                  <c:v>505.65</c:v>
                </c:pt>
                <c:pt idx="8428">
                  <c:v>505.71</c:v>
                </c:pt>
                <c:pt idx="8429">
                  <c:v>505.77</c:v>
                </c:pt>
                <c:pt idx="8430">
                  <c:v>505.83</c:v>
                </c:pt>
                <c:pt idx="8431">
                  <c:v>505.89</c:v>
                </c:pt>
                <c:pt idx="8432">
                  <c:v>505.95</c:v>
                </c:pt>
                <c:pt idx="8433">
                  <c:v>506.01</c:v>
                </c:pt>
                <c:pt idx="8434">
                  <c:v>506.07</c:v>
                </c:pt>
                <c:pt idx="8435">
                  <c:v>506.13</c:v>
                </c:pt>
                <c:pt idx="8436">
                  <c:v>506.19</c:v>
                </c:pt>
                <c:pt idx="8437">
                  <c:v>506.25</c:v>
                </c:pt>
                <c:pt idx="8438">
                  <c:v>506.31</c:v>
                </c:pt>
                <c:pt idx="8439">
                  <c:v>506.37</c:v>
                </c:pt>
                <c:pt idx="8440">
                  <c:v>506.43</c:v>
                </c:pt>
                <c:pt idx="8441">
                  <c:v>506.49</c:v>
                </c:pt>
                <c:pt idx="8442">
                  <c:v>506.55</c:v>
                </c:pt>
                <c:pt idx="8443">
                  <c:v>506.61</c:v>
                </c:pt>
                <c:pt idx="8444">
                  <c:v>506.67</c:v>
                </c:pt>
                <c:pt idx="8445">
                  <c:v>506.73</c:v>
                </c:pt>
                <c:pt idx="8446">
                  <c:v>506.79</c:v>
                </c:pt>
                <c:pt idx="8447">
                  <c:v>506.85</c:v>
                </c:pt>
                <c:pt idx="8448">
                  <c:v>506.91</c:v>
                </c:pt>
                <c:pt idx="8449">
                  <c:v>506.97</c:v>
                </c:pt>
                <c:pt idx="8450">
                  <c:v>507.03</c:v>
                </c:pt>
                <c:pt idx="8451">
                  <c:v>507.09</c:v>
                </c:pt>
                <c:pt idx="8452">
                  <c:v>507.15</c:v>
                </c:pt>
                <c:pt idx="8453">
                  <c:v>507.21</c:v>
                </c:pt>
                <c:pt idx="8454">
                  <c:v>507.27</c:v>
                </c:pt>
                <c:pt idx="8455">
                  <c:v>507.33</c:v>
                </c:pt>
                <c:pt idx="8456">
                  <c:v>507.39</c:v>
                </c:pt>
                <c:pt idx="8457">
                  <c:v>507.45</c:v>
                </c:pt>
                <c:pt idx="8458">
                  <c:v>507.51</c:v>
                </c:pt>
                <c:pt idx="8459">
                  <c:v>507.57</c:v>
                </c:pt>
                <c:pt idx="8460">
                  <c:v>507.63</c:v>
                </c:pt>
                <c:pt idx="8461">
                  <c:v>507.69</c:v>
                </c:pt>
                <c:pt idx="8462">
                  <c:v>507.75</c:v>
                </c:pt>
                <c:pt idx="8463">
                  <c:v>507.81</c:v>
                </c:pt>
                <c:pt idx="8464">
                  <c:v>507.87</c:v>
                </c:pt>
                <c:pt idx="8465">
                  <c:v>507.93</c:v>
                </c:pt>
                <c:pt idx="8466">
                  <c:v>507.99</c:v>
                </c:pt>
                <c:pt idx="8467">
                  <c:v>508.05</c:v>
                </c:pt>
                <c:pt idx="8468">
                  <c:v>508.11</c:v>
                </c:pt>
                <c:pt idx="8469">
                  <c:v>508.17</c:v>
                </c:pt>
                <c:pt idx="8470">
                  <c:v>508.23</c:v>
                </c:pt>
                <c:pt idx="8471">
                  <c:v>508.29</c:v>
                </c:pt>
                <c:pt idx="8472">
                  <c:v>508.35</c:v>
                </c:pt>
                <c:pt idx="8473">
                  <c:v>508.41</c:v>
                </c:pt>
                <c:pt idx="8474">
                  <c:v>508.47</c:v>
                </c:pt>
                <c:pt idx="8475">
                  <c:v>508.53</c:v>
                </c:pt>
                <c:pt idx="8476">
                  <c:v>508.59</c:v>
                </c:pt>
                <c:pt idx="8477">
                  <c:v>508.65</c:v>
                </c:pt>
                <c:pt idx="8478">
                  <c:v>508.71</c:v>
                </c:pt>
                <c:pt idx="8479">
                  <c:v>508.77</c:v>
                </c:pt>
                <c:pt idx="8480">
                  <c:v>508.83</c:v>
                </c:pt>
                <c:pt idx="8481">
                  <c:v>508.89</c:v>
                </c:pt>
                <c:pt idx="8482">
                  <c:v>508.95</c:v>
                </c:pt>
                <c:pt idx="8483">
                  <c:v>509.01</c:v>
                </c:pt>
                <c:pt idx="8484">
                  <c:v>509.07</c:v>
                </c:pt>
                <c:pt idx="8485">
                  <c:v>509.13</c:v>
                </c:pt>
                <c:pt idx="8486">
                  <c:v>509.19</c:v>
                </c:pt>
                <c:pt idx="8487">
                  <c:v>509.25</c:v>
                </c:pt>
                <c:pt idx="8488">
                  <c:v>509.31</c:v>
                </c:pt>
                <c:pt idx="8489">
                  <c:v>509.37</c:v>
                </c:pt>
                <c:pt idx="8490">
                  <c:v>509.43</c:v>
                </c:pt>
                <c:pt idx="8491">
                  <c:v>509.49</c:v>
                </c:pt>
                <c:pt idx="8492">
                  <c:v>509.55</c:v>
                </c:pt>
                <c:pt idx="8493">
                  <c:v>509.61</c:v>
                </c:pt>
                <c:pt idx="8494">
                  <c:v>509.67</c:v>
                </c:pt>
                <c:pt idx="8495">
                  <c:v>509.73</c:v>
                </c:pt>
                <c:pt idx="8496">
                  <c:v>509.79</c:v>
                </c:pt>
                <c:pt idx="8497">
                  <c:v>509.85</c:v>
                </c:pt>
                <c:pt idx="8498">
                  <c:v>509.91</c:v>
                </c:pt>
                <c:pt idx="8499">
                  <c:v>509.97</c:v>
                </c:pt>
                <c:pt idx="8500">
                  <c:v>510.03</c:v>
                </c:pt>
                <c:pt idx="8501">
                  <c:v>510.09</c:v>
                </c:pt>
                <c:pt idx="8502">
                  <c:v>510.15</c:v>
                </c:pt>
                <c:pt idx="8503">
                  <c:v>510.21</c:v>
                </c:pt>
                <c:pt idx="8504">
                  <c:v>510.27</c:v>
                </c:pt>
                <c:pt idx="8505">
                  <c:v>510.33</c:v>
                </c:pt>
                <c:pt idx="8506">
                  <c:v>510.39</c:v>
                </c:pt>
                <c:pt idx="8507">
                  <c:v>510.45</c:v>
                </c:pt>
                <c:pt idx="8508">
                  <c:v>510.51</c:v>
                </c:pt>
                <c:pt idx="8509">
                  <c:v>510.57</c:v>
                </c:pt>
                <c:pt idx="8510">
                  <c:v>510.63</c:v>
                </c:pt>
                <c:pt idx="8511">
                  <c:v>510.69</c:v>
                </c:pt>
                <c:pt idx="8512">
                  <c:v>510.75</c:v>
                </c:pt>
                <c:pt idx="8513">
                  <c:v>510.81</c:v>
                </c:pt>
                <c:pt idx="8514">
                  <c:v>510.87</c:v>
                </c:pt>
                <c:pt idx="8515">
                  <c:v>510.93</c:v>
                </c:pt>
                <c:pt idx="8516">
                  <c:v>510.99</c:v>
                </c:pt>
                <c:pt idx="8517">
                  <c:v>511.05</c:v>
                </c:pt>
                <c:pt idx="8518">
                  <c:v>511.11</c:v>
                </c:pt>
                <c:pt idx="8519">
                  <c:v>511.17</c:v>
                </c:pt>
                <c:pt idx="8520">
                  <c:v>511.23</c:v>
                </c:pt>
                <c:pt idx="8521">
                  <c:v>511.29</c:v>
                </c:pt>
                <c:pt idx="8522">
                  <c:v>511.35</c:v>
                </c:pt>
                <c:pt idx="8523">
                  <c:v>511.41</c:v>
                </c:pt>
                <c:pt idx="8524">
                  <c:v>511.47</c:v>
                </c:pt>
                <c:pt idx="8525">
                  <c:v>511.53</c:v>
                </c:pt>
                <c:pt idx="8526">
                  <c:v>511.59</c:v>
                </c:pt>
                <c:pt idx="8527">
                  <c:v>511.65</c:v>
                </c:pt>
                <c:pt idx="8528">
                  <c:v>511.71</c:v>
                </c:pt>
                <c:pt idx="8529">
                  <c:v>511.77</c:v>
                </c:pt>
                <c:pt idx="8530">
                  <c:v>511.83</c:v>
                </c:pt>
                <c:pt idx="8531">
                  <c:v>511.89</c:v>
                </c:pt>
                <c:pt idx="8532">
                  <c:v>511.95</c:v>
                </c:pt>
                <c:pt idx="8533">
                  <c:v>512.01</c:v>
                </c:pt>
                <c:pt idx="8534">
                  <c:v>512.07000000000005</c:v>
                </c:pt>
                <c:pt idx="8535">
                  <c:v>512.13</c:v>
                </c:pt>
                <c:pt idx="8536">
                  <c:v>512.19000000000005</c:v>
                </c:pt>
                <c:pt idx="8537">
                  <c:v>512.25</c:v>
                </c:pt>
                <c:pt idx="8538">
                  <c:v>512.30999999999995</c:v>
                </c:pt>
                <c:pt idx="8539">
                  <c:v>512.37</c:v>
                </c:pt>
                <c:pt idx="8540">
                  <c:v>512.42999999999995</c:v>
                </c:pt>
                <c:pt idx="8541">
                  <c:v>512.49</c:v>
                </c:pt>
                <c:pt idx="8542">
                  <c:v>512.54999999999995</c:v>
                </c:pt>
                <c:pt idx="8543">
                  <c:v>512.61</c:v>
                </c:pt>
                <c:pt idx="8544">
                  <c:v>512.66999999999996</c:v>
                </c:pt>
                <c:pt idx="8545">
                  <c:v>512.73</c:v>
                </c:pt>
                <c:pt idx="8546">
                  <c:v>512.79</c:v>
                </c:pt>
                <c:pt idx="8547">
                  <c:v>512.85</c:v>
                </c:pt>
                <c:pt idx="8548">
                  <c:v>512.91</c:v>
                </c:pt>
                <c:pt idx="8549">
                  <c:v>512.97</c:v>
                </c:pt>
                <c:pt idx="8550">
                  <c:v>513.03</c:v>
                </c:pt>
                <c:pt idx="8551">
                  <c:v>513.09</c:v>
                </c:pt>
                <c:pt idx="8552">
                  <c:v>513.15</c:v>
                </c:pt>
                <c:pt idx="8553">
                  <c:v>513.21</c:v>
                </c:pt>
                <c:pt idx="8554">
                  <c:v>513.27</c:v>
                </c:pt>
                <c:pt idx="8555">
                  <c:v>513.33000000000004</c:v>
                </c:pt>
                <c:pt idx="8556">
                  <c:v>513.39</c:v>
                </c:pt>
                <c:pt idx="8557">
                  <c:v>513.45000000000005</c:v>
                </c:pt>
                <c:pt idx="8558">
                  <c:v>513.51</c:v>
                </c:pt>
                <c:pt idx="8559">
                  <c:v>513.57000000000005</c:v>
                </c:pt>
                <c:pt idx="8560">
                  <c:v>513.63</c:v>
                </c:pt>
                <c:pt idx="8561">
                  <c:v>513.69000000000005</c:v>
                </c:pt>
                <c:pt idx="8562">
                  <c:v>513.75</c:v>
                </c:pt>
                <c:pt idx="8563">
                  <c:v>513.80999999999995</c:v>
                </c:pt>
                <c:pt idx="8564">
                  <c:v>513.87</c:v>
                </c:pt>
                <c:pt idx="8565">
                  <c:v>513.92999999999995</c:v>
                </c:pt>
                <c:pt idx="8566">
                  <c:v>513.99</c:v>
                </c:pt>
                <c:pt idx="8567">
                  <c:v>514.04999999999995</c:v>
                </c:pt>
                <c:pt idx="8568">
                  <c:v>514.11</c:v>
                </c:pt>
                <c:pt idx="8569">
                  <c:v>514.16999999999996</c:v>
                </c:pt>
                <c:pt idx="8570">
                  <c:v>514.23</c:v>
                </c:pt>
                <c:pt idx="8571">
                  <c:v>514.29</c:v>
                </c:pt>
                <c:pt idx="8572">
                  <c:v>514.35</c:v>
                </c:pt>
                <c:pt idx="8573">
                  <c:v>514.41</c:v>
                </c:pt>
                <c:pt idx="8574">
                  <c:v>514.47</c:v>
                </c:pt>
                <c:pt idx="8575">
                  <c:v>514.53</c:v>
                </c:pt>
                <c:pt idx="8576">
                  <c:v>514.59</c:v>
                </c:pt>
                <c:pt idx="8577">
                  <c:v>514.65</c:v>
                </c:pt>
                <c:pt idx="8578">
                  <c:v>514.71</c:v>
                </c:pt>
                <c:pt idx="8579">
                  <c:v>514.77</c:v>
                </c:pt>
                <c:pt idx="8580">
                  <c:v>514.83000000000004</c:v>
                </c:pt>
                <c:pt idx="8581">
                  <c:v>514.89</c:v>
                </c:pt>
                <c:pt idx="8582">
                  <c:v>514.95000000000005</c:v>
                </c:pt>
                <c:pt idx="8583">
                  <c:v>515.01</c:v>
                </c:pt>
                <c:pt idx="8584">
                  <c:v>515.07000000000005</c:v>
                </c:pt>
                <c:pt idx="8585">
                  <c:v>515.13</c:v>
                </c:pt>
                <c:pt idx="8586">
                  <c:v>515.19000000000005</c:v>
                </c:pt>
                <c:pt idx="8587">
                  <c:v>515.25</c:v>
                </c:pt>
                <c:pt idx="8588">
                  <c:v>515.30999999999995</c:v>
                </c:pt>
                <c:pt idx="8589">
                  <c:v>515.37</c:v>
                </c:pt>
                <c:pt idx="8590">
                  <c:v>515.42999999999995</c:v>
                </c:pt>
                <c:pt idx="8591">
                  <c:v>515.49</c:v>
                </c:pt>
                <c:pt idx="8592">
                  <c:v>515.54999999999995</c:v>
                </c:pt>
                <c:pt idx="8593">
                  <c:v>515.61</c:v>
                </c:pt>
                <c:pt idx="8594">
                  <c:v>515.66999999999996</c:v>
                </c:pt>
                <c:pt idx="8595">
                  <c:v>515.73</c:v>
                </c:pt>
                <c:pt idx="8596">
                  <c:v>515.79</c:v>
                </c:pt>
                <c:pt idx="8597">
                  <c:v>515.85</c:v>
                </c:pt>
                <c:pt idx="8598">
                  <c:v>515.91</c:v>
                </c:pt>
                <c:pt idx="8599">
                  <c:v>515.97</c:v>
                </c:pt>
                <c:pt idx="8600">
                  <c:v>516.03</c:v>
                </c:pt>
                <c:pt idx="8601">
                  <c:v>516.09</c:v>
                </c:pt>
                <c:pt idx="8602">
                  <c:v>516.15</c:v>
                </c:pt>
                <c:pt idx="8603">
                  <c:v>516.21</c:v>
                </c:pt>
                <c:pt idx="8604">
                  <c:v>516.27</c:v>
                </c:pt>
                <c:pt idx="8605">
                  <c:v>516.33000000000004</c:v>
                </c:pt>
                <c:pt idx="8606">
                  <c:v>516.39</c:v>
                </c:pt>
                <c:pt idx="8607">
                  <c:v>516.45000000000005</c:v>
                </c:pt>
                <c:pt idx="8608">
                  <c:v>516.51</c:v>
                </c:pt>
                <c:pt idx="8609">
                  <c:v>516.57000000000005</c:v>
                </c:pt>
                <c:pt idx="8610">
                  <c:v>516.63</c:v>
                </c:pt>
                <c:pt idx="8611">
                  <c:v>516.69000000000005</c:v>
                </c:pt>
                <c:pt idx="8612">
                  <c:v>516.75</c:v>
                </c:pt>
                <c:pt idx="8613">
                  <c:v>516.80999999999995</c:v>
                </c:pt>
                <c:pt idx="8614">
                  <c:v>516.87</c:v>
                </c:pt>
                <c:pt idx="8615">
                  <c:v>516.92999999999995</c:v>
                </c:pt>
                <c:pt idx="8616">
                  <c:v>516.99</c:v>
                </c:pt>
                <c:pt idx="8617">
                  <c:v>517.04999999999995</c:v>
                </c:pt>
                <c:pt idx="8618">
                  <c:v>517.11</c:v>
                </c:pt>
                <c:pt idx="8619">
                  <c:v>517.16999999999996</c:v>
                </c:pt>
                <c:pt idx="8620">
                  <c:v>517.23</c:v>
                </c:pt>
                <c:pt idx="8621">
                  <c:v>517.29</c:v>
                </c:pt>
                <c:pt idx="8622">
                  <c:v>517.35</c:v>
                </c:pt>
                <c:pt idx="8623">
                  <c:v>517.41</c:v>
                </c:pt>
                <c:pt idx="8624">
                  <c:v>517.47</c:v>
                </c:pt>
                <c:pt idx="8625">
                  <c:v>517.53</c:v>
                </c:pt>
                <c:pt idx="8626">
                  <c:v>517.59</c:v>
                </c:pt>
                <c:pt idx="8627">
                  <c:v>517.65</c:v>
                </c:pt>
                <c:pt idx="8628">
                  <c:v>517.71</c:v>
                </c:pt>
                <c:pt idx="8629">
                  <c:v>517.77</c:v>
                </c:pt>
                <c:pt idx="8630">
                  <c:v>517.83000000000004</c:v>
                </c:pt>
                <c:pt idx="8631">
                  <c:v>517.89</c:v>
                </c:pt>
                <c:pt idx="8632">
                  <c:v>517.95000000000005</c:v>
                </c:pt>
                <c:pt idx="8633">
                  <c:v>518.01</c:v>
                </c:pt>
                <c:pt idx="8634">
                  <c:v>518.07000000000005</c:v>
                </c:pt>
                <c:pt idx="8635">
                  <c:v>518.13</c:v>
                </c:pt>
                <c:pt idx="8636">
                  <c:v>518.19000000000005</c:v>
                </c:pt>
                <c:pt idx="8637">
                  <c:v>518.25</c:v>
                </c:pt>
                <c:pt idx="8638">
                  <c:v>518.30999999999995</c:v>
                </c:pt>
                <c:pt idx="8639">
                  <c:v>518.37</c:v>
                </c:pt>
                <c:pt idx="8640">
                  <c:v>518.42999999999995</c:v>
                </c:pt>
                <c:pt idx="8641">
                  <c:v>518.49</c:v>
                </c:pt>
                <c:pt idx="8642">
                  <c:v>518.54999999999995</c:v>
                </c:pt>
                <c:pt idx="8643">
                  <c:v>518.61</c:v>
                </c:pt>
                <c:pt idx="8644">
                  <c:v>518.66999999999996</c:v>
                </c:pt>
                <c:pt idx="8645">
                  <c:v>518.73</c:v>
                </c:pt>
                <c:pt idx="8646">
                  <c:v>518.79</c:v>
                </c:pt>
                <c:pt idx="8647">
                  <c:v>518.85</c:v>
                </c:pt>
                <c:pt idx="8648">
                  <c:v>518.91</c:v>
                </c:pt>
                <c:pt idx="8649">
                  <c:v>518.97</c:v>
                </c:pt>
                <c:pt idx="8650">
                  <c:v>519.03</c:v>
                </c:pt>
                <c:pt idx="8651">
                  <c:v>519.09</c:v>
                </c:pt>
                <c:pt idx="8652">
                  <c:v>519.15</c:v>
                </c:pt>
                <c:pt idx="8653">
                  <c:v>519.21</c:v>
                </c:pt>
                <c:pt idx="8654">
                  <c:v>519.27</c:v>
                </c:pt>
                <c:pt idx="8655">
                  <c:v>519.33000000000004</c:v>
                </c:pt>
                <c:pt idx="8656">
                  <c:v>519.39</c:v>
                </c:pt>
                <c:pt idx="8657">
                  <c:v>519.45000000000005</c:v>
                </c:pt>
                <c:pt idx="8658">
                  <c:v>519.51</c:v>
                </c:pt>
                <c:pt idx="8659">
                  <c:v>519.57000000000005</c:v>
                </c:pt>
                <c:pt idx="8660">
                  <c:v>519.63</c:v>
                </c:pt>
                <c:pt idx="8661">
                  <c:v>519.69000000000005</c:v>
                </c:pt>
                <c:pt idx="8662">
                  <c:v>519.75</c:v>
                </c:pt>
                <c:pt idx="8663">
                  <c:v>519.80999999999995</c:v>
                </c:pt>
                <c:pt idx="8664">
                  <c:v>519.87</c:v>
                </c:pt>
                <c:pt idx="8665">
                  <c:v>519.92999999999995</c:v>
                </c:pt>
                <c:pt idx="8666">
                  <c:v>519.99</c:v>
                </c:pt>
                <c:pt idx="8667">
                  <c:v>520.04999999999995</c:v>
                </c:pt>
                <c:pt idx="8668">
                  <c:v>520.11</c:v>
                </c:pt>
                <c:pt idx="8669">
                  <c:v>520.16999999999996</c:v>
                </c:pt>
                <c:pt idx="8670">
                  <c:v>520.23</c:v>
                </c:pt>
                <c:pt idx="8671">
                  <c:v>520.29</c:v>
                </c:pt>
                <c:pt idx="8672">
                  <c:v>520.35</c:v>
                </c:pt>
                <c:pt idx="8673">
                  <c:v>520.41</c:v>
                </c:pt>
                <c:pt idx="8674">
                  <c:v>520.47</c:v>
                </c:pt>
                <c:pt idx="8675">
                  <c:v>520.53</c:v>
                </c:pt>
                <c:pt idx="8676">
                  <c:v>520.59</c:v>
                </c:pt>
                <c:pt idx="8677">
                  <c:v>520.65</c:v>
                </c:pt>
                <c:pt idx="8678">
                  <c:v>520.71</c:v>
                </c:pt>
                <c:pt idx="8679">
                  <c:v>520.77</c:v>
                </c:pt>
                <c:pt idx="8680">
                  <c:v>520.83000000000004</c:v>
                </c:pt>
                <c:pt idx="8681">
                  <c:v>520.89</c:v>
                </c:pt>
                <c:pt idx="8682">
                  <c:v>520.95000000000005</c:v>
                </c:pt>
                <c:pt idx="8683">
                  <c:v>521.01</c:v>
                </c:pt>
                <c:pt idx="8684">
                  <c:v>521.07000000000005</c:v>
                </c:pt>
                <c:pt idx="8685">
                  <c:v>521.13</c:v>
                </c:pt>
                <c:pt idx="8686">
                  <c:v>521.19000000000005</c:v>
                </c:pt>
                <c:pt idx="8687">
                  <c:v>521.25</c:v>
                </c:pt>
                <c:pt idx="8688">
                  <c:v>521.30999999999995</c:v>
                </c:pt>
                <c:pt idx="8689">
                  <c:v>521.37</c:v>
                </c:pt>
                <c:pt idx="8690">
                  <c:v>521.42999999999995</c:v>
                </c:pt>
                <c:pt idx="8691">
                  <c:v>521.49</c:v>
                </c:pt>
                <c:pt idx="8692">
                  <c:v>521.54999999999995</c:v>
                </c:pt>
                <c:pt idx="8693">
                  <c:v>521.61</c:v>
                </c:pt>
                <c:pt idx="8694">
                  <c:v>521.66999999999996</c:v>
                </c:pt>
                <c:pt idx="8695">
                  <c:v>521.73</c:v>
                </c:pt>
                <c:pt idx="8696">
                  <c:v>521.79</c:v>
                </c:pt>
                <c:pt idx="8697">
                  <c:v>521.85</c:v>
                </c:pt>
                <c:pt idx="8698">
                  <c:v>521.91</c:v>
                </c:pt>
                <c:pt idx="8699">
                  <c:v>521.97</c:v>
                </c:pt>
                <c:pt idx="8700">
                  <c:v>522.03</c:v>
                </c:pt>
                <c:pt idx="8701">
                  <c:v>522.09</c:v>
                </c:pt>
                <c:pt idx="8702">
                  <c:v>522.15</c:v>
                </c:pt>
                <c:pt idx="8703">
                  <c:v>522.21</c:v>
                </c:pt>
                <c:pt idx="8704">
                  <c:v>522.27</c:v>
                </c:pt>
                <c:pt idx="8705">
                  <c:v>522.33000000000004</c:v>
                </c:pt>
                <c:pt idx="8706">
                  <c:v>522.39</c:v>
                </c:pt>
                <c:pt idx="8707">
                  <c:v>522.45000000000005</c:v>
                </c:pt>
                <c:pt idx="8708">
                  <c:v>522.51</c:v>
                </c:pt>
                <c:pt idx="8709">
                  <c:v>522.57000000000005</c:v>
                </c:pt>
                <c:pt idx="8710">
                  <c:v>522.63</c:v>
                </c:pt>
                <c:pt idx="8711">
                  <c:v>522.69000000000005</c:v>
                </c:pt>
                <c:pt idx="8712">
                  <c:v>522.75</c:v>
                </c:pt>
                <c:pt idx="8713">
                  <c:v>522.80999999999995</c:v>
                </c:pt>
                <c:pt idx="8714">
                  <c:v>522.87</c:v>
                </c:pt>
                <c:pt idx="8715">
                  <c:v>522.92999999999995</c:v>
                </c:pt>
                <c:pt idx="8716">
                  <c:v>522.99</c:v>
                </c:pt>
                <c:pt idx="8717">
                  <c:v>523.04999999999995</c:v>
                </c:pt>
                <c:pt idx="8718">
                  <c:v>523.11</c:v>
                </c:pt>
                <c:pt idx="8719">
                  <c:v>523.16999999999996</c:v>
                </c:pt>
                <c:pt idx="8720">
                  <c:v>523.23</c:v>
                </c:pt>
                <c:pt idx="8721">
                  <c:v>523.29</c:v>
                </c:pt>
                <c:pt idx="8722">
                  <c:v>523.35</c:v>
                </c:pt>
                <c:pt idx="8723">
                  <c:v>523.41</c:v>
                </c:pt>
                <c:pt idx="8724">
                  <c:v>523.47</c:v>
                </c:pt>
                <c:pt idx="8725">
                  <c:v>523.53</c:v>
                </c:pt>
                <c:pt idx="8726">
                  <c:v>523.59</c:v>
                </c:pt>
                <c:pt idx="8727">
                  <c:v>523.65</c:v>
                </c:pt>
                <c:pt idx="8728">
                  <c:v>523.71</c:v>
                </c:pt>
                <c:pt idx="8729">
                  <c:v>523.77</c:v>
                </c:pt>
                <c:pt idx="8730">
                  <c:v>523.83000000000004</c:v>
                </c:pt>
                <c:pt idx="8731">
                  <c:v>523.89</c:v>
                </c:pt>
                <c:pt idx="8732">
                  <c:v>523.95000000000005</c:v>
                </c:pt>
                <c:pt idx="8733">
                  <c:v>524.01</c:v>
                </c:pt>
                <c:pt idx="8734">
                  <c:v>524.07000000000005</c:v>
                </c:pt>
                <c:pt idx="8735">
                  <c:v>524.13</c:v>
                </c:pt>
                <c:pt idx="8736">
                  <c:v>524.19000000000005</c:v>
                </c:pt>
                <c:pt idx="8737">
                  <c:v>524.25</c:v>
                </c:pt>
                <c:pt idx="8738">
                  <c:v>524.30999999999995</c:v>
                </c:pt>
                <c:pt idx="8739">
                  <c:v>524.37</c:v>
                </c:pt>
                <c:pt idx="8740">
                  <c:v>524.42999999999995</c:v>
                </c:pt>
                <c:pt idx="8741">
                  <c:v>524.49</c:v>
                </c:pt>
                <c:pt idx="8742">
                  <c:v>524.54999999999995</c:v>
                </c:pt>
                <c:pt idx="8743">
                  <c:v>524.61</c:v>
                </c:pt>
                <c:pt idx="8744">
                  <c:v>524.66999999999996</c:v>
                </c:pt>
                <c:pt idx="8745">
                  <c:v>524.73</c:v>
                </c:pt>
                <c:pt idx="8746">
                  <c:v>524.79</c:v>
                </c:pt>
                <c:pt idx="8747">
                  <c:v>524.85</c:v>
                </c:pt>
                <c:pt idx="8748">
                  <c:v>524.91</c:v>
                </c:pt>
                <c:pt idx="8749">
                  <c:v>524.97</c:v>
                </c:pt>
                <c:pt idx="8750">
                  <c:v>525.03</c:v>
                </c:pt>
                <c:pt idx="8751">
                  <c:v>525.09</c:v>
                </c:pt>
                <c:pt idx="8752">
                  <c:v>525.15</c:v>
                </c:pt>
                <c:pt idx="8753">
                  <c:v>525.21</c:v>
                </c:pt>
                <c:pt idx="8754">
                  <c:v>525.27</c:v>
                </c:pt>
                <c:pt idx="8755">
                  <c:v>525.33000000000004</c:v>
                </c:pt>
                <c:pt idx="8756">
                  <c:v>525.39</c:v>
                </c:pt>
                <c:pt idx="8757">
                  <c:v>525.45000000000005</c:v>
                </c:pt>
                <c:pt idx="8758">
                  <c:v>525.51</c:v>
                </c:pt>
                <c:pt idx="8759">
                  <c:v>525.57000000000005</c:v>
                </c:pt>
                <c:pt idx="8760">
                  <c:v>525.63</c:v>
                </c:pt>
                <c:pt idx="8761">
                  <c:v>525.69000000000005</c:v>
                </c:pt>
                <c:pt idx="8762">
                  <c:v>525.75</c:v>
                </c:pt>
                <c:pt idx="8763">
                  <c:v>525.80999999999995</c:v>
                </c:pt>
                <c:pt idx="8764">
                  <c:v>525.87</c:v>
                </c:pt>
                <c:pt idx="8765">
                  <c:v>525.92999999999995</c:v>
                </c:pt>
                <c:pt idx="8766">
                  <c:v>525.99</c:v>
                </c:pt>
                <c:pt idx="8767">
                  <c:v>526.04999999999995</c:v>
                </c:pt>
                <c:pt idx="8768">
                  <c:v>526.11</c:v>
                </c:pt>
                <c:pt idx="8769">
                  <c:v>526.16999999999996</c:v>
                </c:pt>
                <c:pt idx="8770">
                  <c:v>526.23</c:v>
                </c:pt>
                <c:pt idx="8771">
                  <c:v>526.29</c:v>
                </c:pt>
                <c:pt idx="8772">
                  <c:v>526.35</c:v>
                </c:pt>
                <c:pt idx="8773">
                  <c:v>526.41</c:v>
                </c:pt>
                <c:pt idx="8774">
                  <c:v>526.47</c:v>
                </c:pt>
                <c:pt idx="8775">
                  <c:v>526.53</c:v>
                </c:pt>
                <c:pt idx="8776">
                  <c:v>526.59</c:v>
                </c:pt>
                <c:pt idx="8777">
                  <c:v>526.65</c:v>
                </c:pt>
                <c:pt idx="8778">
                  <c:v>526.71</c:v>
                </c:pt>
                <c:pt idx="8779">
                  <c:v>526.77</c:v>
                </c:pt>
                <c:pt idx="8780">
                  <c:v>526.83000000000004</c:v>
                </c:pt>
                <c:pt idx="8781">
                  <c:v>526.89</c:v>
                </c:pt>
                <c:pt idx="8782">
                  <c:v>526.95000000000005</c:v>
                </c:pt>
                <c:pt idx="8783">
                  <c:v>527.01</c:v>
                </c:pt>
                <c:pt idx="8784">
                  <c:v>527.07000000000005</c:v>
                </c:pt>
                <c:pt idx="8785">
                  <c:v>527.13</c:v>
                </c:pt>
                <c:pt idx="8786">
                  <c:v>527.19000000000005</c:v>
                </c:pt>
                <c:pt idx="8787">
                  <c:v>527.25</c:v>
                </c:pt>
                <c:pt idx="8788">
                  <c:v>527.30999999999995</c:v>
                </c:pt>
                <c:pt idx="8789">
                  <c:v>527.37</c:v>
                </c:pt>
                <c:pt idx="8790">
                  <c:v>527.42999999999995</c:v>
                </c:pt>
                <c:pt idx="8791">
                  <c:v>527.49</c:v>
                </c:pt>
                <c:pt idx="8792">
                  <c:v>527.54999999999995</c:v>
                </c:pt>
                <c:pt idx="8793">
                  <c:v>527.61</c:v>
                </c:pt>
                <c:pt idx="8794">
                  <c:v>527.66999999999996</c:v>
                </c:pt>
                <c:pt idx="8795">
                  <c:v>527.73</c:v>
                </c:pt>
                <c:pt idx="8796">
                  <c:v>527.79</c:v>
                </c:pt>
                <c:pt idx="8797">
                  <c:v>527.85</c:v>
                </c:pt>
                <c:pt idx="8798">
                  <c:v>527.91</c:v>
                </c:pt>
                <c:pt idx="8799">
                  <c:v>527.97</c:v>
                </c:pt>
                <c:pt idx="8800">
                  <c:v>528.03</c:v>
                </c:pt>
                <c:pt idx="8801">
                  <c:v>528.09</c:v>
                </c:pt>
                <c:pt idx="8802">
                  <c:v>528.15</c:v>
                </c:pt>
                <c:pt idx="8803">
                  <c:v>528.21</c:v>
                </c:pt>
                <c:pt idx="8804">
                  <c:v>528.27</c:v>
                </c:pt>
                <c:pt idx="8805">
                  <c:v>528.33000000000004</c:v>
                </c:pt>
                <c:pt idx="8806">
                  <c:v>528.39</c:v>
                </c:pt>
                <c:pt idx="8807">
                  <c:v>528.45000000000005</c:v>
                </c:pt>
                <c:pt idx="8808">
                  <c:v>528.51</c:v>
                </c:pt>
                <c:pt idx="8809">
                  <c:v>528.57000000000005</c:v>
                </c:pt>
                <c:pt idx="8810">
                  <c:v>528.63</c:v>
                </c:pt>
                <c:pt idx="8811">
                  <c:v>528.69000000000005</c:v>
                </c:pt>
                <c:pt idx="8812">
                  <c:v>528.75</c:v>
                </c:pt>
                <c:pt idx="8813">
                  <c:v>528.80999999999995</c:v>
                </c:pt>
                <c:pt idx="8814">
                  <c:v>528.87</c:v>
                </c:pt>
                <c:pt idx="8815">
                  <c:v>528.92999999999995</c:v>
                </c:pt>
                <c:pt idx="8816">
                  <c:v>528.99</c:v>
                </c:pt>
                <c:pt idx="8817">
                  <c:v>529.04999999999995</c:v>
                </c:pt>
                <c:pt idx="8818">
                  <c:v>529.11</c:v>
                </c:pt>
                <c:pt idx="8819">
                  <c:v>529.16999999999996</c:v>
                </c:pt>
                <c:pt idx="8820">
                  <c:v>529.23</c:v>
                </c:pt>
                <c:pt idx="8821">
                  <c:v>529.29</c:v>
                </c:pt>
                <c:pt idx="8822">
                  <c:v>529.35</c:v>
                </c:pt>
                <c:pt idx="8823">
                  <c:v>529.41</c:v>
                </c:pt>
                <c:pt idx="8824">
                  <c:v>529.47</c:v>
                </c:pt>
                <c:pt idx="8825">
                  <c:v>529.53</c:v>
                </c:pt>
                <c:pt idx="8826">
                  <c:v>529.59</c:v>
                </c:pt>
                <c:pt idx="8827">
                  <c:v>529.65</c:v>
                </c:pt>
                <c:pt idx="8828">
                  <c:v>529.71</c:v>
                </c:pt>
                <c:pt idx="8829">
                  <c:v>529.77</c:v>
                </c:pt>
                <c:pt idx="8830">
                  <c:v>529.83000000000004</c:v>
                </c:pt>
                <c:pt idx="8831">
                  <c:v>529.89</c:v>
                </c:pt>
                <c:pt idx="8832">
                  <c:v>529.95000000000005</c:v>
                </c:pt>
                <c:pt idx="8833">
                  <c:v>530.01</c:v>
                </c:pt>
                <c:pt idx="8834">
                  <c:v>530.07000000000005</c:v>
                </c:pt>
                <c:pt idx="8835">
                  <c:v>530.13</c:v>
                </c:pt>
                <c:pt idx="8836">
                  <c:v>530.19000000000005</c:v>
                </c:pt>
                <c:pt idx="8837">
                  <c:v>530.25</c:v>
                </c:pt>
                <c:pt idx="8838">
                  <c:v>530.30999999999995</c:v>
                </c:pt>
                <c:pt idx="8839">
                  <c:v>530.37</c:v>
                </c:pt>
                <c:pt idx="8840">
                  <c:v>530.42999999999995</c:v>
                </c:pt>
                <c:pt idx="8841">
                  <c:v>530.49</c:v>
                </c:pt>
                <c:pt idx="8842">
                  <c:v>530.54999999999995</c:v>
                </c:pt>
                <c:pt idx="8843">
                  <c:v>530.61</c:v>
                </c:pt>
                <c:pt idx="8844">
                  <c:v>530.66999999999996</c:v>
                </c:pt>
                <c:pt idx="8845">
                  <c:v>530.73</c:v>
                </c:pt>
                <c:pt idx="8846">
                  <c:v>530.79</c:v>
                </c:pt>
                <c:pt idx="8847">
                  <c:v>530.85</c:v>
                </c:pt>
                <c:pt idx="8848">
                  <c:v>530.91</c:v>
                </c:pt>
                <c:pt idx="8849">
                  <c:v>530.97</c:v>
                </c:pt>
                <c:pt idx="8850">
                  <c:v>531.03</c:v>
                </c:pt>
                <c:pt idx="8851">
                  <c:v>531.09</c:v>
                </c:pt>
                <c:pt idx="8852">
                  <c:v>531.15</c:v>
                </c:pt>
                <c:pt idx="8853">
                  <c:v>531.21</c:v>
                </c:pt>
                <c:pt idx="8854">
                  <c:v>531.27</c:v>
                </c:pt>
                <c:pt idx="8855">
                  <c:v>531.33000000000004</c:v>
                </c:pt>
                <c:pt idx="8856">
                  <c:v>531.39</c:v>
                </c:pt>
                <c:pt idx="8857">
                  <c:v>531.45000000000005</c:v>
                </c:pt>
                <c:pt idx="8858">
                  <c:v>531.51</c:v>
                </c:pt>
                <c:pt idx="8859">
                  <c:v>531.57000000000005</c:v>
                </c:pt>
                <c:pt idx="8860">
                  <c:v>531.63</c:v>
                </c:pt>
                <c:pt idx="8861">
                  <c:v>531.69000000000005</c:v>
                </c:pt>
                <c:pt idx="8862">
                  <c:v>531.75</c:v>
                </c:pt>
                <c:pt idx="8863">
                  <c:v>531.80999999999995</c:v>
                </c:pt>
                <c:pt idx="8864">
                  <c:v>531.87</c:v>
                </c:pt>
                <c:pt idx="8865">
                  <c:v>531.92999999999995</c:v>
                </c:pt>
                <c:pt idx="8866">
                  <c:v>531.99</c:v>
                </c:pt>
                <c:pt idx="8867">
                  <c:v>532.04999999999995</c:v>
                </c:pt>
                <c:pt idx="8868">
                  <c:v>532.11</c:v>
                </c:pt>
                <c:pt idx="8869">
                  <c:v>532.16999999999996</c:v>
                </c:pt>
                <c:pt idx="8870">
                  <c:v>532.23</c:v>
                </c:pt>
                <c:pt idx="8871">
                  <c:v>532.29</c:v>
                </c:pt>
                <c:pt idx="8872">
                  <c:v>532.35</c:v>
                </c:pt>
                <c:pt idx="8873">
                  <c:v>532.41</c:v>
                </c:pt>
                <c:pt idx="8874">
                  <c:v>532.47</c:v>
                </c:pt>
                <c:pt idx="8875">
                  <c:v>532.53</c:v>
                </c:pt>
                <c:pt idx="8876">
                  <c:v>532.59</c:v>
                </c:pt>
                <c:pt idx="8877">
                  <c:v>532.65</c:v>
                </c:pt>
                <c:pt idx="8878">
                  <c:v>532.71</c:v>
                </c:pt>
                <c:pt idx="8879">
                  <c:v>532.77</c:v>
                </c:pt>
                <c:pt idx="8880">
                  <c:v>532.83000000000004</c:v>
                </c:pt>
                <c:pt idx="8881">
                  <c:v>532.89</c:v>
                </c:pt>
                <c:pt idx="8882">
                  <c:v>532.95000000000005</c:v>
                </c:pt>
                <c:pt idx="8883">
                  <c:v>533.01</c:v>
                </c:pt>
                <c:pt idx="8884">
                  <c:v>533.07000000000005</c:v>
                </c:pt>
                <c:pt idx="8885">
                  <c:v>533.13</c:v>
                </c:pt>
                <c:pt idx="8886">
                  <c:v>533.19000000000005</c:v>
                </c:pt>
                <c:pt idx="8887">
                  <c:v>533.25</c:v>
                </c:pt>
                <c:pt idx="8888">
                  <c:v>533.30999999999995</c:v>
                </c:pt>
                <c:pt idx="8889">
                  <c:v>533.37</c:v>
                </c:pt>
                <c:pt idx="8890">
                  <c:v>533.42999999999995</c:v>
                </c:pt>
                <c:pt idx="8891">
                  <c:v>533.49</c:v>
                </c:pt>
                <c:pt idx="8892">
                  <c:v>533.54999999999995</c:v>
                </c:pt>
                <c:pt idx="8893">
                  <c:v>533.61</c:v>
                </c:pt>
                <c:pt idx="8894">
                  <c:v>533.66999999999996</c:v>
                </c:pt>
                <c:pt idx="8895">
                  <c:v>533.73</c:v>
                </c:pt>
                <c:pt idx="8896">
                  <c:v>533.79</c:v>
                </c:pt>
                <c:pt idx="8897">
                  <c:v>533.85</c:v>
                </c:pt>
                <c:pt idx="8898">
                  <c:v>533.91</c:v>
                </c:pt>
                <c:pt idx="8899">
                  <c:v>533.97</c:v>
                </c:pt>
                <c:pt idx="8900">
                  <c:v>534.03</c:v>
                </c:pt>
                <c:pt idx="8901">
                  <c:v>534.09</c:v>
                </c:pt>
                <c:pt idx="8902">
                  <c:v>534.15</c:v>
                </c:pt>
                <c:pt idx="8903">
                  <c:v>534.21</c:v>
                </c:pt>
                <c:pt idx="8904">
                  <c:v>534.27</c:v>
                </c:pt>
                <c:pt idx="8905">
                  <c:v>534.33000000000004</c:v>
                </c:pt>
                <c:pt idx="8906">
                  <c:v>534.39</c:v>
                </c:pt>
                <c:pt idx="8907">
                  <c:v>534.45000000000005</c:v>
                </c:pt>
                <c:pt idx="8908">
                  <c:v>534.51</c:v>
                </c:pt>
                <c:pt idx="8909">
                  <c:v>534.57000000000005</c:v>
                </c:pt>
                <c:pt idx="8910">
                  <c:v>534.63</c:v>
                </c:pt>
                <c:pt idx="8911">
                  <c:v>534.69000000000005</c:v>
                </c:pt>
                <c:pt idx="8912">
                  <c:v>534.75</c:v>
                </c:pt>
                <c:pt idx="8913">
                  <c:v>534.80999999999995</c:v>
                </c:pt>
                <c:pt idx="8914">
                  <c:v>534.87</c:v>
                </c:pt>
                <c:pt idx="8915">
                  <c:v>534.92999999999995</c:v>
                </c:pt>
                <c:pt idx="8916">
                  <c:v>534.99</c:v>
                </c:pt>
                <c:pt idx="8917">
                  <c:v>535.04999999999995</c:v>
                </c:pt>
                <c:pt idx="8918">
                  <c:v>535.11</c:v>
                </c:pt>
                <c:pt idx="8919">
                  <c:v>535.16999999999996</c:v>
                </c:pt>
                <c:pt idx="8920">
                  <c:v>535.23</c:v>
                </c:pt>
                <c:pt idx="8921">
                  <c:v>535.29</c:v>
                </c:pt>
                <c:pt idx="8922">
                  <c:v>535.35</c:v>
                </c:pt>
                <c:pt idx="8923">
                  <c:v>535.41</c:v>
                </c:pt>
                <c:pt idx="8924">
                  <c:v>535.47</c:v>
                </c:pt>
                <c:pt idx="8925">
                  <c:v>535.53</c:v>
                </c:pt>
                <c:pt idx="8926">
                  <c:v>535.59</c:v>
                </c:pt>
                <c:pt idx="8927">
                  <c:v>535.65</c:v>
                </c:pt>
                <c:pt idx="8928">
                  <c:v>535.71</c:v>
                </c:pt>
                <c:pt idx="8929">
                  <c:v>535.77</c:v>
                </c:pt>
                <c:pt idx="8930">
                  <c:v>535.83000000000004</c:v>
                </c:pt>
                <c:pt idx="8931">
                  <c:v>535.89</c:v>
                </c:pt>
                <c:pt idx="8932">
                  <c:v>535.95000000000005</c:v>
                </c:pt>
                <c:pt idx="8933">
                  <c:v>536.01</c:v>
                </c:pt>
                <c:pt idx="8934">
                  <c:v>536.07000000000005</c:v>
                </c:pt>
                <c:pt idx="8935">
                  <c:v>536.13</c:v>
                </c:pt>
                <c:pt idx="8936">
                  <c:v>536.19000000000005</c:v>
                </c:pt>
                <c:pt idx="8937">
                  <c:v>536.25</c:v>
                </c:pt>
                <c:pt idx="8938">
                  <c:v>536.30999999999995</c:v>
                </c:pt>
                <c:pt idx="8939">
                  <c:v>536.37</c:v>
                </c:pt>
                <c:pt idx="8940">
                  <c:v>536.42999999999995</c:v>
                </c:pt>
                <c:pt idx="8941">
                  <c:v>536.49</c:v>
                </c:pt>
                <c:pt idx="8942">
                  <c:v>536.54999999999995</c:v>
                </c:pt>
                <c:pt idx="8943">
                  <c:v>536.61</c:v>
                </c:pt>
                <c:pt idx="8944">
                  <c:v>536.66999999999996</c:v>
                </c:pt>
                <c:pt idx="8945">
                  <c:v>536.73</c:v>
                </c:pt>
                <c:pt idx="8946">
                  <c:v>536.79</c:v>
                </c:pt>
                <c:pt idx="8947">
                  <c:v>536.85</c:v>
                </c:pt>
                <c:pt idx="8948">
                  <c:v>536.91</c:v>
                </c:pt>
                <c:pt idx="8949">
                  <c:v>536.97</c:v>
                </c:pt>
                <c:pt idx="8950">
                  <c:v>537.03</c:v>
                </c:pt>
                <c:pt idx="8951">
                  <c:v>537.09</c:v>
                </c:pt>
                <c:pt idx="8952">
                  <c:v>537.15</c:v>
                </c:pt>
                <c:pt idx="8953">
                  <c:v>537.21</c:v>
                </c:pt>
                <c:pt idx="8954">
                  <c:v>537.27</c:v>
                </c:pt>
                <c:pt idx="8955">
                  <c:v>537.33000000000004</c:v>
                </c:pt>
                <c:pt idx="8956">
                  <c:v>537.39</c:v>
                </c:pt>
                <c:pt idx="8957">
                  <c:v>537.45000000000005</c:v>
                </c:pt>
                <c:pt idx="8958">
                  <c:v>537.51</c:v>
                </c:pt>
                <c:pt idx="8959">
                  <c:v>537.57000000000005</c:v>
                </c:pt>
                <c:pt idx="8960">
                  <c:v>537.63</c:v>
                </c:pt>
                <c:pt idx="8961">
                  <c:v>537.69000000000005</c:v>
                </c:pt>
                <c:pt idx="8962">
                  <c:v>537.75</c:v>
                </c:pt>
                <c:pt idx="8963">
                  <c:v>537.80999999999995</c:v>
                </c:pt>
                <c:pt idx="8964">
                  <c:v>537.87</c:v>
                </c:pt>
                <c:pt idx="8965">
                  <c:v>537.92999999999995</c:v>
                </c:pt>
                <c:pt idx="8966">
                  <c:v>537.99</c:v>
                </c:pt>
                <c:pt idx="8967">
                  <c:v>538.04999999999995</c:v>
                </c:pt>
                <c:pt idx="8968">
                  <c:v>538.11</c:v>
                </c:pt>
                <c:pt idx="8969">
                  <c:v>538.16999999999996</c:v>
                </c:pt>
                <c:pt idx="8970">
                  <c:v>538.23</c:v>
                </c:pt>
                <c:pt idx="8971">
                  <c:v>538.29</c:v>
                </c:pt>
                <c:pt idx="8972">
                  <c:v>538.35</c:v>
                </c:pt>
                <c:pt idx="8973">
                  <c:v>538.41</c:v>
                </c:pt>
                <c:pt idx="8974">
                  <c:v>538.47</c:v>
                </c:pt>
                <c:pt idx="8975">
                  <c:v>538.53</c:v>
                </c:pt>
                <c:pt idx="8976">
                  <c:v>538.59</c:v>
                </c:pt>
                <c:pt idx="8977">
                  <c:v>538.65</c:v>
                </c:pt>
                <c:pt idx="8978">
                  <c:v>538.71</c:v>
                </c:pt>
                <c:pt idx="8979">
                  <c:v>538.77</c:v>
                </c:pt>
                <c:pt idx="8980">
                  <c:v>538.83000000000004</c:v>
                </c:pt>
                <c:pt idx="8981">
                  <c:v>538.89</c:v>
                </c:pt>
                <c:pt idx="8982">
                  <c:v>538.95000000000005</c:v>
                </c:pt>
                <c:pt idx="8983">
                  <c:v>539.01</c:v>
                </c:pt>
                <c:pt idx="8984">
                  <c:v>539.07000000000005</c:v>
                </c:pt>
                <c:pt idx="8985">
                  <c:v>539.13</c:v>
                </c:pt>
                <c:pt idx="8986">
                  <c:v>539.19000000000005</c:v>
                </c:pt>
                <c:pt idx="8987">
                  <c:v>539.25</c:v>
                </c:pt>
                <c:pt idx="8988">
                  <c:v>539.30999999999995</c:v>
                </c:pt>
                <c:pt idx="8989">
                  <c:v>539.37</c:v>
                </c:pt>
                <c:pt idx="8990">
                  <c:v>539.42999999999995</c:v>
                </c:pt>
                <c:pt idx="8991">
                  <c:v>539.49</c:v>
                </c:pt>
                <c:pt idx="8992">
                  <c:v>539.54999999999995</c:v>
                </c:pt>
                <c:pt idx="8993">
                  <c:v>539.61</c:v>
                </c:pt>
                <c:pt idx="8994">
                  <c:v>539.66999999999996</c:v>
                </c:pt>
                <c:pt idx="8995">
                  <c:v>539.73</c:v>
                </c:pt>
                <c:pt idx="8996">
                  <c:v>539.79</c:v>
                </c:pt>
                <c:pt idx="8997">
                  <c:v>539.85</c:v>
                </c:pt>
                <c:pt idx="8998">
                  <c:v>539.91</c:v>
                </c:pt>
                <c:pt idx="8999">
                  <c:v>539.97</c:v>
                </c:pt>
                <c:pt idx="9000">
                  <c:v>540.03</c:v>
                </c:pt>
                <c:pt idx="9001">
                  <c:v>540.09</c:v>
                </c:pt>
                <c:pt idx="9002">
                  <c:v>540.15</c:v>
                </c:pt>
                <c:pt idx="9003">
                  <c:v>540.21</c:v>
                </c:pt>
                <c:pt idx="9004">
                  <c:v>540.27</c:v>
                </c:pt>
                <c:pt idx="9005">
                  <c:v>540.33000000000004</c:v>
                </c:pt>
                <c:pt idx="9006">
                  <c:v>540.39</c:v>
                </c:pt>
                <c:pt idx="9007">
                  <c:v>540.45000000000005</c:v>
                </c:pt>
                <c:pt idx="9008">
                  <c:v>540.51</c:v>
                </c:pt>
                <c:pt idx="9009">
                  <c:v>540.57000000000005</c:v>
                </c:pt>
                <c:pt idx="9010">
                  <c:v>540.63</c:v>
                </c:pt>
                <c:pt idx="9011">
                  <c:v>540.69000000000005</c:v>
                </c:pt>
                <c:pt idx="9012">
                  <c:v>540.75</c:v>
                </c:pt>
                <c:pt idx="9013">
                  <c:v>540.80999999999995</c:v>
                </c:pt>
                <c:pt idx="9014">
                  <c:v>540.87</c:v>
                </c:pt>
                <c:pt idx="9015">
                  <c:v>540.92999999999995</c:v>
                </c:pt>
                <c:pt idx="9016">
                  <c:v>540.99</c:v>
                </c:pt>
                <c:pt idx="9017">
                  <c:v>541.04999999999995</c:v>
                </c:pt>
                <c:pt idx="9018">
                  <c:v>541.11</c:v>
                </c:pt>
                <c:pt idx="9019">
                  <c:v>541.16999999999996</c:v>
                </c:pt>
                <c:pt idx="9020">
                  <c:v>541.23</c:v>
                </c:pt>
                <c:pt idx="9021">
                  <c:v>541.29</c:v>
                </c:pt>
                <c:pt idx="9022">
                  <c:v>541.35</c:v>
                </c:pt>
                <c:pt idx="9023">
                  <c:v>541.41</c:v>
                </c:pt>
                <c:pt idx="9024">
                  <c:v>541.47</c:v>
                </c:pt>
                <c:pt idx="9025">
                  <c:v>541.53</c:v>
                </c:pt>
                <c:pt idx="9026">
                  <c:v>541.59</c:v>
                </c:pt>
                <c:pt idx="9027">
                  <c:v>541.65</c:v>
                </c:pt>
                <c:pt idx="9028">
                  <c:v>541.71</c:v>
                </c:pt>
                <c:pt idx="9029">
                  <c:v>541.77</c:v>
                </c:pt>
                <c:pt idx="9030">
                  <c:v>541.83000000000004</c:v>
                </c:pt>
                <c:pt idx="9031">
                  <c:v>541.89</c:v>
                </c:pt>
                <c:pt idx="9032">
                  <c:v>541.95000000000005</c:v>
                </c:pt>
                <c:pt idx="9033">
                  <c:v>542.01</c:v>
                </c:pt>
                <c:pt idx="9034">
                  <c:v>542.07000000000005</c:v>
                </c:pt>
                <c:pt idx="9035">
                  <c:v>542.13</c:v>
                </c:pt>
                <c:pt idx="9036">
                  <c:v>542.19000000000005</c:v>
                </c:pt>
                <c:pt idx="9037">
                  <c:v>542.25</c:v>
                </c:pt>
                <c:pt idx="9038">
                  <c:v>542.30999999999995</c:v>
                </c:pt>
                <c:pt idx="9039">
                  <c:v>542.37</c:v>
                </c:pt>
                <c:pt idx="9040">
                  <c:v>542.42999999999995</c:v>
                </c:pt>
                <c:pt idx="9041">
                  <c:v>542.49</c:v>
                </c:pt>
                <c:pt idx="9042">
                  <c:v>542.54999999999995</c:v>
                </c:pt>
                <c:pt idx="9043">
                  <c:v>542.61</c:v>
                </c:pt>
                <c:pt idx="9044">
                  <c:v>542.66999999999996</c:v>
                </c:pt>
                <c:pt idx="9045">
                  <c:v>542.73</c:v>
                </c:pt>
                <c:pt idx="9046">
                  <c:v>542.79</c:v>
                </c:pt>
                <c:pt idx="9047">
                  <c:v>542.85</c:v>
                </c:pt>
                <c:pt idx="9048">
                  <c:v>542.91</c:v>
                </c:pt>
                <c:pt idx="9049">
                  <c:v>542.97</c:v>
                </c:pt>
                <c:pt idx="9050">
                  <c:v>543.03</c:v>
                </c:pt>
                <c:pt idx="9051">
                  <c:v>543.09</c:v>
                </c:pt>
                <c:pt idx="9052">
                  <c:v>543.15</c:v>
                </c:pt>
                <c:pt idx="9053">
                  <c:v>543.21</c:v>
                </c:pt>
                <c:pt idx="9054">
                  <c:v>543.27</c:v>
                </c:pt>
                <c:pt idx="9055">
                  <c:v>543.33000000000004</c:v>
                </c:pt>
                <c:pt idx="9056">
                  <c:v>543.39</c:v>
                </c:pt>
                <c:pt idx="9057">
                  <c:v>543.45000000000005</c:v>
                </c:pt>
                <c:pt idx="9058">
                  <c:v>543.51</c:v>
                </c:pt>
                <c:pt idx="9059">
                  <c:v>543.57000000000005</c:v>
                </c:pt>
                <c:pt idx="9060">
                  <c:v>543.63</c:v>
                </c:pt>
                <c:pt idx="9061">
                  <c:v>543.69000000000005</c:v>
                </c:pt>
                <c:pt idx="9062">
                  <c:v>543.75</c:v>
                </c:pt>
                <c:pt idx="9063">
                  <c:v>543.80999999999995</c:v>
                </c:pt>
                <c:pt idx="9064">
                  <c:v>543.87</c:v>
                </c:pt>
                <c:pt idx="9065">
                  <c:v>543.92999999999995</c:v>
                </c:pt>
                <c:pt idx="9066">
                  <c:v>543.99</c:v>
                </c:pt>
                <c:pt idx="9067">
                  <c:v>544.04999999999995</c:v>
                </c:pt>
                <c:pt idx="9068">
                  <c:v>544.11</c:v>
                </c:pt>
                <c:pt idx="9069">
                  <c:v>544.16999999999996</c:v>
                </c:pt>
                <c:pt idx="9070">
                  <c:v>544.23</c:v>
                </c:pt>
                <c:pt idx="9071">
                  <c:v>544.29</c:v>
                </c:pt>
                <c:pt idx="9072">
                  <c:v>544.35</c:v>
                </c:pt>
                <c:pt idx="9073">
                  <c:v>544.41</c:v>
                </c:pt>
                <c:pt idx="9074">
                  <c:v>544.47</c:v>
                </c:pt>
                <c:pt idx="9075">
                  <c:v>544.53</c:v>
                </c:pt>
                <c:pt idx="9076">
                  <c:v>544.59</c:v>
                </c:pt>
                <c:pt idx="9077">
                  <c:v>544.65</c:v>
                </c:pt>
                <c:pt idx="9078">
                  <c:v>544.71</c:v>
                </c:pt>
                <c:pt idx="9079">
                  <c:v>544.77</c:v>
                </c:pt>
                <c:pt idx="9080">
                  <c:v>544.83000000000004</c:v>
                </c:pt>
                <c:pt idx="9081">
                  <c:v>544.89</c:v>
                </c:pt>
                <c:pt idx="9082">
                  <c:v>544.95000000000005</c:v>
                </c:pt>
                <c:pt idx="9083">
                  <c:v>545.01</c:v>
                </c:pt>
                <c:pt idx="9084">
                  <c:v>545.07000000000005</c:v>
                </c:pt>
                <c:pt idx="9085">
                  <c:v>545.13</c:v>
                </c:pt>
                <c:pt idx="9086">
                  <c:v>545.19000000000005</c:v>
                </c:pt>
                <c:pt idx="9087">
                  <c:v>545.25</c:v>
                </c:pt>
                <c:pt idx="9088">
                  <c:v>545.30999999999995</c:v>
                </c:pt>
                <c:pt idx="9089">
                  <c:v>545.37</c:v>
                </c:pt>
                <c:pt idx="9090">
                  <c:v>545.42999999999995</c:v>
                </c:pt>
                <c:pt idx="9091">
                  <c:v>545.49</c:v>
                </c:pt>
                <c:pt idx="9092">
                  <c:v>545.54999999999995</c:v>
                </c:pt>
                <c:pt idx="9093">
                  <c:v>545.61</c:v>
                </c:pt>
                <c:pt idx="9094">
                  <c:v>545.66999999999996</c:v>
                </c:pt>
                <c:pt idx="9095">
                  <c:v>545.73</c:v>
                </c:pt>
                <c:pt idx="9096">
                  <c:v>545.79</c:v>
                </c:pt>
                <c:pt idx="9097">
                  <c:v>545.85</c:v>
                </c:pt>
                <c:pt idx="9098">
                  <c:v>545.91</c:v>
                </c:pt>
                <c:pt idx="9099">
                  <c:v>545.97</c:v>
                </c:pt>
                <c:pt idx="9100">
                  <c:v>546.03</c:v>
                </c:pt>
                <c:pt idx="9101">
                  <c:v>546.09</c:v>
                </c:pt>
                <c:pt idx="9102">
                  <c:v>546.15</c:v>
                </c:pt>
                <c:pt idx="9103">
                  <c:v>546.21</c:v>
                </c:pt>
                <c:pt idx="9104">
                  <c:v>546.27</c:v>
                </c:pt>
                <c:pt idx="9105">
                  <c:v>546.33000000000004</c:v>
                </c:pt>
                <c:pt idx="9106">
                  <c:v>546.39</c:v>
                </c:pt>
                <c:pt idx="9107">
                  <c:v>546.45000000000005</c:v>
                </c:pt>
                <c:pt idx="9108">
                  <c:v>546.51</c:v>
                </c:pt>
                <c:pt idx="9109">
                  <c:v>546.57000000000005</c:v>
                </c:pt>
                <c:pt idx="9110">
                  <c:v>546.63</c:v>
                </c:pt>
                <c:pt idx="9111">
                  <c:v>546.69000000000005</c:v>
                </c:pt>
                <c:pt idx="9112">
                  <c:v>546.75</c:v>
                </c:pt>
                <c:pt idx="9113">
                  <c:v>546.80999999999995</c:v>
                </c:pt>
                <c:pt idx="9114">
                  <c:v>546.87</c:v>
                </c:pt>
                <c:pt idx="9115">
                  <c:v>546.92999999999995</c:v>
                </c:pt>
                <c:pt idx="9116">
                  <c:v>546.99</c:v>
                </c:pt>
                <c:pt idx="9117">
                  <c:v>547.04999999999995</c:v>
                </c:pt>
                <c:pt idx="9118">
                  <c:v>547.11</c:v>
                </c:pt>
                <c:pt idx="9119">
                  <c:v>547.16999999999996</c:v>
                </c:pt>
                <c:pt idx="9120">
                  <c:v>547.23</c:v>
                </c:pt>
                <c:pt idx="9121">
                  <c:v>547.29</c:v>
                </c:pt>
                <c:pt idx="9122">
                  <c:v>547.35</c:v>
                </c:pt>
                <c:pt idx="9123">
                  <c:v>547.41</c:v>
                </c:pt>
                <c:pt idx="9124">
                  <c:v>547.47</c:v>
                </c:pt>
                <c:pt idx="9125">
                  <c:v>547.53</c:v>
                </c:pt>
                <c:pt idx="9126">
                  <c:v>547.59</c:v>
                </c:pt>
                <c:pt idx="9127">
                  <c:v>547.65</c:v>
                </c:pt>
                <c:pt idx="9128">
                  <c:v>547.71</c:v>
                </c:pt>
                <c:pt idx="9129">
                  <c:v>547.77</c:v>
                </c:pt>
                <c:pt idx="9130">
                  <c:v>547.83000000000004</c:v>
                </c:pt>
                <c:pt idx="9131">
                  <c:v>547.89</c:v>
                </c:pt>
                <c:pt idx="9132">
                  <c:v>547.95000000000005</c:v>
                </c:pt>
                <c:pt idx="9133">
                  <c:v>548.01</c:v>
                </c:pt>
                <c:pt idx="9134">
                  <c:v>548.07000000000005</c:v>
                </c:pt>
                <c:pt idx="9135">
                  <c:v>548.13</c:v>
                </c:pt>
                <c:pt idx="9136">
                  <c:v>548.19000000000005</c:v>
                </c:pt>
                <c:pt idx="9137">
                  <c:v>548.25</c:v>
                </c:pt>
                <c:pt idx="9138">
                  <c:v>548.30999999999995</c:v>
                </c:pt>
                <c:pt idx="9139">
                  <c:v>548.37</c:v>
                </c:pt>
                <c:pt idx="9140">
                  <c:v>548.42999999999995</c:v>
                </c:pt>
                <c:pt idx="9141">
                  <c:v>548.49</c:v>
                </c:pt>
                <c:pt idx="9142">
                  <c:v>548.54999999999995</c:v>
                </c:pt>
                <c:pt idx="9143">
                  <c:v>548.61</c:v>
                </c:pt>
                <c:pt idx="9144">
                  <c:v>548.66999999999996</c:v>
                </c:pt>
                <c:pt idx="9145">
                  <c:v>548.73</c:v>
                </c:pt>
                <c:pt idx="9146">
                  <c:v>548.79</c:v>
                </c:pt>
                <c:pt idx="9147">
                  <c:v>548.85</c:v>
                </c:pt>
                <c:pt idx="9148">
                  <c:v>548.91</c:v>
                </c:pt>
                <c:pt idx="9149">
                  <c:v>548.97</c:v>
                </c:pt>
                <c:pt idx="9150">
                  <c:v>549.03</c:v>
                </c:pt>
                <c:pt idx="9151">
                  <c:v>549.09</c:v>
                </c:pt>
                <c:pt idx="9152">
                  <c:v>549.15</c:v>
                </c:pt>
                <c:pt idx="9153">
                  <c:v>549.21</c:v>
                </c:pt>
                <c:pt idx="9154">
                  <c:v>549.27</c:v>
                </c:pt>
                <c:pt idx="9155">
                  <c:v>549.33000000000004</c:v>
                </c:pt>
                <c:pt idx="9156">
                  <c:v>549.39</c:v>
                </c:pt>
                <c:pt idx="9157">
                  <c:v>549.45000000000005</c:v>
                </c:pt>
                <c:pt idx="9158">
                  <c:v>549.51</c:v>
                </c:pt>
                <c:pt idx="9159">
                  <c:v>549.57000000000005</c:v>
                </c:pt>
                <c:pt idx="9160">
                  <c:v>549.63</c:v>
                </c:pt>
                <c:pt idx="9161">
                  <c:v>549.69000000000005</c:v>
                </c:pt>
                <c:pt idx="9162">
                  <c:v>549.75</c:v>
                </c:pt>
                <c:pt idx="9163">
                  <c:v>549.80999999999995</c:v>
                </c:pt>
                <c:pt idx="9164">
                  <c:v>549.87</c:v>
                </c:pt>
                <c:pt idx="9165">
                  <c:v>549.92999999999995</c:v>
                </c:pt>
                <c:pt idx="9166">
                  <c:v>549.99</c:v>
                </c:pt>
                <c:pt idx="9167">
                  <c:v>550.04999999999995</c:v>
                </c:pt>
                <c:pt idx="9168">
                  <c:v>550.11</c:v>
                </c:pt>
                <c:pt idx="9169">
                  <c:v>550.16999999999996</c:v>
                </c:pt>
                <c:pt idx="9170">
                  <c:v>550.23</c:v>
                </c:pt>
                <c:pt idx="9171">
                  <c:v>550.29</c:v>
                </c:pt>
                <c:pt idx="9172">
                  <c:v>550.35</c:v>
                </c:pt>
                <c:pt idx="9173">
                  <c:v>550.41</c:v>
                </c:pt>
                <c:pt idx="9174">
                  <c:v>550.47</c:v>
                </c:pt>
                <c:pt idx="9175">
                  <c:v>550.53</c:v>
                </c:pt>
                <c:pt idx="9176">
                  <c:v>550.59</c:v>
                </c:pt>
                <c:pt idx="9177">
                  <c:v>550.65</c:v>
                </c:pt>
                <c:pt idx="9178">
                  <c:v>550.71</c:v>
                </c:pt>
                <c:pt idx="9179">
                  <c:v>550.77</c:v>
                </c:pt>
                <c:pt idx="9180">
                  <c:v>550.83000000000004</c:v>
                </c:pt>
                <c:pt idx="9181">
                  <c:v>550.89</c:v>
                </c:pt>
                <c:pt idx="9182">
                  <c:v>550.95000000000005</c:v>
                </c:pt>
                <c:pt idx="9183">
                  <c:v>551.01</c:v>
                </c:pt>
                <c:pt idx="9184">
                  <c:v>551.07000000000005</c:v>
                </c:pt>
                <c:pt idx="9185">
                  <c:v>551.13</c:v>
                </c:pt>
                <c:pt idx="9186">
                  <c:v>551.19000000000005</c:v>
                </c:pt>
                <c:pt idx="9187">
                  <c:v>551.25</c:v>
                </c:pt>
                <c:pt idx="9188">
                  <c:v>551.30999999999995</c:v>
                </c:pt>
                <c:pt idx="9189">
                  <c:v>551.37</c:v>
                </c:pt>
                <c:pt idx="9190">
                  <c:v>551.42999999999995</c:v>
                </c:pt>
                <c:pt idx="9191">
                  <c:v>551.49</c:v>
                </c:pt>
                <c:pt idx="9192">
                  <c:v>551.54999999999995</c:v>
                </c:pt>
                <c:pt idx="9193">
                  <c:v>551.61</c:v>
                </c:pt>
                <c:pt idx="9194">
                  <c:v>551.66999999999996</c:v>
                </c:pt>
                <c:pt idx="9195">
                  <c:v>551.73</c:v>
                </c:pt>
                <c:pt idx="9196">
                  <c:v>551.79</c:v>
                </c:pt>
                <c:pt idx="9197">
                  <c:v>551.85</c:v>
                </c:pt>
                <c:pt idx="9198">
                  <c:v>551.91</c:v>
                </c:pt>
                <c:pt idx="9199">
                  <c:v>551.97</c:v>
                </c:pt>
                <c:pt idx="9200">
                  <c:v>552.03</c:v>
                </c:pt>
                <c:pt idx="9201">
                  <c:v>552.09</c:v>
                </c:pt>
                <c:pt idx="9202">
                  <c:v>552.15</c:v>
                </c:pt>
                <c:pt idx="9203">
                  <c:v>552.21</c:v>
                </c:pt>
                <c:pt idx="9204">
                  <c:v>552.27</c:v>
                </c:pt>
                <c:pt idx="9205">
                  <c:v>552.33000000000004</c:v>
                </c:pt>
                <c:pt idx="9206">
                  <c:v>552.39</c:v>
                </c:pt>
                <c:pt idx="9207">
                  <c:v>552.45000000000005</c:v>
                </c:pt>
                <c:pt idx="9208">
                  <c:v>552.51</c:v>
                </c:pt>
                <c:pt idx="9209">
                  <c:v>552.57000000000005</c:v>
                </c:pt>
                <c:pt idx="9210">
                  <c:v>552.63</c:v>
                </c:pt>
                <c:pt idx="9211">
                  <c:v>552.69000000000005</c:v>
                </c:pt>
                <c:pt idx="9212">
                  <c:v>552.75</c:v>
                </c:pt>
                <c:pt idx="9213">
                  <c:v>552.80999999999995</c:v>
                </c:pt>
                <c:pt idx="9214">
                  <c:v>552.87</c:v>
                </c:pt>
                <c:pt idx="9215">
                  <c:v>552.92999999999995</c:v>
                </c:pt>
                <c:pt idx="9216">
                  <c:v>552.99</c:v>
                </c:pt>
                <c:pt idx="9217">
                  <c:v>553.04999999999995</c:v>
                </c:pt>
                <c:pt idx="9218">
                  <c:v>553.11</c:v>
                </c:pt>
                <c:pt idx="9219">
                  <c:v>553.16999999999996</c:v>
                </c:pt>
                <c:pt idx="9220">
                  <c:v>553.23</c:v>
                </c:pt>
                <c:pt idx="9221">
                  <c:v>553.29</c:v>
                </c:pt>
                <c:pt idx="9222">
                  <c:v>553.35</c:v>
                </c:pt>
                <c:pt idx="9223">
                  <c:v>553.41</c:v>
                </c:pt>
                <c:pt idx="9224">
                  <c:v>553.47</c:v>
                </c:pt>
                <c:pt idx="9225">
                  <c:v>553.53</c:v>
                </c:pt>
                <c:pt idx="9226">
                  <c:v>553.59</c:v>
                </c:pt>
                <c:pt idx="9227">
                  <c:v>553.65</c:v>
                </c:pt>
                <c:pt idx="9228">
                  <c:v>553.71</c:v>
                </c:pt>
                <c:pt idx="9229">
                  <c:v>553.77</c:v>
                </c:pt>
                <c:pt idx="9230">
                  <c:v>553.83000000000004</c:v>
                </c:pt>
                <c:pt idx="9231">
                  <c:v>553.89</c:v>
                </c:pt>
                <c:pt idx="9232">
                  <c:v>553.95000000000005</c:v>
                </c:pt>
                <c:pt idx="9233">
                  <c:v>554.01</c:v>
                </c:pt>
                <c:pt idx="9234">
                  <c:v>554.07000000000005</c:v>
                </c:pt>
                <c:pt idx="9235">
                  <c:v>554.13</c:v>
                </c:pt>
                <c:pt idx="9236">
                  <c:v>554.19000000000005</c:v>
                </c:pt>
                <c:pt idx="9237">
                  <c:v>554.25</c:v>
                </c:pt>
                <c:pt idx="9238">
                  <c:v>554.30999999999995</c:v>
                </c:pt>
                <c:pt idx="9239">
                  <c:v>554.37</c:v>
                </c:pt>
                <c:pt idx="9240">
                  <c:v>554.42999999999995</c:v>
                </c:pt>
                <c:pt idx="9241">
                  <c:v>554.49</c:v>
                </c:pt>
                <c:pt idx="9242">
                  <c:v>554.54999999999995</c:v>
                </c:pt>
                <c:pt idx="9243">
                  <c:v>554.61</c:v>
                </c:pt>
                <c:pt idx="9244">
                  <c:v>554.66999999999996</c:v>
                </c:pt>
                <c:pt idx="9245">
                  <c:v>554.73</c:v>
                </c:pt>
                <c:pt idx="9246">
                  <c:v>554.79</c:v>
                </c:pt>
                <c:pt idx="9247">
                  <c:v>554.85</c:v>
                </c:pt>
                <c:pt idx="9248">
                  <c:v>554.91</c:v>
                </c:pt>
                <c:pt idx="9249">
                  <c:v>554.97</c:v>
                </c:pt>
                <c:pt idx="9250">
                  <c:v>555.03</c:v>
                </c:pt>
                <c:pt idx="9251">
                  <c:v>555.09</c:v>
                </c:pt>
                <c:pt idx="9252">
                  <c:v>555.15</c:v>
                </c:pt>
                <c:pt idx="9253">
                  <c:v>555.21</c:v>
                </c:pt>
                <c:pt idx="9254">
                  <c:v>555.27</c:v>
                </c:pt>
                <c:pt idx="9255">
                  <c:v>555.33000000000004</c:v>
                </c:pt>
                <c:pt idx="9256">
                  <c:v>555.39</c:v>
                </c:pt>
                <c:pt idx="9257">
                  <c:v>555.45000000000005</c:v>
                </c:pt>
                <c:pt idx="9258">
                  <c:v>555.51</c:v>
                </c:pt>
                <c:pt idx="9259">
                  <c:v>555.57000000000005</c:v>
                </c:pt>
                <c:pt idx="9260">
                  <c:v>555.63</c:v>
                </c:pt>
                <c:pt idx="9261">
                  <c:v>555.69000000000005</c:v>
                </c:pt>
                <c:pt idx="9262">
                  <c:v>555.75</c:v>
                </c:pt>
                <c:pt idx="9263">
                  <c:v>555.80999999999995</c:v>
                </c:pt>
                <c:pt idx="9264">
                  <c:v>555.87</c:v>
                </c:pt>
                <c:pt idx="9265">
                  <c:v>555.92999999999995</c:v>
                </c:pt>
                <c:pt idx="9266">
                  <c:v>555.99</c:v>
                </c:pt>
                <c:pt idx="9267">
                  <c:v>556.04999999999995</c:v>
                </c:pt>
                <c:pt idx="9268">
                  <c:v>556.11</c:v>
                </c:pt>
                <c:pt idx="9269">
                  <c:v>556.16999999999996</c:v>
                </c:pt>
                <c:pt idx="9270">
                  <c:v>556.23</c:v>
                </c:pt>
                <c:pt idx="9271">
                  <c:v>556.29</c:v>
                </c:pt>
                <c:pt idx="9272">
                  <c:v>556.35</c:v>
                </c:pt>
                <c:pt idx="9273">
                  <c:v>556.41</c:v>
                </c:pt>
                <c:pt idx="9274">
                  <c:v>556.47</c:v>
                </c:pt>
                <c:pt idx="9275">
                  <c:v>556.53</c:v>
                </c:pt>
                <c:pt idx="9276">
                  <c:v>556.59</c:v>
                </c:pt>
                <c:pt idx="9277">
                  <c:v>556.65</c:v>
                </c:pt>
                <c:pt idx="9278">
                  <c:v>556.71</c:v>
                </c:pt>
                <c:pt idx="9279">
                  <c:v>556.77</c:v>
                </c:pt>
                <c:pt idx="9280">
                  <c:v>556.83000000000004</c:v>
                </c:pt>
                <c:pt idx="9281">
                  <c:v>556.89</c:v>
                </c:pt>
                <c:pt idx="9282">
                  <c:v>556.95000000000005</c:v>
                </c:pt>
                <c:pt idx="9283">
                  <c:v>557.01</c:v>
                </c:pt>
                <c:pt idx="9284">
                  <c:v>557.07000000000005</c:v>
                </c:pt>
                <c:pt idx="9285">
                  <c:v>557.13</c:v>
                </c:pt>
                <c:pt idx="9286">
                  <c:v>557.19000000000005</c:v>
                </c:pt>
                <c:pt idx="9287">
                  <c:v>557.25</c:v>
                </c:pt>
                <c:pt idx="9288">
                  <c:v>557.30999999999995</c:v>
                </c:pt>
                <c:pt idx="9289">
                  <c:v>557.37</c:v>
                </c:pt>
                <c:pt idx="9290">
                  <c:v>557.42999999999995</c:v>
                </c:pt>
                <c:pt idx="9291">
                  <c:v>557.49</c:v>
                </c:pt>
                <c:pt idx="9292">
                  <c:v>557.54999999999995</c:v>
                </c:pt>
                <c:pt idx="9293">
                  <c:v>557.61</c:v>
                </c:pt>
                <c:pt idx="9294">
                  <c:v>557.66999999999996</c:v>
                </c:pt>
                <c:pt idx="9295">
                  <c:v>557.73</c:v>
                </c:pt>
                <c:pt idx="9296">
                  <c:v>557.79</c:v>
                </c:pt>
                <c:pt idx="9297">
                  <c:v>557.85</c:v>
                </c:pt>
                <c:pt idx="9298">
                  <c:v>557.91</c:v>
                </c:pt>
                <c:pt idx="9299">
                  <c:v>557.97</c:v>
                </c:pt>
                <c:pt idx="9300">
                  <c:v>558.03</c:v>
                </c:pt>
                <c:pt idx="9301">
                  <c:v>558.09</c:v>
                </c:pt>
                <c:pt idx="9302">
                  <c:v>558.15</c:v>
                </c:pt>
                <c:pt idx="9303">
                  <c:v>558.21</c:v>
                </c:pt>
                <c:pt idx="9304">
                  <c:v>558.27</c:v>
                </c:pt>
                <c:pt idx="9305">
                  <c:v>558.33000000000004</c:v>
                </c:pt>
                <c:pt idx="9306">
                  <c:v>558.39</c:v>
                </c:pt>
                <c:pt idx="9307">
                  <c:v>558.45000000000005</c:v>
                </c:pt>
                <c:pt idx="9308">
                  <c:v>558.51</c:v>
                </c:pt>
                <c:pt idx="9309">
                  <c:v>558.57000000000005</c:v>
                </c:pt>
                <c:pt idx="9310">
                  <c:v>558.63</c:v>
                </c:pt>
                <c:pt idx="9311">
                  <c:v>558.69000000000005</c:v>
                </c:pt>
                <c:pt idx="9312">
                  <c:v>558.75</c:v>
                </c:pt>
                <c:pt idx="9313">
                  <c:v>558.80999999999995</c:v>
                </c:pt>
                <c:pt idx="9314">
                  <c:v>558.87</c:v>
                </c:pt>
                <c:pt idx="9315">
                  <c:v>558.92999999999995</c:v>
                </c:pt>
                <c:pt idx="9316">
                  <c:v>558.99</c:v>
                </c:pt>
                <c:pt idx="9317">
                  <c:v>559.04999999999995</c:v>
                </c:pt>
                <c:pt idx="9318">
                  <c:v>559.11</c:v>
                </c:pt>
                <c:pt idx="9319">
                  <c:v>559.16999999999996</c:v>
                </c:pt>
                <c:pt idx="9320">
                  <c:v>559.23</c:v>
                </c:pt>
                <c:pt idx="9321">
                  <c:v>559.29</c:v>
                </c:pt>
                <c:pt idx="9322">
                  <c:v>559.35</c:v>
                </c:pt>
                <c:pt idx="9323">
                  <c:v>559.41</c:v>
                </c:pt>
                <c:pt idx="9324">
                  <c:v>559.47</c:v>
                </c:pt>
                <c:pt idx="9325">
                  <c:v>559.53</c:v>
                </c:pt>
                <c:pt idx="9326">
                  <c:v>559.59</c:v>
                </c:pt>
                <c:pt idx="9327">
                  <c:v>559.65</c:v>
                </c:pt>
                <c:pt idx="9328">
                  <c:v>559.71</c:v>
                </c:pt>
                <c:pt idx="9329">
                  <c:v>559.77</c:v>
                </c:pt>
                <c:pt idx="9330">
                  <c:v>559.83000000000004</c:v>
                </c:pt>
                <c:pt idx="9331">
                  <c:v>559.89</c:v>
                </c:pt>
                <c:pt idx="9332">
                  <c:v>559.95000000000005</c:v>
                </c:pt>
                <c:pt idx="9333">
                  <c:v>560.01</c:v>
                </c:pt>
                <c:pt idx="9334">
                  <c:v>560.07000000000005</c:v>
                </c:pt>
                <c:pt idx="9335">
                  <c:v>560.13</c:v>
                </c:pt>
                <c:pt idx="9336">
                  <c:v>560.19000000000005</c:v>
                </c:pt>
                <c:pt idx="9337">
                  <c:v>560.25</c:v>
                </c:pt>
                <c:pt idx="9338">
                  <c:v>560.30999999999995</c:v>
                </c:pt>
                <c:pt idx="9339">
                  <c:v>560.37</c:v>
                </c:pt>
                <c:pt idx="9340">
                  <c:v>560.42999999999995</c:v>
                </c:pt>
                <c:pt idx="9341">
                  <c:v>560.49</c:v>
                </c:pt>
                <c:pt idx="9342">
                  <c:v>560.54999999999995</c:v>
                </c:pt>
                <c:pt idx="9343">
                  <c:v>560.61</c:v>
                </c:pt>
                <c:pt idx="9344">
                  <c:v>560.66999999999996</c:v>
                </c:pt>
                <c:pt idx="9345">
                  <c:v>560.73</c:v>
                </c:pt>
                <c:pt idx="9346">
                  <c:v>560.79</c:v>
                </c:pt>
                <c:pt idx="9347">
                  <c:v>560.85</c:v>
                </c:pt>
                <c:pt idx="9348">
                  <c:v>560.91</c:v>
                </c:pt>
                <c:pt idx="9349">
                  <c:v>560.97</c:v>
                </c:pt>
                <c:pt idx="9350">
                  <c:v>561.03</c:v>
                </c:pt>
                <c:pt idx="9351">
                  <c:v>561.09</c:v>
                </c:pt>
                <c:pt idx="9352">
                  <c:v>561.15</c:v>
                </c:pt>
                <c:pt idx="9353">
                  <c:v>561.21</c:v>
                </c:pt>
                <c:pt idx="9354">
                  <c:v>561.27</c:v>
                </c:pt>
                <c:pt idx="9355">
                  <c:v>561.33000000000004</c:v>
                </c:pt>
                <c:pt idx="9356">
                  <c:v>561.39</c:v>
                </c:pt>
                <c:pt idx="9357">
                  <c:v>561.45000000000005</c:v>
                </c:pt>
                <c:pt idx="9358">
                  <c:v>561.51</c:v>
                </c:pt>
                <c:pt idx="9359">
                  <c:v>561.57000000000005</c:v>
                </c:pt>
                <c:pt idx="9360">
                  <c:v>561.63</c:v>
                </c:pt>
                <c:pt idx="9361">
                  <c:v>561.69000000000005</c:v>
                </c:pt>
                <c:pt idx="9362">
                  <c:v>561.75</c:v>
                </c:pt>
                <c:pt idx="9363">
                  <c:v>561.80999999999995</c:v>
                </c:pt>
                <c:pt idx="9364">
                  <c:v>561.87</c:v>
                </c:pt>
                <c:pt idx="9365">
                  <c:v>561.92999999999995</c:v>
                </c:pt>
                <c:pt idx="9366">
                  <c:v>561.99</c:v>
                </c:pt>
                <c:pt idx="9367">
                  <c:v>562.04999999999995</c:v>
                </c:pt>
                <c:pt idx="9368">
                  <c:v>562.11</c:v>
                </c:pt>
                <c:pt idx="9369">
                  <c:v>562.16999999999996</c:v>
                </c:pt>
                <c:pt idx="9370">
                  <c:v>562.23</c:v>
                </c:pt>
                <c:pt idx="9371">
                  <c:v>562.29</c:v>
                </c:pt>
                <c:pt idx="9372">
                  <c:v>562.35</c:v>
                </c:pt>
                <c:pt idx="9373">
                  <c:v>562.41</c:v>
                </c:pt>
                <c:pt idx="9374">
                  <c:v>562.47</c:v>
                </c:pt>
                <c:pt idx="9375">
                  <c:v>562.53</c:v>
                </c:pt>
                <c:pt idx="9376">
                  <c:v>562.59</c:v>
                </c:pt>
                <c:pt idx="9377">
                  <c:v>562.65</c:v>
                </c:pt>
                <c:pt idx="9378">
                  <c:v>562.71</c:v>
                </c:pt>
                <c:pt idx="9379">
                  <c:v>562.77</c:v>
                </c:pt>
                <c:pt idx="9380">
                  <c:v>562.83000000000004</c:v>
                </c:pt>
                <c:pt idx="9381">
                  <c:v>562.89</c:v>
                </c:pt>
                <c:pt idx="9382">
                  <c:v>562.95000000000005</c:v>
                </c:pt>
                <c:pt idx="9383">
                  <c:v>563.01</c:v>
                </c:pt>
                <c:pt idx="9384">
                  <c:v>563.07000000000005</c:v>
                </c:pt>
                <c:pt idx="9385">
                  <c:v>563.13</c:v>
                </c:pt>
                <c:pt idx="9386">
                  <c:v>563.19000000000005</c:v>
                </c:pt>
                <c:pt idx="9387">
                  <c:v>563.25</c:v>
                </c:pt>
                <c:pt idx="9388">
                  <c:v>563.30999999999995</c:v>
                </c:pt>
                <c:pt idx="9389">
                  <c:v>563.37</c:v>
                </c:pt>
                <c:pt idx="9390">
                  <c:v>563.42999999999995</c:v>
                </c:pt>
                <c:pt idx="9391">
                  <c:v>563.49</c:v>
                </c:pt>
                <c:pt idx="9392">
                  <c:v>563.54999999999995</c:v>
                </c:pt>
                <c:pt idx="9393">
                  <c:v>563.61</c:v>
                </c:pt>
                <c:pt idx="9394">
                  <c:v>563.66999999999996</c:v>
                </c:pt>
                <c:pt idx="9395">
                  <c:v>563.73</c:v>
                </c:pt>
                <c:pt idx="9396">
                  <c:v>563.79</c:v>
                </c:pt>
                <c:pt idx="9397">
                  <c:v>563.85</c:v>
                </c:pt>
                <c:pt idx="9398">
                  <c:v>563.91</c:v>
                </c:pt>
                <c:pt idx="9399">
                  <c:v>563.97</c:v>
                </c:pt>
                <c:pt idx="9400">
                  <c:v>564.03</c:v>
                </c:pt>
                <c:pt idx="9401">
                  <c:v>564.09</c:v>
                </c:pt>
                <c:pt idx="9402">
                  <c:v>564.15</c:v>
                </c:pt>
                <c:pt idx="9403">
                  <c:v>564.21</c:v>
                </c:pt>
                <c:pt idx="9404">
                  <c:v>564.27</c:v>
                </c:pt>
                <c:pt idx="9405">
                  <c:v>564.33000000000004</c:v>
                </c:pt>
                <c:pt idx="9406">
                  <c:v>564.39</c:v>
                </c:pt>
                <c:pt idx="9407">
                  <c:v>564.45000000000005</c:v>
                </c:pt>
                <c:pt idx="9408">
                  <c:v>564.51</c:v>
                </c:pt>
                <c:pt idx="9409">
                  <c:v>564.57000000000005</c:v>
                </c:pt>
                <c:pt idx="9410">
                  <c:v>564.63</c:v>
                </c:pt>
                <c:pt idx="9411">
                  <c:v>564.69000000000005</c:v>
                </c:pt>
                <c:pt idx="9412">
                  <c:v>564.75</c:v>
                </c:pt>
                <c:pt idx="9413">
                  <c:v>564.80999999999995</c:v>
                </c:pt>
                <c:pt idx="9414">
                  <c:v>564.87</c:v>
                </c:pt>
                <c:pt idx="9415">
                  <c:v>564.92999999999995</c:v>
                </c:pt>
                <c:pt idx="9416">
                  <c:v>564.99</c:v>
                </c:pt>
                <c:pt idx="9417">
                  <c:v>565.04999999999995</c:v>
                </c:pt>
                <c:pt idx="9418">
                  <c:v>565.11</c:v>
                </c:pt>
                <c:pt idx="9419">
                  <c:v>565.16999999999996</c:v>
                </c:pt>
                <c:pt idx="9420">
                  <c:v>565.23</c:v>
                </c:pt>
                <c:pt idx="9421">
                  <c:v>565.29</c:v>
                </c:pt>
                <c:pt idx="9422">
                  <c:v>565.35</c:v>
                </c:pt>
                <c:pt idx="9423">
                  <c:v>565.41</c:v>
                </c:pt>
                <c:pt idx="9424">
                  <c:v>565.47</c:v>
                </c:pt>
                <c:pt idx="9425">
                  <c:v>565.53</c:v>
                </c:pt>
                <c:pt idx="9426">
                  <c:v>565.59</c:v>
                </c:pt>
                <c:pt idx="9427">
                  <c:v>565.65</c:v>
                </c:pt>
                <c:pt idx="9428">
                  <c:v>565.71</c:v>
                </c:pt>
                <c:pt idx="9429">
                  <c:v>565.77</c:v>
                </c:pt>
                <c:pt idx="9430">
                  <c:v>565.83000000000004</c:v>
                </c:pt>
                <c:pt idx="9431">
                  <c:v>565.89</c:v>
                </c:pt>
                <c:pt idx="9432">
                  <c:v>565.95000000000005</c:v>
                </c:pt>
                <c:pt idx="9433">
                  <c:v>566.01</c:v>
                </c:pt>
                <c:pt idx="9434">
                  <c:v>566.07000000000005</c:v>
                </c:pt>
                <c:pt idx="9435">
                  <c:v>566.13</c:v>
                </c:pt>
                <c:pt idx="9436">
                  <c:v>566.19000000000005</c:v>
                </c:pt>
                <c:pt idx="9437">
                  <c:v>566.25</c:v>
                </c:pt>
                <c:pt idx="9438">
                  <c:v>566.30999999999995</c:v>
                </c:pt>
                <c:pt idx="9439">
                  <c:v>566.37</c:v>
                </c:pt>
                <c:pt idx="9440">
                  <c:v>566.42999999999995</c:v>
                </c:pt>
                <c:pt idx="9441">
                  <c:v>566.49</c:v>
                </c:pt>
                <c:pt idx="9442">
                  <c:v>566.54999999999995</c:v>
                </c:pt>
                <c:pt idx="9443">
                  <c:v>566.61</c:v>
                </c:pt>
                <c:pt idx="9444">
                  <c:v>566.66999999999996</c:v>
                </c:pt>
                <c:pt idx="9445">
                  <c:v>566.73</c:v>
                </c:pt>
                <c:pt idx="9446">
                  <c:v>566.79</c:v>
                </c:pt>
                <c:pt idx="9447">
                  <c:v>566.85</c:v>
                </c:pt>
                <c:pt idx="9448">
                  <c:v>566.91</c:v>
                </c:pt>
                <c:pt idx="9449">
                  <c:v>566.97</c:v>
                </c:pt>
                <c:pt idx="9450">
                  <c:v>567.03</c:v>
                </c:pt>
                <c:pt idx="9451">
                  <c:v>567.09</c:v>
                </c:pt>
                <c:pt idx="9452">
                  <c:v>567.15</c:v>
                </c:pt>
                <c:pt idx="9453">
                  <c:v>567.21</c:v>
                </c:pt>
                <c:pt idx="9454">
                  <c:v>567.27</c:v>
                </c:pt>
                <c:pt idx="9455">
                  <c:v>567.33000000000004</c:v>
                </c:pt>
                <c:pt idx="9456">
                  <c:v>567.39</c:v>
                </c:pt>
                <c:pt idx="9457">
                  <c:v>567.45000000000005</c:v>
                </c:pt>
                <c:pt idx="9458">
                  <c:v>567.51</c:v>
                </c:pt>
                <c:pt idx="9459">
                  <c:v>567.57000000000005</c:v>
                </c:pt>
                <c:pt idx="9460">
                  <c:v>567.63</c:v>
                </c:pt>
                <c:pt idx="9461">
                  <c:v>567.69000000000005</c:v>
                </c:pt>
                <c:pt idx="9462">
                  <c:v>567.75</c:v>
                </c:pt>
                <c:pt idx="9463">
                  <c:v>567.80999999999995</c:v>
                </c:pt>
                <c:pt idx="9464">
                  <c:v>567.87</c:v>
                </c:pt>
                <c:pt idx="9465">
                  <c:v>567.92999999999995</c:v>
                </c:pt>
                <c:pt idx="9466">
                  <c:v>567.99</c:v>
                </c:pt>
                <c:pt idx="9467">
                  <c:v>568.04999999999995</c:v>
                </c:pt>
                <c:pt idx="9468">
                  <c:v>568.11</c:v>
                </c:pt>
                <c:pt idx="9469">
                  <c:v>568.16999999999996</c:v>
                </c:pt>
                <c:pt idx="9470">
                  <c:v>568.23</c:v>
                </c:pt>
                <c:pt idx="9471">
                  <c:v>568.29</c:v>
                </c:pt>
                <c:pt idx="9472">
                  <c:v>568.35</c:v>
                </c:pt>
                <c:pt idx="9473">
                  <c:v>568.41</c:v>
                </c:pt>
                <c:pt idx="9474">
                  <c:v>568.47</c:v>
                </c:pt>
                <c:pt idx="9475">
                  <c:v>568.53</c:v>
                </c:pt>
                <c:pt idx="9476">
                  <c:v>568.59</c:v>
                </c:pt>
                <c:pt idx="9477">
                  <c:v>568.65</c:v>
                </c:pt>
                <c:pt idx="9478">
                  <c:v>568.71</c:v>
                </c:pt>
                <c:pt idx="9479">
                  <c:v>568.77</c:v>
                </c:pt>
                <c:pt idx="9480">
                  <c:v>568.83000000000004</c:v>
                </c:pt>
                <c:pt idx="9481">
                  <c:v>568.89</c:v>
                </c:pt>
                <c:pt idx="9482">
                  <c:v>568.95000000000005</c:v>
                </c:pt>
                <c:pt idx="9483">
                  <c:v>569.01</c:v>
                </c:pt>
                <c:pt idx="9484">
                  <c:v>569.07000000000005</c:v>
                </c:pt>
                <c:pt idx="9485">
                  <c:v>569.13</c:v>
                </c:pt>
                <c:pt idx="9486">
                  <c:v>569.19000000000005</c:v>
                </c:pt>
                <c:pt idx="9487">
                  <c:v>569.25</c:v>
                </c:pt>
                <c:pt idx="9488">
                  <c:v>569.30999999999995</c:v>
                </c:pt>
                <c:pt idx="9489">
                  <c:v>569.37</c:v>
                </c:pt>
                <c:pt idx="9490">
                  <c:v>569.42999999999995</c:v>
                </c:pt>
                <c:pt idx="9491">
                  <c:v>569.49</c:v>
                </c:pt>
                <c:pt idx="9492">
                  <c:v>569.54999999999995</c:v>
                </c:pt>
                <c:pt idx="9493">
                  <c:v>569.61</c:v>
                </c:pt>
                <c:pt idx="9494">
                  <c:v>569.66999999999996</c:v>
                </c:pt>
                <c:pt idx="9495">
                  <c:v>569.73</c:v>
                </c:pt>
                <c:pt idx="9496">
                  <c:v>569.79</c:v>
                </c:pt>
                <c:pt idx="9497">
                  <c:v>569.85</c:v>
                </c:pt>
                <c:pt idx="9498">
                  <c:v>569.91</c:v>
                </c:pt>
                <c:pt idx="9499">
                  <c:v>569.97</c:v>
                </c:pt>
                <c:pt idx="9500">
                  <c:v>570.03</c:v>
                </c:pt>
                <c:pt idx="9501">
                  <c:v>570.09</c:v>
                </c:pt>
                <c:pt idx="9502">
                  <c:v>570.15</c:v>
                </c:pt>
                <c:pt idx="9503">
                  <c:v>570.21</c:v>
                </c:pt>
                <c:pt idx="9504">
                  <c:v>570.27</c:v>
                </c:pt>
                <c:pt idx="9505">
                  <c:v>570.33000000000004</c:v>
                </c:pt>
                <c:pt idx="9506">
                  <c:v>570.39</c:v>
                </c:pt>
                <c:pt idx="9507">
                  <c:v>570.45000000000005</c:v>
                </c:pt>
                <c:pt idx="9508">
                  <c:v>570.51</c:v>
                </c:pt>
                <c:pt idx="9509">
                  <c:v>570.57000000000005</c:v>
                </c:pt>
                <c:pt idx="9510">
                  <c:v>570.63</c:v>
                </c:pt>
                <c:pt idx="9511">
                  <c:v>570.69000000000005</c:v>
                </c:pt>
                <c:pt idx="9512">
                  <c:v>570.75</c:v>
                </c:pt>
                <c:pt idx="9513">
                  <c:v>570.80999999999995</c:v>
                </c:pt>
                <c:pt idx="9514">
                  <c:v>570.87</c:v>
                </c:pt>
                <c:pt idx="9515">
                  <c:v>570.92999999999995</c:v>
                </c:pt>
                <c:pt idx="9516">
                  <c:v>570.99</c:v>
                </c:pt>
                <c:pt idx="9517">
                  <c:v>571.04999999999995</c:v>
                </c:pt>
                <c:pt idx="9518">
                  <c:v>571.11</c:v>
                </c:pt>
                <c:pt idx="9519">
                  <c:v>571.16999999999996</c:v>
                </c:pt>
                <c:pt idx="9520">
                  <c:v>571.23</c:v>
                </c:pt>
                <c:pt idx="9521">
                  <c:v>571.29</c:v>
                </c:pt>
                <c:pt idx="9522">
                  <c:v>571.35</c:v>
                </c:pt>
                <c:pt idx="9523">
                  <c:v>571.41</c:v>
                </c:pt>
                <c:pt idx="9524">
                  <c:v>571.47</c:v>
                </c:pt>
                <c:pt idx="9525">
                  <c:v>571.53</c:v>
                </c:pt>
                <c:pt idx="9526">
                  <c:v>571.59</c:v>
                </c:pt>
                <c:pt idx="9527">
                  <c:v>571.65</c:v>
                </c:pt>
                <c:pt idx="9528">
                  <c:v>571.71</c:v>
                </c:pt>
                <c:pt idx="9529">
                  <c:v>571.77</c:v>
                </c:pt>
                <c:pt idx="9530">
                  <c:v>571.83000000000004</c:v>
                </c:pt>
                <c:pt idx="9531">
                  <c:v>571.89</c:v>
                </c:pt>
                <c:pt idx="9532">
                  <c:v>571.95000000000005</c:v>
                </c:pt>
                <c:pt idx="9533">
                  <c:v>572.01</c:v>
                </c:pt>
                <c:pt idx="9534">
                  <c:v>572.07000000000005</c:v>
                </c:pt>
                <c:pt idx="9535">
                  <c:v>572.13</c:v>
                </c:pt>
                <c:pt idx="9536">
                  <c:v>572.19000000000005</c:v>
                </c:pt>
                <c:pt idx="9537">
                  <c:v>572.25</c:v>
                </c:pt>
                <c:pt idx="9538">
                  <c:v>572.30999999999995</c:v>
                </c:pt>
                <c:pt idx="9539">
                  <c:v>572.37</c:v>
                </c:pt>
                <c:pt idx="9540">
                  <c:v>572.42999999999995</c:v>
                </c:pt>
                <c:pt idx="9541">
                  <c:v>572.49</c:v>
                </c:pt>
                <c:pt idx="9542">
                  <c:v>572.54999999999995</c:v>
                </c:pt>
                <c:pt idx="9543">
                  <c:v>572.61</c:v>
                </c:pt>
                <c:pt idx="9544">
                  <c:v>572.66999999999996</c:v>
                </c:pt>
                <c:pt idx="9545">
                  <c:v>572.73</c:v>
                </c:pt>
                <c:pt idx="9546">
                  <c:v>572.79</c:v>
                </c:pt>
                <c:pt idx="9547">
                  <c:v>572.85</c:v>
                </c:pt>
                <c:pt idx="9548">
                  <c:v>572.91</c:v>
                </c:pt>
                <c:pt idx="9549">
                  <c:v>572.97</c:v>
                </c:pt>
                <c:pt idx="9550">
                  <c:v>573.03</c:v>
                </c:pt>
                <c:pt idx="9551">
                  <c:v>573.09</c:v>
                </c:pt>
                <c:pt idx="9552">
                  <c:v>573.15</c:v>
                </c:pt>
                <c:pt idx="9553">
                  <c:v>573.21</c:v>
                </c:pt>
                <c:pt idx="9554">
                  <c:v>573.27</c:v>
                </c:pt>
                <c:pt idx="9555">
                  <c:v>573.33000000000004</c:v>
                </c:pt>
                <c:pt idx="9556">
                  <c:v>573.39</c:v>
                </c:pt>
                <c:pt idx="9557">
                  <c:v>573.45000000000005</c:v>
                </c:pt>
                <c:pt idx="9558">
                  <c:v>573.51</c:v>
                </c:pt>
                <c:pt idx="9559">
                  <c:v>573.57000000000005</c:v>
                </c:pt>
                <c:pt idx="9560">
                  <c:v>573.63</c:v>
                </c:pt>
                <c:pt idx="9561">
                  <c:v>573.69000000000005</c:v>
                </c:pt>
                <c:pt idx="9562">
                  <c:v>573.75</c:v>
                </c:pt>
                <c:pt idx="9563">
                  <c:v>573.80999999999995</c:v>
                </c:pt>
                <c:pt idx="9564">
                  <c:v>573.87</c:v>
                </c:pt>
                <c:pt idx="9565">
                  <c:v>573.92999999999995</c:v>
                </c:pt>
                <c:pt idx="9566">
                  <c:v>573.99</c:v>
                </c:pt>
                <c:pt idx="9567">
                  <c:v>574.04999999999995</c:v>
                </c:pt>
                <c:pt idx="9568">
                  <c:v>574.11</c:v>
                </c:pt>
                <c:pt idx="9569">
                  <c:v>574.16999999999996</c:v>
                </c:pt>
                <c:pt idx="9570">
                  <c:v>574.23</c:v>
                </c:pt>
                <c:pt idx="9571">
                  <c:v>574.29</c:v>
                </c:pt>
                <c:pt idx="9572">
                  <c:v>574.35</c:v>
                </c:pt>
                <c:pt idx="9573">
                  <c:v>574.41</c:v>
                </c:pt>
                <c:pt idx="9574">
                  <c:v>574.47</c:v>
                </c:pt>
                <c:pt idx="9575">
                  <c:v>574.53</c:v>
                </c:pt>
                <c:pt idx="9576">
                  <c:v>574.59</c:v>
                </c:pt>
                <c:pt idx="9577">
                  <c:v>574.65</c:v>
                </c:pt>
                <c:pt idx="9578">
                  <c:v>574.71</c:v>
                </c:pt>
                <c:pt idx="9579">
                  <c:v>574.77</c:v>
                </c:pt>
                <c:pt idx="9580">
                  <c:v>574.83000000000004</c:v>
                </c:pt>
                <c:pt idx="9581">
                  <c:v>574.89</c:v>
                </c:pt>
                <c:pt idx="9582">
                  <c:v>574.95000000000005</c:v>
                </c:pt>
                <c:pt idx="9583">
                  <c:v>575.01</c:v>
                </c:pt>
                <c:pt idx="9584">
                  <c:v>575.07000000000005</c:v>
                </c:pt>
                <c:pt idx="9585">
                  <c:v>575.13</c:v>
                </c:pt>
                <c:pt idx="9586">
                  <c:v>575.19000000000005</c:v>
                </c:pt>
                <c:pt idx="9587">
                  <c:v>575.25</c:v>
                </c:pt>
                <c:pt idx="9588">
                  <c:v>575.30999999999995</c:v>
                </c:pt>
                <c:pt idx="9589">
                  <c:v>575.37</c:v>
                </c:pt>
                <c:pt idx="9590">
                  <c:v>575.42999999999995</c:v>
                </c:pt>
                <c:pt idx="9591">
                  <c:v>575.49</c:v>
                </c:pt>
                <c:pt idx="9592">
                  <c:v>575.54999999999995</c:v>
                </c:pt>
                <c:pt idx="9593">
                  <c:v>575.61</c:v>
                </c:pt>
                <c:pt idx="9594">
                  <c:v>575.66999999999996</c:v>
                </c:pt>
                <c:pt idx="9595">
                  <c:v>575.73</c:v>
                </c:pt>
                <c:pt idx="9596">
                  <c:v>575.79</c:v>
                </c:pt>
                <c:pt idx="9597">
                  <c:v>575.85</c:v>
                </c:pt>
                <c:pt idx="9598">
                  <c:v>575.91</c:v>
                </c:pt>
                <c:pt idx="9599">
                  <c:v>575.97</c:v>
                </c:pt>
                <c:pt idx="9600">
                  <c:v>576.03</c:v>
                </c:pt>
                <c:pt idx="9601">
                  <c:v>576.09</c:v>
                </c:pt>
                <c:pt idx="9602">
                  <c:v>576.15</c:v>
                </c:pt>
                <c:pt idx="9603">
                  <c:v>576.21</c:v>
                </c:pt>
                <c:pt idx="9604">
                  <c:v>576.27</c:v>
                </c:pt>
                <c:pt idx="9605">
                  <c:v>576.33000000000004</c:v>
                </c:pt>
                <c:pt idx="9606">
                  <c:v>576.39</c:v>
                </c:pt>
                <c:pt idx="9607">
                  <c:v>576.45000000000005</c:v>
                </c:pt>
                <c:pt idx="9608">
                  <c:v>576.51</c:v>
                </c:pt>
                <c:pt idx="9609">
                  <c:v>576.57000000000005</c:v>
                </c:pt>
                <c:pt idx="9610">
                  <c:v>576.63</c:v>
                </c:pt>
                <c:pt idx="9611">
                  <c:v>576.69000000000005</c:v>
                </c:pt>
                <c:pt idx="9612">
                  <c:v>576.75</c:v>
                </c:pt>
                <c:pt idx="9613">
                  <c:v>576.80999999999995</c:v>
                </c:pt>
                <c:pt idx="9614">
                  <c:v>576.87</c:v>
                </c:pt>
                <c:pt idx="9615">
                  <c:v>576.92999999999995</c:v>
                </c:pt>
                <c:pt idx="9616">
                  <c:v>576.99</c:v>
                </c:pt>
                <c:pt idx="9617">
                  <c:v>577.04999999999995</c:v>
                </c:pt>
                <c:pt idx="9618">
                  <c:v>577.11</c:v>
                </c:pt>
                <c:pt idx="9619">
                  <c:v>577.16999999999996</c:v>
                </c:pt>
                <c:pt idx="9620">
                  <c:v>577.23</c:v>
                </c:pt>
                <c:pt idx="9621">
                  <c:v>577.29</c:v>
                </c:pt>
                <c:pt idx="9622">
                  <c:v>577.35</c:v>
                </c:pt>
                <c:pt idx="9623">
                  <c:v>577.41</c:v>
                </c:pt>
                <c:pt idx="9624">
                  <c:v>577.47</c:v>
                </c:pt>
                <c:pt idx="9625">
                  <c:v>577.53</c:v>
                </c:pt>
                <c:pt idx="9626">
                  <c:v>577.59</c:v>
                </c:pt>
                <c:pt idx="9627">
                  <c:v>577.65</c:v>
                </c:pt>
                <c:pt idx="9628">
                  <c:v>577.71</c:v>
                </c:pt>
                <c:pt idx="9629">
                  <c:v>577.77</c:v>
                </c:pt>
                <c:pt idx="9630">
                  <c:v>577.83000000000004</c:v>
                </c:pt>
                <c:pt idx="9631">
                  <c:v>577.89</c:v>
                </c:pt>
                <c:pt idx="9632">
                  <c:v>577.95000000000005</c:v>
                </c:pt>
                <c:pt idx="9633">
                  <c:v>578.01</c:v>
                </c:pt>
                <c:pt idx="9634">
                  <c:v>578.07000000000005</c:v>
                </c:pt>
                <c:pt idx="9635">
                  <c:v>578.13</c:v>
                </c:pt>
                <c:pt idx="9636">
                  <c:v>578.19000000000005</c:v>
                </c:pt>
                <c:pt idx="9637">
                  <c:v>578.25</c:v>
                </c:pt>
                <c:pt idx="9638">
                  <c:v>578.30999999999995</c:v>
                </c:pt>
                <c:pt idx="9639">
                  <c:v>578.37</c:v>
                </c:pt>
                <c:pt idx="9640">
                  <c:v>578.42999999999995</c:v>
                </c:pt>
                <c:pt idx="9641">
                  <c:v>578.49</c:v>
                </c:pt>
                <c:pt idx="9642">
                  <c:v>578.54999999999995</c:v>
                </c:pt>
                <c:pt idx="9643">
                  <c:v>578.61</c:v>
                </c:pt>
                <c:pt idx="9644">
                  <c:v>578.66999999999996</c:v>
                </c:pt>
                <c:pt idx="9645">
                  <c:v>578.73</c:v>
                </c:pt>
                <c:pt idx="9646">
                  <c:v>578.79</c:v>
                </c:pt>
                <c:pt idx="9647">
                  <c:v>578.85</c:v>
                </c:pt>
                <c:pt idx="9648">
                  <c:v>578.91</c:v>
                </c:pt>
                <c:pt idx="9649">
                  <c:v>578.97</c:v>
                </c:pt>
                <c:pt idx="9650">
                  <c:v>579.03</c:v>
                </c:pt>
                <c:pt idx="9651">
                  <c:v>579.09</c:v>
                </c:pt>
                <c:pt idx="9652">
                  <c:v>579.15</c:v>
                </c:pt>
                <c:pt idx="9653">
                  <c:v>579.21</c:v>
                </c:pt>
                <c:pt idx="9654">
                  <c:v>579.27</c:v>
                </c:pt>
                <c:pt idx="9655">
                  <c:v>579.33000000000004</c:v>
                </c:pt>
                <c:pt idx="9656">
                  <c:v>579.39</c:v>
                </c:pt>
                <c:pt idx="9657">
                  <c:v>579.45000000000005</c:v>
                </c:pt>
                <c:pt idx="9658">
                  <c:v>579.51</c:v>
                </c:pt>
                <c:pt idx="9659">
                  <c:v>579.57000000000005</c:v>
                </c:pt>
                <c:pt idx="9660">
                  <c:v>579.63</c:v>
                </c:pt>
                <c:pt idx="9661">
                  <c:v>579.69000000000005</c:v>
                </c:pt>
                <c:pt idx="9662">
                  <c:v>579.75</c:v>
                </c:pt>
                <c:pt idx="9663">
                  <c:v>579.80999999999995</c:v>
                </c:pt>
                <c:pt idx="9664">
                  <c:v>579.87</c:v>
                </c:pt>
                <c:pt idx="9665">
                  <c:v>579.92999999999995</c:v>
                </c:pt>
                <c:pt idx="9666">
                  <c:v>579.99</c:v>
                </c:pt>
                <c:pt idx="9667">
                  <c:v>580.04999999999995</c:v>
                </c:pt>
                <c:pt idx="9668">
                  <c:v>580.11</c:v>
                </c:pt>
                <c:pt idx="9669">
                  <c:v>580.16999999999996</c:v>
                </c:pt>
                <c:pt idx="9670">
                  <c:v>580.23</c:v>
                </c:pt>
                <c:pt idx="9671">
                  <c:v>580.29</c:v>
                </c:pt>
                <c:pt idx="9672">
                  <c:v>580.35</c:v>
                </c:pt>
                <c:pt idx="9673">
                  <c:v>580.41</c:v>
                </c:pt>
                <c:pt idx="9674">
                  <c:v>580.47</c:v>
                </c:pt>
                <c:pt idx="9675">
                  <c:v>580.53</c:v>
                </c:pt>
                <c:pt idx="9676">
                  <c:v>580.59</c:v>
                </c:pt>
                <c:pt idx="9677">
                  <c:v>580.65</c:v>
                </c:pt>
                <c:pt idx="9678">
                  <c:v>580.71</c:v>
                </c:pt>
                <c:pt idx="9679">
                  <c:v>580.77</c:v>
                </c:pt>
                <c:pt idx="9680">
                  <c:v>580.83000000000004</c:v>
                </c:pt>
                <c:pt idx="9681">
                  <c:v>580.89</c:v>
                </c:pt>
                <c:pt idx="9682">
                  <c:v>580.95000000000005</c:v>
                </c:pt>
                <c:pt idx="9683">
                  <c:v>581.01</c:v>
                </c:pt>
                <c:pt idx="9684">
                  <c:v>581.07000000000005</c:v>
                </c:pt>
                <c:pt idx="9685">
                  <c:v>581.13</c:v>
                </c:pt>
                <c:pt idx="9686">
                  <c:v>581.19000000000005</c:v>
                </c:pt>
                <c:pt idx="9687">
                  <c:v>581.25</c:v>
                </c:pt>
                <c:pt idx="9688">
                  <c:v>581.30999999999995</c:v>
                </c:pt>
                <c:pt idx="9689">
                  <c:v>581.37</c:v>
                </c:pt>
                <c:pt idx="9690">
                  <c:v>581.42999999999995</c:v>
                </c:pt>
                <c:pt idx="9691">
                  <c:v>581.49</c:v>
                </c:pt>
                <c:pt idx="9692">
                  <c:v>581.54999999999995</c:v>
                </c:pt>
                <c:pt idx="9693">
                  <c:v>581.61</c:v>
                </c:pt>
                <c:pt idx="9694">
                  <c:v>581.66999999999996</c:v>
                </c:pt>
                <c:pt idx="9695">
                  <c:v>581.73</c:v>
                </c:pt>
                <c:pt idx="9696">
                  <c:v>581.79</c:v>
                </c:pt>
                <c:pt idx="9697">
                  <c:v>581.85</c:v>
                </c:pt>
                <c:pt idx="9698">
                  <c:v>581.91</c:v>
                </c:pt>
                <c:pt idx="9699">
                  <c:v>581.97</c:v>
                </c:pt>
                <c:pt idx="9700">
                  <c:v>582.03</c:v>
                </c:pt>
                <c:pt idx="9701">
                  <c:v>582.09</c:v>
                </c:pt>
                <c:pt idx="9702">
                  <c:v>582.15</c:v>
                </c:pt>
                <c:pt idx="9703">
                  <c:v>582.21</c:v>
                </c:pt>
                <c:pt idx="9704">
                  <c:v>582.27</c:v>
                </c:pt>
                <c:pt idx="9705">
                  <c:v>582.33000000000004</c:v>
                </c:pt>
                <c:pt idx="9706">
                  <c:v>582.39</c:v>
                </c:pt>
                <c:pt idx="9707">
                  <c:v>582.45000000000005</c:v>
                </c:pt>
                <c:pt idx="9708">
                  <c:v>582.51</c:v>
                </c:pt>
                <c:pt idx="9709">
                  <c:v>582.57000000000005</c:v>
                </c:pt>
                <c:pt idx="9710">
                  <c:v>582.63</c:v>
                </c:pt>
                <c:pt idx="9711">
                  <c:v>582.69000000000005</c:v>
                </c:pt>
                <c:pt idx="9712">
                  <c:v>582.75</c:v>
                </c:pt>
                <c:pt idx="9713">
                  <c:v>582.80999999999995</c:v>
                </c:pt>
                <c:pt idx="9714">
                  <c:v>582.87</c:v>
                </c:pt>
                <c:pt idx="9715">
                  <c:v>582.92999999999995</c:v>
                </c:pt>
                <c:pt idx="9716">
                  <c:v>582.99</c:v>
                </c:pt>
                <c:pt idx="9717">
                  <c:v>583.04999999999995</c:v>
                </c:pt>
                <c:pt idx="9718">
                  <c:v>583.11</c:v>
                </c:pt>
                <c:pt idx="9719">
                  <c:v>583.16999999999996</c:v>
                </c:pt>
                <c:pt idx="9720">
                  <c:v>583.23</c:v>
                </c:pt>
                <c:pt idx="9721">
                  <c:v>583.29</c:v>
                </c:pt>
                <c:pt idx="9722">
                  <c:v>583.35</c:v>
                </c:pt>
                <c:pt idx="9723">
                  <c:v>583.41</c:v>
                </c:pt>
                <c:pt idx="9724">
                  <c:v>583.47</c:v>
                </c:pt>
                <c:pt idx="9725">
                  <c:v>583.53</c:v>
                </c:pt>
                <c:pt idx="9726">
                  <c:v>583.59</c:v>
                </c:pt>
                <c:pt idx="9727">
                  <c:v>583.65</c:v>
                </c:pt>
                <c:pt idx="9728">
                  <c:v>583.71</c:v>
                </c:pt>
                <c:pt idx="9729">
                  <c:v>583.77</c:v>
                </c:pt>
                <c:pt idx="9730">
                  <c:v>583.83000000000004</c:v>
                </c:pt>
                <c:pt idx="9731">
                  <c:v>583.89</c:v>
                </c:pt>
                <c:pt idx="9732">
                  <c:v>583.95000000000005</c:v>
                </c:pt>
                <c:pt idx="9733">
                  <c:v>584.01</c:v>
                </c:pt>
                <c:pt idx="9734">
                  <c:v>584.07000000000005</c:v>
                </c:pt>
                <c:pt idx="9735">
                  <c:v>584.13</c:v>
                </c:pt>
                <c:pt idx="9736">
                  <c:v>584.19000000000005</c:v>
                </c:pt>
                <c:pt idx="9737">
                  <c:v>584.25</c:v>
                </c:pt>
                <c:pt idx="9738">
                  <c:v>584.30999999999995</c:v>
                </c:pt>
                <c:pt idx="9739">
                  <c:v>584.37</c:v>
                </c:pt>
                <c:pt idx="9740">
                  <c:v>584.42999999999995</c:v>
                </c:pt>
                <c:pt idx="9741">
                  <c:v>584.49</c:v>
                </c:pt>
                <c:pt idx="9742">
                  <c:v>584.54999999999995</c:v>
                </c:pt>
                <c:pt idx="9743">
                  <c:v>584.61</c:v>
                </c:pt>
                <c:pt idx="9744">
                  <c:v>584.66999999999996</c:v>
                </c:pt>
                <c:pt idx="9745">
                  <c:v>584.73</c:v>
                </c:pt>
                <c:pt idx="9746">
                  <c:v>584.79</c:v>
                </c:pt>
                <c:pt idx="9747">
                  <c:v>584.85</c:v>
                </c:pt>
                <c:pt idx="9748">
                  <c:v>584.91</c:v>
                </c:pt>
                <c:pt idx="9749">
                  <c:v>584.97</c:v>
                </c:pt>
                <c:pt idx="9750">
                  <c:v>585.03</c:v>
                </c:pt>
                <c:pt idx="9751">
                  <c:v>585.09</c:v>
                </c:pt>
                <c:pt idx="9752">
                  <c:v>585.15</c:v>
                </c:pt>
                <c:pt idx="9753">
                  <c:v>585.21</c:v>
                </c:pt>
                <c:pt idx="9754">
                  <c:v>585.27</c:v>
                </c:pt>
                <c:pt idx="9755">
                  <c:v>585.33000000000004</c:v>
                </c:pt>
                <c:pt idx="9756">
                  <c:v>585.39</c:v>
                </c:pt>
                <c:pt idx="9757">
                  <c:v>585.45000000000005</c:v>
                </c:pt>
                <c:pt idx="9758">
                  <c:v>585.51</c:v>
                </c:pt>
                <c:pt idx="9759">
                  <c:v>585.57000000000005</c:v>
                </c:pt>
                <c:pt idx="9760">
                  <c:v>585.63</c:v>
                </c:pt>
                <c:pt idx="9761">
                  <c:v>585.69000000000005</c:v>
                </c:pt>
                <c:pt idx="9762">
                  <c:v>585.75</c:v>
                </c:pt>
                <c:pt idx="9763">
                  <c:v>585.80999999999995</c:v>
                </c:pt>
                <c:pt idx="9764">
                  <c:v>585.87</c:v>
                </c:pt>
                <c:pt idx="9765">
                  <c:v>585.92999999999995</c:v>
                </c:pt>
                <c:pt idx="9766">
                  <c:v>585.99</c:v>
                </c:pt>
                <c:pt idx="9767">
                  <c:v>586.04999999999995</c:v>
                </c:pt>
                <c:pt idx="9768">
                  <c:v>586.11</c:v>
                </c:pt>
                <c:pt idx="9769">
                  <c:v>586.16999999999996</c:v>
                </c:pt>
                <c:pt idx="9770">
                  <c:v>586.23</c:v>
                </c:pt>
                <c:pt idx="9771">
                  <c:v>586.29</c:v>
                </c:pt>
                <c:pt idx="9772">
                  <c:v>586.35</c:v>
                </c:pt>
                <c:pt idx="9773">
                  <c:v>586.41</c:v>
                </c:pt>
                <c:pt idx="9774">
                  <c:v>586.47</c:v>
                </c:pt>
                <c:pt idx="9775">
                  <c:v>586.53</c:v>
                </c:pt>
                <c:pt idx="9776">
                  <c:v>586.59</c:v>
                </c:pt>
                <c:pt idx="9777">
                  <c:v>586.65</c:v>
                </c:pt>
                <c:pt idx="9778">
                  <c:v>586.71</c:v>
                </c:pt>
                <c:pt idx="9779">
                  <c:v>586.77</c:v>
                </c:pt>
                <c:pt idx="9780">
                  <c:v>586.83000000000004</c:v>
                </c:pt>
                <c:pt idx="9781">
                  <c:v>586.89</c:v>
                </c:pt>
                <c:pt idx="9782">
                  <c:v>586.95000000000005</c:v>
                </c:pt>
                <c:pt idx="9783">
                  <c:v>587.01</c:v>
                </c:pt>
                <c:pt idx="9784">
                  <c:v>587.07000000000005</c:v>
                </c:pt>
                <c:pt idx="9785">
                  <c:v>587.13</c:v>
                </c:pt>
                <c:pt idx="9786">
                  <c:v>587.19000000000005</c:v>
                </c:pt>
                <c:pt idx="9787">
                  <c:v>587.25</c:v>
                </c:pt>
                <c:pt idx="9788">
                  <c:v>587.30999999999995</c:v>
                </c:pt>
                <c:pt idx="9789">
                  <c:v>587.37</c:v>
                </c:pt>
                <c:pt idx="9790">
                  <c:v>587.42999999999995</c:v>
                </c:pt>
                <c:pt idx="9791">
                  <c:v>587.49</c:v>
                </c:pt>
                <c:pt idx="9792">
                  <c:v>587.54999999999995</c:v>
                </c:pt>
                <c:pt idx="9793">
                  <c:v>587.61</c:v>
                </c:pt>
                <c:pt idx="9794">
                  <c:v>587.66999999999996</c:v>
                </c:pt>
                <c:pt idx="9795">
                  <c:v>587.73</c:v>
                </c:pt>
                <c:pt idx="9796">
                  <c:v>587.79</c:v>
                </c:pt>
                <c:pt idx="9797">
                  <c:v>587.85</c:v>
                </c:pt>
                <c:pt idx="9798">
                  <c:v>587.91</c:v>
                </c:pt>
                <c:pt idx="9799">
                  <c:v>587.97</c:v>
                </c:pt>
                <c:pt idx="9800">
                  <c:v>588.03</c:v>
                </c:pt>
                <c:pt idx="9801">
                  <c:v>588.09</c:v>
                </c:pt>
                <c:pt idx="9802">
                  <c:v>588.15</c:v>
                </c:pt>
                <c:pt idx="9803">
                  <c:v>588.21</c:v>
                </c:pt>
                <c:pt idx="9804">
                  <c:v>588.27</c:v>
                </c:pt>
                <c:pt idx="9805">
                  <c:v>588.33000000000004</c:v>
                </c:pt>
                <c:pt idx="9806">
                  <c:v>588.39</c:v>
                </c:pt>
                <c:pt idx="9807">
                  <c:v>588.45000000000005</c:v>
                </c:pt>
                <c:pt idx="9808">
                  <c:v>588.51</c:v>
                </c:pt>
                <c:pt idx="9809">
                  <c:v>588.57000000000005</c:v>
                </c:pt>
                <c:pt idx="9810">
                  <c:v>588.63</c:v>
                </c:pt>
                <c:pt idx="9811">
                  <c:v>588.69000000000005</c:v>
                </c:pt>
                <c:pt idx="9812">
                  <c:v>588.75</c:v>
                </c:pt>
                <c:pt idx="9813">
                  <c:v>588.80999999999995</c:v>
                </c:pt>
                <c:pt idx="9814">
                  <c:v>588.87</c:v>
                </c:pt>
                <c:pt idx="9815">
                  <c:v>588.92999999999995</c:v>
                </c:pt>
                <c:pt idx="9816">
                  <c:v>588.99</c:v>
                </c:pt>
                <c:pt idx="9817">
                  <c:v>589.04999999999995</c:v>
                </c:pt>
                <c:pt idx="9818">
                  <c:v>589.11</c:v>
                </c:pt>
                <c:pt idx="9819">
                  <c:v>589.16999999999996</c:v>
                </c:pt>
                <c:pt idx="9820">
                  <c:v>589.23</c:v>
                </c:pt>
                <c:pt idx="9821">
                  <c:v>589.29</c:v>
                </c:pt>
                <c:pt idx="9822">
                  <c:v>589.35</c:v>
                </c:pt>
                <c:pt idx="9823">
                  <c:v>589.41</c:v>
                </c:pt>
                <c:pt idx="9824">
                  <c:v>589.47</c:v>
                </c:pt>
                <c:pt idx="9825">
                  <c:v>589.53</c:v>
                </c:pt>
                <c:pt idx="9826">
                  <c:v>589.59</c:v>
                </c:pt>
                <c:pt idx="9827">
                  <c:v>589.65</c:v>
                </c:pt>
                <c:pt idx="9828">
                  <c:v>589.71</c:v>
                </c:pt>
                <c:pt idx="9829">
                  <c:v>589.77</c:v>
                </c:pt>
                <c:pt idx="9830">
                  <c:v>589.83000000000004</c:v>
                </c:pt>
                <c:pt idx="9831">
                  <c:v>589.89</c:v>
                </c:pt>
                <c:pt idx="9832">
                  <c:v>589.95000000000005</c:v>
                </c:pt>
                <c:pt idx="9833">
                  <c:v>590.01</c:v>
                </c:pt>
                <c:pt idx="9834">
                  <c:v>590.07000000000005</c:v>
                </c:pt>
                <c:pt idx="9835">
                  <c:v>590.13</c:v>
                </c:pt>
                <c:pt idx="9836">
                  <c:v>590.19000000000005</c:v>
                </c:pt>
                <c:pt idx="9837">
                  <c:v>590.25</c:v>
                </c:pt>
                <c:pt idx="9838">
                  <c:v>590.30999999999995</c:v>
                </c:pt>
                <c:pt idx="9839">
                  <c:v>590.37</c:v>
                </c:pt>
                <c:pt idx="9840">
                  <c:v>590.42999999999995</c:v>
                </c:pt>
                <c:pt idx="9841">
                  <c:v>590.49</c:v>
                </c:pt>
                <c:pt idx="9842">
                  <c:v>590.54999999999995</c:v>
                </c:pt>
                <c:pt idx="9843">
                  <c:v>590.61</c:v>
                </c:pt>
                <c:pt idx="9844">
                  <c:v>590.66999999999996</c:v>
                </c:pt>
                <c:pt idx="9845">
                  <c:v>590.73</c:v>
                </c:pt>
                <c:pt idx="9846">
                  <c:v>590.79</c:v>
                </c:pt>
                <c:pt idx="9847">
                  <c:v>590.85</c:v>
                </c:pt>
                <c:pt idx="9848">
                  <c:v>590.91</c:v>
                </c:pt>
                <c:pt idx="9849">
                  <c:v>590.97</c:v>
                </c:pt>
                <c:pt idx="9850">
                  <c:v>591.03</c:v>
                </c:pt>
                <c:pt idx="9851">
                  <c:v>591.09</c:v>
                </c:pt>
                <c:pt idx="9852">
                  <c:v>591.15</c:v>
                </c:pt>
                <c:pt idx="9853">
                  <c:v>591.21</c:v>
                </c:pt>
                <c:pt idx="9854">
                  <c:v>591.27</c:v>
                </c:pt>
                <c:pt idx="9855">
                  <c:v>591.33000000000004</c:v>
                </c:pt>
                <c:pt idx="9856">
                  <c:v>591.39</c:v>
                </c:pt>
                <c:pt idx="9857">
                  <c:v>591.45000000000005</c:v>
                </c:pt>
                <c:pt idx="9858">
                  <c:v>591.51</c:v>
                </c:pt>
                <c:pt idx="9859">
                  <c:v>591.57000000000005</c:v>
                </c:pt>
                <c:pt idx="9860">
                  <c:v>591.63</c:v>
                </c:pt>
                <c:pt idx="9861">
                  <c:v>591.69000000000005</c:v>
                </c:pt>
                <c:pt idx="9862">
                  <c:v>591.75</c:v>
                </c:pt>
                <c:pt idx="9863">
                  <c:v>591.80999999999995</c:v>
                </c:pt>
                <c:pt idx="9864">
                  <c:v>591.87</c:v>
                </c:pt>
                <c:pt idx="9865">
                  <c:v>591.92999999999995</c:v>
                </c:pt>
                <c:pt idx="9866">
                  <c:v>591.99</c:v>
                </c:pt>
                <c:pt idx="9867">
                  <c:v>592.04999999999995</c:v>
                </c:pt>
                <c:pt idx="9868">
                  <c:v>592.11</c:v>
                </c:pt>
                <c:pt idx="9869">
                  <c:v>592.16999999999996</c:v>
                </c:pt>
                <c:pt idx="9870">
                  <c:v>592.23</c:v>
                </c:pt>
                <c:pt idx="9871">
                  <c:v>592.29</c:v>
                </c:pt>
                <c:pt idx="9872">
                  <c:v>592.35</c:v>
                </c:pt>
                <c:pt idx="9873">
                  <c:v>592.41</c:v>
                </c:pt>
                <c:pt idx="9874">
                  <c:v>592.47</c:v>
                </c:pt>
                <c:pt idx="9875">
                  <c:v>592.53</c:v>
                </c:pt>
                <c:pt idx="9876">
                  <c:v>592.59</c:v>
                </c:pt>
                <c:pt idx="9877">
                  <c:v>592.65</c:v>
                </c:pt>
                <c:pt idx="9878">
                  <c:v>592.71</c:v>
                </c:pt>
                <c:pt idx="9879">
                  <c:v>592.77</c:v>
                </c:pt>
                <c:pt idx="9880">
                  <c:v>592.83000000000004</c:v>
                </c:pt>
                <c:pt idx="9881">
                  <c:v>592.89</c:v>
                </c:pt>
                <c:pt idx="9882">
                  <c:v>592.95000000000005</c:v>
                </c:pt>
                <c:pt idx="9883">
                  <c:v>593.01</c:v>
                </c:pt>
                <c:pt idx="9884">
                  <c:v>593.07000000000005</c:v>
                </c:pt>
                <c:pt idx="9885">
                  <c:v>593.13</c:v>
                </c:pt>
                <c:pt idx="9886">
                  <c:v>593.19000000000005</c:v>
                </c:pt>
                <c:pt idx="9887">
                  <c:v>593.25</c:v>
                </c:pt>
                <c:pt idx="9888">
                  <c:v>593.30999999999995</c:v>
                </c:pt>
                <c:pt idx="9889">
                  <c:v>593.37</c:v>
                </c:pt>
                <c:pt idx="9890">
                  <c:v>593.42999999999995</c:v>
                </c:pt>
                <c:pt idx="9891">
                  <c:v>593.49</c:v>
                </c:pt>
                <c:pt idx="9892">
                  <c:v>593.54999999999995</c:v>
                </c:pt>
                <c:pt idx="9893">
                  <c:v>593.61</c:v>
                </c:pt>
                <c:pt idx="9894">
                  <c:v>593.66999999999996</c:v>
                </c:pt>
                <c:pt idx="9895">
                  <c:v>593.73</c:v>
                </c:pt>
                <c:pt idx="9896">
                  <c:v>593.79</c:v>
                </c:pt>
                <c:pt idx="9897">
                  <c:v>593.85</c:v>
                </c:pt>
                <c:pt idx="9898">
                  <c:v>593.91</c:v>
                </c:pt>
                <c:pt idx="9899">
                  <c:v>593.97</c:v>
                </c:pt>
                <c:pt idx="9900">
                  <c:v>594.03</c:v>
                </c:pt>
                <c:pt idx="9901">
                  <c:v>594.09</c:v>
                </c:pt>
                <c:pt idx="9902">
                  <c:v>594.15</c:v>
                </c:pt>
                <c:pt idx="9903">
                  <c:v>594.21</c:v>
                </c:pt>
                <c:pt idx="9904">
                  <c:v>594.27</c:v>
                </c:pt>
                <c:pt idx="9905">
                  <c:v>594.33000000000004</c:v>
                </c:pt>
                <c:pt idx="9906">
                  <c:v>594.39</c:v>
                </c:pt>
                <c:pt idx="9907">
                  <c:v>594.45000000000005</c:v>
                </c:pt>
                <c:pt idx="9908">
                  <c:v>594.51</c:v>
                </c:pt>
                <c:pt idx="9909">
                  <c:v>594.57000000000005</c:v>
                </c:pt>
                <c:pt idx="9910">
                  <c:v>594.63</c:v>
                </c:pt>
                <c:pt idx="9911">
                  <c:v>594.69000000000005</c:v>
                </c:pt>
                <c:pt idx="9912">
                  <c:v>594.75</c:v>
                </c:pt>
                <c:pt idx="9913">
                  <c:v>594.80999999999995</c:v>
                </c:pt>
                <c:pt idx="9914">
                  <c:v>594.87</c:v>
                </c:pt>
                <c:pt idx="9915">
                  <c:v>594.92999999999995</c:v>
                </c:pt>
                <c:pt idx="9916">
                  <c:v>594.99</c:v>
                </c:pt>
                <c:pt idx="9917">
                  <c:v>595.04999999999995</c:v>
                </c:pt>
                <c:pt idx="9918">
                  <c:v>595.11</c:v>
                </c:pt>
                <c:pt idx="9919">
                  <c:v>595.16999999999996</c:v>
                </c:pt>
                <c:pt idx="9920">
                  <c:v>595.23</c:v>
                </c:pt>
                <c:pt idx="9921">
                  <c:v>595.29</c:v>
                </c:pt>
                <c:pt idx="9922">
                  <c:v>595.35</c:v>
                </c:pt>
                <c:pt idx="9923">
                  <c:v>595.41</c:v>
                </c:pt>
                <c:pt idx="9924">
                  <c:v>595.47</c:v>
                </c:pt>
                <c:pt idx="9925">
                  <c:v>595.53</c:v>
                </c:pt>
                <c:pt idx="9926">
                  <c:v>595.59</c:v>
                </c:pt>
                <c:pt idx="9927">
                  <c:v>595.65</c:v>
                </c:pt>
                <c:pt idx="9928">
                  <c:v>595.71</c:v>
                </c:pt>
                <c:pt idx="9929">
                  <c:v>595.77</c:v>
                </c:pt>
                <c:pt idx="9930">
                  <c:v>595.83000000000004</c:v>
                </c:pt>
                <c:pt idx="9931">
                  <c:v>595.89</c:v>
                </c:pt>
                <c:pt idx="9932">
                  <c:v>595.95000000000005</c:v>
                </c:pt>
                <c:pt idx="9933">
                  <c:v>596.01</c:v>
                </c:pt>
                <c:pt idx="9934">
                  <c:v>596.07000000000005</c:v>
                </c:pt>
                <c:pt idx="9935">
                  <c:v>596.13</c:v>
                </c:pt>
                <c:pt idx="9936">
                  <c:v>596.19000000000005</c:v>
                </c:pt>
                <c:pt idx="9937">
                  <c:v>596.25</c:v>
                </c:pt>
                <c:pt idx="9938">
                  <c:v>596.30999999999995</c:v>
                </c:pt>
                <c:pt idx="9939">
                  <c:v>596.37</c:v>
                </c:pt>
                <c:pt idx="9940">
                  <c:v>596.42999999999995</c:v>
                </c:pt>
                <c:pt idx="9941">
                  <c:v>596.49</c:v>
                </c:pt>
                <c:pt idx="9942">
                  <c:v>596.54999999999995</c:v>
                </c:pt>
                <c:pt idx="9943">
                  <c:v>596.61</c:v>
                </c:pt>
                <c:pt idx="9944">
                  <c:v>596.66999999999996</c:v>
                </c:pt>
                <c:pt idx="9945">
                  <c:v>596.73</c:v>
                </c:pt>
                <c:pt idx="9946">
                  <c:v>596.79</c:v>
                </c:pt>
                <c:pt idx="9947">
                  <c:v>596.85</c:v>
                </c:pt>
                <c:pt idx="9948">
                  <c:v>596.91</c:v>
                </c:pt>
                <c:pt idx="9949">
                  <c:v>596.97</c:v>
                </c:pt>
                <c:pt idx="9950">
                  <c:v>597.03</c:v>
                </c:pt>
                <c:pt idx="9951">
                  <c:v>597.09</c:v>
                </c:pt>
                <c:pt idx="9952">
                  <c:v>597.15</c:v>
                </c:pt>
                <c:pt idx="9953">
                  <c:v>597.21</c:v>
                </c:pt>
                <c:pt idx="9954">
                  <c:v>597.27</c:v>
                </c:pt>
                <c:pt idx="9955">
                  <c:v>597.33000000000004</c:v>
                </c:pt>
                <c:pt idx="9956">
                  <c:v>597.39</c:v>
                </c:pt>
                <c:pt idx="9957">
                  <c:v>597.45000000000005</c:v>
                </c:pt>
                <c:pt idx="9958">
                  <c:v>597.51</c:v>
                </c:pt>
                <c:pt idx="9959">
                  <c:v>597.57000000000005</c:v>
                </c:pt>
                <c:pt idx="9960">
                  <c:v>597.63</c:v>
                </c:pt>
                <c:pt idx="9961">
                  <c:v>597.69000000000005</c:v>
                </c:pt>
                <c:pt idx="9962">
                  <c:v>597.75</c:v>
                </c:pt>
                <c:pt idx="9963">
                  <c:v>597.80999999999995</c:v>
                </c:pt>
                <c:pt idx="9964">
                  <c:v>597.87</c:v>
                </c:pt>
                <c:pt idx="9965">
                  <c:v>597.92999999999995</c:v>
                </c:pt>
                <c:pt idx="9966">
                  <c:v>597.99</c:v>
                </c:pt>
                <c:pt idx="9967">
                  <c:v>598.04999999999995</c:v>
                </c:pt>
                <c:pt idx="9968">
                  <c:v>598.11</c:v>
                </c:pt>
                <c:pt idx="9969">
                  <c:v>598.16999999999996</c:v>
                </c:pt>
                <c:pt idx="9970">
                  <c:v>598.23</c:v>
                </c:pt>
                <c:pt idx="9971">
                  <c:v>598.29</c:v>
                </c:pt>
                <c:pt idx="9972">
                  <c:v>598.35</c:v>
                </c:pt>
                <c:pt idx="9973">
                  <c:v>598.41</c:v>
                </c:pt>
                <c:pt idx="9974">
                  <c:v>598.47</c:v>
                </c:pt>
                <c:pt idx="9975">
                  <c:v>598.53</c:v>
                </c:pt>
                <c:pt idx="9976">
                  <c:v>598.59</c:v>
                </c:pt>
                <c:pt idx="9977">
                  <c:v>598.65</c:v>
                </c:pt>
                <c:pt idx="9978">
                  <c:v>598.71</c:v>
                </c:pt>
                <c:pt idx="9979">
                  <c:v>598.77</c:v>
                </c:pt>
                <c:pt idx="9980">
                  <c:v>598.83000000000004</c:v>
                </c:pt>
                <c:pt idx="9981">
                  <c:v>598.89</c:v>
                </c:pt>
                <c:pt idx="9982">
                  <c:v>598.95000000000005</c:v>
                </c:pt>
                <c:pt idx="9983">
                  <c:v>599.01</c:v>
                </c:pt>
                <c:pt idx="9984">
                  <c:v>599.07000000000005</c:v>
                </c:pt>
                <c:pt idx="9985">
                  <c:v>599.13</c:v>
                </c:pt>
                <c:pt idx="9986">
                  <c:v>599.19000000000005</c:v>
                </c:pt>
                <c:pt idx="9987">
                  <c:v>599.25</c:v>
                </c:pt>
                <c:pt idx="9988">
                  <c:v>599.30999999999995</c:v>
                </c:pt>
                <c:pt idx="9989">
                  <c:v>599.37</c:v>
                </c:pt>
                <c:pt idx="9990">
                  <c:v>599.42999999999995</c:v>
                </c:pt>
                <c:pt idx="9991">
                  <c:v>599.49</c:v>
                </c:pt>
                <c:pt idx="9992">
                  <c:v>599.54999999999995</c:v>
                </c:pt>
                <c:pt idx="9993">
                  <c:v>599.61</c:v>
                </c:pt>
                <c:pt idx="9994">
                  <c:v>599.66999999999996</c:v>
                </c:pt>
                <c:pt idx="9995">
                  <c:v>599.73</c:v>
                </c:pt>
                <c:pt idx="9996">
                  <c:v>599.79</c:v>
                </c:pt>
                <c:pt idx="9997">
                  <c:v>599.85</c:v>
                </c:pt>
                <c:pt idx="9998">
                  <c:v>599.91</c:v>
                </c:pt>
                <c:pt idx="9999">
                  <c:v>599.97</c:v>
                </c:pt>
                <c:pt idx="10000">
                  <c:v>600.03</c:v>
                </c:pt>
                <c:pt idx="10001">
                  <c:v>600.09</c:v>
                </c:pt>
                <c:pt idx="10002">
                  <c:v>600.15</c:v>
                </c:pt>
                <c:pt idx="10003">
                  <c:v>600.21</c:v>
                </c:pt>
                <c:pt idx="10004">
                  <c:v>600.27</c:v>
                </c:pt>
                <c:pt idx="10005">
                  <c:v>600.33000000000004</c:v>
                </c:pt>
                <c:pt idx="10006">
                  <c:v>600.39</c:v>
                </c:pt>
                <c:pt idx="10007">
                  <c:v>600.45000000000005</c:v>
                </c:pt>
                <c:pt idx="10008">
                  <c:v>600.51</c:v>
                </c:pt>
                <c:pt idx="10009">
                  <c:v>600.57000000000005</c:v>
                </c:pt>
                <c:pt idx="10010">
                  <c:v>600.63</c:v>
                </c:pt>
                <c:pt idx="10011">
                  <c:v>600.69000000000005</c:v>
                </c:pt>
                <c:pt idx="10012">
                  <c:v>600.75</c:v>
                </c:pt>
                <c:pt idx="10013">
                  <c:v>600.80999999999995</c:v>
                </c:pt>
                <c:pt idx="10014">
                  <c:v>600.87</c:v>
                </c:pt>
                <c:pt idx="10015">
                  <c:v>600.92999999999995</c:v>
                </c:pt>
                <c:pt idx="10016">
                  <c:v>600.99</c:v>
                </c:pt>
                <c:pt idx="10017">
                  <c:v>601.04999999999995</c:v>
                </c:pt>
                <c:pt idx="10018">
                  <c:v>601.11</c:v>
                </c:pt>
                <c:pt idx="10019">
                  <c:v>601.16999999999996</c:v>
                </c:pt>
                <c:pt idx="10020">
                  <c:v>601.23</c:v>
                </c:pt>
                <c:pt idx="10021">
                  <c:v>601.29</c:v>
                </c:pt>
                <c:pt idx="10022">
                  <c:v>601.35</c:v>
                </c:pt>
                <c:pt idx="10023">
                  <c:v>601.41</c:v>
                </c:pt>
                <c:pt idx="10024">
                  <c:v>601.47</c:v>
                </c:pt>
                <c:pt idx="10025">
                  <c:v>601.53</c:v>
                </c:pt>
                <c:pt idx="10026">
                  <c:v>601.59</c:v>
                </c:pt>
                <c:pt idx="10027">
                  <c:v>601.65</c:v>
                </c:pt>
                <c:pt idx="10028">
                  <c:v>601.71</c:v>
                </c:pt>
                <c:pt idx="10029">
                  <c:v>601.77</c:v>
                </c:pt>
                <c:pt idx="10030">
                  <c:v>601.83000000000004</c:v>
                </c:pt>
                <c:pt idx="10031">
                  <c:v>601.89</c:v>
                </c:pt>
                <c:pt idx="10032">
                  <c:v>601.95000000000005</c:v>
                </c:pt>
                <c:pt idx="10033">
                  <c:v>602.01</c:v>
                </c:pt>
                <c:pt idx="10034">
                  <c:v>602.07000000000005</c:v>
                </c:pt>
                <c:pt idx="10035">
                  <c:v>602.13</c:v>
                </c:pt>
                <c:pt idx="10036">
                  <c:v>602.19000000000005</c:v>
                </c:pt>
                <c:pt idx="10037">
                  <c:v>602.25</c:v>
                </c:pt>
                <c:pt idx="10038">
                  <c:v>602.30999999999995</c:v>
                </c:pt>
                <c:pt idx="10039">
                  <c:v>602.37</c:v>
                </c:pt>
                <c:pt idx="10040">
                  <c:v>602.42999999999995</c:v>
                </c:pt>
                <c:pt idx="10041">
                  <c:v>602.49</c:v>
                </c:pt>
                <c:pt idx="10042">
                  <c:v>602.54999999999995</c:v>
                </c:pt>
                <c:pt idx="10043">
                  <c:v>602.61</c:v>
                </c:pt>
                <c:pt idx="10044">
                  <c:v>602.66999999999996</c:v>
                </c:pt>
                <c:pt idx="10045">
                  <c:v>602.73</c:v>
                </c:pt>
                <c:pt idx="10046">
                  <c:v>602.79</c:v>
                </c:pt>
                <c:pt idx="10047">
                  <c:v>602.85</c:v>
                </c:pt>
                <c:pt idx="10048">
                  <c:v>602.91</c:v>
                </c:pt>
                <c:pt idx="10049">
                  <c:v>602.97</c:v>
                </c:pt>
                <c:pt idx="10050">
                  <c:v>603.03</c:v>
                </c:pt>
                <c:pt idx="10051">
                  <c:v>603.09</c:v>
                </c:pt>
                <c:pt idx="10052">
                  <c:v>603.15</c:v>
                </c:pt>
                <c:pt idx="10053">
                  <c:v>603.21</c:v>
                </c:pt>
                <c:pt idx="10054">
                  <c:v>603.27</c:v>
                </c:pt>
                <c:pt idx="10055">
                  <c:v>603.33000000000004</c:v>
                </c:pt>
                <c:pt idx="10056">
                  <c:v>603.39</c:v>
                </c:pt>
                <c:pt idx="10057">
                  <c:v>603.45000000000005</c:v>
                </c:pt>
                <c:pt idx="10058">
                  <c:v>603.51</c:v>
                </c:pt>
                <c:pt idx="10059">
                  <c:v>603.57000000000005</c:v>
                </c:pt>
                <c:pt idx="10060">
                  <c:v>603.63</c:v>
                </c:pt>
                <c:pt idx="10061">
                  <c:v>603.69000000000005</c:v>
                </c:pt>
                <c:pt idx="10062">
                  <c:v>603.75</c:v>
                </c:pt>
                <c:pt idx="10063">
                  <c:v>603.80999999999995</c:v>
                </c:pt>
                <c:pt idx="10064">
                  <c:v>603.87</c:v>
                </c:pt>
                <c:pt idx="10065">
                  <c:v>603.92999999999995</c:v>
                </c:pt>
                <c:pt idx="10066">
                  <c:v>603.99</c:v>
                </c:pt>
                <c:pt idx="10067">
                  <c:v>604.04999999999995</c:v>
                </c:pt>
                <c:pt idx="10068">
                  <c:v>604.11</c:v>
                </c:pt>
                <c:pt idx="10069">
                  <c:v>604.16999999999996</c:v>
                </c:pt>
                <c:pt idx="10070">
                  <c:v>604.23</c:v>
                </c:pt>
                <c:pt idx="10071">
                  <c:v>604.29</c:v>
                </c:pt>
                <c:pt idx="10072">
                  <c:v>604.35</c:v>
                </c:pt>
                <c:pt idx="10073">
                  <c:v>604.41</c:v>
                </c:pt>
                <c:pt idx="10074">
                  <c:v>604.47</c:v>
                </c:pt>
                <c:pt idx="10075">
                  <c:v>604.53</c:v>
                </c:pt>
                <c:pt idx="10076">
                  <c:v>604.59</c:v>
                </c:pt>
                <c:pt idx="10077">
                  <c:v>604.65</c:v>
                </c:pt>
                <c:pt idx="10078">
                  <c:v>604.71</c:v>
                </c:pt>
                <c:pt idx="10079">
                  <c:v>604.77</c:v>
                </c:pt>
                <c:pt idx="10080">
                  <c:v>604.83000000000004</c:v>
                </c:pt>
                <c:pt idx="10081">
                  <c:v>604.89</c:v>
                </c:pt>
                <c:pt idx="10082">
                  <c:v>604.95000000000005</c:v>
                </c:pt>
                <c:pt idx="10083">
                  <c:v>605.01</c:v>
                </c:pt>
                <c:pt idx="10084">
                  <c:v>605.07000000000005</c:v>
                </c:pt>
                <c:pt idx="10085">
                  <c:v>605.13</c:v>
                </c:pt>
                <c:pt idx="10086">
                  <c:v>605.19000000000005</c:v>
                </c:pt>
                <c:pt idx="10087">
                  <c:v>605.25</c:v>
                </c:pt>
                <c:pt idx="10088">
                  <c:v>605.30999999999995</c:v>
                </c:pt>
                <c:pt idx="10089">
                  <c:v>605.37</c:v>
                </c:pt>
                <c:pt idx="10090">
                  <c:v>605.42999999999995</c:v>
                </c:pt>
                <c:pt idx="10091">
                  <c:v>605.49</c:v>
                </c:pt>
                <c:pt idx="10092">
                  <c:v>605.54999999999995</c:v>
                </c:pt>
                <c:pt idx="10093">
                  <c:v>605.61</c:v>
                </c:pt>
                <c:pt idx="10094">
                  <c:v>605.66999999999996</c:v>
                </c:pt>
                <c:pt idx="10095">
                  <c:v>605.73</c:v>
                </c:pt>
                <c:pt idx="10096">
                  <c:v>605.79</c:v>
                </c:pt>
                <c:pt idx="10097">
                  <c:v>605.85</c:v>
                </c:pt>
                <c:pt idx="10098">
                  <c:v>605.91</c:v>
                </c:pt>
                <c:pt idx="10099">
                  <c:v>605.97</c:v>
                </c:pt>
                <c:pt idx="10100">
                  <c:v>606.03</c:v>
                </c:pt>
                <c:pt idx="10101">
                  <c:v>606.09</c:v>
                </c:pt>
                <c:pt idx="10102">
                  <c:v>606.15</c:v>
                </c:pt>
                <c:pt idx="10103">
                  <c:v>606.21</c:v>
                </c:pt>
                <c:pt idx="10104">
                  <c:v>606.27</c:v>
                </c:pt>
                <c:pt idx="10105">
                  <c:v>606.33000000000004</c:v>
                </c:pt>
                <c:pt idx="10106">
                  <c:v>606.39</c:v>
                </c:pt>
                <c:pt idx="10107">
                  <c:v>606.45000000000005</c:v>
                </c:pt>
                <c:pt idx="10108">
                  <c:v>606.51</c:v>
                </c:pt>
                <c:pt idx="10109">
                  <c:v>606.57000000000005</c:v>
                </c:pt>
                <c:pt idx="10110">
                  <c:v>606.63</c:v>
                </c:pt>
                <c:pt idx="10111">
                  <c:v>606.69000000000005</c:v>
                </c:pt>
                <c:pt idx="10112">
                  <c:v>606.75</c:v>
                </c:pt>
                <c:pt idx="10113">
                  <c:v>606.80999999999995</c:v>
                </c:pt>
                <c:pt idx="10114">
                  <c:v>606.87</c:v>
                </c:pt>
                <c:pt idx="10115">
                  <c:v>606.92999999999995</c:v>
                </c:pt>
                <c:pt idx="10116">
                  <c:v>606.99</c:v>
                </c:pt>
                <c:pt idx="10117">
                  <c:v>607.04999999999995</c:v>
                </c:pt>
                <c:pt idx="10118">
                  <c:v>607.11</c:v>
                </c:pt>
                <c:pt idx="10119">
                  <c:v>607.16999999999996</c:v>
                </c:pt>
                <c:pt idx="10120">
                  <c:v>607.23</c:v>
                </c:pt>
                <c:pt idx="10121">
                  <c:v>607.29</c:v>
                </c:pt>
                <c:pt idx="10122">
                  <c:v>607.35</c:v>
                </c:pt>
                <c:pt idx="10123">
                  <c:v>607.41</c:v>
                </c:pt>
                <c:pt idx="10124">
                  <c:v>607.47</c:v>
                </c:pt>
                <c:pt idx="10125">
                  <c:v>607.53</c:v>
                </c:pt>
                <c:pt idx="10126">
                  <c:v>607.59</c:v>
                </c:pt>
                <c:pt idx="10127">
                  <c:v>607.65</c:v>
                </c:pt>
                <c:pt idx="10128">
                  <c:v>607.71</c:v>
                </c:pt>
                <c:pt idx="10129">
                  <c:v>607.77</c:v>
                </c:pt>
                <c:pt idx="10130">
                  <c:v>607.83000000000004</c:v>
                </c:pt>
                <c:pt idx="10131">
                  <c:v>607.89</c:v>
                </c:pt>
                <c:pt idx="10132">
                  <c:v>607.95000000000005</c:v>
                </c:pt>
                <c:pt idx="10133">
                  <c:v>608.01</c:v>
                </c:pt>
                <c:pt idx="10134">
                  <c:v>608.07000000000005</c:v>
                </c:pt>
                <c:pt idx="10135">
                  <c:v>608.13</c:v>
                </c:pt>
                <c:pt idx="10136">
                  <c:v>608.19000000000005</c:v>
                </c:pt>
                <c:pt idx="10137">
                  <c:v>608.25</c:v>
                </c:pt>
                <c:pt idx="10138">
                  <c:v>608.30999999999995</c:v>
                </c:pt>
                <c:pt idx="10139">
                  <c:v>608.37</c:v>
                </c:pt>
                <c:pt idx="10140">
                  <c:v>608.42999999999995</c:v>
                </c:pt>
                <c:pt idx="10141">
                  <c:v>608.49</c:v>
                </c:pt>
                <c:pt idx="10142">
                  <c:v>608.54999999999995</c:v>
                </c:pt>
                <c:pt idx="10143">
                  <c:v>608.61</c:v>
                </c:pt>
                <c:pt idx="10144">
                  <c:v>608.66999999999996</c:v>
                </c:pt>
                <c:pt idx="10145">
                  <c:v>608.73</c:v>
                </c:pt>
                <c:pt idx="10146">
                  <c:v>608.79</c:v>
                </c:pt>
                <c:pt idx="10147">
                  <c:v>608.85</c:v>
                </c:pt>
                <c:pt idx="10148">
                  <c:v>608.91</c:v>
                </c:pt>
                <c:pt idx="10149">
                  <c:v>608.97</c:v>
                </c:pt>
                <c:pt idx="10150">
                  <c:v>609.03</c:v>
                </c:pt>
                <c:pt idx="10151">
                  <c:v>609.09</c:v>
                </c:pt>
                <c:pt idx="10152">
                  <c:v>609.15</c:v>
                </c:pt>
                <c:pt idx="10153">
                  <c:v>609.21</c:v>
                </c:pt>
                <c:pt idx="10154">
                  <c:v>609.27</c:v>
                </c:pt>
                <c:pt idx="10155">
                  <c:v>609.33000000000004</c:v>
                </c:pt>
                <c:pt idx="10156">
                  <c:v>609.39</c:v>
                </c:pt>
                <c:pt idx="10157">
                  <c:v>609.45000000000005</c:v>
                </c:pt>
                <c:pt idx="10158">
                  <c:v>609.51</c:v>
                </c:pt>
                <c:pt idx="10159">
                  <c:v>609.57000000000005</c:v>
                </c:pt>
                <c:pt idx="10160">
                  <c:v>609.63</c:v>
                </c:pt>
                <c:pt idx="10161">
                  <c:v>609.69000000000005</c:v>
                </c:pt>
                <c:pt idx="10162">
                  <c:v>609.75</c:v>
                </c:pt>
                <c:pt idx="10163">
                  <c:v>609.80999999999995</c:v>
                </c:pt>
                <c:pt idx="10164">
                  <c:v>609.87</c:v>
                </c:pt>
                <c:pt idx="10165">
                  <c:v>609.92999999999995</c:v>
                </c:pt>
                <c:pt idx="10166">
                  <c:v>609.99</c:v>
                </c:pt>
                <c:pt idx="10167">
                  <c:v>610.04999999999995</c:v>
                </c:pt>
                <c:pt idx="10168">
                  <c:v>610.11</c:v>
                </c:pt>
                <c:pt idx="10169">
                  <c:v>610.16999999999996</c:v>
                </c:pt>
                <c:pt idx="10170">
                  <c:v>610.23</c:v>
                </c:pt>
                <c:pt idx="10171">
                  <c:v>610.29</c:v>
                </c:pt>
                <c:pt idx="10172">
                  <c:v>610.35</c:v>
                </c:pt>
                <c:pt idx="10173">
                  <c:v>610.41</c:v>
                </c:pt>
                <c:pt idx="10174">
                  <c:v>610.47</c:v>
                </c:pt>
                <c:pt idx="10175">
                  <c:v>610.53</c:v>
                </c:pt>
                <c:pt idx="10176">
                  <c:v>610.59</c:v>
                </c:pt>
                <c:pt idx="10177">
                  <c:v>610.65</c:v>
                </c:pt>
                <c:pt idx="10178">
                  <c:v>610.71</c:v>
                </c:pt>
                <c:pt idx="10179">
                  <c:v>610.77</c:v>
                </c:pt>
                <c:pt idx="10180">
                  <c:v>610.83000000000004</c:v>
                </c:pt>
                <c:pt idx="10181">
                  <c:v>610.89</c:v>
                </c:pt>
                <c:pt idx="10182">
                  <c:v>610.95000000000005</c:v>
                </c:pt>
                <c:pt idx="10183">
                  <c:v>611.01</c:v>
                </c:pt>
                <c:pt idx="10184">
                  <c:v>611.07000000000005</c:v>
                </c:pt>
                <c:pt idx="10185">
                  <c:v>611.13</c:v>
                </c:pt>
                <c:pt idx="10186">
                  <c:v>611.19000000000005</c:v>
                </c:pt>
                <c:pt idx="10187">
                  <c:v>611.25</c:v>
                </c:pt>
                <c:pt idx="10188">
                  <c:v>611.30999999999995</c:v>
                </c:pt>
                <c:pt idx="10189">
                  <c:v>611.37</c:v>
                </c:pt>
                <c:pt idx="10190">
                  <c:v>611.42999999999995</c:v>
                </c:pt>
                <c:pt idx="10191">
                  <c:v>611.49</c:v>
                </c:pt>
                <c:pt idx="10192">
                  <c:v>611.54999999999995</c:v>
                </c:pt>
                <c:pt idx="10193">
                  <c:v>611.61</c:v>
                </c:pt>
                <c:pt idx="10194">
                  <c:v>611.66999999999996</c:v>
                </c:pt>
                <c:pt idx="10195">
                  <c:v>611.73</c:v>
                </c:pt>
                <c:pt idx="10196">
                  <c:v>611.79</c:v>
                </c:pt>
                <c:pt idx="10197">
                  <c:v>611.85</c:v>
                </c:pt>
                <c:pt idx="10198">
                  <c:v>611.91</c:v>
                </c:pt>
                <c:pt idx="10199">
                  <c:v>611.97</c:v>
                </c:pt>
                <c:pt idx="10200">
                  <c:v>612.03</c:v>
                </c:pt>
                <c:pt idx="10201">
                  <c:v>612.09</c:v>
                </c:pt>
                <c:pt idx="10202">
                  <c:v>612.15</c:v>
                </c:pt>
                <c:pt idx="10203">
                  <c:v>612.21</c:v>
                </c:pt>
                <c:pt idx="10204">
                  <c:v>612.27</c:v>
                </c:pt>
                <c:pt idx="10205">
                  <c:v>612.33000000000004</c:v>
                </c:pt>
                <c:pt idx="10206">
                  <c:v>612.39</c:v>
                </c:pt>
                <c:pt idx="10207">
                  <c:v>612.45000000000005</c:v>
                </c:pt>
                <c:pt idx="10208">
                  <c:v>612.51</c:v>
                </c:pt>
                <c:pt idx="10209">
                  <c:v>612.57000000000005</c:v>
                </c:pt>
                <c:pt idx="10210">
                  <c:v>612.63</c:v>
                </c:pt>
                <c:pt idx="10211">
                  <c:v>612.69000000000005</c:v>
                </c:pt>
                <c:pt idx="10212">
                  <c:v>612.75</c:v>
                </c:pt>
                <c:pt idx="10213">
                  <c:v>612.80999999999995</c:v>
                </c:pt>
                <c:pt idx="10214">
                  <c:v>612.87</c:v>
                </c:pt>
                <c:pt idx="10215">
                  <c:v>612.92999999999995</c:v>
                </c:pt>
                <c:pt idx="10216">
                  <c:v>612.99</c:v>
                </c:pt>
                <c:pt idx="10217">
                  <c:v>613.04999999999995</c:v>
                </c:pt>
                <c:pt idx="10218">
                  <c:v>613.11</c:v>
                </c:pt>
                <c:pt idx="10219">
                  <c:v>613.16999999999996</c:v>
                </c:pt>
                <c:pt idx="10220">
                  <c:v>613.23</c:v>
                </c:pt>
                <c:pt idx="10221">
                  <c:v>613.29</c:v>
                </c:pt>
                <c:pt idx="10222">
                  <c:v>613.35</c:v>
                </c:pt>
                <c:pt idx="10223">
                  <c:v>613.41</c:v>
                </c:pt>
                <c:pt idx="10224">
                  <c:v>613.47</c:v>
                </c:pt>
                <c:pt idx="10225">
                  <c:v>613.53</c:v>
                </c:pt>
                <c:pt idx="10226">
                  <c:v>613.59</c:v>
                </c:pt>
                <c:pt idx="10227">
                  <c:v>613.65</c:v>
                </c:pt>
                <c:pt idx="10228">
                  <c:v>613.71</c:v>
                </c:pt>
                <c:pt idx="10229">
                  <c:v>613.77</c:v>
                </c:pt>
                <c:pt idx="10230">
                  <c:v>613.83000000000004</c:v>
                </c:pt>
                <c:pt idx="10231">
                  <c:v>613.89</c:v>
                </c:pt>
                <c:pt idx="10232">
                  <c:v>613.95000000000005</c:v>
                </c:pt>
                <c:pt idx="10233">
                  <c:v>614.01</c:v>
                </c:pt>
                <c:pt idx="10234">
                  <c:v>614.07000000000005</c:v>
                </c:pt>
                <c:pt idx="10235">
                  <c:v>614.13</c:v>
                </c:pt>
                <c:pt idx="10236">
                  <c:v>614.19000000000005</c:v>
                </c:pt>
                <c:pt idx="10237">
                  <c:v>614.25</c:v>
                </c:pt>
                <c:pt idx="10238">
                  <c:v>614.30999999999995</c:v>
                </c:pt>
                <c:pt idx="10239">
                  <c:v>614.37</c:v>
                </c:pt>
                <c:pt idx="10240">
                  <c:v>614.42999999999995</c:v>
                </c:pt>
                <c:pt idx="10241">
                  <c:v>614.49</c:v>
                </c:pt>
                <c:pt idx="10242">
                  <c:v>614.54999999999995</c:v>
                </c:pt>
                <c:pt idx="10243">
                  <c:v>614.61</c:v>
                </c:pt>
                <c:pt idx="10244">
                  <c:v>614.66999999999996</c:v>
                </c:pt>
                <c:pt idx="10245">
                  <c:v>614.73</c:v>
                </c:pt>
                <c:pt idx="10246">
                  <c:v>614.79</c:v>
                </c:pt>
                <c:pt idx="10247">
                  <c:v>614.85</c:v>
                </c:pt>
                <c:pt idx="10248">
                  <c:v>614.91</c:v>
                </c:pt>
                <c:pt idx="10249">
                  <c:v>614.97</c:v>
                </c:pt>
                <c:pt idx="10250">
                  <c:v>615.03</c:v>
                </c:pt>
                <c:pt idx="10251">
                  <c:v>615.09</c:v>
                </c:pt>
                <c:pt idx="10252">
                  <c:v>615.15</c:v>
                </c:pt>
                <c:pt idx="10253">
                  <c:v>615.21</c:v>
                </c:pt>
                <c:pt idx="10254">
                  <c:v>615.27</c:v>
                </c:pt>
                <c:pt idx="10255">
                  <c:v>615.33000000000004</c:v>
                </c:pt>
                <c:pt idx="10256">
                  <c:v>615.39</c:v>
                </c:pt>
                <c:pt idx="10257">
                  <c:v>615.45000000000005</c:v>
                </c:pt>
                <c:pt idx="10258">
                  <c:v>615.51</c:v>
                </c:pt>
                <c:pt idx="10259">
                  <c:v>615.57000000000005</c:v>
                </c:pt>
                <c:pt idx="10260">
                  <c:v>615.63</c:v>
                </c:pt>
                <c:pt idx="10261">
                  <c:v>615.69000000000005</c:v>
                </c:pt>
                <c:pt idx="10262">
                  <c:v>615.75</c:v>
                </c:pt>
                <c:pt idx="10263">
                  <c:v>615.80999999999995</c:v>
                </c:pt>
                <c:pt idx="10264">
                  <c:v>615.87</c:v>
                </c:pt>
                <c:pt idx="10265">
                  <c:v>615.92999999999995</c:v>
                </c:pt>
                <c:pt idx="10266">
                  <c:v>615.99</c:v>
                </c:pt>
                <c:pt idx="10267">
                  <c:v>616.04999999999995</c:v>
                </c:pt>
                <c:pt idx="10268">
                  <c:v>616.11</c:v>
                </c:pt>
                <c:pt idx="10269">
                  <c:v>616.16999999999996</c:v>
                </c:pt>
                <c:pt idx="10270">
                  <c:v>616.23</c:v>
                </c:pt>
                <c:pt idx="10271">
                  <c:v>616.29</c:v>
                </c:pt>
                <c:pt idx="10272">
                  <c:v>616.35</c:v>
                </c:pt>
                <c:pt idx="10273">
                  <c:v>616.41</c:v>
                </c:pt>
                <c:pt idx="10274">
                  <c:v>616.47</c:v>
                </c:pt>
                <c:pt idx="10275">
                  <c:v>616.53</c:v>
                </c:pt>
                <c:pt idx="10276">
                  <c:v>616.59</c:v>
                </c:pt>
                <c:pt idx="10277">
                  <c:v>616.65</c:v>
                </c:pt>
                <c:pt idx="10278">
                  <c:v>616.71</c:v>
                </c:pt>
                <c:pt idx="10279">
                  <c:v>616.77</c:v>
                </c:pt>
                <c:pt idx="10280">
                  <c:v>616.83000000000004</c:v>
                </c:pt>
                <c:pt idx="10281">
                  <c:v>616.89</c:v>
                </c:pt>
                <c:pt idx="10282">
                  <c:v>616.95000000000005</c:v>
                </c:pt>
                <c:pt idx="10283">
                  <c:v>617.01</c:v>
                </c:pt>
                <c:pt idx="10284">
                  <c:v>617.07000000000005</c:v>
                </c:pt>
                <c:pt idx="10285">
                  <c:v>617.13</c:v>
                </c:pt>
                <c:pt idx="10286">
                  <c:v>617.19000000000005</c:v>
                </c:pt>
                <c:pt idx="10287">
                  <c:v>617.25</c:v>
                </c:pt>
                <c:pt idx="10288">
                  <c:v>617.30999999999995</c:v>
                </c:pt>
                <c:pt idx="10289">
                  <c:v>617.37</c:v>
                </c:pt>
                <c:pt idx="10290">
                  <c:v>617.42999999999995</c:v>
                </c:pt>
                <c:pt idx="10291">
                  <c:v>617.49</c:v>
                </c:pt>
                <c:pt idx="10292">
                  <c:v>617.54999999999995</c:v>
                </c:pt>
                <c:pt idx="10293">
                  <c:v>617.61</c:v>
                </c:pt>
                <c:pt idx="10294">
                  <c:v>617.66999999999996</c:v>
                </c:pt>
                <c:pt idx="10295">
                  <c:v>617.73</c:v>
                </c:pt>
                <c:pt idx="10296">
                  <c:v>617.79</c:v>
                </c:pt>
                <c:pt idx="10297">
                  <c:v>617.85</c:v>
                </c:pt>
                <c:pt idx="10298">
                  <c:v>617.91</c:v>
                </c:pt>
                <c:pt idx="10299">
                  <c:v>617.97</c:v>
                </c:pt>
                <c:pt idx="10300">
                  <c:v>618.03</c:v>
                </c:pt>
                <c:pt idx="10301">
                  <c:v>618.09</c:v>
                </c:pt>
                <c:pt idx="10302">
                  <c:v>618.15</c:v>
                </c:pt>
                <c:pt idx="10303">
                  <c:v>618.21</c:v>
                </c:pt>
                <c:pt idx="10304">
                  <c:v>618.27</c:v>
                </c:pt>
                <c:pt idx="10305">
                  <c:v>618.33000000000004</c:v>
                </c:pt>
                <c:pt idx="10306">
                  <c:v>618.39</c:v>
                </c:pt>
                <c:pt idx="10307">
                  <c:v>618.45000000000005</c:v>
                </c:pt>
                <c:pt idx="10308">
                  <c:v>618.51</c:v>
                </c:pt>
                <c:pt idx="10309">
                  <c:v>618.57000000000005</c:v>
                </c:pt>
                <c:pt idx="10310">
                  <c:v>618.63</c:v>
                </c:pt>
                <c:pt idx="10311">
                  <c:v>618.69000000000005</c:v>
                </c:pt>
                <c:pt idx="10312">
                  <c:v>618.75</c:v>
                </c:pt>
                <c:pt idx="10313">
                  <c:v>618.80999999999995</c:v>
                </c:pt>
                <c:pt idx="10314">
                  <c:v>618.87</c:v>
                </c:pt>
                <c:pt idx="10315">
                  <c:v>618.92999999999995</c:v>
                </c:pt>
                <c:pt idx="10316">
                  <c:v>618.99</c:v>
                </c:pt>
                <c:pt idx="10317">
                  <c:v>619.04999999999995</c:v>
                </c:pt>
                <c:pt idx="10318">
                  <c:v>619.11</c:v>
                </c:pt>
                <c:pt idx="10319">
                  <c:v>619.16999999999996</c:v>
                </c:pt>
                <c:pt idx="10320">
                  <c:v>619.23</c:v>
                </c:pt>
                <c:pt idx="10321">
                  <c:v>619.29</c:v>
                </c:pt>
                <c:pt idx="10322">
                  <c:v>619.35</c:v>
                </c:pt>
                <c:pt idx="10323">
                  <c:v>619.41</c:v>
                </c:pt>
                <c:pt idx="10324">
                  <c:v>619.47</c:v>
                </c:pt>
                <c:pt idx="10325">
                  <c:v>619.53</c:v>
                </c:pt>
                <c:pt idx="10326">
                  <c:v>619.59</c:v>
                </c:pt>
                <c:pt idx="10327">
                  <c:v>619.65</c:v>
                </c:pt>
                <c:pt idx="10328">
                  <c:v>619.71</c:v>
                </c:pt>
                <c:pt idx="10329">
                  <c:v>619.77</c:v>
                </c:pt>
                <c:pt idx="10330">
                  <c:v>619.83000000000004</c:v>
                </c:pt>
                <c:pt idx="10331">
                  <c:v>619.89</c:v>
                </c:pt>
                <c:pt idx="10332">
                  <c:v>619.95000000000005</c:v>
                </c:pt>
                <c:pt idx="10333">
                  <c:v>620.01</c:v>
                </c:pt>
                <c:pt idx="10334">
                  <c:v>620.07000000000005</c:v>
                </c:pt>
                <c:pt idx="10335">
                  <c:v>620.13</c:v>
                </c:pt>
                <c:pt idx="10336">
                  <c:v>620.19000000000005</c:v>
                </c:pt>
                <c:pt idx="10337">
                  <c:v>620.25</c:v>
                </c:pt>
                <c:pt idx="10338">
                  <c:v>620.30999999999995</c:v>
                </c:pt>
                <c:pt idx="10339">
                  <c:v>620.37</c:v>
                </c:pt>
                <c:pt idx="10340">
                  <c:v>620.42999999999995</c:v>
                </c:pt>
                <c:pt idx="10341">
                  <c:v>620.49</c:v>
                </c:pt>
                <c:pt idx="10342">
                  <c:v>620.54999999999995</c:v>
                </c:pt>
                <c:pt idx="10343">
                  <c:v>620.61</c:v>
                </c:pt>
                <c:pt idx="10344">
                  <c:v>620.66999999999996</c:v>
                </c:pt>
                <c:pt idx="10345">
                  <c:v>620.73</c:v>
                </c:pt>
                <c:pt idx="10346">
                  <c:v>620.79</c:v>
                </c:pt>
                <c:pt idx="10347">
                  <c:v>620.85</c:v>
                </c:pt>
                <c:pt idx="10348">
                  <c:v>620.91</c:v>
                </c:pt>
                <c:pt idx="10349">
                  <c:v>620.97</c:v>
                </c:pt>
                <c:pt idx="10350">
                  <c:v>621.03</c:v>
                </c:pt>
                <c:pt idx="10351">
                  <c:v>621.09</c:v>
                </c:pt>
                <c:pt idx="10352">
                  <c:v>621.15</c:v>
                </c:pt>
                <c:pt idx="10353">
                  <c:v>621.21</c:v>
                </c:pt>
                <c:pt idx="10354">
                  <c:v>621.27</c:v>
                </c:pt>
                <c:pt idx="10355">
                  <c:v>621.33000000000004</c:v>
                </c:pt>
                <c:pt idx="10356">
                  <c:v>621.39</c:v>
                </c:pt>
                <c:pt idx="10357">
                  <c:v>621.45000000000005</c:v>
                </c:pt>
                <c:pt idx="10358">
                  <c:v>621.51</c:v>
                </c:pt>
                <c:pt idx="10359">
                  <c:v>621.57000000000005</c:v>
                </c:pt>
                <c:pt idx="10360">
                  <c:v>621.63</c:v>
                </c:pt>
                <c:pt idx="10361">
                  <c:v>621.69000000000005</c:v>
                </c:pt>
                <c:pt idx="10362">
                  <c:v>621.75</c:v>
                </c:pt>
                <c:pt idx="10363">
                  <c:v>621.80999999999995</c:v>
                </c:pt>
                <c:pt idx="10364">
                  <c:v>621.87</c:v>
                </c:pt>
                <c:pt idx="10365">
                  <c:v>621.92999999999995</c:v>
                </c:pt>
                <c:pt idx="10366">
                  <c:v>621.99</c:v>
                </c:pt>
                <c:pt idx="10367">
                  <c:v>622.04999999999995</c:v>
                </c:pt>
                <c:pt idx="10368">
                  <c:v>622.11</c:v>
                </c:pt>
                <c:pt idx="10369">
                  <c:v>622.16999999999996</c:v>
                </c:pt>
                <c:pt idx="10370">
                  <c:v>622.23</c:v>
                </c:pt>
                <c:pt idx="10371">
                  <c:v>622.29</c:v>
                </c:pt>
                <c:pt idx="10372">
                  <c:v>622.35</c:v>
                </c:pt>
                <c:pt idx="10373">
                  <c:v>622.41</c:v>
                </c:pt>
                <c:pt idx="10374">
                  <c:v>622.47</c:v>
                </c:pt>
                <c:pt idx="10375">
                  <c:v>622.53</c:v>
                </c:pt>
                <c:pt idx="10376">
                  <c:v>622.59</c:v>
                </c:pt>
                <c:pt idx="10377">
                  <c:v>622.65</c:v>
                </c:pt>
                <c:pt idx="10378">
                  <c:v>622.71</c:v>
                </c:pt>
                <c:pt idx="10379">
                  <c:v>622.77</c:v>
                </c:pt>
                <c:pt idx="10380">
                  <c:v>622.83000000000004</c:v>
                </c:pt>
                <c:pt idx="10381">
                  <c:v>622.89</c:v>
                </c:pt>
                <c:pt idx="10382">
                  <c:v>622.95000000000005</c:v>
                </c:pt>
                <c:pt idx="10383">
                  <c:v>623.01</c:v>
                </c:pt>
                <c:pt idx="10384">
                  <c:v>623.07000000000005</c:v>
                </c:pt>
                <c:pt idx="10385">
                  <c:v>623.13</c:v>
                </c:pt>
                <c:pt idx="10386">
                  <c:v>623.19000000000005</c:v>
                </c:pt>
                <c:pt idx="10387">
                  <c:v>623.25</c:v>
                </c:pt>
                <c:pt idx="10388">
                  <c:v>623.30999999999995</c:v>
                </c:pt>
                <c:pt idx="10389">
                  <c:v>623.37</c:v>
                </c:pt>
                <c:pt idx="10390">
                  <c:v>623.42999999999995</c:v>
                </c:pt>
                <c:pt idx="10391">
                  <c:v>623.49</c:v>
                </c:pt>
                <c:pt idx="10392">
                  <c:v>623.54999999999995</c:v>
                </c:pt>
                <c:pt idx="10393">
                  <c:v>623.61</c:v>
                </c:pt>
                <c:pt idx="10394">
                  <c:v>623.66999999999996</c:v>
                </c:pt>
                <c:pt idx="10395">
                  <c:v>623.73</c:v>
                </c:pt>
                <c:pt idx="10396">
                  <c:v>623.79</c:v>
                </c:pt>
                <c:pt idx="10397">
                  <c:v>623.85</c:v>
                </c:pt>
                <c:pt idx="10398">
                  <c:v>623.91</c:v>
                </c:pt>
                <c:pt idx="10399">
                  <c:v>623.97</c:v>
                </c:pt>
                <c:pt idx="10400">
                  <c:v>624.03</c:v>
                </c:pt>
                <c:pt idx="10401">
                  <c:v>624.09</c:v>
                </c:pt>
                <c:pt idx="10402">
                  <c:v>624.15</c:v>
                </c:pt>
                <c:pt idx="10403">
                  <c:v>624.21</c:v>
                </c:pt>
                <c:pt idx="10404">
                  <c:v>624.27</c:v>
                </c:pt>
                <c:pt idx="10405">
                  <c:v>624.33000000000004</c:v>
                </c:pt>
                <c:pt idx="10406">
                  <c:v>624.39</c:v>
                </c:pt>
                <c:pt idx="10407">
                  <c:v>624.45000000000005</c:v>
                </c:pt>
                <c:pt idx="10408">
                  <c:v>624.51</c:v>
                </c:pt>
                <c:pt idx="10409">
                  <c:v>624.57000000000005</c:v>
                </c:pt>
                <c:pt idx="10410">
                  <c:v>624.63</c:v>
                </c:pt>
                <c:pt idx="10411">
                  <c:v>624.69000000000005</c:v>
                </c:pt>
                <c:pt idx="10412">
                  <c:v>624.75</c:v>
                </c:pt>
                <c:pt idx="10413">
                  <c:v>624.80999999999995</c:v>
                </c:pt>
                <c:pt idx="10414">
                  <c:v>624.87</c:v>
                </c:pt>
                <c:pt idx="10415">
                  <c:v>624.92999999999995</c:v>
                </c:pt>
                <c:pt idx="10416">
                  <c:v>624.99</c:v>
                </c:pt>
                <c:pt idx="10417">
                  <c:v>625.04999999999995</c:v>
                </c:pt>
                <c:pt idx="10418">
                  <c:v>625.11</c:v>
                </c:pt>
                <c:pt idx="10419">
                  <c:v>625.16999999999996</c:v>
                </c:pt>
                <c:pt idx="10420">
                  <c:v>625.23</c:v>
                </c:pt>
                <c:pt idx="10421">
                  <c:v>625.29</c:v>
                </c:pt>
                <c:pt idx="10422">
                  <c:v>625.35</c:v>
                </c:pt>
                <c:pt idx="10423">
                  <c:v>625.41</c:v>
                </c:pt>
                <c:pt idx="10424">
                  <c:v>625.47</c:v>
                </c:pt>
                <c:pt idx="10425">
                  <c:v>625.53</c:v>
                </c:pt>
                <c:pt idx="10426">
                  <c:v>625.59</c:v>
                </c:pt>
                <c:pt idx="10427">
                  <c:v>625.65</c:v>
                </c:pt>
                <c:pt idx="10428">
                  <c:v>625.71</c:v>
                </c:pt>
                <c:pt idx="10429">
                  <c:v>625.77</c:v>
                </c:pt>
                <c:pt idx="10430">
                  <c:v>625.83000000000004</c:v>
                </c:pt>
                <c:pt idx="10431">
                  <c:v>625.89</c:v>
                </c:pt>
                <c:pt idx="10432">
                  <c:v>625.95000000000005</c:v>
                </c:pt>
                <c:pt idx="10433">
                  <c:v>626.01</c:v>
                </c:pt>
                <c:pt idx="10434">
                  <c:v>626.07000000000005</c:v>
                </c:pt>
                <c:pt idx="10435">
                  <c:v>626.13</c:v>
                </c:pt>
                <c:pt idx="10436">
                  <c:v>626.19000000000005</c:v>
                </c:pt>
                <c:pt idx="10437">
                  <c:v>626.25</c:v>
                </c:pt>
                <c:pt idx="10438">
                  <c:v>626.30999999999995</c:v>
                </c:pt>
                <c:pt idx="10439">
                  <c:v>626.37</c:v>
                </c:pt>
                <c:pt idx="10440">
                  <c:v>626.42999999999995</c:v>
                </c:pt>
                <c:pt idx="10441">
                  <c:v>626.49</c:v>
                </c:pt>
                <c:pt idx="10442">
                  <c:v>626.54999999999995</c:v>
                </c:pt>
                <c:pt idx="10443">
                  <c:v>626.61</c:v>
                </c:pt>
                <c:pt idx="10444">
                  <c:v>626.66999999999996</c:v>
                </c:pt>
                <c:pt idx="10445">
                  <c:v>626.73</c:v>
                </c:pt>
                <c:pt idx="10446">
                  <c:v>626.79</c:v>
                </c:pt>
                <c:pt idx="10447">
                  <c:v>626.85</c:v>
                </c:pt>
                <c:pt idx="10448">
                  <c:v>626.91</c:v>
                </c:pt>
                <c:pt idx="10449">
                  <c:v>626.97</c:v>
                </c:pt>
                <c:pt idx="10450">
                  <c:v>627.03</c:v>
                </c:pt>
                <c:pt idx="10451">
                  <c:v>627.09</c:v>
                </c:pt>
                <c:pt idx="10452">
                  <c:v>627.15</c:v>
                </c:pt>
                <c:pt idx="10453">
                  <c:v>627.21</c:v>
                </c:pt>
                <c:pt idx="10454">
                  <c:v>627.27</c:v>
                </c:pt>
                <c:pt idx="10455">
                  <c:v>627.33000000000004</c:v>
                </c:pt>
                <c:pt idx="10456">
                  <c:v>627.39</c:v>
                </c:pt>
                <c:pt idx="10457">
                  <c:v>627.45000000000005</c:v>
                </c:pt>
                <c:pt idx="10458">
                  <c:v>627.51</c:v>
                </c:pt>
                <c:pt idx="10459">
                  <c:v>627.57000000000005</c:v>
                </c:pt>
                <c:pt idx="10460">
                  <c:v>627.63</c:v>
                </c:pt>
                <c:pt idx="10461">
                  <c:v>627.69000000000005</c:v>
                </c:pt>
                <c:pt idx="10462">
                  <c:v>627.75</c:v>
                </c:pt>
                <c:pt idx="10463">
                  <c:v>627.80999999999995</c:v>
                </c:pt>
                <c:pt idx="10464">
                  <c:v>627.87</c:v>
                </c:pt>
                <c:pt idx="10465">
                  <c:v>627.92999999999995</c:v>
                </c:pt>
                <c:pt idx="10466">
                  <c:v>627.99</c:v>
                </c:pt>
                <c:pt idx="10467">
                  <c:v>628.04999999999995</c:v>
                </c:pt>
                <c:pt idx="10468">
                  <c:v>628.11</c:v>
                </c:pt>
                <c:pt idx="10469">
                  <c:v>628.16999999999996</c:v>
                </c:pt>
                <c:pt idx="10470">
                  <c:v>628.23</c:v>
                </c:pt>
                <c:pt idx="10471">
                  <c:v>628.29</c:v>
                </c:pt>
                <c:pt idx="10472">
                  <c:v>628.35</c:v>
                </c:pt>
                <c:pt idx="10473">
                  <c:v>628.41</c:v>
                </c:pt>
                <c:pt idx="10474">
                  <c:v>628.47</c:v>
                </c:pt>
                <c:pt idx="10475">
                  <c:v>628.53</c:v>
                </c:pt>
                <c:pt idx="10476">
                  <c:v>628.59</c:v>
                </c:pt>
                <c:pt idx="10477">
                  <c:v>628.65</c:v>
                </c:pt>
                <c:pt idx="10478">
                  <c:v>628.71</c:v>
                </c:pt>
                <c:pt idx="10479">
                  <c:v>628.77</c:v>
                </c:pt>
                <c:pt idx="10480">
                  <c:v>628.83000000000004</c:v>
                </c:pt>
                <c:pt idx="10481">
                  <c:v>628.89</c:v>
                </c:pt>
                <c:pt idx="10482">
                  <c:v>628.95000000000005</c:v>
                </c:pt>
                <c:pt idx="10483">
                  <c:v>629.01</c:v>
                </c:pt>
                <c:pt idx="10484">
                  <c:v>629.07000000000005</c:v>
                </c:pt>
                <c:pt idx="10485">
                  <c:v>629.13</c:v>
                </c:pt>
                <c:pt idx="10486">
                  <c:v>629.19000000000005</c:v>
                </c:pt>
                <c:pt idx="10487">
                  <c:v>629.25</c:v>
                </c:pt>
                <c:pt idx="10488">
                  <c:v>629.30999999999995</c:v>
                </c:pt>
                <c:pt idx="10489">
                  <c:v>629.37</c:v>
                </c:pt>
                <c:pt idx="10490">
                  <c:v>629.42999999999995</c:v>
                </c:pt>
                <c:pt idx="10491">
                  <c:v>629.49</c:v>
                </c:pt>
                <c:pt idx="10492">
                  <c:v>629.54999999999995</c:v>
                </c:pt>
                <c:pt idx="10493">
                  <c:v>629.61</c:v>
                </c:pt>
                <c:pt idx="10494">
                  <c:v>629.66999999999996</c:v>
                </c:pt>
                <c:pt idx="10495">
                  <c:v>629.73</c:v>
                </c:pt>
                <c:pt idx="10496">
                  <c:v>629.79</c:v>
                </c:pt>
                <c:pt idx="10497">
                  <c:v>629.85</c:v>
                </c:pt>
                <c:pt idx="10498">
                  <c:v>629.91</c:v>
                </c:pt>
                <c:pt idx="10499">
                  <c:v>629.97</c:v>
                </c:pt>
                <c:pt idx="10500">
                  <c:v>630.03</c:v>
                </c:pt>
                <c:pt idx="10501">
                  <c:v>630.09</c:v>
                </c:pt>
                <c:pt idx="10502">
                  <c:v>630.15</c:v>
                </c:pt>
                <c:pt idx="10503">
                  <c:v>630.21</c:v>
                </c:pt>
                <c:pt idx="10504">
                  <c:v>630.27</c:v>
                </c:pt>
                <c:pt idx="10505">
                  <c:v>630.33000000000004</c:v>
                </c:pt>
                <c:pt idx="10506">
                  <c:v>630.39</c:v>
                </c:pt>
                <c:pt idx="10507">
                  <c:v>630.45000000000005</c:v>
                </c:pt>
                <c:pt idx="10508">
                  <c:v>630.51</c:v>
                </c:pt>
                <c:pt idx="10509">
                  <c:v>630.57000000000005</c:v>
                </c:pt>
                <c:pt idx="10510">
                  <c:v>630.63</c:v>
                </c:pt>
                <c:pt idx="10511">
                  <c:v>630.69000000000005</c:v>
                </c:pt>
                <c:pt idx="10512">
                  <c:v>630.75</c:v>
                </c:pt>
                <c:pt idx="10513">
                  <c:v>630.80999999999995</c:v>
                </c:pt>
                <c:pt idx="10514">
                  <c:v>630.87</c:v>
                </c:pt>
                <c:pt idx="10515">
                  <c:v>630.92999999999995</c:v>
                </c:pt>
                <c:pt idx="10516">
                  <c:v>630.99</c:v>
                </c:pt>
                <c:pt idx="10517">
                  <c:v>631.04999999999995</c:v>
                </c:pt>
                <c:pt idx="10518">
                  <c:v>631.11</c:v>
                </c:pt>
                <c:pt idx="10519">
                  <c:v>631.16999999999996</c:v>
                </c:pt>
                <c:pt idx="10520">
                  <c:v>631.23</c:v>
                </c:pt>
                <c:pt idx="10521">
                  <c:v>631.29</c:v>
                </c:pt>
                <c:pt idx="10522">
                  <c:v>631.35</c:v>
                </c:pt>
                <c:pt idx="10523">
                  <c:v>631.41</c:v>
                </c:pt>
                <c:pt idx="10524">
                  <c:v>631.47</c:v>
                </c:pt>
                <c:pt idx="10525">
                  <c:v>631.53</c:v>
                </c:pt>
                <c:pt idx="10526">
                  <c:v>631.59</c:v>
                </c:pt>
                <c:pt idx="10527">
                  <c:v>631.65</c:v>
                </c:pt>
                <c:pt idx="10528">
                  <c:v>631.71</c:v>
                </c:pt>
                <c:pt idx="10529">
                  <c:v>631.77</c:v>
                </c:pt>
                <c:pt idx="10530">
                  <c:v>631.83000000000004</c:v>
                </c:pt>
                <c:pt idx="10531">
                  <c:v>631.89</c:v>
                </c:pt>
                <c:pt idx="10532">
                  <c:v>631.95000000000005</c:v>
                </c:pt>
                <c:pt idx="10533">
                  <c:v>632.01</c:v>
                </c:pt>
                <c:pt idx="10534">
                  <c:v>632.07000000000005</c:v>
                </c:pt>
                <c:pt idx="10535">
                  <c:v>632.13</c:v>
                </c:pt>
                <c:pt idx="10536">
                  <c:v>632.19000000000005</c:v>
                </c:pt>
                <c:pt idx="10537">
                  <c:v>632.25</c:v>
                </c:pt>
                <c:pt idx="10538">
                  <c:v>632.30999999999995</c:v>
                </c:pt>
                <c:pt idx="10539">
                  <c:v>632.37</c:v>
                </c:pt>
                <c:pt idx="10540">
                  <c:v>632.42999999999995</c:v>
                </c:pt>
                <c:pt idx="10541">
                  <c:v>632.49</c:v>
                </c:pt>
                <c:pt idx="10542">
                  <c:v>632.54999999999995</c:v>
                </c:pt>
                <c:pt idx="10543">
                  <c:v>632.61</c:v>
                </c:pt>
                <c:pt idx="10544">
                  <c:v>632.66999999999996</c:v>
                </c:pt>
                <c:pt idx="10545">
                  <c:v>632.73</c:v>
                </c:pt>
                <c:pt idx="10546">
                  <c:v>632.79</c:v>
                </c:pt>
                <c:pt idx="10547">
                  <c:v>632.85</c:v>
                </c:pt>
                <c:pt idx="10548">
                  <c:v>632.91</c:v>
                </c:pt>
                <c:pt idx="10549">
                  <c:v>632.97</c:v>
                </c:pt>
                <c:pt idx="10550">
                  <c:v>633.03</c:v>
                </c:pt>
                <c:pt idx="10551">
                  <c:v>633.09</c:v>
                </c:pt>
                <c:pt idx="10552">
                  <c:v>633.15</c:v>
                </c:pt>
                <c:pt idx="10553">
                  <c:v>633.21</c:v>
                </c:pt>
                <c:pt idx="10554">
                  <c:v>633.27</c:v>
                </c:pt>
                <c:pt idx="10555">
                  <c:v>633.33000000000004</c:v>
                </c:pt>
                <c:pt idx="10556">
                  <c:v>633.39</c:v>
                </c:pt>
                <c:pt idx="10557">
                  <c:v>633.45000000000005</c:v>
                </c:pt>
                <c:pt idx="10558">
                  <c:v>633.51</c:v>
                </c:pt>
                <c:pt idx="10559">
                  <c:v>633.57000000000005</c:v>
                </c:pt>
                <c:pt idx="10560">
                  <c:v>633.63</c:v>
                </c:pt>
                <c:pt idx="10561">
                  <c:v>633.69000000000005</c:v>
                </c:pt>
                <c:pt idx="10562">
                  <c:v>633.75</c:v>
                </c:pt>
                <c:pt idx="10563">
                  <c:v>633.80999999999995</c:v>
                </c:pt>
                <c:pt idx="10564">
                  <c:v>633.87</c:v>
                </c:pt>
                <c:pt idx="10565">
                  <c:v>633.92999999999995</c:v>
                </c:pt>
                <c:pt idx="10566">
                  <c:v>633.99</c:v>
                </c:pt>
                <c:pt idx="10567">
                  <c:v>634.04999999999995</c:v>
                </c:pt>
                <c:pt idx="10568">
                  <c:v>634.11</c:v>
                </c:pt>
                <c:pt idx="10569">
                  <c:v>634.16999999999996</c:v>
                </c:pt>
                <c:pt idx="10570">
                  <c:v>634.23</c:v>
                </c:pt>
                <c:pt idx="10571">
                  <c:v>634.29</c:v>
                </c:pt>
                <c:pt idx="10572">
                  <c:v>634.35</c:v>
                </c:pt>
                <c:pt idx="10573">
                  <c:v>634.41</c:v>
                </c:pt>
                <c:pt idx="10574">
                  <c:v>634.47</c:v>
                </c:pt>
                <c:pt idx="10575">
                  <c:v>634.53</c:v>
                </c:pt>
                <c:pt idx="10576">
                  <c:v>634.59</c:v>
                </c:pt>
                <c:pt idx="10577">
                  <c:v>634.65</c:v>
                </c:pt>
                <c:pt idx="10578">
                  <c:v>634.71</c:v>
                </c:pt>
                <c:pt idx="10579">
                  <c:v>634.77</c:v>
                </c:pt>
                <c:pt idx="10580">
                  <c:v>634.83000000000004</c:v>
                </c:pt>
                <c:pt idx="10581">
                  <c:v>634.89</c:v>
                </c:pt>
                <c:pt idx="10582">
                  <c:v>634.95000000000005</c:v>
                </c:pt>
                <c:pt idx="10583">
                  <c:v>635.01</c:v>
                </c:pt>
                <c:pt idx="10584">
                  <c:v>635.07000000000005</c:v>
                </c:pt>
                <c:pt idx="10585">
                  <c:v>635.13</c:v>
                </c:pt>
                <c:pt idx="10586">
                  <c:v>635.19000000000005</c:v>
                </c:pt>
                <c:pt idx="10587">
                  <c:v>635.25</c:v>
                </c:pt>
                <c:pt idx="10588">
                  <c:v>635.30999999999995</c:v>
                </c:pt>
                <c:pt idx="10589">
                  <c:v>635.37</c:v>
                </c:pt>
                <c:pt idx="10590">
                  <c:v>635.42999999999995</c:v>
                </c:pt>
                <c:pt idx="10591">
                  <c:v>635.49</c:v>
                </c:pt>
                <c:pt idx="10592">
                  <c:v>635.54999999999995</c:v>
                </c:pt>
                <c:pt idx="10593">
                  <c:v>635.61</c:v>
                </c:pt>
                <c:pt idx="10594">
                  <c:v>635.66999999999996</c:v>
                </c:pt>
                <c:pt idx="10595">
                  <c:v>635.73</c:v>
                </c:pt>
                <c:pt idx="10596">
                  <c:v>635.79</c:v>
                </c:pt>
                <c:pt idx="10597">
                  <c:v>635.85</c:v>
                </c:pt>
                <c:pt idx="10598">
                  <c:v>635.91</c:v>
                </c:pt>
                <c:pt idx="10599">
                  <c:v>635.97</c:v>
                </c:pt>
                <c:pt idx="10600">
                  <c:v>636.03</c:v>
                </c:pt>
                <c:pt idx="10601">
                  <c:v>636.09</c:v>
                </c:pt>
                <c:pt idx="10602">
                  <c:v>636.15</c:v>
                </c:pt>
                <c:pt idx="10603">
                  <c:v>636.21</c:v>
                </c:pt>
                <c:pt idx="10604">
                  <c:v>636.27</c:v>
                </c:pt>
                <c:pt idx="10605">
                  <c:v>636.33000000000004</c:v>
                </c:pt>
                <c:pt idx="10606">
                  <c:v>636.39</c:v>
                </c:pt>
                <c:pt idx="10607">
                  <c:v>636.45000000000005</c:v>
                </c:pt>
                <c:pt idx="10608">
                  <c:v>636.51</c:v>
                </c:pt>
                <c:pt idx="10609">
                  <c:v>636.57000000000005</c:v>
                </c:pt>
                <c:pt idx="10610">
                  <c:v>636.63</c:v>
                </c:pt>
                <c:pt idx="10611">
                  <c:v>636.69000000000005</c:v>
                </c:pt>
                <c:pt idx="10612">
                  <c:v>636.75</c:v>
                </c:pt>
                <c:pt idx="10613">
                  <c:v>636.80999999999995</c:v>
                </c:pt>
                <c:pt idx="10614">
                  <c:v>636.87</c:v>
                </c:pt>
                <c:pt idx="10615">
                  <c:v>636.92999999999995</c:v>
                </c:pt>
                <c:pt idx="10616">
                  <c:v>636.99</c:v>
                </c:pt>
                <c:pt idx="10617">
                  <c:v>637.04999999999995</c:v>
                </c:pt>
                <c:pt idx="10618">
                  <c:v>637.11</c:v>
                </c:pt>
                <c:pt idx="10619">
                  <c:v>637.16999999999996</c:v>
                </c:pt>
                <c:pt idx="10620">
                  <c:v>637.23</c:v>
                </c:pt>
                <c:pt idx="10621">
                  <c:v>637.29</c:v>
                </c:pt>
                <c:pt idx="10622">
                  <c:v>637.35</c:v>
                </c:pt>
                <c:pt idx="10623">
                  <c:v>637.41</c:v>
                </c:pt>
                <c:pt idx="10624">
                  <c:v>637.47</c:v>
                </c:pt>
                <c:pt idx="10625">
                  <c:v>637.53</c:v>
                </c:pt>
                <c:pt idx="10626">
                  <c:v>637.59</c:v>
                </c:pt>
                <c:pt idx="10627">
                  <c:v>637.65</c:v>
                </c:pt>
                <c:pt idx="10628">
                  <c:v>637.71</c:v>
                </c:pt>
                <c:pt idx="10629">
                  <c:v>637.77</c:v>
                </c:pt>
                <c:pt idx="10630">
                  <c:v>637.83000000000004</c:v>
                </c:pt>
                <c:pt idx="10631">
                  <c:v>637.89</c:v>
                </c:pt>
                <c:pt idx="10632">
                  <c:v>637.95000000000005</c:v>
                </c:pt>
                <c:pt idx="10633">
                  <c:v>638.01</c:v>
                </c:pt>
                <c:pt idx="10634">
                  <c:v>638.07000000000005</c:v>
                </c:pt>
                <c:pt idx="10635">
                  <c:v>638.13</c:v>
                </c:pt>
                <c:pt idx="10636">
                  <c:v>638.19000000000005</c:v>
                </c:pt>
                <c:pt idx="10637">
                  <c:v>638.25</c:v>
                </c:pt>
                <c:pt idx="10638">
                  <c:v>638.30999999999995</c:v>
                </c:pt>
                <c:pt idx="10639">
                  <c:v>638.37</c:v>
                </c:pt>
                <c:pt idx="10640">
                  <c:v>638.42999999999995</c:v>
                </c:pt>
                <c:pt idx="10641">
                  <c:v>638.49</c:v>
                </c:pt>
                <c:pt idx="10642">
                  <c:v>638.54999999999995</c:v>
                </c:pt>
                <c:pt idx="10643">
                  <c:v>638.61</c:v>
                </c:pt>
                <c:pt idx="10644">
                  <c:v>638.66999999999996</c:v>
                </c:pt>
                <c:pt idx="10645">
                  <c:v>638.73</c:v>
                </c:pt>
                <c:pt idx="10646">
                  <c:v>638.79</c:v>
                </c:pt>
                <c:pt idx="10647">
                  <c:v>638.85</c:v>
                </c:pt>
                <c:pt idx="10648">
                  <c:v>638.91</c:v>
                </c:pt>
                <c:pt idx="10649">
                  <c:v>638.97</c:v>
                </c:pt>
                <c:pt idx="10650">
                  <c:v>639.03</c:v>
                </c:pt>
                <c:pt idx="10651">
                  <c:v>639.09</c:v>
                </c:pt>
                <c:pt idx="10652">
                  <c:v>639.15</c:v>
                </c:pt>
                <c:pt idx="10653">
                  <c:v>639.21</c:v>
                </c:pt>
                <c:pt idx="10654">
                  <c:v>639.27</c:v>
                </c:pt>
                <c:pt idx="10655">
                  <c:v>639.33000000000004</c:v>
                </c:pt>
                <c:pt idx="10656">
                  <c:v>639.39</c:v>
                </c:pt>
                <c:pt idx="10657">
                  <c:v>639.45000000000005</c:v>
                </c:pt>
                <c:pt idx="10658">
                  <c:v>639.51</c:v>
                </c:pt>
                <c:pt idx="10659">
                  <c:v>639.57000000000005</c:v>
                </c:pt>
                <c:pt idx="10660">
                  <c:v>639.63</c:v>
                </c:pt>
                <c:pt idx="10661">
                  <c:v>639.69000000000005</c:v>
                </c:pt>
                <c:pt idx="10662">
                  <c:v>639.75</c:v>
                </c:pt>
                <c:pt idx="10663">
                  <c:v>639.80999999999995</c:v>
                </c:pt>
                <c:pt idx="10664">
                  <c:v>639.87</c:v>
                </c:pt>
                <c:pt idx="10665">
                  <c:v>639.92999999999995</c:v>
                </c:pt>
                <c:pt idx="10666">
                  <c:v>639.99</c:v>
                </c:pt>
                <c:pt idx="10667">
                  <c:v>640.04999999999995</c:v>
                </c:pt>
                <c:pt idx="10668">
                  <c:v>640.11</c:v>
                </c:pt>
                <c:pt idx="10669">
                  <c:v>640.16999999999996</c:v>
                </c:pt>
                <c:pt idx="10670">
                  <c:v>640.23</c:v>
                </c:pt>
                <c:pt idx="10671">
                  <c:v>640.29</c:v>
                </c:pt>
                <c:pt idx="10672">
                  <c:v>640.35</c:v>
                </c:pt>
                <c:pt idx="10673">
                  <c:v>640.41</c:v>
                </c:pt>
                <c:pt idx="10674">
                  <c:v>640.47</c:v>
                </c:pt>
                <c:pt idx="10675">
                  <c:v>640.53</c:v>
                </c:pt>
                <c:pt idx="10676">
                  <c:v>640.59</c:v>
                </c:pt>
                <c:pt idx="10677">
                  <c:v>640.65</c:v>
                </c:pt>
                <c:pt idx="10678">
                  <c:v>640.71</c:v>
                </c:pt>
                <c:pt idx="10679">
                  <c:v>640.77</c:v>
                </c:pt>
                <c:pt idx="10680">
                  <c:v>640.83000000000004</c:v>
                </c:pt>
                <c:pt idx="10681">
                  <c:v>640.89</c:v>
                </c:pt>
                <c:pt idx="10682">
                  <c:v>640.95000000000005</c:v>
                </c:pt>
                <c:pt idx="10683">
                  <c:v>641.01</c:v>
                </c:pt>
                <c:pt idx="10684">
                  <c:v>641.07000000000005</c:v>
                </c:pt>
                <c:pt idx="10685">
                  <c:v>641.13</c:v>
                </c:pt>
                <c:pt idx="10686">
                  <c:v>641.19000000000005</c:v>
                </c:pt>
                <c:pt idx="10687">
                  <c:v>641.25</c:v>
                </c:pt>
                <c:pt idx="10688">
                  <c:v>641.30999999999995</c:v>
                </c:pt>
                <c:pt idx="10689">
                  <c:v>641.37</c:v>
                </c:pt>
                <c:pt idx="10690">
                  <c:v>641.42999999999995</c:v>
                </c:pt>
                <c:pt idx="10691">
                  <c:v>641.49</c:v>
                </c:pt>
                <c:pt idx="10692">
                  <c:v>641.54999999999995</c:v>
                </c:pt>
                <c:pt idx="10693">
                  <c:v>641.61</c:v>
                </c:pt>
                <c:pt idx="10694">
                  <c:v>641.66999999999996</c:v>
                </c:pt>
                <c:pt idx="10695">
                  <c:v>641.73</c:v>
                </c:pt>
                <c:pt idx="10696">
                  <c:v>641.79</c:v>
                </c:pt>
                <c:pt idx="10697">
                  <c:v>641.85</c:v>
                </c:pt>
                <c:pt idx="10698">
                  <c:v>641.91</c:v>
                </c:pt>
                <c:pt idx="10699">
                  <c:v>641.97</c:v>
                </c:pt>
                <c:pt idx="10700">
                  <c:v>642.03</c:v>
                </c:pt>
                <c:pt idx="10701">
                  <c:v>642.09</c:v>
                </c:pt>
                <c:pt idx="10702">
                  <c:v>642.15</c:v>
                </c:pt>
                <c:pt idx="10703">
                  <c:v>642.21</c:v>
                </c:pt>
                <c:pt idx="10704">
                  <c:v>642.27</c:v>
                </c:pt>
                <c:pt idx="10705">
                  <c:v>642.33000000000004</c:v>
                </c:pt>
                <c:pt idx="10706">
                  <c:v>642.39</c:v>
                </c:pt>
                <c:pt idx="10707">
                  <c:v>642.45000000000005</c:v>
                </c:pt>
                <c:pt idx="10708">
                  <c:v>642.51</c:v>
                </c:pt>
                <c:pt idx="10709">
                  <c:v>642.57000000000005</c:v>
                </c:pt>
                <c:pt idx="10710">
                  <c:v>642.63</c:v>
                </c:pt>
                <c:pt idx="10711">
                  <c:v>642.69000000000005</c:v>
                </c:pt>
                <c:pt idx="10712">
                  <c:v>642.75</c:v>
                </c:pt>
                <c:pt idx="10713">
                  <c:v>642.80999999999995</c:v>
                </c:pt>
                <c:pt idx="10714">
                  <c:v>642.87</c:v>
                </c:pt>
                <c:pt idx="10715">
                  <c:v>642.92999999999995</c:v>
                </c:pt>
                <c:pt idx="10716">
                  <c:v>642.99</c:v>
                </c:pt>
                <c:pt idx="10717">
                  <c:v>643.04999999999995</c:v>
                </c:pt>
                <c:pt idx="10718">
                  <c:v>643.11</c:v>
                </c:pt>
                <c:pt idx="10719">
                  <c:v>643.16999999999996</c:v>
                </c:pt>
                <c:pt idx="10720">
                  <c:v>643.23</c:v>
                </c:pt>
                <c:pt idx="10721">
                  <c:v>643.29</c:v>
                </c:pt>
                <c:pt idx="10722">
                  <c:v>643.35</c:v>
                </c:pt>
                <c:pt idx="10723">
                  <c:v>643.41</c:v>
                </c:pt>
                <c:pt idx="10724">
                  <c:v>643.47</c:v>
                </c:pt>
                <c:pt idx="10725">
                  <c:v>643.53</c:v>
                </c:pt>
                <c:pt idx="10726">
                  <c:v>643.59</c:v>
                </c:pt>
                <c:pt idx="10727">
                  <c:v>643.65</c:v>
                </c:pt>
                <c:pt idx="10728">
                  <c:v>643.71</c:v>
                </c:pt>
                <c:pt idx="10729">
                  <c:v>643.77</c:v>
                </c:pt>
                <c:pt idx="10730">
                  <c:v>643.83000000000004</c:v>
                </c:pt>
                <c:pt idx="10731">
                  <c:v>643.89</c:v>
                </c:pt>
                <c:pt idx="10732">
                  <c:v>643.95000000000005</c:v>
                </c:pt>
                <c:pt idx="10733">
                  <c:v>644.01</c:v>
                </c:pt>
                <c:pt idx="10734">
                  <c:v>644.07000000000005</c:v>
                </c:pt>
                <c:pt idx="10735">
                  <c:v>644.13</c:v>
                </c:pt>
                <c:pt idx="10736">
                  <c:v>644.19000000000005</c:v>
                </c:pt>
                <c:pt idx="10737">
                  <c:v>644.25</c:v>
                </c:pt>
                <c:pt idx="10738">
                  <c:v>644.30999999999995</c:v>
                </c:pt>
                <c:pt idx="10739">
                  <c:v>644.37</c:v>
                </c:pt>
                <c:pt idx="10740">
                  <c:v>644.42999999999995</c:v>
                </c:pt>
                <c:pt idx="10741">
                  <c:v>644.49</c:v>
                </c:pt>
                <c:pt idx="10742">
                  <c:v>644.54999999999995</c:v>
                </c:pt>
                <c:pt idx="10743">
                  <c:v>644.61</c:v>
                </c:pt>
                <c:pt idx="10744">
                  <c:v>644.66999999999996</c:v>
                </c:pt>
                <c:pt idx="10745">
                  <c:v>644.73</c:v>
                </c:pt>
                <c:pt idx="10746">
                  <c:v>644.79</c:v>
                </c:pt>
                <c:pt idx="10747">
                  <c:v>644.85</c:v>
                </c:pt>
                <c:pt idx="10748">
                  <c:v>644.91</c:v>
                </c:pt>
                <c:pt idx="10749">
                  <c:v>644.97</c:v>
                </c:pt>
                <c:pt idx="10750">
                  <c:v>645.03</c:v>
                </c:pt>
                <c:pt idx="10751">
                  <c:v>645.09</c:v>
                </c:pt>
                <c:pt idx="10752">
                  <c:v>645.15</c:v>
                </c:pt>
                <c:pt idx="10753">
                  <c:v>645.21</c:v>
                </c:pt>
                <c:pt idx="10754">
                  <c:v>645.27</c:v>
                </c:pt>
                <c:pt idx="10755">
                  <c:v>645.33000000000004</c:v>
                </c:pt>
                <c:pt idx="10756">
                  <c:v>645.39</c:v>
                </c:pt>
                <c:pt idx="10757">
                  <c:v>645.45000000000005</c:v>
                </c:pt>
                <c:pt idx="10758">
                  <c:v>645.51</c:v>
                </c:pt>
                <c:pt idx="10759">
                  <c:v>645.57000000000005</c:v>
                </c:pt>
                <c:pt idx="10760">
                  <c:v>645.63</c:v>
                </c:pt>
                <c:pt idx="10761">
                  <c:v>645.69000000000005</c:v>
                </c:pt>
                <c:pt idx="10762">
                  <c:v>645.75</c:v>
                </c:pt>
                <c:pt idx="10763">
                  <c:v>645.80999999999995</c:v>
                </c:pt>
                <c:pt idx="10764">
                  <c:v>645.87</c:v>
                </c:pt>
                <c:pt idx="10765">
                  <c:v>645.92999999999995</c:v>
                </c:pt>
                <c:pt idx="10766">
                  <c:v>645.99</c:v>
                </c:pt>
                <c:pt idx="10767">
                  <c:v>646.04999999999995</c:v>
                </c:pt>
                <c:pt idx="10768">
                  <c:v>646.11</c:v>
                </c:pt>
                <c:pt idx="10769">
                  <c:v>646.16999999999996</c:v>
                </c:pt>
                <c:pt idx="10770">
                  <c:v>646.23</c:v>
                </c:pt>
                <c:pt idx="10771">
                  <c:v>646.29</c:v>
                </c:pt>
                <c:pt idx="10772">
                  <c:v>646.35</c:v>
                </c:pt>
                <c:pt idx="10773">
                  <c:v>646.41</c:v>
                </c:pt>
                <c:pt idx="10774">
                  <c:v>646.47</c:v>
                </c:pt>
                <c:pt idx="10775">
                  <c:v>646.53</c:v>
                </c:pt>
                <c:pt idx="10776">
                  <c:v>646.59</c:v>
                </c:pt>
                <c:pt idx="10777">
                  <c:v>646.65</c:v>
                </c:pt>
                <c:pt idx="10778">
                  <c:v>646.71</c:v>
                </c:pt>
                <c:pt idx="10779">
                  <c:v>646.77</c:v>
                </c:pt>
                <c:pt idx="10780">
                  <c:v>646.83000000000004</c:v>
                </c:pt>
                <c:pt idx="10781">
                  <c:v>646.89</c:v>
                </c:pt>
                <c:pt idx="10782">
                  <c:v>646.95000000000005</c:v>
                </c:pt>
                <c:pt idx="10783">
                  <c:v>647.01</c:v>
                </c:pt>
                <c:pt idx="10784">
                  <c:v>647.07000000000005</c:v>
                </c:pt>
                <c:pt idx="10785">
                  <c:v>647.13</c:v>
                </c:pt>
                <c:pt idx="10786">
                  <c:v>647.19000000000005</c:v>
                </c:pt>
                <c:pt idx="10787">
                  <c:v>647.25</c:v>
                </c:pt>
                <c:pt idx="10788">
                  <c:v>647.30999999999995</c:v>
                </c:pt>
                <c:pt idx="10789">
                  <c:v>647.37</c:v>
                </c:pt>
                <c:pt idx="10790">
                  <c:v>647.42999999999995</c:v>
                </c:pt>
                <c:pt idx="10791">
                  <c:v>647.49</c:v>
                </c:pt>
                <c:pt idx="10792">
                  <c:v>647.54999999999995</c:v>
                </c:pt>
                <c:pt idx="10793">
                  <c:v>647.61</c:v>
                </c:pt>
                <c:pt idx="10794">
                  <c:v>647.66999999999996</c:v>
                </c:pt>
                <c:pt idx="10795">
                  <c:v>647.73</c:v>
                </c:pt>
                <c:pt idx="10796">
                  <c:v>647.79</c:v>
                </c:pt>
                <c:pt idx="10797">
                  <c:v>647.85</c:v>
                </c:pt>
                <c:pt idx="10798">
                  <c:v>647.91</c:v>
                </c:pt>
                <c:pt idx="10799">
                  <c:v>647.97</c:v>
                </c:pt>
                <c:pt idx="10800">
                  <c:v>648.03</c:v>
                </c:pt>
                <c:pt idx="10801">
                  <c:v>648.09</c:v>
                </c:pt>
                <c:pt idx="10802">
                  <c:v>648.15</c:v>
                </c:pt>
                <c:pt idx="10803">
                  <c:v>648.21</c:v>
                </c:pt>
                <c:pt idx="10804">
                  <c:v>648.27</c:v>
                </c:pt>
                <c:pt idx="10805">
                  <c:v>648.33000000000004</c:v>
                </c:pt>
                <c:pt idx="10806">
                  <c:v>648.39</c:v>
                </c:pt>
                <c:pt idx="10807">
                  <c:v>648.45000000000005</c:v>
                </c:pt>
                <c:pt idx="10808">
                  <c:v>648.51</c:v>
                </c:pt>
                <c:pt idx="10809">
                  <c:v>648.57000000000005</c:v>
                </c:pt>
                <c:pt idx="10810">
                  <c:v>648.63</c:v>
                </c:pt>
                <c:pt idx="10811">
                  <c:v>648.69000000000005</c:v>
                </c:pt>
                <c:pt idx="10812">
                  <c:v>648.75</c:v>
                </c:pt>
                <c:pt idx="10813">
                  <c:v>648.80999999999995</c:v>
                </c:pt>
                <c:pt idx="10814">
                  <c:v>648.87</c:v>
                </c:pt>
                <c:pt idx="10815">
                  <c:v>648.92999999999995</c:v>
                </c:pt>
                <c:pt idx="10816">
                  <c:v>648.99</c:v>
                </c:pt>
                <c:pt idx="10817">
                  <c:v>649.04999999999995</c:v>
                </c:pt>
                <c:pt idx="10818">
                  <c:v>649.11</c:v>
                </c:pt>
                <c:pt idx="10819">
                  <c:v>649.16999999999996</c:v>
                </c:pt>
                <c:pt idx="10820">
                  <c:v>649.23</c:v>
                </c:pt>
                <c:pt idx="10821">
                  <c:v>649.29</c:v>
                </c:pt>
                <c:pt idx="10822">
                  <c:v>649.35</c:v>
                </c:pt>
                <c:pt idx="10823">
                  <c:v>649.41</c:v>
                </c:pt>
                <c:pt idx="10824">
                  <c:v>649.47</c:v>
                </c:pt>
                <c:pt idx="10825">
                  <c:v>649.53</c:v>
                </c:pt>
                <c:pt idx="10826">
                  <c:v>649.59</c:v>
                </c:pt>
                <c:pt idx="10827">
                  <c:v>649.65</c:v>
                </c:pt>
                <c:pt idx="10828">
                  <c:v>649.71</c:v>
                </c:pt>
                <c:pt idx="10829">
                  <c:v>649.77</c:v>
                </c:pt>
                <c:pt idx="10830">
                  <c:v>649.83000000000004</c:v>
                </c:pt>
                <c:pt idx="10831">
                  <c:v>649.89</c:v>
                </c:pt>
                <c:pt idx="10832">
                  <c:v>649.95000000000005</c:v>
                </c:pt>
                <c:pt idx="10833">
                  <c:v>650.01</c:v>
                </c:pt>
                <c:pt idx="10834">
                  <c:v>650.07000000000005</c:v>
                </c:pt>
                <c:pt idx="10835">
                  <c:v>650.13</c:v>
                </c:pt>
                <c:pt idx="10836">
                  <c:v>650.19000000000005</c:v>
                </c:pt>
                <c:pt idx="10837">
                  <c:v>650.25</c:v>
                </c:pt>
                <c:pt idx="10838">
                  <c:v>650.30999999999995</c:v>
                </c:pt>
                <c:pt idx="10839">
                  <c:v>650.37</c:v>
                </c:pt>
                <c:pt idx="10840">
                  <c:v>650.42999999999995</c:v>
                </c:pt>
                <c:pt idx="10841">
                  <c:v>650.49</c:v>
                </c:pt>
                <c:pt idx="10842">
                  <c:v>650.54999999999995</c:v>
                </c:pt>
                <c:pt idx="10843">
                  <c:v>650.61</c:v>
                </c:pt>
                <c:pt idx="10844">
                  <c:v>650.66999999999996</c:v>
                </c:pt>
                <c:pt idx="10845">
                  <c:v>650.73</c:v>
                </c:pt>
                <c:pt idx="10846">
                  <c:v>650.79</c:v>
                </c:pt>
                <c:pt idx="10847">
                  <c:v>650.85</c:v>
                </c:pt>
                <c:pt idx="10848">
                  <c:v>650.91</c:v>
                </c:pt>
                <c:pt idx="10849">
                  <c:v>650.97</c:v>
                </c:pt>
                <c:pt idx="10850">
                  <c:v>651.03</c:v>
                </c:pt>
                <c:pt idx="10851">
                  <c:v>651.09</c:v>
                </c:pt>
                <c:pt idx="10852">
                  <c:v>651.15</c:v>
                </c:pt>
                <c:pt idx="10853">
                  <c:v>651.21</c:v>
                </c:pt>
                <c:pt idx="10854">
                  <c:v>651.27</c:v>
                </c:pt>
                <c:pt idx="10855">
                  <c:v>651.33000000000004</c:v>
                </c:pt>
                <c:pt idx="10856">
                  <c:v>651.39</c:v>
                </c:pt>
                <c:pt idx="10857">
                  <c:v>651.45000000000005</c:v>
                </c:pt>
                <c:pt idx="10858">
                  <c:v>651.51</c:v>
                </c:pt>
                <c:pt idx="10859">
                  <c:v>651.57000000000005</c:v>
                </c:pt>
                <c:pt idx="10860">
                  <c:v>651.63</c:v>
                </c:pt>
                <c:pt idx="10861">
                  <c:v>651.69000000000005</c:v>
                </c:pt>
                <c:pt idx="10862">
                  <c:v>651.75</c:v>
                </c:pt>
                <c:pt idx="10863">
                  <c:v>651.80999999999995</c:v>
                </c:pt>
                <c:pt idx="10864">
                  <c:v>651.87</c:v>
                </c:pt>
                <c:pt idx="10865">
                  <c:v>651.92999999999995</c:v>
                </c:pt>
                <c:pt idx="10866">
                  <c:v>651.99</c:v>
                </c:pt>
                <c:pt idx="10867">
                  <c:v>652.04999999999995</c:v>
                </c:pt>
                <c:pt idx="10868">
                  <c:v>652.11</c:v>
                </c:pt>
                <c:pt idx="10869">
                  <c:v>652.16999999999996</c:v>
                </c:pt>
                <c:pt idx="10870">
                  <c:v>652.23</c:v>
                </c:pt>
                <c:pt idx="10871">
                  <c:v>652.29</c:v>
                </c:pt>
                <c:pt idx="10872">
                  <c:v>652.35</c:v>
                </c:pt>
                <c:pt idx="10873">
                  <c:v>652.41</c:v>
                </c:pt>
                <c:pt idx="10874">
                  <c:v>652.47</c:v>
                </c:pt>
                <c:pt idx="10875">
                  <c:v>652.53</c:v>
                </c:pt>
                <c:pt idx="10876">
                  <c:v>652.59</c:v>
                </c:pt>
                <c:pt idx="10877">
                  <c:v>652.65</c:v>
                </c:pt>
                <c:pt idx="10878">
                  <c:v>652.71</c:v>
                </c:pt>
                <c:pt idx="10879">
                  <c:v>652.77</c:v>
                </c:pt>
                <c:pt idx="10880">
                  <c:v>652.83000000000004</c:v>
                </c:pt>
                <c:pt idx="10881">
                  <c:v>652.89</c:v>
                </c:pt>
                <c:pt idx="10882">
                  <c:v>652.95000000000005</c:v>
                </c:pt>
                <c:pt idx="10883">
                  <c:v>653.01</c:v>
                </c:pt>
                <c:pt idx="10884">
                  <c:v>653.07000000000005</c:v>
                </c:pt>
                <c:pt idx="10885">
                  <c:v>653.13</c:v>
                </c:pt>
                <c:pt idx="10886">
                  <c:v>653.19000000000005</c:v>
                </c:pt>
                <c:pt idx="10887">
                  <c:v>653.25</c:v>
                </c:pt>
                <c:pt idx="10888">
                  <c:v>653.30999999999995</c:v>
                </c:pt>
                <c:pt idx="10889">
                  <c:v>653.37</c:v>
                </c:pt>
                <c:pt idx="10890">
                  <c:v>653.42999999999995</c:v>
                </c:pt>
                <c:pt idx="10891">
                  <c:v>653.49</c:v>
                </c:pt>
                <c:pt idx="10892">
                  <c:v>653.54999999999995</c:v>
                </c:pt>
                <c:pt idx="10893">
                  <c:v>653.61</c:v>
                </c:pt>
                <c:pt idx="10894">
                  <c:v>653.66999999999996</c:v>
                </c:pt>
                <c:pt idx="10895">
                  <c:v>653.73</c:v>
                </c:pt>
                <c:pt idx="10896">
                  <c:v>653.79</c:v>
                </c:pt>
                <c:pt idx="10897">
                  <c:v>653.85</c:v>
                </c:pt>
                <c:pt idx="10898">
                  <c:v>653.91</c:v>
                </c:pt>
                <c:pt idx="10899">
                  <c:v>653.97</c:v>
                </c:pt>
                <c:pt idx="10900">
                  <c:v>654.03</c:v>
                </c:pt>
                <c:pt idx="10901">
                  <c:v>654.09</c:v>
                </c:pt>
                <c:pt idx="10902">
                  <c:v>654.15</c:v>
                </c:pt>
                <c:pt idx="10903">
                  <c:v>654.21</c:v>
                </c:pt>
                <c:pt idx="10904">
                  <c:v>654.27</c:v>
                </c:pt>
                <c:pt idx="10905">
                  <c:v>654.33000000000004</c:v>
                </c:pt>
                <c:pt idx="10906">
                  <c:v>654.39</c:v>
                </c:pt>
                <c:pt idx="10907">
                  <c:v>654.45000000000005</c:v>
                </c:pt>
                <c:pt idx="10908">
                  <c:v>654.51</c:v>
                </c:pt>
                <c:pt idx="10909">
                  <c:v>654.57000000000005</c:v>
                </c:pt>
                <c:pt idx="10910">
                  <c:v>654.63</c:v>
                </c:pt>
                <c:pt idx="10911">
                  <c:v>654.69000000000005</c:v>
                </c:pt>
                <c:pt idx="10912">
                  <c:v>654.75</c:v>
                </c:pt>
                <c:pt idx="10913">
                  <c:v>654.80999999999995</c:v>
                </c:pt>
                <c:pt idx="10914">
                  <c:v>654.87</c:v>
                </c:pt>
                <c:pt idx="10915">
                  <c:v>654.92999999999995</c:v>
                </c:pt>
                <c:pt idx="10916">
                  <c:v>654.99</c:v>
                </c:pt>
                <c:pt idx="10917">
                  <c:v>655.04999999999995</c:v>
                </c:pt>
                <c:pt idx="10918">
                  <c:v>655.11</c:v>
                </c:pt>
                <c:pt idx="10919">
                  <c:v>655.16999999999996</c:v>
                </c:pt>
                <c:pt idx="10920">
                  <c:v>655.23</c:v>
                </c:pt>
                <c:pt idx="10921">
                  <c:v>655.29</c:v>
                </c:pt>
                <c:pt idx="10922">
                  <c:v>655.35</c:v>
                </c:pt>
                <c:pt idx="10923">
                  <c:v>655.41</c:v>
                </c:pt>
                <c:pt idx="10924">
                  <c:v>655.47</c:v>
                </c:pt>
                <c:pt idx="10925">
                  <c:v>655.53</c:v>
                </c:pt>
                <c:pt idx="10926">
                  <c:v>655.59</c:v>
                </c:pt>
                <c:pt idx="10927">
                  <c:v>655.65</c:v>
                </c:pt>
                <c:pt idx="10928">
                  <c:v>655.71</c:v>
                </c:pt>
                <c:pt idx="10929">
                  <c:v>655.77</c:v>
                </c:pt>
                <c:pt idx="10930">
                  <c:v>655.83</c:v>
                </c:pt>
                <c:pt idx="10931">
                  <c:v>655.89</c:v>
                </c:pt>
                <c:pt idx="10932">
                  <c:v>655.95</c:v>
                </c:pt>
                <c:pt idx="10933">
                  <c:v>656.01</c:v>
                </c:pt>
                <c:pt idx="10934">
                  <c:v>656.07</c:v>
                </c:pt>
                <c:pt idx="10935">
                  <c:v>656.13</c:v>
                </c:pt>
                <c:pt idx="10936">
                  <c:v>656.19</c:v>
                </c:pt>
                <c:pt idx="10937">
                  <c:v>656.25</c:v>
                </c:pt>
                <c:pt idx="10938">
                  <c:v>656.31</c:v>
                </c:pt>
                <c:pt idx="10939">
                  <c:v>656.37</c:v>
                </c:pt>
                <c:pt idx="10940">
                  <c:v>656.43</c:v>
                </c:pt>
                <c:pt idx="10941">
                  <c:v>656.49</c:v>
                </c:pt>
                <c:pt idx="10942">
                  <c:v>656.55</c:v>
                </c:pt>
                <c:pt idx="10943">
                  <c:v>656.61</c:v>
                </c:pt>
                <c:pt idx="10944">
                  <c:v>656.67</c:v>
                </c:pt>
                <c:pt idx="10945">
                  <c:v>656.73</c:v>
                </c:pt>
                <c:pt idx="10946">
                  <c:v>656.79</c:v>
                </c:pt>
                <c:pt idx="10947">
                  <c:v>656.85</c:v>
                </c:pt>
                <c:pt idx="10948">
                  <c:v>656.91</c:v>
                </c:pt>
                <c:pt idx="10949">
                  <c:v>656.97</c:v>
                </c:pt>
                <c:pt idx="10950">
                  <c:v>657.03</c:v>
                </c:pt>
                <c:pt idx="10951">
                  <c:v>657.09</c:v>
                </c:pt>
                <c:pt idx="10952">
                  <c:v>657.15</c:v>
                </c:pt>
                <c:pt idx="10953">
                  <c:v>657.21</c:v>
                </c:pt>
                <c:pt idx="10954">
                  <c:v>657.27</c:v>
                </c:pt>
                <c:pt idx="10955">
                  <c:v>657.33</c:v>
                </c:pt>
                <c:pt idx="10956">
                  <c:v>657.39</c:v>
                </c:pt>
                <c:pt idx="10957">
                  <c:v>657.45</c:v>
                </c:pt>
                <c:pt idx="10958">
                  <c:v>657.51</c:v>
                </c:pt>
                <c:pt idx="10959">
                  <c:v>657.57</c:v>
                </c:pt>
                <c:pt idx="10960">
                  <c:v>657.63</c:v>
                </c:pt>
                <c:pt idx="10961">
                  <c:v>657.69</c:v>
                </c:pt>
                <c:pt idx="10962">
                  <c:v>657.75</c:v>
                </c:pt>
                <c:pt idx="10963">
                  <c:v>657.81</c:v>
                </c:pt>
                <c:pt idx="10964">
                  <c:v>657.87</c:v>
                </c:pt>
                <c:pt idx="10965">
                  <c:v>657.93</c:v>
                </c:pt>
                <c:pt idx="10966">
                  <c:v>657.99</c:v>
                </c:pt>
                <c:pt idx="10967">
                  <c:v>658.05</c:v>
                </c:pt>
                <c:pt idx="10968">
                  <c:v>658.11</c:v>
                </c:pt>
                <c:pt idx="10969">
                  <c:v>658.17</c:v>
                </c:pt>
                <c:pt idx="10970">
                  <c:v>658.23</c:v>
                </c:pt>
                <c:pt idx="10971">
                  <c:v>658.29</c:v>
                </c:pt>
                <c:pt idx="10972">
                  <c:v>658.35</c:v>
                </c:pt>
                <c:pt idx="10973">
                  <c:v>658.41</c:v>
                </c:pt>
                <c:pt idx="10974">
                  <c:v>658.47</c:v>
                </c:pt>
                <c:pt idx="10975">
                  <c:v>658.53</c:v>
                </c:pt>
                <c:pt idx="10976">
                  <c:v>658.59</c:v>
                </c:pt>
                <c:pt idx="10977">
                  <c:v>658.65</c:v>
                </c:pt>
                <c:pt idx="10978">
                  <c:v>658.71</c:v>
                </c:pt>
                <c:pt idx="10979">
                  <c:v>658.77</c:v>
                </c:pt>
                <c:pt idx="10980">
                  <c:v>658.83</c:v>
                </c:pt>
                <c:pt idx="10981">
                  <c:v>658.89</c:v>
                </c:pt>
                <c:pt idx="10982">
                  <c:v>658.95</c:v>
                </c:pt>
                <c:pt idx="10983">
                  <c:v>659.01</c:v>
                </c:pt>
                <c:pt idx="10984">
                  <c:v>659.07</c:v>
                </c:pt>
                <c:pt idx="10985">
                  <c:v>659.13</c:v>
                </c:pt>
                <c:pt idx="10986">
                  <c:v>659.19</c:v>
                </c:pt>
                <c:pt idx="10987">
                  <c:v>659.25</c:v>
                </c:pt>
                <c:pt idx="10988">
                  <c:v>659.31</c:v>
                </c:pt>
                <c:pt idx="10989">
                  <c:v>659.37</c:v>
                </c:pt>
                <c:pt idx="10990">
                  <c:v>659.43</c:v>
                </c:pt>
                <c:pt idx="10991">
                  <c:v>659.49</c:v>
                </c:pt>
                <c:pt idx="10992">
                  <c:v>659.55</c:v>
                </c:pt>
                <c:pt idx="10993">
                  <c:v>659.61</c:v>
                </c:pt>
                <c:pt idx="10994">
                  <c:v>659.67</c:v>
                </c:pt>
                <c:pt idx="10995">
                  <c:v>659.73</c:v>
                </c:pt>
                <c:pt idx="10996">
                  <c:v>659.79</c:v>
                </c:pt>
                <c:pt idx="10997">
                  <c:v>659.85</c:v>
                </c:pt>
                <c:pt idx="10998">
                  <c:v>659.91</c:v>
                </c:pt>
                <c:pt idx="10999">
                  <c:v>659.97</c:v>
                </c:pt>
                <c:pt idx="11000">
                  <c:v>660.03</c:v>
                </c:pt>
                <c:pt idx="11001">
                  <c:v>660.09</c:v>
                </c:pt>
                <c:pt idx="11002">
                  <c:v>660.15</c:v>
                </c:pt>
                <c:pt idx="11003">
                  <c:v>660.21</c:v>
                </c:pt>
                <c:pt idx="11004">
                  <c:v>660.27</c:v>
                </c:pt>
                <c:pt idx="11005">
                  <c:v>660.33</c:v>
                </c:pt>
                <c:pt idx="11006">
                  <c:v>660.39</c:v>
                </c:pt>
                <c:pt idx="11007">
                  <c:v>660.45</c:v>
                </c:pt>
                <c:pt idx="11008">
                  <c:v>660.51</c:v>
                </c:pt>
                <c:pt idx="11009">
                  <c:v>660.57</c:v>
                </c:pt>
                <c:pt idx="11010">
                  <c:v>660.63</c:v>
                </c:pt>
                <c:pt idx="11011">
                  <c:v>660.69</c:v>
                </c:pt>
                <c:pt idx="11012">
                  <c:v>660.75</c:v>
                </c:pt>
                <c:pt idx="11013">
                  <c:v>660.81</c:v>
                </c:pt>
                <c:pt idx="11014">
                  <c:v>660.87</c:v>
                </c:pt>
                <c:pt idx="11015">
                  <c:v>660.93</c:v>
                </c:pt>
                <c:pt idx="11016">
                  <c:v>660.99</c:v>
                </c:pt>
                <c:pt idx="11017">
                  <c:v>661.05</c:v>
                </c:pt>
                <c:pt idx="11018">
                  <c:v>661.11</c:v>
                </c:pt>
                <c:pt idx="11019">
                  <c:v>661.17</c:v>
                </c:pt>
                <c:pt idx="11020">
                  <c:v>661.23</c:v>
                </c:pt>
                <c:pt idx="11021">
                  <c:v>661.29</c:v>
                </c:pt>
                <c:pt idx="11022">
                  <c:v>661.35</c:v>
                </c:pt>
                <c:pt idx="11023">
                  <c:v>661.41</c:v>
                </c:pt>
                <c:pt idx="11024">
                  <c:v>661.47</c:v>
                </c:pt>
                <c:pt idx="11025">
                  <c:v>661.53</c:v>
                </c:pt>
                <c:pt idx="11026">
                  <c:v>661.59</c:v>
                </c:pt>
                <c:pt idx="11027">
                  <c:v>661.65</c:v>
                </c:pt>
                <c:pt idx="11028">
                  <c:v>661.71</c:v>
                </c:pt>
                <c:pt idx="11029">
                  <c:v>661.77</c:v>
                </c:pt>
                <c:pt idx="11030">
                  <c:v>661.83</c:v>
                </c:pt>
                <c:pt idx="11031">
                  <c:v>661.89</c:v>
                </c:pt>
                <c:pt idx="11032">
                  <c:v>661.95</c:v>
                </c:pt>
                <c:pt idx="11033">
                  <c:v>662.01</c:v>
                </c:pt>
                <c:pt idx="11034">
                  <c:v>662.07</c:v>
                </c:pt>
                <c:pt idx="11035">
                  <c:v>662.13</c:v>
                </c:pt>
                <c:pt idx="11036">
                  <c:v>662.19</c:v>
                </c:pt>
                <c:pt idx="11037">
                  <c:v>662.25</c:v>
                </c:pt>
                <c:pt idx="11038">
                  <c:v>662.31</c:v>
                </c:pt>
                <c:pt idx="11039">
                  <c:v>662.37</c:v>
                </c:pt>
                <c:pt idx="11040">
                  <c:v>662.43</c:v>
                </c:pt>
                <c:pt idx="11041">
                  <c:v>662.49</c:v>
                </c:pt>
                <c:pt idx="11042">
                  <c:v>662.55</c:v>
                </c:pt>
                <c:pt idx="11043">
                  <c:v>662.61</c:v>
                </c:pt>
                <c:pt idx="11044">
                  <c:v>662.67</c:v>
                </c:pt>
                <c:pt idx="11045">
                  <c:v>662.73</c:v>
                </c:pt>
                <c:pt idx="11046">
                  <c:v>662.79</c:v>
                </c:pt>
                <c:pt idx="11047">
                  <c:v>662.85</c:v>
                </c:pt>
                <c:pt idx="11048">
                  <c:v>662.91</c:v>
                </c:pt>
                <c:pt idx="11049">
                  <c:v>662.97</c:v>
                </c:pt>
                <c:pt idx="11050">
                  <c:v>663.03</c:v>
                </c:pt>
                <c:pt idx="11051">
                  <c:v>663.09</c:v>
                </c:pt>
                <c:pt idx="11052">
                  <c:v>663.15</c:v>
                </c:pt>
                <c:pt idx="11053">
                  <c:v>663.21</c:v>
                </c:pt>
                <c:pt idx="11054">
                  <c:v>663.27</c:v>
                </c:pt>
                <c:pt idx="11055">
                  <c:v>663.33</c:v>
                </c:pt>
                <c:pt idx="11056">
                  <c:v>663.39</c:v>
                </c:pt>
                <c:pt idx="11057">
                  <c:v>663.45</c:v>
                </c:pt>
                <c:pt idx="11058">
                  <c:v>663.51</c:v>
                </c:pt>
                <c:pt idx="11059">
                  <c:v>663.57</c:v>
                </c:pt>
                <c:pt idx="11060">
                  <c:v>663.63</c:v>
                </c:pt>
                <c:pt idx="11061">
                  <c:v>663.69</c:v>
                </c:pt>
                <c:pt idx="11062">
                  <c:v>663.75</c:v>
                </c:pt>
                <c:pt idx="11063">
                  <c:v>663.81</c:v>
                </c:pt>
                <c:pt idx="11064">
                  <c:v>663.87</c:v>
                </c:pt>
                <c:pt idx="11065">
                  <c:v>663.93</c:v>
                </c:pt>
                <c:pt idx="11066">
                  <c:v>663.99</c:v>
                </c:pt>
                <c:pt idx="11067">
                  <c:v>664.05</c:v>
                </c:pt>
                <c:pt idx="11068">
                  <c:v>664.11</c:v>
                </c:pt>
                <c:pt idx="11069">
                  <c:v>664.17</c:v>
                </c:pt>
                <c:pt idx="11070">
                  <c:v>664.23</c:v>
                </c:pt>
                <c:pt idx="11071">
                  <c:v>664.29</c:v>
                </c:pt>
                <c:pt idx="11072">
                  <c:v>664.35</c:v>
                </c:pt>
                <c:pt idx="11073">
                  <c:v>664.41</c:v>
                </c:pt>
                <c:pt idx="11074">
                  <c:v>664.47</c:v>
                </c:pt>
                <c:pt idx="11075">
                  <c:v>664.53</c:v>
                </c:pt>
                <c:pt idx="11076">
                  <c:v>664.59</c:v>
                </c:pt>
                <c:pt idx="11077">
                  <c:v>664.65</c:v>
                </c:pt>
                <c:pt idx="11078">
                  <c:v>664.71</c:v>
                </c:pt>
                <c:pt idx="11079">
                  <c:v>664.77</c:v>
                </c:pt>
                <c:pt idx="11080">
                  <c:v>664.83</c:v>
                </c:pt>
                <c:pt idx="11081">
                  <c:v>664.89</c:v>
                </c:pt>
                <c:pt idx="11082">
                  <c:v>664.95</c:v>
                </c:pt>
                <c:pt idx="11083">
                  <c:v>665.01</c:v>
                </c:pt>
                <c:pt idx="11084">
                  <c:v>665.07</c:v>
                </c:pt>
                <c:pt idx="11085">
                  <c:v>665.13</c:v>
                </c:pt>
                <c:pt idx="11086">
                  <c:v>665.19</c:v>
                </c:pt>
                <c:pt idx="11087">
                  <c:v>665.25</c:v>
                </c:pt>
                <c:pt idx="11088">
                  <c:v>665.31</c:v>
                </c:pt>
                <c:pt idx="11089">
                  <c:v>665.37</c:v>
                </c:pt>
                <c:pt idx="11090">
                  <c:v>665.43</c:v>
                </c:pt>
                <c:pt idx="11091">
                  <c:v>665.49</c:v>
                </c:pt>
                <c:pt idx="11092">
                  <c:v>665.55</c:v>
                </c:pt>
                <c:pt idx="11093">
                  <c:v>665.61</c:v>
                </c:pt>
                <c:pt idx="11094">
                  <c:v>665.67</c:v>
                </c:pt>
                <c:pt idx="11095">
                  <c:v>665.73</c:v>
                </c:pt>
                <c:pt idx="11096">
                  <c:v>665.79</c:v>
                </c:pt>
                <c:pt idx="11097">
                  <c:v>665.85</c:v>
                </c:pt>
                <c:pt idx="11098">
                  <c:v>665.91</c:v>
                </c:pt>
                <c:pt idx="11099">
                  <c:v>665.97</c:v>
                </c:pt>
                <c:pt idx="11100">
                  <c:v>666.03</c:v>
                </c:pt>
                <c:pt idx="11101">
                  <c:v>666.09</c:v>
                </c:pt>
                <c:pt idx="11102">
                  <c:v>666.15</c:v>
                </c:pt>
                <c:pt idx="11103">
                  <c:v>666.21</c:v>
                </c:pt>
                <c:pt idx="11104">
                  <c:v>666.27</c:v>
                </c:pt>
                <c:pt idx="11105">
                  <c:v>666.33</c:v>
                </c:pt>
                <c:pt idx="11106">
                  <c:v>666.39</c:v>
                </c:pt>
                <c:pt idx="11107">
                  <c:v>666.45</c:v>
                </c:pt>
                <c:pt idx="11108">
                  <c:v>666.51</c:v>
                </c:pt>
                <c:pt idx="11109">
                  <c:v>666.57</c:v>
                </c:pt>
                <c:pt idx="11110">
                  <c:v>666.63</c:v>
                </c:pt>
                <c:pt idx="11111">
                  <c:v>666.69</c:v>
                </c:pt>
                <c:pt idx="11112">
                  <c:v>666.75</c:v>
                </c:pt>
                <c:pt idx="11113">
                  <c:v>666.81</c:v>
                </c:pt>
                <c:pt idx="11114">
                  <c:v>666.87</c:v>
                </c:pt>
                <c:pt idx="11115">
                  <c:v>666.93</c:v>
                </c:pt>
                <c:pt idx="11116">
                  <c:v>666.99</c:v>
                </c:pt>
                <c:pt idx="11117">
                  <c:v>667.05</c:v>
                </c:pt>
                <c:pt idx="11118">
                  <c:v>667.11</c:v>
                </c:pt>
                <c:pt idx="11119">
                  <c:v>667.17</c:v>
                </c:pt>
                <c:pt idx="11120">
                  <c:v>667.23</c:v>
                </c:pt>
                <c:pt idx="11121">
                  <c:v>667.29</c:v>
                </c:pt>
                <c:pt idx="11122">
                  <c:v>667.35</c:v>
                </c:pt>
                <c:pt idx="11123">
                  <c:v>667.41</c:v>
                </c:pt>
                <c:pt idx="11124">
                  <c:v>667.47</c:v>
                </c:pt>
                <c:pt idx="11125">
                  <c:v>667.53</c:v>
                </c:pt>
                <c:pt idx="11126">
                  <c:v>667.59</c:v>
                </c:pt>
                <c:pt idx="11127">
                  <c:v>667.65</c:v>
                </c:pt>
                <c:pt idx="11128">
                  <c:v>667.71</c:v>
                </c:pt>
                <c:pt idx="11129">
                  <c:v>667.77</c:v>
                </c:pt>
                <c:pt idx="11130">
                  <c:v>667.83</c:v>
                </c:pt>
                <c:pt idx="11131">
                  <c:v>667.89</c:v>
                </c:pt>
                <c:pt idx="11132">
                  <c:v>667.95</c:v>
                </c:pt>
                <c:pt idx="11133">
                  <c:v>668.01</c:v>
                </c:pt>
                <c:pt idx="11134">
                  <c:v>668.07</c:v>
                </c:pt>
                <c:pt idx="11135">
                  <c:v>668.13</c:v>
                </c:pt>
                <c:pt idx="11136">
                  <c:v>668.19</c:v>
                </c:pt>
                <c:pt idx="11137">
                  <c:v>668.25</c:v>
                </c:pt>
                <c:pt idx="11138">
                  <c:v>668.31</c:v>
                </c:pt>
                <c:pt idx="11139">
                  <c:v>668.37</c:v>
                </c:pt>
                <c:pt idx="11140">
                  <c:v>668.43</c:v>
                </c:pt>
                <c:pt idx="11141">
                  <c:v>668.49</c:v>
                </c:pt>
                <c:pt idx="11142">
                  <c:v>668.55</c:v>
                </c:pt>
                <c:pt idx="11143">
                  <c:v>668.61</c:v>
                </c:pt>
                <c:pt idx="11144">
                  <c:v>668.67</c:v>
                </c:pt>
                <c:pt idx="11145">
                  <c:v>668.73</c:v>
                </c:pt>
                <c:pt idx="11146">
                  <c:v>668.79</c:v>
                </c:pt>
                <c:pt idx="11147">
                  <c:v>668.85</c:v>
                </c:pt>
                <c:pt idx="11148">
                  <c:v>668.91</c:v>
                </c:pt>
                <c:pt idx="11149">
                  <c:v>668.97</c:v>
                </c:pt>
                <c:pt idx="11150">
                  <c:v>669.03</c:v>
                </c:pt>
                <c:pt idx="11151">
                  <c:v>669.09</c:v>
                </c:pt>
                <c:pt idx="11152">
                  <c:v>669.15</c:v>
                </c:pt>
                <c:pt idx="11153">
                  <c:v>669.21</c:v>
                </c:pt>
                <c:pt idx="11154">
                  <c:v>669.27</c:v>
                </c:pt>
                <c:pt idx="11155">
                  <c:v>669.33</c:v>
                </c:pt>
                <c:pt idx="11156">
                  <c:v>669.39</c:v>
                </c:pt>
                <c:pt idx="11157">
                  <c:v>669.45</c:v>
                </c:pt>
                <c:pt idx="11158">
                  <c:v>669.51</c:v>
                </c:pt>
                <c:pt idx="11159">
                  <c:v>669.57</c:v>
                </c:pt>
                <c:pt idx="11160">
                  <c:v>669.63</c:v>
                </c:pt>
                <c:pt idx="11161">
                  <c:v>669.69</c:v>
                </c:pt>
                <c:pt idx="11162">
                  <c:v>669.75</c:v>
                </c:pt>
                <c:pt idx="11163">
                  <c:v>669.81</c:v>
                </c:pt>
                <c:pt idx="11164">
                  <c:v>669.87</c:v>
                </c:pt>
                <c:pt idx="11165">
                  <c:v>669.93</c:v>
                </c:pt>
                <c:pt idx="11166">
                  <c:v>669.99</c:v>
                </c:pt>
                <c:pt idx="11167">
                  <c:v>670.05</c:v>
                </c:pt>
                <c:pt idx="11168">
                  <c:v>670.11</c:v>
                </c:pt>
                <c:pt idx="11169">
                  <c:v>670.17</c:v>
                </c:pt>
                <c:pt idx="11170">
                  <c:v>670.23</c:v>
                </c:pt>
                <c:pt idx="11171">
                  <c:v>670.29</c:v>
                </c:pt>
                <c:pt idx="11172">
                  <c:v>670.35</c:v>
                </c:pt>
                <c:pt idx="11173">
                  <c:v>670.41</c:v>
                </c:pt>
                <c:pt idx="11174">
                  <c:v>670.47</c:v>
                </c:pt>
                <c:pt idx="11175">
                  <c:v>670.53</c:v>
                </c:pt>
                <c:pt idx="11176">
                  <c:v>670.59</c:v>
                </c:pt>
                <c:pt idx="11177">
                  <c:v>670.65</c:v>
                </c:pt>
                <c:pt idx="11178">
                  <c:v>670.71</c:v>
                </c:pt>
                <c:pt idx="11179">
                  <c:v>670.77</c:v>
                </c:pt>
                <c:pt idx="11180">
                  <c:v>670.83</c:v>
                </c:pt>
                <c:pt idx="11181">
                  <c:v>670.89</c:v>
                </c:pt>
                <c:pt idx="11182">
                  <c:v>670.95</c:v>
                </c:pt>
                <c:pt idx="11183">
                  <c:v>671.01</c:v>
                </c:pt>
                <c:pt idx="11184">
                  <c:v>671.07</c:v>
                </c:pt>
                <c:pt idx="11185">
                  <c:v>671.13</c:v>
                </c:pt>
                <c:pt idx="11186">
                  <c:v>671.19</c:v>
                </c:pt>
                <c:pt idx="11187">
                  <c:v>671.25</c:v>
                </c:pt>
                <c:pt idx="11188">
                  <c:v>671.31</c:v>
                </c:pt>
                <c:pt idx="11189">
                  <c:v>671.37</c:v>
                </c:pt>
                <c:pt idx="11190">
                  <c:v>671.43</c:v>
                </c:pt>
                <c:pt idx="11191">
                  <c:v>671.49</c:v>
                </c:pt>
                <c:pt idx="11192">
                  <c:v>671.55</c:v>
                </c:pt>
                <c:pt idx="11193">
                  <c:v>671.61</c:v>
                </c:pt>
                <c:pt idx="11194">
                  <c:v>671.67</c:v>
                </c:pt>
                <c:pt idx="11195">
                  <c:v>671.73</c:v>
                </c:pt>
                <c:pt idx="11196">
                  <c:v>671.79</c:v>
                </c:pt>
                <c:pt idx="11197">
                  <c:v>671.85</c:v>
                </c:pt>
                <c:pt idx="11198">
                  <c:v>671.91</c:v>
                </c:pt>
                <c:pt idx="11199">
                  <c:v>671.97</c:v>
                </c:pt>
                <c:pt idx="11200">
                  <c:v>672.03</c:v>
                </c:pt>
                <c:pt idx="11201">
                  <c:v>672.09</c:v>
                </c:pt>
                <c:pt idx="11202">
                  <c:v>672.15</c:v>
                </c:pt>
                <c:pt idx="11203">
                  <c:v>672.21</c:v>
                </c:pt>
                <c:pt idx="11204">
                  <c:v>672.27</c:v>
                </c:pt>
                <c:pt idx="11205">
                  <c:v>672.33</c:v>
                </c:pt>
                <c:pt idx="11206">
                  <c:v>672.39</c:v>
                </c:pt>
                <c:pt idx="11207">
                  <c:v>672.45</c:v>
                </c:pt>
                <c:pt idx="11208">
                  <c:v>672.51</c:v>
                </c:pt>
                <c:pt idx="11209">
                  <c:v>672.57</c:v>
                </c:pt>
                <c:pt idx="11210">
                  <c:v>672.63</c:v>
                </c:pt>
                <c:pt idx="11211">
                  <c:v>672.69</c:v>
                </c:pt>
                <c:pt idx="11212">
                  <c:v>672.75</c:v>
                </c:pt>
                <c:pt idx="11213">
                  <c:v>672.81</c:v>
                </c:pt>
                <c:pt idx="11214">
                  <c:v>672.87</c:v>
                </c:pt>
                <c:pt idx="11215">
                  <c:v>672.93</c:v>
                </c:pt>
                <c:pt idx="11216">
                  <c:v>672.99</c:v>
                </c:pt>
                <c:pt idx="11217">
                  <c:v>673.05</c:v>
                </c:pt>
                <c:pt idx="11218">
                  <c:v>673.11</c:v>
                </c:pt>
                <c:pt idx="11219">
                  <c:v>673.17</c:v>
                </c:pt>
                <c:pt idx="11220">
                  <c:v>673.23</c:v>
                </c:pt>
                <c:pt idx="11221">
                  <c:v>673.29</c:v>
                </c:pt>
                <c:pt idx="11222">
                  <c:v>673.35</c:v>
                </c:pt>
                <c:pt idx="11223">
                  <c:v>673.41</c:v>
                </c:pt>
                <c:pt idx="11224">
                  <c:v>673.47</c:v>
                </c:pt>
                <c:pt idx="11225">
                  <c:v>673.53</c:v>
                </c:pt>
                <c:pt idx="11226">
                  <c:v>673.59</c:v>
                </c:pt>
                <c:pt idx="11227">
                  <c:v>673.65</c:v>
                </c:pt>
                <c:pt idx="11228">
                  <c:v>673.71</c:v>
                </c:pt>
                <c:pt idx="11229">
                  <c:v>673.77</c:v>
                </c:pt>
                <c:pt idx="11230">
                  <c:v>673.83</c:v>
                </c:pt>
                <c:pt idx="11231">
                  <c:v>673.89</c:v>
                </c:pt>
                <c:pt idx="11232">
                  <c:v>673.95</c:v>
                </c:pt>
                <c:pt idx="11233">
                  <c:v>674.01</c:v>
                </c:pt>
                <c:pt idx="11234">
                  <c:v>674.07</c:v>
                </c:pt>
                <c:pt idx="11235">
                  <c:v>674.13</c:v>
                </c:pt>
                <c:pt idx="11236">
                  <c:v>674.19</c:v>
                </c:pt>
                <c:pt idx="11237">
                  <c:v>674.25</c:v>
                </c:pt>
                <c:pt idx="11238">
                  <c:v>674.31</c:v>
                </c:pt>
                <c:pt idx="11239">
                  <c:v>674.37</c:v>
                </c:pt>
                <c:pt idx="11240">
                  <c:v>674.43</c:v>
                </c:pt>
                <c:pt idx="11241">
                  <c:v>674.49</c:v>
                </c:pt>
                <c:pt idx="11242">
                  <c:v>674.55</c:v>
                </c:pt>
                <c:pt idx="11243">
                  <c:v>674.61</c:v>
                </c:pt>
                <c:pt idx="11244">
                  <c:v>674.67</c:v>
                </c:pt>
                <c:pt idx="11245">
                  <c:v>674.73</c:v>
                </c:pt>
                <c:pt idx="11246">
                  <c:v>674.79</c:v>
                </c:pt>
                <c:pt idx="11247">
                  <c:v>674.85</c:v>
                </c:pt>
                <c:pt idx="11248">
                  <c:v>674.91</c:v>
                </c:pt>
                <c:pt idx="11249">
                  <c:v>674.97</c:v>
                </c:pt>
                <c:pt idx="11250">
                  <c:v>675.03</c:v>
                </c:pt>
                <c:pt idx="11251">
                  <c:v>675.09</c:v>
                </c:pt>
                <c:pt idx="11252">
                  <c:v>675.15</c:v>
                </c:pt>
                <c:pt idx="11253">
                  <c:v>675.21</c:v>
                </c:pt>
                <c:pt idx="11254">
                  <c:v>675.27</c:v>
                </c:pt>
                <c:pt idx="11255">
                  <c:v>675.33</c:v>
                </c:pt>
                <c:pt idx="11256">
                  <c:v>675.39</c:v>
                </c:pt>
                <c:pt idx="11257">
                  <c:v>675.45</c:v>
                </c:pt>
                <c:pt idx="11258">
                  <c:v>675.51</c:v>
                </c:pt>
                <c:pt idx="11259">
                  <c:v>675.57</c:v>
                </c:pt>
                <c:pt idx="11260">
                  <c:v>675.63</c:v>
                </c:pt>
                <c:pt idx="11261">
                  <c:v>675.69</c:v>
                </c:pt>
                <c:pt idx="11262">
                  <c:v>675.75</c:v>
                </c:pt>
                <c:pt idx="11263">
                  <c:v>675.81</c:v>
                </c:pt>
                <c:pt idx="11264">
                  <c:v>675.87</c:v>
                </c:pt>
                <c:pt idx="11265">
                  <c:v>675.93</c:v>
                </c:pt>
                <c:pt idx="11266">
                  <c:v>675.99</c:v>
                </c:pt>
                <c:pt idx="11267">
                  <c:v>676.05</c:v>
                </c:pt>
                <c:pt idx="11268">
                  <c:v>676.11</c:v>
                </c:pt>
                <c:pt idx="11269">
                  <c:v>676.17</c:v>
                </c:pt>
                <c:pt idx="11270">
                  <c:v>676.23</c:v>
                </c:pt>
                <c:pt idx="11271">
                  <c:v>676.29</c:v>
                </c:pt>
                <c:pt idx="11272">
                  <c:v>676.35</c:v>
                </c:pt>
                <c:pt idx="11273">
                  <c:v>676.41</c:v>
                </c:pt>
                <c:pt idx="11274">
                  <c:v>676.47</c:v>
                </c:pt>
                <c:pt idx="11275">
                  <c:v>676.53</c:v>
                </c:pt>
                <c:pt idx="11276">
                  <c:v>676.59</c:v>
                </c:pt>
                <c:pt idx="11277">
                  <c:v>676.65</c:v>
                </c:pt>
                <c:pt idx="11278">
                  <c:v>676.71</c:v>
                </c:pt>
                <c:pt idx="11279">
                  <c:v>676.77</c:v>
                </c:pt>
                <c:pt idx="11280">
                  <c:v>676.83</c:v>
                </c:pt>
                <c:pt idx="11281">
                  <c:v>676.89</c:v>
                </c:pt>
                <c:pt idx="11282">
                  <c:v>676.95</c:v>
                </c:pt>
                <c:pt idx="11283">
                  <c:v>677.01</c:v>
                </c:pt>
                <c:pt idx="11284">
                  <c:v>677.07</c:v>
                </c:pt>
                <c:pt idx="11285">
                  <c:v>677.13</c:v>
                </c:pt>
                <c:pt idx="11286">
                  <c:v>677.19</c:v>
                </c:pt>
                <c:pt idx="11287">
                  <c:v>677.25</c:v>
                </c:pt>
                <c:pt idx="11288">
                  <c:v>677.31</c:v>
                </c:pt>
                <c:pt idx="11289">
                  <c:v>677.37</c:v>
                </c:pt>
                <c:pt idx="11290">
                  <c:v>677.43</c:v>
                </c:pt>
                <c:pt idx="11291">
                  <c:v>677.49</c:v>
                </c:pt>
                <c:pt idx="11292">
                  <c:v>677.55</c:v>
                </c:pt>
                <c:pt idx="11293">
                  <c:v>677.61</c:v>
                </c:pt>
                <c:pt idx="11294">
                  <c:v>677.67</c:v>
                </c:pt>
                <c:pt idx="11295">
                  <c:v>677.73</c:v>
                </c:pt>
                <c:pt idx="11296">
                  <c:v>677.79</c:v>
                </c:pt>
                <c:pt idx="11297">
                  <c:v>677.85</c:v>
                </c:pt>
                <c:pt idx="11298">
                  <c:v>677.91</c:v>
                </c:pt>
                <c:pt idx="11299">
                  <c:v>677.97</c:v>
                </c:pt>
                <c:pt idx="11300">
                  <c:v>678.03</c:v>
                </c:pt>
                <c:pt idx="11301">
                  <c:v>678.09</c:v>
                </c:pt>
                <c:pt idx="11302">
                  <c:v>678.15</c:v>
                </c:pt>
                <c:pt idx="11303">
                  <c:v>678.21</c:v>
                </c:pt>
                <c:pt idx="11304">
                  <c:v>678.27</c:v>
                </c:pt>
                <c:pt idx="11305">
                  <c:v>678.33</c:v>
                </c:pt>
                <c:pt idx="11306">
                  <c:v>678.39</c:v>
                </c:pt>
                <c:pt idx="11307">
                  <c:v>678.45</c:v>
                </c:pt>
                <c:pt idx="11308">
                  <c:v>678.51</c:v>
                </c:pt>
                <c:pt idx="11309">
                  <c:v>678.57</c:v>
                </c:pt>
                <c:pt idx="11310">
                  <c:v>678.63</c:v>
                </c:pt>
                <c:pt idx="11311">
                  <c:v>678.69</c:v>
                </c:pt>
                <c:pt idx="11312">
                  <c:v>678.75</c:v>
                </c:pt>
                <c:pt idx="11313">
                  <c:v>678.81</c:v>
                </c:pt>
                <c:pt idx="11314">
                  <c:v>678.87</c:v>
                </c:pt>
                <c:pt idx="11315">
                  <c:v>678.93</c:v>
                </c:pt>
                <c:pt idx="11316">
                  <c:v>678.99</c:v>
                </c:pt>
                <c:pt idx="11317">
                  <c:v>679.05</c:v>
                </c:pt>
                <c:pt idx="11318">
                  <c:v>679.11</c:v>
                </c:pt>
                <c:pt idx="11319">
                  <c:v>679.17</c:v>
                </c:pt>
                <c:pt idx="11320">
                  <c:v>679.23</c:v>
                </c:pt>
                <c:pt idx="11321">
                  <c:v>679.29</c:v>
                </c:pt>
                <c:pt idx="11322">
                  <c:v>679.35</c:v>
                </c:pt>
                <c:pt idx="11323">
                  <c:v>679.41</c:v>
                </c:pt>
                <c:pt idx="11324">
                  <c:v>679.47</c:v>
                </c:pt>
                <c:pt idx="11325">
                  <c:v>679.53</c:v>
                </c:pt>
                <c:pt idx="11326">
                  <c:v>679.59</c:v>
                </c:pt>
                <c:pt idx="11327">
                  <c:v>679.65</c:v>
                </c:pt>
                <c:pt idx="11328">
                  <c:v>679.71</c:v>
                </c:pt>
                <c:pt idx="11329">
                  <c:v>679.77</c:v>
                </c:pt>
                <c:pt idx="11330">
                  <c:v>679.83</c:v>
                </c:pt>
                <c:pt idx="11331">
                  <c:v>679.89</c:v>
                </c:pt>
                <c:pt idx="11332">
                  <c:v>679.95</c:v>
                </c:pt>
                <c:pt idx="11333">
                  <c:v>680.01</c:v>
                </c:pt>
                <c:pt idx="11334">
                  <c:v>680.07</c:v>
                </c:pt>
                <c:pt idx="11335">
                  <c:v>680.13</c:v>
                </c:pt>
                <c:pt idx="11336">
                  <c:v>680.19</c:v>
                </c:pt>
                <c:pt idx="11337">
                  <c:v>680.25</c:v>
                </c:pt>
                <c:pt idx="11338">
                  <c:v>680.31</c:v>
                </c:pt>
                <c:pt idx="11339">
                  <c:v>680.37</c:v>
                </c:pt>
                <c:pt idx="11340">
                  <c:v>680.43</c:v>
                </c:pt>
                <c:pt idx="11341">
                  <c:v>680.49</c:v>
                </c:pt>
                <c:pt idx="11342">
                  <c:v>680.55</c:v>
                </c:pt>
                <c:pt idx="11343">
                  <c:v>680.61</c:v>
                </c:pt>
                <c:pt idx="11344">
                  <c:v>680.67</c:v>
                </c:pt>
                <c:pt idx="11345">
                  <c:v>680.73</c:v>
                </c:pt>
                <c:pt idx="11346">
                  <c:v>680.79</c:v>
                </c:pt>
                <c:pt idx="11347">
                  <c:v>680.85</c:v>
                </c:pt>
                <c:pt idx="11348">
                  <c:v>680.91</c:v>
                </c:pt>
                <c:pt idx="11349">
                  <c:v>680.97</c:v>
                </c:pt>
                <c:pt idx="11350">
                  <c:v>681.03</c:v>
                </c:pt>
                <c:pt idx="11351">
                  <c:v>681.09</c:v>
                </c:pt>
                <c:pt idx="11352">
                  <c:v>681.15</c:v>
                </c:pt>
                <c:pt idx="11353">
                  <c:v>681.21</c:v>
                </c:pt>
                <c:pt idx="11354">
                  <c:v>681.27</c:v>
                </c:pt>
                <c:pt idx="11355">
                  <c:v>681.33</c:v>
                </c:pt>
                <c:pt idx="11356">
                  <c:v>681.39</c:v>
                </c:pt>
                <c:pt idx="11357">
                  <c:v>681.45</c:v>
                </c:pt>
                <c:pt idx="11358">
                  <c:v>681.51</c:v>
                </c:pt>
                <c:pt idx="11359">
                  <c:v>681.57</c:v>
                </c:pt>
                <c:pt idx="11360">
                  <c:v>681.63</c:v>
                </c:pt>
                <c:pt idx="11361">
                  <c:v>681.69</c:v>
                </c:pt>
                <c:pt idx="11362">
                  <c:v>681.75</c:v>
                </c:pt>
                <c:pt idx="11363">
                  <c:v>681.81</c:v>
                </c:pt>
                <c:pt idx="11364">
                  <c:v>681.87</c:v>
                </c:pt>
                <c:pt idx="11365">
                  <c:v>681.93</c:v>
                </c:pt>
                <c:pt idx="11366">
                  <c:v>681.99</c:v>
                </c:pt>
                <c:pt idx="11367">
                  <c:v>682.05</c:v>
                </c:pt>
                <c:pt idx="11368">
                  <c:v>682.11</c:v>
                </c:pt>
                <c:pt idx="11369">
                  <c:v>682.17</c:v>
                </c:pt>
                <c:pt idx="11370">
                  <c:v>682.23</c:v>
                </c:pt>
                <c:pt idx="11371">
                  <c:v>682.29</c:v>
                </c:pt>
                <c:pt idx="11372">
                  <c:v>682.35</c:v>
                </c:pt>
                <c:pt idx="11373">
                  <c:v>682.41</c:v>
                </c:pt>
                <c:pt idx="11374">
                  <c:v>682.47</c:v>
                </c:pt>
                <c:pt idx="11375">
                  <c:v>682.53</c:v>
                </c:pt>
                <c:pt idx="11376">
                  <c:v>682.59</c:v>
                </c:pt>
                <c:pt idx="11377">
                  <c:v>682.65</c:v>
                </c:pt>
                <c:pt idx="11378">
                  <c:v>682.71</c:v>
                </c:pt>
                <c:pt idx="11379">
                  <c:v>682.77</c:v>
                </c:pt>
                <c:pt idx="11380">
                  <c:v>682.83</c:v>
                </c:pt>
                <c:pt idx="11381">
                  <c:v>682.89</c:v>
                </c:pt>
                <c:pt idx="11382">
                  <c:v>682.95</c:v>
                </c:pt>
                <c:pt idx="11383">
                  <c:v>683.01</c:v>
                </c:pt>
                <c:pt idx="11384">
                  <c:v>683.07</c:v>
                </c:pt>
                <c:pt idx="11385">
                  <c:v>683.13</c:v>
                </c:pt>
                <c:pt idx="11386">
                  <c:v>683.19</c:v>
                </c:pt>
                <c:pt idx="11387">
                  <c:v>683.25</c:v>
                </c:pt>
                <c:pt idx="11388">
                  <c:v>683.31</c:v>
                </c:pt>
                <c:pt idx="11389">
                  <c:v>683.37</c:v>
                </c:pt>
                <c:pt idx="11390">
                  <c:v>683.43</c:v>
                </c:pt>
                <c:pt idx="11391">
                  <c:v>683.49</c:v>
                </c:pt>
                <c:pt idx="11392">
                  <c:v>683.55</c:v>
                </c:pt>
                <c:pt idx="11393">
                  <c:v>683.61</c:v>
                </c:pt>
                <c:pt idx="11394">
                  <c:v>683.67</c:v>
                </c:pt>
                <c:pt idx="11395">
                  <c:v>683.73</c:v>
                </c:pt>
                <c:pt idx="11396">
                  <c:v>683.79</c:v>
                </c:pt>
                <c:pt idx="11397">
                  <c:v>683.85</c:v>
                </c:pt>
                <c:pt idx="11398">
                  <c:v>683.91</c:v>
                </c:pt>
                <c:pt idx="11399">
                  <c:v>683.97</c:v>
                </c:pt>
                <c:pt idx="11400">
                  <c:v>684.03</c:v>
                </c:pt>
                <c:pt idx="11401">
                  <c:v>684.09</c:v>
                </c:pt>
                <c:pt idx="11402">
                  <c:v>684.15</c:v>
                </c:pt>
                <c:pt idx="11403">
                  <c:v>684.21</c:v>
                </c:pt>
                <c:pt idx="11404">
                  <c:v>684.27</c:v>
                </c:pt>
                <c:pt idx="11405">
                  <c:v>684.33</c:v>
                </c:pt>
                <c:pt idx="11406">
                  <c:v>684.39</c:v>
                </c:pt>
                <c:pt idx="11407">
                  <c:v>684.45</c:v>
                </c:pt>
                <c:pt idx="11408">
                  <c:v>684.51</c:v>
                </c:pt>
                <c:pt idx="11409">
                  <c:v>684.57</c:v>
                </c:pt>
                <c:pt idx="11410">
                  <c:v>684.63</c:v>
                </c:pt>
                <c:pt idx="11411">
                  <c:v>684.69</c:v>
                </c:pt>
                <c:pt idx="11412">
                  <c:v>684.75</c:v>
                </c:pt>
                <c:pt idx="11413">
                  <c:v>684.81</c:v>
                </c:pt>
                <c:pt idx="11414">
                  <c:v>684.87</c:v>
                </c:pt>
                <c:pt idx="11415">
                  <c:v>684.93</c:v>
                </c:pt>
                <c:pt idx="11416">
                  <c:v>684.99</c:v>
                </c:pt>
                <c:pt idx="11417">
                  <c:v>685.05</c:v>
                </c:pt>
                <c:pt idx="11418">
                  <c:v>685.11</c:v>
                </c:pt>
                <c:pt idx="11419">
                  <c:v>685.17</c:v>
                </c:pt>
                <c:pt idx="11420">
                  <c:v>685.23</c:v>
                </c:pt>
                <c:pt idx="11421">
                  <c:v>685.29</c:v>
                </c:pt>
                <c:pt idx="11422">
                  <c:v>685.35</c:v>
                </c:pt>
                <c:pt idx="11423">
                  <c:v>685.41</c:v>
                </c:pt>
                <c:pt idx="11424">
                  <c:v>685.47</c:v>
                </c:pt>
                <c:pt idx="11425">
                  <c:v>685.53</c:v>
                </c:pt>
                <c:pt idx="11426">
                  <c:v>685.59</c:v>
                </c:pt>
                <c:pt idx="11427">
                  <c:v>685.65</c:v>
                </c:pt>
                <c:pt idx="11428">
                  <c:v>685.71</c:v>
                </c:pt>
                <c:pt idx="11429">
                  <c:v>685.77</c:v>
                </c:pt>
                <c:pt idx="11430">
                  <c:v>685.83</c:v>
                </c:pt>
                <c:pt idx="11431">
                  <c:v>685.89</c:v>
                </c:pt>
                <c:pt idx="11432">
                  <c:v>685.95</c:v>
                </c:pt>
                <c:pt idx="11433">
                  <c:v>686.01</c:v>
                </c:pt>
                <c:pt idx="11434">
                  <c:v>686.07</c:v>
                </c:pt>
                <c:pt idx="11435">
                  <c:v>686.13</c:v>
                </c:pt>
                <c:pt idx="11436">
                  <c:v>686.19</c:v>
                </c:pt>
                <c:pt idx="11437">
                  <c:v>686.25</c:v>
                </c:pt>
                <c:pt idx="11438">
                  <c:v>686.31</c:v>
                </c:pt>
                <c:pt idx="11439">
                  <c:v>686.37</c:v>
                </c:pt>
                <c:pt idx="11440">
                  <c:v>686.43</c:v>
                </c:pt>
                <c:pt idx="11441">
                  <c:v>686.49</c:v>
                </c:pt>
                <c:pt idx="11442">
                  <c:v>686.55</c:v>
                </c:pt>
                <c:pt idx="11443">
                  <c:v>686.61</c:v>
                </c:pt>
                <c:pt idx="11444">
                  <c:v>686.67</c:v>
                </c:pt>
                <c:pt idx="11445">
                  <c:v>686.73</c:v>
                </c:pt>
                <c:pt idx="11446">
                  <c:v>686.79</c:v>
                </c:pt>
                <c:pt idx="11447">
                  <c:v>686.85</c:v>
                </c:pt>
                <c:pt idx="11448">
                  <c:v>686.91</c:v>
                </c:pt>
                <c:pt idx="11449">
                  <c:v>686.97</c:v>
                </c:pt>
                <c:pt idx="11450">
                  <c:v>687.03</c:v>
                </c:pt>
                <c:pt idx="11451">
                  <c:v>687.09</c:v>
                </c:pt>
                <c:pt idx="11452">
                  <c:v>687.15</c:v>
                </c:pt>
                <c:pt idx="11453">
                  <c:v>687.21</c:v>
                </c:pt>
                <c:pt idx="11454">
                  <c:v>687.27</c:v>
                </c:pt>
                <c:pt idx="11455">
                  <c:v>687.33</c:v>
                </c:pt>
                <c:pt idx="11456">
                  <c:v>687.39</c:v>
                </c:pt>
                <c:pt idx="11457">
                  <c:v>687.45</c:v>
                </c:pt>
                <c:pt idx="11458">
                  <c:v>687.51</c:v>
                </c:pt>
                <c:pt idx="11459">
                  <c:v>687.57</c:v>
                </c:pt>
                <c:pt idx="11460">
                  <c:v>687.63</c:v>
                </c:pt>
                <c:pt idx="11461">
                  <c:v>687.69</c:v>
                </c:pt>
                <c:pt idx="11462">
                  <c:v>687.75</c:v>
                </c:pt>
                <c:pt idx="11463">
                  <c:v>687.81</c:v>
                </c:pt>
                <c:pt idx="11464">
                  <c:v>687.87</c:v>
                </c:pt>
                <c:pt idx="11465">
                  <c:v>687.93</c:v>
                </c:pt>
                <c:pt idx="11466">
                  <c:v>687.99</c:v>
                </c:pt>
                <c:pt idx="11467">
                  <c:v>688.05</c:v>
                </c:pt>
                <c:pt idx="11468">
                  <c:v>688.11</c:v>
                </c:pt>
                <c:pt idx="11469">
                  <c:v>688.17</c:v>
                </c:pt>
                <c:pt idx="11470">
                  <c:v>688.23</c:v>
                </c:pt>
                <c:pt idx="11471">
                  <c:v>688.29</c:v>
                </c:pt>
                <c:pt idx="11472">
                  <c:v>688.35</c:v>
                </c:pt>
                <c:pt idx="11473">
                  <c:v>688.41</c:v>
                </c:pt>
                <c:pt idx="11474">
                  <c:v>688.47</c:v>
                </c:pt>
                <c:pt idx="11475">
                  <c:v>688.53</c:v>
                </c:pt>
                <c:pt idx="11476">
                  <c:v>688.59</c:v>
                </c:pt>
                <c:pt idx="11477">
                  <c:v>688.65</c:v>
                </c:pt>
                <c:pt idx="11478">
                  <c:v>688.71</c:v>
                </c:pt>
                <c:pt idx="11479">
                  <c:v>688.77</c:v>
                </c:pt>
                <c:pt idx="11480">
                  <c:v>688.83</c:v>
                </c:pt>
                <c:pt idx="11481">
                  <c:v>688.89</c:v>
                </c:pt>
                <c:pt idx="11482">
                  <c:v>688.95</c:v>
                </c:pt>
                <c:pt idx="11483">
                  <c:v>689.01</c:v>
                </c:pt>
                <c:pt idx="11484">
                  <c:v>689.07</c:v>
                </c:pt>
                <c:pt idx="11485">
                  <c:v>689.13</c:v>
                </c:pt>
                <c:pt idx="11486">
                  <c:v>689.19</c:v>
                </c:pt>
                <c:pt idx="11487">
                  <c:v>689.25</c:v>
                </c:pt>
                <c:pt idx="11488">
                  <c:v>689.31</c:v>
                </c:pt>
                <c:pt idx="11489">
                  <c:v>689.37</c:v>
                </c:pt>
                <c:pt idx="11490">
                  <c:v>689.43</c:v>
                </c:pt>
                <c:pt idx="11491">
                  <c:v>689.49</c:v>
                </c:pt>
                <c:pt idx="11492">
                  <c:v>689.55</c:v>
                </c:pt>
                <c:pt idx="11493">
                  <c:v>689.61</c:v>
                </c:pt>
                <c:pt idx="11494">
                  <c:v>689.67</c:v>
                </c:pt>
                <c:pt idx="11495">
                  <c:v>689.73</c:v>
                </c:pt>
                <c:pt idx="11496">
                  <c:v>689.79</c:v>
                </c:pt>
                <c:pt idx="11497">
                  <c:v>689.85</c:v>
                </c:pt>
                <c:pt idx="11498">
                  <c:v>689.91</c:v>
                </c:pt>
                <c:pt idx="11499">
                  <c:v>689.97</c:v>
                </c:pt>
                <c:pt idx="11500">
                  <c:v>690.03</c:v>
                </c:pt>
                <c:pt idx="11501">
                  <c:v>690.09</c:v>
                </c:pt>
                <c:pt idx="11502">
                  <c:v>690.15</c:v>
                </c:pt>
                <c:pt idx="11503">
                  <c:v>690.21</c:v>
                </c:pt>
                <c:pt idx="11504">
                  <c:v>690.27</c:v>
                </c:pt>
                <c:pt idx="11505">
                  <c:v>690.33</c:v>
                </c:pt>
                <c:pt idx="11506">
                  <c:v>690.39</c:v>
                </c:pt>
                <c:pt idx="11507">
                  <c:v>690.45</c:v>
                </c:pt>
                <c:pt idx="11508">
                  <c:v>690.51</c:v>
                </c:pt>
                <c:pt idx="11509">
                  <c:v>690.57</c:v>
                </c:pt>
                <c:pt idx="11510">
                  <c:v>690.63</c:v>
                </c:pt>
                <c:pt idx="11511">
                  <c:v>690.69</c:v>
                </c:pt>
                <c:pt idx="11512">
                  <c:v>690.75</c:v>
                </c:pt>
                <c:pt idx="11513">
                  <c:v>690.81</c:v>
                </c:pt>
                <c:pt idx="11514">
                  <c:v>690.87</c:v>
                </c:pt>
                <c:pt idx="11515">
                  <c:v>690.93</c:v>
                </c:pt>
                <c:pt idx="11516">
                  <c:v>690.99</c:v>
                </c:pt>
                <c:pt idx="11517">
                  <c:v>691.05</c:v>
                </c:pt>
                <c:pt idx="11518">
                  <c:v>691.11</c:v>
                </c:pt>
                <c:pt idx="11519">
                  <c:v>691.17</c:v>
                </c:pt>
                <c:pt idx="11520">
                  <c:v>691.23</c:v>
                </c:pt>
                <c:pt idx="11521">
                  <c:v>691.29</c:v>
                </c:pt>
                <c:pt idx="11522">
                  <c:v>691.35</c:v>
                </c:pt>
                <c:pt idx="11523">
                  <c:v>691.41</c:v>
                </c:pt>
                <c:pt idx="11524">
                  <c:v>691.47</c:v>
                </c:pt>
                <c:pt idx="11525">
                  <c:v>691.53</c:v>
                </c:pt>
                <c:pt idx="11526">
                  <c:v>691.59</c:v>
                </c:pt>
                <c:pt idx="11527">
                  <c:v>691.65</c:v>
                </c:pt>
                <c:pt idx="11528">
                  <c:v>691.71</c:v>
                </c:pt>
                <c:pt idx="11529">
                  <c:v>691.77</c:v>
                </c:pt>
                <c:pt idx="11530">
                  <c:v>691.83</c:v>
                </c:pt>
                <c:pt idx="11531">
                  <c:v>691.89</c:v>
                </c:pt>
                <c:pt idx="11532">
                  <c:v>691.95</c:v>
                </c:pt>
                <c:pt idx="11533">
                  <c:v>692.01</c:v>
                </c:pt>
                <c:pt idx="11534">
                  <c:v>692.07</c:v>
                </c:pt>
                <c:pt idx="11535">
                  <c:v>692.13</c:v>
                </c:pt>
                <c:pt idx="11536">
                  <c:v>692.19</c:v>
                </c:pt>
                <c:pt idx="11537">
                  <c:v>692.25</c:v>
                </c:pt>
                <c:pt idx="11538">
                  <c:v>692.31</c:v>
                </c:pt>
                <c:pt idx="11539">
                  <c:v>692.37</c:v>
                </c:pt>
                <c:pt idx="11540">
                  <c:v>692.43</c:v>
                </c:pt>
                <c:pt idx="11541">
                  <c:v>692.49</c:v>
                </c:pt>
                <c:pt idx="11542">
                  <c:v>692.55</c:v>
                </c:pt>
                <c:pt idx="11543">
                  <c:v>692.61</c:v>
                </c:pt>
                <c:pt idx="11544">
                  <c:v>692.67</c:v>
                </c:pt>
                <c:pt idx="11545">
                  <c:v>692.73</c:v>
                </c:pt>
                <c:pt idx="11546">
                  <c:v>692.79</c:v>
                </c:pt>
                <c:pt idx="11547">
                  <c:v>692.85</c:v>
                </c:pt>
                <c:pt idx="11548">
                  <c:v>692.91</c:v>
                </c:pt>
                <c:pt idx="11549">
                  <c:v>692.97</c:v>
                </c:pt>
                <c:pt idx="11550">
                  <c:v>693.03</c:v>
                </c:pt>
                <c:pt idx="11551">
                  <c:v>693.09</c:v>
                </c:pt>
                <c:pt idx="11552">
                  <c:v>693.15</c:v>
                </c:pt>
                <c:pt idx="11553">
                  <c:v>693.21</c:v>
                </c:pt>
                <c:pt idx="11554">
                  <c:v>693.27</c:v>
                </c:pt>
                <c:pt idx="11555">
                  <c:v>693.33</c:v>
                </c:pt>
                <c:pt idx="11556">
                  <c:v>693.39</c:v>
                </c:pt>
                <c:pt idx="11557">
                  <c:v>693.45</c:v>
                </c:pt>
                <c:pt idx="11558">
                  <c:v>693.51</c:v>
                </c:pt>
                <c:pt idx="11559">
                  <c:v>693.57</c:v>
                </c:pt>
                <c:pt idx="11560">
                  <c:v>693.63</c:v>
                </c:pt>
                <c:pt idx="11561">
                  <c:v>693.69</c:v>
                </c:pt>
                <c:pt idx="11562">
                  <c:v>693.75</c:v>
                </c:pt>
                <c:pt idx="11563">
                  <c:v>693.81</c:v>
                </c:pt>
                <c:pt idx="11564">
                  <c:v>693.87</c:v>
                </c:pt>
                <c:pt idx="11565">
                  <c:v>693.93</c:v>
                </c:pt>
                <c:pt idx="11566">
                  <c:v>693.99</c:v>
                </c:pt>
                <c:pt idx="11567">
                  <c:v>694.05</c:v>
                </c:pt>
                <c:pt idx="11568">
                  <c:v>694.11</c:v>
                </c:pt>
                <c:pt idx="11569">
                  <c:v>694.17</c:v>
                </c:pt>
                <c:pt idx="11570">
                  <c:v>694.23</c:v>
                </c:pt>
                <c:pt idx="11571">
                  <c:v>694.29</c:v>
                </c:pt>
                <c:pt idx="11572">
                  <c:v>694.35</c:v>
                </c:pt>
                <c:pt idx="11573">
                  <c:v>694.41</c:v>
                </c:pt>
                <c:pt idx="11574">
                  <c:v>694.47</c:v>
                </c:pt>
                <c:pt idx="11575">
                  <c:v>694.53</c:v>
                </c:pt>
                <c:pt idx="11576">
                  <c:v>694.59</c:v>
                </c:pt>
                <c:pt idx="11577">
                  <c:v>694.65</c:v>
                </c:pt>
                <c:pt idx="11578">
                  <c:v>694.71</c:v>
                </c:pt>
                <c:pt idx="11579">
                  <c:v>694.77</c:v>
                </c:pt>
                <c:pt idx="11580">
                  <c:v>694.83</c:v>
                </c:pt>
                <c:pt idx="11581">
                  <c:v>694.89</c:v>
                </c:pt>
                <c:pt idx="11582">
                  <c:v>694.95</c:v>
                </c:pt>
                <c:pt idx="11583">
                  <c:v>695.01</c:v>
                </c:pt>
                <c:pt idx="11584">
                  <c:v>695.07</c:v>
                </c:pt>
                <c:pt idx="11585">
                  <c:v>695.13</c:v>
                </c:pt>
                <c:pt idx="11586">
                  <c:v>695.19</c:v>
                </c:pt>
                <c:pt idx="11587">
                  <c:v>695.25</c:v>
                </c:pt>
                <c:pt idx="11588">
                  <c:v>695.31</c:v>
                </c:pt>
                <c:pt idx="11589">
                  <c:v>695.37</c:v>
                </c:pt>
                <c:pt idx="11590">
                  <c:v>695.43</c:v>
                </c:pt>
                <c:pt idx="11591">
                  <c:v>695.49</c:v>
                </c:pt>
                <c:pt idx="11592">
                  <c:v>695.55</c:v>
                </c:pt>
                <c:pt idx="11593">
                  <c:v>695.61</c:v>
                </c:pt>
                <c:pt idx="11594">
                  <c:v>695.67</c:v>
                </c:pt>
                <c:pt idx="11595">
                  <c:v>695.73</c:v>
                </c:pt>
                <c:pt idx="11596">
                  <c:v>695.79</c:v>
                </c:pt>
                <c:pt idx="11597">
                  <c:v>695.85</c:v>
                </c:pt>
                <c:pt idx="11598">
                  <c:v>695.91</c:v>
                </c:pt>
                <c:pt idx="11599">
                  <c:v>695.97</c:v>
                </c:pt>
                <c:pt idx="11600">
                  <c:v>696.03</c:v>
                </c:pt>
                <c:pt idx="11601">
                  <c:v>696.09</c:v>
                </c:pt>
                <c:pt idx="11602">
                  <c:v>696.15</c:v>
                </c:pt>
                <c:pt idx="11603">
                  <c:v>696.21</c:v>
                </c:pt>
                <c:pt idx="11604">
                  <c:v>696.27</c:v>
                </c:pt>
                <c:pt idx="11605">
                  <c:v>696.33</c:v>
                </c:pt>
                <c:pt idx="11606">
                  <c:v>696.39</c:v>
                </c:pt>
                <c:pt idx="11607">
                  <c:v>696.45</c:v>
                </c:pt>
                <c:pt idx="11608">
                  <c:v>696.51</c:v>
                </c:pt>
                <c:pt idx="11609">
                  <c:v>696.57</c:v>
                </c:pt>
                <c:pt idx="11610">
                  <c:v>696.63</c:v>
                </c:pt>
                <c:pt idx="11611">
                  <c:v>696.69</c:v>
                </c:pt>
                <c:pt idx="11612">
                  <c:v>696.75</c:v>
                </c:pt>
                <c:pt idx="11613">
                  <c:v>696.81</c:v>
                </c:pt>
                <c:pt idx="11614">
                  <c:v>696.87</c:v>
                </c:pt>
                <c:pt idx="11615">
                  <c:v>696.93</c:v>
                </c:pt>
                <c:pt idx="11616">
                  <c:v>696.99</c:v>
                </c:pt>
                <c:pt idx="11617">
                  <c:v>697.05</c:v>
                </c:pt>
                <c:pt idx="11618">
                  <c:v>697.11</c:v>
                </c:pt>
                <c:pt idx="11619">
                  <c:v>697.17</c:v>
                </c:pt>
                <c:pt idx="11620">
                  <c:v>697.23</c:v>
                </c:pt>
                <c:pt idx="11621">
                  <c:v>697.29</c:v>
                </c:pt>
                <c:pt idx="11622">
                  <c:v>697.35</c:v>
                </c:pt>
                <c:pt idx="11623">
                  <c:v>697.41</c:v>
                </c:pt>
                <c:pt idx="11624">
                  <c:v>697.47</c:v>
                </c:pt>
                <c:pt idx="11625">
                  <c:v>697.53</c:v>
                </c:pt>
                <c:pt idx="11626">
                  <c:v>697.59</c:v>
                </c:pt>
                <c:pt idx="11627">
                  <c:v>697.65</c:v>
                </c:pt>
                <c:pt idx="11628">
                  <c:v>697.71</c:v>
                </c:pt>
                <c:pt idx="11629">
                  <c:v>697.77</c:v>
                </c:pt>
                <c:pt idx="11630">
                  <c:v>697.83</c:v>
                </c:pt>
                <c:pt idx="11631">
                  <c:v>697.89</c:v>
                </c:pt>
                <c:pt idx="11632">
                  <c:v>697.95</c:v>
                </c:pt>
                <c:pt idx="11633">
                  <c:v>698.01</c:v>
                </c:pt>
                <c:pt idx="11634">
                  <c:v>698.07</c:v>
                </c:pt>
                <c:pt idx="11635">
                  <c:v>698.13</c:v>
                </c:pt>
                <c:pt idx="11636">
                  <c:v>698.19</c:v>
                </c:pt>
                <c:pt idx="11637">
                  <c:v>698.25</c:v>
                </c:pt>
                <c:pt idx="11638">
                  <c:v>698.31</c:v>
                </c:pt>
                <c:pt idx="11639">
                  <c:v>698.37</c:v>
                </c:pt>
                <c:pt idx="11640">
                  <c:v>698.43</c:v>
                </c:pt>
                <c:pt idx="11641">
                  <c:v>698.49</c:v>
                </c:pt>
                <c:pt idx="11642">
                  <c:v>698.55</c:v>
                </c:pt>
                <c:pt idx="11643">
                  <c:v>698.61</c:v>
                </c:pt>
                <c:pt idx="11644">
                  <c:v>698.67</c:v>
                </c:pt>
                <c:pt idx="11645">
                  <c:v>698.73</c:v>
                </c:pt>
                <c:pt idx="11646">
                  <c:v>698.79</c:v>
                </c:pt>
                <c:pt idx="11647">
                  <c:v>698.85</c:v>
                </c:pt>
                <c:pt idx="11648">
                  <c:v>698.91</c:v>
                </c:pt>
                <c:pt idx="11649">
                  <c:v>698.97</c:v>
                </c:pt>
                <c:pt idx="11650">
                  <c:v>699.03</c:v>
                </c:pt>
                <c:pt idx="11651">
                  <c:v>699.09</c:v>
                </c:pt>
                <c:pt idx="11652">
                  <c:v>699.15</c:v>
                </c:pt>
                <c:pt idx="11653">
                  <c:v>699.21</c:v>
                </c:pt>
                <c:pt idx="11654">
                  <c:v>699.27</c:v>
                </c:pt>
                <c:pt idx="11655">
                  <c:v>699.33</c:v>
                </c:pt>
                <c:pt idx="11656">
                  <c:v>699.39</c:v>
                </c:pt>
                <c:pt idx="11657">
                  <c:v>699.45</c:v>
                </c:pt>
                <c:pt idx="11658">
                  <c:v>699.51</c:v>
                </c:pt>
                <c:pt idx="11659">
                  <c:v>699.57</c:v>
                </c:pt>
                <c:pt idx="11660">
                  <c:v>699.63</c:v>
                </c:pt>
                <c:pt idx="11661">
                  <c:v>699.69</c:v>
                </c:pt>
                <c:pt idx="11662">
                  <c:v>699.75</c:v>
                </c:pt>
                <c:pt idx="11663">
                  <c:v>699.81</c:v>
                </c:pt>
                <c:pt idx="11664">
                  <c:v>699.87</c:v>
                </c:pt>
                <c:pt idx="11665">
                  <c:v>699.93</c:v>
                </c:pt>
                <c:pt idx="11666">
                  <c:v>699.99</c:v>
                </c:pt>
                <c:pt idx="11667">
                  <c:v>700.05</c:v>
                </c:pt>
                <c:pt idx="11668">
                  <c:v>700.11</c:v>
                </c:pt>
                <c:pt idx="11669">
                  <c:v>700.17</c:v>
                </c:pt>
                <c:pt idx="11670">
                  <c:v>700.23</c:v>
                </c:pt>
                <c:pt idx="11671">
                  <c:v>700.29</c:v>
                </c:pt>
                <c:pt idx="11672">
                  <c:v>700.35</c:v>
                </c:pt>
                <c:pt idx="11673">
                  <c:v>700.41</c:v>
                </c:pt>
                <c:pt idx="11674">
                  <c:v>700.47</c:v>
                </c:pt>
                <c:pt idx="11675">
                  <c:v>700.53</c:v>
                </c:pt>
                <c:pt idx="11676">
                  <c:v>700.59</c:v>
                </c:pt>
                <c:pt idx="11677">
                  <c:v>700.65</c:v>
                </c:pt>
                <c:pt idx="11678">
                  <c:v>700.71</c:v>
                </c:pt>
                <c:pt idx="11679">
                  <c:v>700.77</c:v>
                </c:pt>
                <c:pt idx="11680">
                  <c:v>700.83</c:v>
                </c:pt>
                <c:pt idx="11681">
                  <c:v>700.89</c:v>
                </c:pt>
                <c:pt idx="11682">
                  <c:v>700.95</c:v>
                </c:pt>
                <c:pt idx="11683">
                  <c:v>701.01</c:v>
                </c:pt>
                <c:pt idx="11684">
                  <c:v>701.07</c:v>
                </c:pt>
                <c:pt idx="11685">
                  <c:v>701.13</c:v>
                </c:pt>
                <c:pt idx="11686">
                  <c:v>701.19</c:v>
                </c:pt>
                <c:pt idx="11687">
                  <c:v>701.25</c:v>
                </c:pt>
                <c:pt idx="11688">
                  <c:v>701.31</c:v>
                </c:pt>
                <c:pt idx="11689">
                  <c:v>701.37</c:v>
                </c:pt>
                <c:pt idx="11690">
                  <c:v>701.43</c:v>
                </c:pt>
                <c:pt idx="11691">
                  <c:v>701.49</c:v>
                </c:pt>
                <c:pt idx="11692">
                  <c:v>701.55</c:v>
                </c:pt>
                <c:pt idx="11693">
                  <c:v>701.61</c:v>
                </c:pt>
                <c:pt idx="11694">
                  <c:v>701.67</c:v>
                </c:pt>
                <c:pt idx="11695">
                  <c:v>701.73</c:v>
                </c:pt>
                <c:pt idx="11696">
                  <c:v>701.79</c:v>
                </c:pt>
                <c:pt idx="11697">
                  <c:v>701.85</c:v>
                </c:pt>
                <c:pt idx="11698">
                  <c:v>701.91</c:v>
                </c:pt>
                <c:pt idx="11699">
                  <c:v>701.97</c:v>
                </c:pt>
                <c:pt idx="11700">
                  <c:v>702.03</c:v>
                </c:pt>
                <c:pt idx="11701">
                  <c:v>702.09</c:v>
                </c:pt>
                <c:pt idx="11702">
                  <c:v>702.15</c:v>
                </c:pt>
                <c:pt idx="11703">
                  <c:v>702.21</c:v>
                </c:pt>
                <c:pt idx="11704">
                  <c:v>702.27</c:v>
                </c:pt>
                <c:pt idx="11705">
                  <c:v>702.33</c:v>
                </c:pt>
                <c:pt idx="11706">
                  <c:v>702.39</c:v>
                </c:pt>
                <c:pt idx="11707">
                  <c:v>702.45</c:v>
                </c:pt>
                <c:pt idx="11708">
                  <c:v>702.51</c:v>
                </c:pt>
                <c:pt idx="11709">
                  <c:v>702.57</c:v>
                </c:pt>
                <c:pt idx="11710">
                  <c:v>702.63</c:v>
                </c:pt>
                <c:pt idx="11711">
                  <c:v>702.69</c:v>
                </c:pt>
                <c:pt idx="11712">
                  <c:v>702.75</c:v>
                </c:pt>
                <c:pt idx="11713">
                  <c:v>702.81</c:v>
                </c:pt>
                <c:pt idx="11714">
                  <c:v>702.87</c:v>
                </c:pt>
                <c:pt idx="11715">
                  <c:v>702.93</c:v>
                </c:pt>
                <c:pt idx="11716">
                  <c:v>702.99</c:v>
                </c:pt>
                <c:pt idx="11717">
                  <c:v>703.05</c:v>
                </c:pt>
                <c:pt idx="11718">
                  <c:v>703.11</c:v>
                </c:pt>
                <c:pt idx="11719">
                  <c:v>703.17</c:v>
                </c:pt>
                <c:pt idx="11720">
                  <c:v>703.23</c:v>
                </c:pt>
                <c:pt idx="11721">
                  <c:v>703.29</c:v>
                </c:pt>
                <c:pt idx="11722">
                  <c:v>703.35</c:v>
                </c:pt>
                <c:pt idx="11723">
                  <c:v>703.41</c:v>
                </c:pt>
                <c:pt idx="11724">
                  <c:v>703.47</c:v>
                </c:pt>
                <c:pt idx="11725">
                  <c:v>703.53</c:v>
                </c:pt>
                <c:pt idx="11726">
                  <c:v>703.59</c:v>
                </c:pt>
                <c:pt idx="11727">
                  <c:v>703.65</c:v>
                </c:pt>
                <c:pt idx="11728">
                  <c:v>703.71</c:v>
                </c:pt>
                <c:pt idx="11729">
                  <c:v>703.77</c:v>
                </c:pt>
                <c:pt idx="11730">
                  <c:v>703.83</c:v>
                </c:pt>
                <c:pt idx="11731">
                  <c:v>703.89</c:v>
                </c:pt>
                <c:pt idx="11732">
                  <c:v>703.95</c:v>
                </c:pt>
                <c:pt idx="11733">
                  <c:v>704.01</c:v>
                </c:pt>
                <c:pt idx="11734">
                  <c:v>704.07</c:v>
                </c:pt>
                <c:pt idx="11735">
                  <c:v>704.13</c:v>
                </c:pt>
                <c:pt idx="11736">
                  <c:v>704.19</c:v>
                </c:pt>
                <c:pt idx="11737">
                  <c:v>704.25</c:v>
                </c:pt>
                <c:pt idx="11738">
                  <c:v>704.31</c:v>
                </c:pt>
                <c:pt idx="11739">
                  <c:v>704.37</c:v>
                </c:pt>
                <c:pt idx="11740">
                  <c:v>704.43</c:v>
                </c:pt>
                <c:pt idx="11741">
                  <c:v>704.49</c:v>
                </c:pt>
                <c:pt idx="11742">
                  <c:v>704.55</c:v>
                </c:pt>
                <c:pt idx="11743">
                  <c:v>704.61</c:v>
                </c:pt>
                <c:pt idx="11744">
                  <c:v>704.67</c:v>
                </c:pt>
                <c:pt idx="11745">
                  <c:v>704.73</c:v>
                </c:pt>
                <c:pt idx="11746">
                  <c:v>704.79</c:v>
                </c:pt>
                <c:pt idx="11747">
                  <c:v>704.85</c:v>
                </c:pt>
                <c:pt idx="11748">
                  <c:v>704.91</c:v>
                </c:pt>
                <c:pt idx="11749">
                  <c:v>704.97</c:v>
                </c:pt>
                <c:pt idx="11750">
                  <c:v>705.03</c:v>
                </c:pt>
                <c:pt idx="11751">
                  <c:v>705.09</c:v>
                </c:pt>
                <c:pt idx="11752">
                  <c:v>705.15</c:v>
                </c:pt>
                <c:pt idx="11753">
                  <c:v>705.21</c:v>
                </c:pt>
                <c:pt idx="11754">
                  <c:v>705.27</c:v>
                </c:pt>
                <c:pt idx="11755">
                  <c:v>705.33</c:v>
                </c:pt>
                <c:pt idx="11756">
                  <c:v>705.39</c:v>
                </c:pt>
                <c:pt idx="11757">
                  <c:v>705.45</c:v>
                </c:pt>
                <c:pt idx="11758">
                  <c:v>705.51</c:v>
                </c:pt>
                <c:pt idx="11759">
                  <c:v>705.57</c:v>
                </c:pt>
                <c:pt idx="11760">
                  <c:v>705.63</c:v>
                </c:pt>
                <c:pt idx="11761">
                  <c:v>705.69</c:v>
                </c:pt>
                <c:pt idx="11762">
                  <c:v>705.75</c:v>
                </c:pt>
                <c:pt idx="11763">
                  <c:v>705.81</c:v>
                </c:pt>
                <c:pt idx="11764">
                  <c:v>705.87</c:v>
                </c:pt>
                <c:pt idx="11765">
                  <c:v>705.93</c:v>
                </c:pt>
                <c:pt idx="11766">
                  <c:v>705.99</c:v>
                </c:pt>
                <c:pt idx="11767">
                  <c:v>706.05</c:v>
                </c:pt>
                <c:pt idx="11768">
                  <c:v>706.11</c:v>
                </c:pt>
                <c:pt idx="11769">
                  <c:v>706.17</c:v>
                </c:pt>
                <c:pt idx="11770">
                  <c:v>706.23</c:v>
                </c:pt>
                <c:pt idx="11771">
                  <c:v>706.29</c:v>
                </c:pt>
                <c:pt idx="11772">
                  <c:v>706.35</c:v>
                </c:pt>
                <c:pt idx="11773">
                  <c:v>706.41</c:v>
                </c:pt>
                <c:pt idx="11774">
                  <c:v>706.47</c:v>
                </c:pt>
                <c:pt idx="11775">
                  <c:v>706.53</c:v>
                </c:pt>
                <c:pt idx="11776">
                  <c:v>706.59</c:v>
                </c:pt>
                <c:pt idx="11777">
                  <c:v>706.65</c:v>
                </c:pt>
                <c:pt idx="11778">
                  <c:v>706.71</c:v>
                </c:pt>
                <c:pt idx="11779">
                  <c:v>706.77</c:v>
                </c:pt>
                <c:pt idx="11780">
                  <c:v>706.83</c:v>
                </c:pt>
                <c:pt idx="11781">
                  <c:v>706.89</c:v>
                </c:pt>
                <c:pt idx="11782">
                  <c:v>706.95</c:v>
                </c:pt>
                <c:pt idx="11783">
                  <c:v>707.01</c:v>
                </c:pt>
                <c:pt idx="11784">
                  <c:v>707.07</c:v>
                </c:pt>
                <c:pt idx="11785">
                  <c:v>707.13</c:v>
                </c:pt>
                <c:pt idx="11786">
                  <c:v>707.19</c:v>
                </c:pt>
                <c:pt idx="11787">
                  <c:v>707.25</c:v>
                </c:pt>
                <c:pt idx="11788">
                  <c:v>707.31</c:v>
                </c:pt>
                <c:pt idx="11789">
                  <c:v>707.37</c:v>
                </c:pt>
                <c:pt idx="11790">
                  <c:v>707.43</c:v>
                </c:pt>
                <c:pt idx="11791">
                  <c:v>707.49</c:v>
                </c:pt>
                <c:pt idx="11792">
                  <c:v>707.55</c:v>
                </c:pt>
                <c:pt idx="11793">
                  <c:v>707.61</c:v>
                </c:pt>
                <c:pt idx="11794">
                  <c:v>707.67</c:v>
                </c:pt>
                <c:pt idx="11795">
                  <c:v>707.73</c:v>
                </c:pt>
                <c:pt idx="11796">
                  <c:v>707.79</c:v>
                </c:pt>
                <c:pt idx="11797">
                  <c:v>707.85</c:v>
                </c:pt>
                <c:pt idx="11798">
                  <c:v>707.91</c:v>
                </c:pt>
                <c:pt idx="11799">
                  <c:v>707.97</c:v>
                </c:pt>
                <c:pt idx="11800">
                  <c:v>708.03</c:v>
                </c:pt>
                <c:pt idx="11801">
                  <c:v>708.09</c:v>
                </c:pt>
                <c:pt idx="11802">
                  <c:v>708.15</c:v>
                </c:pt>
                <c:pt idx="11803">
                  <c:v>708.21</c:v>
                </c:pt>
                <c:pt idx="11804">
                  <c:v>708.27</c:v>
                </c:pt>
                <c:pt idx="11805">
                  <c:v>708.33</c:v>
                </c:pt>
                <c:pt idx="11806">
                  <c:v>708.39</c:v>
                </c:pt>
                <c:pt idx="11807">
                  <c:v>708.45</c:v>
                </c:pt>
                <c:pt idx="11808">
                  <c:v>708.51</c:v>
                </c:pt>
                <c:pt idx="11809">
                  <c:v>708.57</c:v>
                </c:pt>
                <c:pt idx="11810">
                  <c:v>708.63</c:v>
                </c:pt>
                <c:pt idx="11811">
                  <c:v>708.69</c:v>
                </c:pt>
                <c:pt idx="11812">
                  <c:v>708.75</c:v>
                </c:pt>
                <c:pt idx="11813">
                  <c:v>708.81</c:v>
                </c:pt>
                <c:pt idx="11814">
                  <c:v>708.87</c:v>
                </c:pt>
                <c:pt idx="11815">
                  <c:v>708.93</c:v>
                </c:pt>
                <c:pt idx="11816">
                  <c:v>708.99</c:v>
                </c:pt>
                <c:pt idx="11817">
                  <c:v>709.05</c:v>
                </c:pt>
                <c:pt idx="11818">
                  <c:v>709.11</c:v>
                </c:pt>
                <c:pt idx="11819">
                  <c:v>709.17</c:v>
                </c:pt>
                <c:pt idx="11820">
                  <c:v>709.23</c:v>
                </c:pt>
                <c:pt idx="11821">
                  <c:v>709.29</c:v>
                </c:pt>
                <c:pt idx="11822">
                  <c:v>709.35</c:v>
                </c:pt>
                <c:pt idx="11823">
                  <c:v>709.41</c:v>
                </c:pt>
                <c:pt idx="11824">
                  <c:v>709.47</c:v>
                </c:pt>
                <c:pt idx="11825">
                  <c:v>709.53</c:v>
                </c:pt>
                <c:pt idx="11826">
                  <c:v>709.59</c:v>
                </c:pt>
                <c:pt idx="11827">
                  <c:v>709.65</c:v>
                </c:pt>
                <c:pt idx="11828">
                  <c:v>709.71</c:v>
                </c:pt>
                <c:pt idx="11829">
                  <c:v>709.77</c:v>
                </c:pt>
                <c:pt idx="11830">
                  <c:v>709.83</c:v>
                </c:pt>
                <c:pt idx="11831">
                  <c:v>709.89</c:v>
                </c:pt>
                <c:pt idx="11832">
                  <c:v>709.95</c:v>
                </c:pt>
                <c:pt idx="11833">
                  <c:v>710.01</c:v>
                </c:pt>
                <c:pt idx="11834">
                  <c:v>710.07</c:v>
                </c:pt>
                <c:pt idx="11835">
                  <c:v>710.13</c:v>
                </c:pt>
                <c:pt idx="11836">
                  <c:v>710.19</c:v>
                </c:pt>
                <c:pt idx="11837">
                  <c:v>710.25</c:v>
                </c:pt>
                <c:pt idx="11838">
                  <c:v>710.31</c:v>
                </c:pt>
                <c:pt idx="11839">
                  <c:v>710.37</c:v>
                </c:pt>
                <c:pt idx="11840">
                  <c:v>710.43</c:v>
                </c:pt>
                <c:pt idx="11841">
                  <c:v>710.49</c:v>
                </c:pt>
                <c:pt idx="11842">
                  <c:v>710.55</c:v>
                </c:pt>
                <c:pt idx="11843">
                  <c:v>710.61</c:v>
                </c:pt>
                <c:pt idx="11844">
                  <c:v>710.67</c:v>
                </c:pt>
                <c:pt idx="11845">
                  <c:v>710.73</c:v>
                </c:pt>
                <c:pt idx="11846">
                  <c:v>710.79</c:v>
                </c:pt>
                <c:pt idx="11847">
                  <c:v>710.85</c:v>
                </c:pt>
                <c:pt idx="11848">
                  <c:v>710.91</c:v>
                </c:pt>
                <c:pt idx="11849">
                  <c:v>710.97</c:v>
                </c:pt>
                <c:pt idx="11850">
                  <c:v>711.03</c:v>
                </c:pt>
                <c:pt idx="11851">
                  <c:v>711.09</c:v>
                </c:pt>
                <c:pt idx="11852">
                  <c:v>711.15</c:v>
                </c:pt>
                <c:pt idx="11853">
                  <c:v>711.21</c:v>
                </c:pt>
                <c:pt idx="11854">
                  <c:v>711.27</c:v>
                </c:pt>
                <c:pt idx="11855">
                  <c:v>711.33</c:v>
                </c:pt>
                <c:pt idx="11856">
                  <c:v>711.39</c:v>
                </c:pt>
                <c:pt idx="11857">
                  <c:v>711.45</c:v>
                </c:pt>
                <c:pt idx="11858">
                  <c:v>711.51</c:v>
                </c:pt>
                <c:pt idx="11859">
                  <c:v>711.57</c:v>
                </c:pt>
                <c:pt idx="11860">
                  <c:v>711.63</c:v>
                </c:pt>
                <c:pt idx="11861">
                  <c:v>711.69</c:v>
                </c:pt>
                <c:pt idx="11862">
                  <c:v>711.75</c:v>
                </c:pt>
                <c:pt idx="11863">
                  <c:v>711.81</c:v>
                </c:pt>
                <c:pt idx="11864">
                  <c:v>711.87</c:v>
                </c:pt>
                <c:pt idx="11865">
                  <c:v>711.93</c:v>
                </c:pt>
                <c:pt idx="11866">
                  <c:v>711.99</c:v>
                </c:pt>
                <c:pt idx="11867">
                  <c:v>712.05</c:v>
                </c:pt>
                <c:pt idx="11868">
                  <c:v>712.11</c:v>
                </c:pt>
                <c:pt idx="11869">
                  <c:v>712.17</c:v>
                </c:pt>
                <c:pt idx="11870">
                  <c:v>712.23</c:v>
                </c:pt>
                <c:pt idx="11871">
                  <c:v>712.29</c:v>
                </c:pt>
                <c:pt idx="11872">
                  <c:v>712.35</c:v>
                </c:pt>
                <c:pt idx="11873">
                  <c:v>712.41</c:v>
                </c:pt>
                <c:pt idx="11874">
                  <c:v>712.47</c:v>
                </c:pt>
                <c:pt idx="11875">
                  <c:v>712.53</c:v>
                </c:pt>
                <c:pt idx="11876">
                  <c:v>712.59</c:v>
                </c:pt>
                <c:pt idx="11877">
                  <c:v>712.65</c:v>
                </c:pt>
                <c:pt idx="11878">
                  <c:v>712.71</c:v>
                </c:pt>
                <c:pt idx="11879">
                  <c:v>712.77</c:v>
                </c:pt>
                <c:pt idx="11880">
                  <c:v>712.83</c:v>
                </c:pt>
                <c:pt idx="11881">
                  <c:v>712.89</c:v>
                </c:pt>
                <c:pt idx="11882">
                  <c:v>712.95</c:v>
                </c:pt>
                <c:pt idx="11883">
                  <c:v>713.01</c:v>
                </c:pt>
                <c:pt idx="11884">
                  <c:v>713.07</c:v>
                </c:pt>
                <c:pt idx="11885">
                  <c:v>713.13</c:v>
                </c:pt>
                <c:pt idx="11886">
                  <c:v>713.19</c:v>
                </c:pt>
                <c:pt idx="11887">
                  <c:v>713.25</c:v>
                </c:pt>
                <c:pt idx="11888">
                  <c:v>713.31</c:v>
                </c:pt>
                <c:pt idx="11889">
                  <c:v>713.37</c:v>
                </c:pt>
                <c:pt idx="11890">
                  <c:v>713.43</c:v>
                </c:pt>
                <c:pt idx="11891">
                  <c:v>713.49</c:v>
                </c:pt>
                <c:pt idx="11892">
                  <c:v>713.55</c:v>
                </c:pt>
                <c:pt idx="11893">
                  <c:v>713.61</c:v>
                </c:pt>
                <c:pt idx="11894">
                  <c:v>713.67</c:v>
                </c:pt>
                <c:pt idx="11895">
                  <c:v>713.73</c:v>
                </c:pt>
                <c:pt idx="11896">
                  <c:v>713.79</c:v>
                </c:pt>
                <c:pt idx="11897">
                  <c:v>713.85</c:v>
                </c:pt>
                <c:pt idx="11898">
                  <c:v>713.91</c:v>
                </c:pt>
                <c:pt idx="11899">
                  <c:v>713.97</c:v>
                </c:pt>
                <c:pt idx="11900">
                  <c:v>714.03</c:v>
                </c:pt>
                <c:pt idx="11901">
                  <c:v>714.09</c:v>
                </c:pt>
                <c:pt idx="11902">
                  <c:v>714.15</c:v>
                </c:pt>
                <c:pt idx="11903">
                  <c:v>714.21</c:v>
                </c:pt>
                <c:pt idx="11904">
                  <c:v>714.27</c:v>
                </c:pt>
                <c:pt idx="11905">
                  <c:v>714.33</c:v>
                </c:pt>
                <c:pt idx="11906">
                  <c:v>714.39</c:v>
                </c:pt>
                <c:pt idx="11907">
                  <c:v>714.45</c:v>
                </c:pt>
                <c:pt idx="11908">
                  <c:v>714.51</c:v>
                </c:pt>
                <c:pt idx="11909">
                  <c:v>714.57</c:v>
                </c:pt>
                <c:pt idx="11910">
                  <c:v>714.63</c:v>
                </c:pt>
                <c:pt idx="11911">
                  <c:v>714.69</c:v>
                </c:pt>
                <c:pt idx="11912">
                  <c:v>714.75</c:v>
                </c:pt>
                <c:pt idx="11913">
                  <c:v>714.81</c:v>
                </c:pt>
                <c:pt idx="11914">
                  <c:v>714.87</c:v>
                </c:pt>
                <c:pt idx="11915">
                  <c:v>714.93</c:v>
                </c:pt>
                <c:pt idx="11916">
                  <c:v>714.99</c:v>
                </c:pt>
                <c:pt idx="11917">
                  <c:v>715.05</c:v>
                </c:pt>
                <c:pt idx="11918">
                  <c:v>715.11</c:v>
                </c:pt>
                <c:pt idx="11919">
                  <c:v>715.17</c:v>
                </c:pt>
                <c:pt idx="11920">
                  <c:v>715.23</c:v>
                </c:pt>
                <c:pt idx="11921">
                  <c:v>715.29</c:v>
                </c:pt>
                <c:pt idx="11922">
                  <c:v>715.35</c:v>
                </c:pt>
                <c:pt idx="11923">
                  <c:v>715.41</c:v>
                </c:pt>
                <c:pt idx="11924">
                  <c:v>715.47</c:v>
                </c:pt>
                <c:pt idx="11925">
                  <c:v>715.53</c:v>
                </c:pt>
                <c:pt idx="11926">
                  <c:v>715.59</c:v>
                </c:pt>
                <c:pt idx="11927">
                  <c:v>715.65</c:v>
                </c:pt>
                <c:pt idx="11928">
                  <c:v>715.71</c:v>
                </c:pt>
                <c:pt idx="11929">
                  <c:v>715.77</c:v>
                </c:pt>
                <c:pt idx="11930">
                  <c:v>715.83</c:v>
                </c:pt>
                <c:pt idx="11931">
                  <c:v>715.89</c:v>
                </c:pt>
                <c:pt idx="11932">
                  <c:v>715.95</c:v>
                </c:pt>
                <c:pt idx="11933">
                  <c:v>716.01</c:v>
                </c:pt>
                <c:pt idx="11934">
                  <c:v>716.07</c:v>
                </c:pt>
                <c:pt idx="11935">
                  <c:v>716.13</c:v>
                </c:pt>
                <c:pt idx="11936">
                  <c:v>716.19</c:v>
                </c:pt>
                <c:pt idx="11937">
                  <c:v>716.25</c:v>
                </c:pt>
                <c:pt idx="11938">
                  <c:v>716.31</c:v>
                </c:pt>
                <c:pt idx="11939">
                  <c:v>716.37</c:v>
                </c:pt>
                <c:pt idx="11940">
                  <c:v>716.43</c:v>
                </c:pt>
                <c:pt idx="11941">
                  <c:v>716.49</c:v>
                </c:pt>
                <c:pt idx="11942">
                  <c:v>716.55</c:v>
                </c:pt>
                <c:pt idx="11943">
                  <c:v>716.61</c:v>
                </c:pt>
                <c:pt idx="11944">
                  <c:v>716.67</c:v>
                </c:pt>
                <c:pt idx="11945">
                  <c:v>716.73</c:v>
                </c:pt>
                <c:pt idx="11946">
                  <c:v>716.79</c:v>
                </c:pt>
                <c:pt idx="11947">
                  <c:v>716.85</c:v>
                </c:pt>
                <c:pt idx="11948">
                  <c:v>716.91</c:v>
                </c:pt>
                <c:pt idx="11949">
                  <c:v>716.97</c:v>
                </c:pt>
                <c:pt idx="11950">
                  <c:v>717.03</c:v>
                </c:pt>
                <c:pt idx="11951">
                  <c:v>717.09</c:v>
                </c:pt>
                <c:pt idx="11952">
                  <c:v>717.15</c:v>
                </c:pt>
                <c:pt idx="11953">
                  <c:v>717.21</c:v>
                </c:pt>
                <c:pt idx="11954">
                  <c:v>717.27</c:v>
                </c:pt>
                <c:pt idx="11955">
                  <c:v>717.33</c:v>
                </c:pt>
                <c:pt idx="11956">
                  <c:v>717.39</c:v>
                </c:pt>
                <c:pt idx="11957">
                  <c:v>717.45</c:v>
                </c:pt>
                <c:pt idx="11958">
                  <c:v>717.51</c:v>
                </c:pt>
                <c:pt idx="11959">
                  <c:v>717.57</c:v>
                </c:pt>
                <c:pt idx="11960">
                  <c:v>717.63</c:v>
                </c:pt>
                <c:pt idx="11961">
                  <c:v>717.69</c:v>
                </c:pt>
                <c:pt idx="11962">
                  <c:v>717.75</c:v>
                </c:pt>
                <c:pt idx="11963">
                  <c:v>717.81</c:v>
                </c:pt>
                <c:pt idx="11964">
                  <c:v>717.87</c:v>
                </c:pt>
                <c:pt idx="11965">
                  <c:v>717.93</c:v>
                </c:pt>
                <c:pt idx="11966">
                  <c:v>717.99</c:v>
                </c:pt>
                <c:pt idx="11967">
                  <c:v>718.05</c:v>
                </c:pt>
                <c:pt idx="11968">
                  <c:v>718.11</c:v>
                </c:pt>
                <c:pt idx="11969">
                  <c:v>718.17</c:v>
                </c:pt>
                <c:pt idx="11970">
                  <c:v>718.23</c:v>
                </c:pt>
                <c:pt idx="11971">
                  <c:v>718.29</c:v>
                </c:pt>
                <c:pt idx="11972">
                  <c:v>718.35</c:v>
                </c:pt>
                <c:pt idx="11973">
                  <c:v>718.41</c:v>
                </c:pt>
                <c:pt idx="11974">
                  <c:v>718.47</c:v>
                </c:pt>
                <c:pt idx="11975">
                  <c:v>718.53</c:v>
                </c:pt>
                <c:pt idx="11976">
                  <c:v>718.59</c:v>
                </c:pt>
                <c:pt idx="11977">
                  <c:v>718.65</c:v>
                </c:pt>
                <c:pt idx="11978">
                  <c:v>718.71</c:v>
                </c:pt>
                <c:pt idx="11979">
                  <c:v>718.77</c:v>
                </c:pt>
                <c:pt idx="11980">
                  <c:v>718.83</c:v>
                </c:pt>
                <c:pt idx="11981">
                  <c:v>718.89</c:v>
                </c:pt>
                <c:pt idx="11982">
                  <c:v>718.95</c:v>
                </c:pt>
                <c:pt idx="11983">
                  <c:v>719.01</c:v>
                </c:pt>
                <c:pt idx="11984">
                  <c:v>719.07</c:v>
                </c:pt>
                <c:pt idx="11985">
                  <c:v>719.13</c:v>
                </c:pt>
                <c:pt idx="11986">
                  <c:v>719.19</c:v>
                </c:pt>
                <c:pt idx="11987">
                  <c:v>719.25</c:v>
                </c:pt>
                <c:pt idx="11988">
                  <c:v>719.31</c:v>
                </c:pt>
                <c:pt idx="11989">
                  <c:v>719.37</c:v>
                </c:pt>
                <c:pt idx="11990">
                  <c:v>719.43</c:v>
                </c:pt>
                <c:pt idx="11991">
                  <c:v>719.49</c:v>
                </c:pt>
                <c:pt idx="11992">
                  <c:v>719.55</c:v>
                </c:pt>
                <c:pt idx="11993">
                  <c:v>719.61</c:v>
                </c:pt>
                <c:pt idx="11994">
                  <c:v>719.67</c:v>
                </c:pt>
                <c:pt idx="11995">
                  <c:v>719.73</c:v>
                </c:pt>
                <c:pt idx="11996">
                  <c:v>719.79</c:v>
                </c:pt>
                <c:pt idx="11997">
                  <c:v>719.85</c:v>
                </c:pt>
                <c:pt idx="11998">
                  <c:v>719.91</c:v>
                </c:pt>
                <c:pt idx="11999">
                  <c:v>719.97</c:v>
                </c:pt>
                <c:pt idx="12000">
                  <c:v>720.03</c:v>
                </c:pt>
                <c:pt idx="12001">
                  <c:v>720.09</c:v>
                </c:pt>
                <c:pt idx="12002">
                  <c:v>720.15</c:v>
                </c:pt>
                <c:pt idx="12003">
                  <c:v>720.21</c:v>
                </c:pt>
                <c:pt idx="12004">
                  <c:v>720.27</c:v>
                </c:pt>
                <c:pt idx="12005">
                  <c:v>720.33</c:v>
                </c:pt>
                <c:pt idx="12006">
                  <c:v>720.39</c:v>
                </c:pt>
                <c:pt idx="12007">
                  <c:v>720.45</c:v>
                </c:pt>
                <c:pt idx="12008">
                  <c:v>720.51</c:v>
                </c:pt>
                <c:pt idx="12009">
                  <c:v>720.57</c:v>
                </c:pt>
                <c:pt idx="12010">
                  <c:v>720.63</c:v>
                </c:pt>
                <c:pt idx="12011">
                  <c:v>720.69</c:v>
                </c:pt>
                <c:pt idx="12012">
                  <c:v>720.75</c:v>
                </c:pt>
                <c:pt idx="12013">
                  <c:v>720.81</c:v>
                </c:pt>
                <c:pt idx="12014">
                  <c:v>720.87</c:v>
                </c:pt>
                <c:pt idx="12015">
                  <c:v>720.93</c:v>
                </c:pt>
                <c:pt idx="12016">
                  <c:v>720.99</c:v>
                </c:pt>
                <c:pt idx="12017">
                  <c:v>721.05</c:v>
                </c:pt>
                <c:pt idx="12018">
                  <c:v>721.11</c:v>
                </c:pt>
                <c:pt idx="12019">
                  <c:v>721.17</c:v>
                </c:pt>
                <c:pt idx="12020">
                  <c:v>721.23</c:v>
                </c:pt>
                <c:pt idx="12021">
                  <c:v>721.29</c:v>
                </c:pt>
                <c:pt idx="12022">
                  <c:v>721.35</c:v>
                </c:pt>
                <c:pt idx="12023">
                  <c:v>721.41</c:v>
                </c:pt>
                <c:pt idx="12024">
                  <c:v>721.47</c:v>
                </c:pt>
                <c:pt idx="12025">
                  <c:v>721.53</c:v>
                </c:pt>
                <c:pt idx="12026">
                  <c:v>721.59</c:v>
                </c:pt>
                <c:pt idx="12027">
                  <c:v>721.65</c:v>
                </c:pt>
                <c:pt idx="12028">
                  <c:v>721.71</c:v>
                </c:pt>
                <c:pt idx="12029">
                  <c:v>721.77</c:v>
                </c:pt>
                <c:pt idx="12030">
                  <c:v>721.83</c:v>
                </c:pt>
                <c:pt idx="12031">
                  <c:v>721.89</c:v>
                </c:pt>
                <c:pt idx="12032">
                  <c:v>721.95</c:v>
                </c:pt>
                <c:pt idx="12033">
                  <c:v>722.01</c:v>
                </c:pt>
                <c:pt idx="12034">
                  <c:v>722.07</c:v>
                </c:pt>
                <c:pt idx="12035">
                  <c:v>722.13</c:v>
                </c:pt>
                <c:pt idx="12036">
                  <c:v>722.19</c:v>
                </c:pt>
                <c:pt idx="12037">
                  <c:v>722.25</c:v>
                </c:pt>
                <c:pt idx="12038">
                  <c:v>722.31</c:v>
                </c:pt>
                <c:pt idx="12039">
                  <c:v>722.37</c:v>
                </c:pt>
                <c:pt idx="12040">
                  <c:v>722.43</c:v>
                </c:pt>
                <c:pt idx="12041">
                  <c:v>722.49</c:v>
                </c:pt>
                <c:pt idx="12042">
                  <c:v>722.55</c:v>
                </c:pt>
                <c:pt idx="12043">
                  <c:v>722.61</c:v>
                </c:pt>
                <c:pt idx="12044">
                  <c:v>722.67</c:v>
                </c:pt>
                <c:pt idx="12045">
                  <c:v>722.73</c:v>
                </c:pt>
                <c:pt idx="12046">
                  <c:v>722.79</c:v>
                </c:pt>
                <c:pt idx="12047">
                  <c:v>722.85</c:v>
                </c:pt>
                <c:pt idx="12048">
                  <c:v>722.91</c:v>
                </c:pt>
                <c:pt idx="12049">
                  <c:v>722.97</c:v>
                </c:pt>
                <c:pt idx="12050">
                  <c:v>723.03</c:v>
                </c:pt>
                <c:pt idx="12051">
                  <c:v>723.09</c:v>
                </c:pt>
                <c:pt idx="12052">
                  <c:v>723.15</c:v>
                </c:pt>
                <c:pt idx="12053">
                  <c:v>723.21</c:v>
                </c:pt>
                <c:pt idx="12054">
                  <c:v>723.27</c:v>
                </c:pt>
                <c:pt idx="12055">
                  <c:v>723.33</c:v>
                </c:pt>
                <c:pt idx="12056">
                  <c:v>723.39</c:v>
                </c:pt>
                <c:pt idx="12057">
                  <c:v>723.45</c:v>
                </c:pt>
                <c:pt idx="12058">
                  <c:v>723.51</c:v>
                </c:pt>
                <c:pt idx="12059">
                  <c:v>723.57</c:v>
                </c:pt>
                <c:pt idx="12060">
                  <c:v>723.63</c:v>
                </c:pt>
                <c:pt idx="12061">
                  <c:v>723.69</c:v>
                </c:pt>
                <c:pt idx="12062">
                  <c:v>723.75</c:v>
                </c:pt>
                <c:pt idx="12063">
                  <c:v>723.81</c:v>
                </c:pt>
                <c:pt idx="12064">
                  <c:v>723.87</c:v>
                </c:pt>
                <c:pt idx="12065">
                  <c:v>723.93</c:v>
                </c:pt>
                <c:pt idx="12066">
                  <c:v>723.99</c:v>
                </c:pt>
                <c:pt idx="12067">
                  <c:v>724.05</c:v>
                </c:pt>
                <c:pt idx="12068">
                  <c:v>724.11</c:v>
                </c:pt>
                <c:pt idx="12069">
                  <c:v>724.17</c:v>
                </c:pt>
                <c:pt idx="12070">
                  <c:v>724.23</c:v>
                </c:pt>
                <c:pt idx="12071">
                  <c:v>724.29</c:v>
                </c:pt>
                <c:pt idx="12072">
                  <c:v>724.35</c:v>
                </c:pt>
                <c:pt idx="12073">
                  <c:v>724.41</c:v>
                </c:pt>
                <c:pt idx="12074">
                  <c:v>724.47</c:v>
                </c:pt>
                <c:pt idx="12075">
                  <c:v>724.53</c:v>
                </c:pt>
                <c:pt idx="12076">
                  <c:v>724.59</c:v>
                </c:pt>
                <c:pt idx="12077">
                  <c:v>724.65</c:v>
                </c:pt>
                <c:pt idx="12078">
                  <c:v>724.71</c:v>
                </c:pt>
                <c:pt idx="12079">
                  <c:v>724.77</c:v>
                </c:pt>
                <c:pt idx="12080">
                  <c:v>724.83</c:v>
                </c:pt>
                <c:pt idx="12081">
                  <c:v>724.89</c:v>
                </c:pt>
                <c:pt idx="12082">
                  <c:v>724.95</c:v>
                </c:pt>
                <c:pt idx="12083">
                  <c:v>725.01</c:v>
                </c:pt>
                <c:pt idx="12084">
                  <c:v>725.07</c:v>
                </c:pt>
                <c:pt idx="12085">
                  <c:v>725.13</c:v>
                </c:pt>
                <c:pt idx="12086">
                  <c:v>725.19</c:v>
                </c:pt>
                <c:pt idx="12087">
                  <c:v>725.25</c:v>
                </c:pt>
                <c:pt idx="12088">
                  <c:v>725.31</c:v>
                </c:pt>
                <c:pt idx="12089">
                  <c:v>725.37</c:v>
                </c:pt>
                <c:pt idx="12090">
                  <c:v>725.43</c:v>
                </c:pt>
                <c:pt idx="12091">
                  <c:v>725.49</c:v>
                </c:pt>
                <c:pt idx="12092">
                  <c:v>725.55</c:v>
                </c:pt>
                <c:pt idx="12093">
                  <c:v>725.61</c:v>
                </c:pt>
                <c:pt idx="12094">
                  <c:v>725.67</c:v>
                </c:pt>
                <c:pt idx="12095">
                  <c:v>725.73</c:v>
                </c:pt>
                <c:pt idx="12096">
                  <c:v>725.79</c:v>
                </c:pt>
                <c:pt idx="12097">
                  <c:v>725.85</c:v>
                </c:pt>
                <c:pt idx="12098">
                  <c:v>725.91</c:v>
                </c:pt>
                <c:pt idx="12099">
                  <c:v>725.97</c:v>
                </c:pt>
                <c:pt idx="12100">
                  <c:v>726.03</c:v>
                </c:pt>
                <c:pt idx="12101">
                  <c:v>726.09</c:v>
                </c:pt>
                <c:pt idx="12102">
                  <c:v>726.15</c:v>
                </c:pt>
                <c:pt idx="12103">
                  <c:v>726.21</c:v>
                </c:pt>
                <c:pt idx="12104">
                  <c:v>726.27</c:v>
                </c:pt>
                <c:pt idx="12105">
                  <c:v>726.33</c:v>
                </c:pt>
                <c:pt idx="12106">
                  <c:v>726.39</c:v>
                </c:pt>
                <c:pt idx="12107">
                  <c:v>726.45</c:v>
                </c:pt>
                <c:pt idx="12108">
                  <c:v>726.51</c:v>
                </c:pt>
                <c:pt idx="12109">
                  <c:v>726.57</c:v>
                </c:pt>
                <c:pt idx="12110">
                  <c:v>726.63</c:v>
                </c:pt>
                <c:pt idx="12111">
                  <c:v>726.69</c:v>
                </c:pt>
                <c:pt idx="12112">
                  <c:v>726.75</c:v>
                </c:pt>
                <c:pt idx="12113">
                  <c:v>726.81</c:v>
                </c:pt>
                <c:pt idx="12114">
                  <c:v>726.87</c:v>
                </c:pt>
                <c:pt idx="12115">
                  <c:v>726.93</c:v>
                </c:pt>
                <c:pt idx="12116">
                  <c:v>726.99</c:v>
                </c:pt>
                <c:pt idx="12117">
                  <c:v>727.05</c:v>
                </c:pt>
                <c:pt idx="12118">
                  <c:v>727.11</c:v>
                </c:pt>
                <c:pt idx="12119">
                  <c:v>727.17</c:v>
                </c:pt>
                <c:pt idx="12120">
                  <c:v>727.23</c:v>
                </c:pt>
                <c:pt idx="12121">
                  <c:v>727.29</c:v>
                </c:pt>
                <c:pt idx="12122">
                  <c:v>727.35</c:v>
                </c:pt>
                <c:pt idx="12123">
                  <c:v>727.41</c:v>
                </c:pt>
                <c:pt idx="12124">
                  <c:v>727.47</c:v>
                </c:pt>
                <c:pt idx="12125">
                  <c:v>727.53</c:v>
                </c:pt>
                <c:pt idx="12126">
                  <c:v>727.59</c:v>
                </c:pt>
                <c:pt idx="12127">
                  <c:v>727.65</c:v>
                </c:pt>
                <c:pt idx="12128">
                  <c:v>727.71</c:v>
                </c:pt>
                <c:pt idx="12129">
                  <c:v>727.77</c:v>
                </c:pt>
                <c:pt idx="12130">
                  <c:v>727.83</c:v>
                </c:pt>
                <c:pt idx="12131">
                  <c:v>727.89</c:v>
                </c:pt>
                <c:pt idx="12132">
                  <c:v>727.95</c:v>
                </c:pt>
                <c:pt idx="12133">
                  <c:v>728.01</c:v>
                </c:pt>
                <c:pt idx="12134">
                  <c:v>728.07</c:v>
                </c:pt>
                <c:pt idx="12135">
                  <c:v>728.13</c:v>
                </c:pt>
                <c:pt idx="12136">
                  <c:v>728.19</c:v>
                </c:pt>
                <c:pt idx="12137">
                  <c:v>728.25</c:v>
                </c:pt>
                <c:pt idx="12138">
                  <c:v>728.31</c:v>
                </c:pt>
                <c:pt idx="12139">
                  <c:v>728.37</c:v>
                </c:pt>
                <c:pt idx="12140">
                  <c:v>728.43</c:v>
                </c:pt>
                <c:pt idx="12141">
                  <c:v>728.49</c:v>
                </c:pt>
                <c:pt idx="12142">
                  <c:v>728.55</c:v>
                </c:pt>
                <c:pt idx="12143">
                  <c:v>728.61</c:v>
                </c:pt>
                <c:pt idx="12144">
                  <c:v>728.67</c:v>
                </c:pt>
                <c:pt idx="12145">
                  <c:v>728.73</c:v>
                </c:pt>
                <c:pt idx="12146">
                  <c:v>728.79</c:v>
                </c:pt>
                <c:pt idx="12147">
                  <c:v>728.85</c:v>
                </c:pt>
                <c:pt idx="12148">
                  <c:v>728.91</c:v>
                </c:pt>
                <c:pt idx="12149">
                  <c:v>728.97</c:v>
                </c:pt>
                <c:pt idx="12150">
                  <c:v>729.03</c:v>
                </c:pt>
                <c:pt idx="12151">
                  <c:v>729.09</c:v>
                </c:pt>
                <c:pt idx="12152">
                  <c:v>729.15</c:v>
                </c:pt>
                <c:pt idx="12153">
                  <c:v>729.21</c:v>
                </c:pt>
                <c:pt idx="12154">
                  <c:v>729.27</c:v>
                </c:pt>
                <c:pt idx="12155">
                  <c:v>729.33</c:v>
                </c:pt>
                <c:pt idx="12156">
                  <c:v>729.39</c:v>
                </c:pt>
                <c:pt idx="12157">
                  <c:v>729.45</c:v>
                </c:pt>
                <c:pt idx="12158">
                  <c:v>729.51</c:v>
                </c:pt>
                <c:pt idx="12159">
                  <c:v>729.57</c:v>
                </c:pt>
                <c:pt idx="12160">
                  <c:v>729.63</c:v>
                </c:pt>
                <c:pt idx="12161">
                  <c:v>729.69</c:v>
                </c:pt>
                <c:pt idx="12162">
                  <c:v>729.75</c:v>
                </c:pt>
                <c:pt idx="12163">
                  <c:v>729.81</c:v>
                </c:pt>
                <c:pt idx="12164">
                  <c:v>729.87</c:v>
                </c:pt>
                <c:pt idx="12165">
                  <c:v>729.93</c:v>
                </c:pt>
                <c:pt idx="12166">
                  <c:v>729.99</c:v>
                </c:pt>
                <c:pt idx="12167">
                  <c:v>730.05</c:v>
                </c:pt>
                <c:pt idx="12168">
                  <c:v>730.11</c:v>
                </c:pt>
                <c:pt idx="12169">
                  <c:v>730.17</c:v>
                </c:pt>
                <c:pt idx="12170">
                  <c:v>730.23</c:v>
                </c:pt>
                <c:pt idx="12171">
                  <c:v>730.29</c:v>
                </c:pt>
                <c:pt idx="12172">
                  <c:v>730.35</c:v>
                </c:pt>
                <c:pt idx="12173">
                  <c:v>730.41</c:v>
                </c:pt>
                <c:pt idx="12174">
                  <c:v>730.47</c:v>
                </c:pt>
                <c:pt idx="12175">
                  <c:v>730.53</c:v>
                </c:pt>
                <c:pt idx="12176">
                  <c:v>730.59</c:v>
                </c:pt>
                <c:pt idx="12177">
                  <c:v>730.65</c:v>
                </c:pt>
                <c:pt idx="12178">
                  <c:v>730.71</c:v>
                </c:pt>
                <c:pt idx="12179">
                  <c:v>730.77</c:v>
                </c:pt>
                <c:pt idx="12180">
                  <c:v>730.83</c:v>
                </c:pt>
                <c:pt idx="12181">
                  <c:v>730.89</c:v>
                </c:pt>
                <c:pt idx="12182">
                  <c:v>730.95</c:v>
                </c:pt>
                <c:pt idx="12183">
                  <c:v>731.01</c:v>
                </c:pt>
                <c:pt idx="12184">
                  <c:v>731.07</c:v>
                </c:pt>
                <c:pt idx="12185">
                  <c:v>731.13</c:v>
                </c:pt>
                <c:pt idx="12186">
                  <c:v>731.19</c:v>
                </c:pt>
                <c:pt idx="12187">
                  <c:v>731.25</c:v>
                </c:pt>
                <c:pt idx="12188">
                  <c:v>731.31</c:v>
                </c:pt>
                <c:pt idx="12189">
                  <c:v>731.37</c:v>
                </c:pt>
                <c:pt idx="12190">
                  <c:v>731.43</c:v>
                </c:pt>
                <c:pt idx="12191">
                  <c:v>731.49</c:v>
                </c:pt>
                <c:pt idx="12192">
                  <c:v>731.55</c:v>
                </c:pt>
                <c:pt idx="12193">
                  <c:v>731.61</c:v>
                </c:pt>
                <c:pt idx="12194">
                  <c:v>731.67</c:v>
                </c:pt>
                <c:pt idx="12195">
                  <c:v>731.73</c:v>
                </c:pt>
                <c:pt idx="12196">
                  <c:v>731.79</c:v>
                </c:pt>
                <c:pt idx="12197">
                  <c:v>731.85</c:v>
                </c:pt>
                <c:pt idx="12198">
                  <c:v>731.91</c:v>
                </c:pt>
                <c:pt idx="12199">
                  <c:v>731.97</c:v>
                </c:pt>
                <c:pt idx="12200">
                  <c:v>732.03</c:v>
                </c:pt>
                <c:pt idx="12201">
                  <c:v>732.09</c:v>
                </c:pt>
                <c:pt idx="12202">
                  <c:v>732.15</c:v>
                </c:pt>
                <c:pt idx="12203">
                  <c:v>732.21</c:v>
                </c:pt>
                <c:pt idx="12204">
                  <c:v>732.27</c:v>
                </c:pt>
                <c:pt idx="12205">
                  <c:v>732.33</c:v>
                </c:pt>
                <c:pt idx="12206">
                  <c:v>732.39</c:v>
                </c:pt>
                <c:pt idx="12207">
                  <c:v>732.45</c:v>
                </c:pt>
                <c:pt idx="12208">
                  <c:v>732.51</c:v>
                </c:pt>
                <c:pt idx="12209">
                  <c:v>732.57</c:v>
                </c:pt>
                <c:pt idx="12210">
                  <c:v>732.63</c:v>
                </c:pt>
                <c:pt idx="12211">
                  <c:v>732.69</c:v>
                </c:pt>
                <c:pt idx="12212">
                  <c:v>732.75</c:v>
                </c:pt>
                <c:pt idx="12213">
                  <c:v>732.81</c:v>
                </c:pt>
                <c:pt idx="12214">
                  <c:v>732.87</c:v>
                </c:pt>
                <c:pt idx="12215">
                  <c:v>732.93</c:v>
                </c:pt>
                <c:pt idx="12216">
                  <c:v>732.99</c:v>
                </c:pt>
                <c:pt idx="12217">
                  <c:v>733.05</c:v>
                </c:pt>
                <c:pt idx="12218">
                  <c:v>733.11</c:v>
                </c:pt>
                <c:pt idx="12219">
                  <c:v>733.17</c:v>
                </c:pt>
                <c:pt idx="12220">
                  <c:v>733.23</c:v>
                </c:pt>
                <c:pt idx="12221">
                  <c:v>733.29</c:v>
                </c:pt>
                <c:pt idx="12222">
                  <c:v>733.35</c:v>
                </c:pt>
                <c:pt idx="12223">
                  <c:v>733.41</c:v>
                </c:pt>
                <c:pt idx="12224">
                  <c:v>733.47</c:v>
                </c:pt>
                <c:pt idx="12225">
                  <c:v>733.53</c:v>
                </c:pt>
                <c:pt idx="12226">
                  <c:v>733.59</c:v>
                </c:pt>
                <c:pt idx="12227">
                  <c:v>733.65</c:v>
                </c:pt>
                <c:pt idx="12228">
                  <c:v>733.71</c:v>
                </c:pt>
                <c:pt idx="12229">
                  <c:v>733.77</c:v>
                </c:pt>
                <c:pt idx="12230">
                  <c:v>733.83</c:v>
                </c:pt>
                <c:pt idx="12231">
                  <c:v>733.89</c:v>
                </c:pt>
                <c:pt idx="12232">
                  <c:v>733.95</c:v>
                </c:pt>
                <c:pt idx="12233">
                  <c:v>734.01</c:v>
                </c:pt>
                <c:pt idx="12234">
                  <c:v>734.07</c:v>
                </c:pt>
                <c:pt idx="12235">
                  <c:v>734.13</c:v>
                </c:pt>
                <c:pt idx="12236">
                  <c:v>734.19</c:v>
                </c:pt>
                <c:pt idx="12237">
                  <c:v>734.25</c:v>
                </c:pt>
                <c:pt idx="12238">
                  <c:v>734.31</c:v>
                </c:pt>
                <c:pt idx="12239">
                  <c:v>734.37</c:v>
                </c:pt>
                <c:pt idx="12240">
                  <c:v>734.43</c:v>
                </c:pt>
                <c:pt idx="12241">
                  <c:v>734.49</c:v>
                </c:pt>
                <c:pt idx="12242">
                  <c:v>734.55</c:v>
                </c:pt>
                <c:pt idx="12243">
                  <c:v>734.61</c:v>
                </c:pt>
                <c:pt idx="12244">
                  <c:v>734.67</c:v>
                </c:pt>
                <c:pt idx="12245">
                  <c:v>734.73</c:v>
                </c:pt>
                <c:pt idx="12246">
                  <c:v>734.79</c:v>
                </c:pt>
                <c:pt idx="12247">
                  <c:v>734.85</c:v>
                </c:pt>
                <c:pt idx="12248">
                  <c:v>734.91</c:v>
                </c:pt>
                <c:pt idx="12249">
                  <c:v>734.97</c:v>
                </c:pt>
                <c:pt idx="12250">
                  <c:v>735.03</c:v>
                </c:pt>
                <c:pt idx="12251">
                  <c:v>735.09</c:v>
                </c:pt>
                <c:pt idx="12252">
                  <c:v>735.15</c:v>
                </c:pt>
                <c:pt idx="12253">
                  <c:v>735.21</c:v>
                </c:pt>
                <c:pt idx="12254">
                  <c:v>735.27</c:v>
                </c:pt>
                <c:pt idx="12255">
                  <c:v>735.33</c:v>
                </c:pt>
                <c:pt idx="12256">
                  <c:v>735.39</c:v>
                </c:pt>
                <c:pt idx="12257">
                  <c:v>735.45</c:v>
                </c:pt>
                <c:pt idx="12258">
                  <c:v>735.51</c:v>
                </c:pt>
                <c:pt idx="12259">
                  <c:v>735.57</c:v>
                </c:pt>
                <c:pt idx="12260">
                  <c:v>735.63</c:v>
                </c:pt>
                <c:pt idx="12261">
                  <c:v>735.69</c:v>
                </c:pt>
                <c:pt idx="12262">
                  <c:v>735.75</c:v>
                </c:pt>
                <c:pt idx="12263">
                  <c:v>735.81</c:v>
                </c:pt>
                <c:pt idx="12264">
                  <c:v>735.87</c:v>
                </c:pt>
                <c:pt idx="12265">
                  <c:v>735.93</c:v>
                </c:pt>
                <c:pt idx="12266">
                  <c:v>735.99</c:v>
                </c:pt>
                <c:pt idx="12267">
                  <c:v>736.05</c:v>
                </c:pt>
                <c:pt idx="12268">
                  <c:v>736.11</c:v>
                </c:pt>
                <c:pt idx="12269">
                  <c:v>736.17</c:v>
                </c:pt>
                <c:pt idx="12270">
                  <c:v>736.23</c:v>
                </c:pt>
                <c:pt idx="12271">
                  <c:v>736.29</c:v>
                </c:pt>
                <c:pt idx="12272">
                  <c:v>736.35</c:v>
                </c:pt>
                <c:pt idx="12273">
                  <c:v>736.41</c:v>
                </c:pt>
                <c:pt idx="12274">
                  <c:v>736.47</c:v>
                </c:pt>
                <c:pt idx="12275">
                  <c:v>736.53</c:v>
                </c:pt>
                <c:pt idx="12276">
                  <c:v>736.59</c:v>
                </c:pt>
                <c:pt idx="12277">
                  <c:v>736.65</c:v>
                </c:pt>
                <c:pt idx="12278">
                  <c:v>736.71</c:v>
                </c:pt>
                <c:pt idx="12279">
                  <c:v>736.77</c:v>
                </c:pt>
                <c:pt idx="12280">
                  <c:v>736.83</c:v>
                </c:pt>
                <c:pt idx="12281">
                  <c:v>736.89</c:v>
                </c:pt>
                <c:pt idx="12282">
                  <c:v>736.95</c:v>
                </c:pt>
                <c:pt idx="12283">
                  <c:v>737.01</c:v>
                </c:pt>
                <c:pt idx="12284">
                  <c:v>737.07</c:v>
                </c:pt>
                <c:pt idx="12285">
                  <c:v>737.13</c:v>
                </c:pt>
                <c:pt idx="12286">
                  <c:v>737.19</c:v>
                </c:pt>
                <c:pt idx="12287">
                  <c:v>737.25</c:v>
                </c:pt>
                <c:pt idx="12288">
                  <c:v>737.31</c:v>
                </c:pt>
                <c:pt idx="12289">
                  <c:v>737.37</c:v>
                </c:pt>
                <c:pt idx="12290">
                  <c:v>737.43</c:v>
                </c:pt>
                <c:pt idx="12291">
                  <c:v>737.49</c:v>
                </c:pt>
                <c:pt idx="12292">
                  <c:v>737.55</c:v>
                </c:pt>
                <c:pt idx="12293">
                  <c:v>737.61</c:v>
                </c:pt>
                <c:pt idx="12294">
                  <c:v>737.67</c:v>
                </c:pt>
                <c:pt idx="12295">
                  <c:v>737.73</c:v>
                </c:pt>
                <c:pt idx="12296">
                  <c:v>737.79</c:v>
                </c:pt>
                <c:pt idx="12297">
                  <c:v>737.85</c:v>
                </c:pt>
                <c:pt idx="12298">
                  <c:v>737.91</c:v>
                </c:pt>
                <c:pt idx="12299">
                  <c:v>737.97</c:v>
                </c:pt>
                <c:pt idx="12300">
                  <c:v>738.03</c:v>
                </c:pt>
                <c:pt idx="12301">
                  <c:v>738.09</c:v>
                </c:pt>
                <c:pt idx="12302">
                  <c:v>738.15</c:v>
                </c:pt>
                <c:pt idx="12303">
                  <c:v>738.21</c:v>
                </c:pt>
                <c:pt idx="12304">
                  <c:v>738.27</c:v>
                </c:pt>
                <c:pt idx="12305">
                  <c:v>738.33</c:v>
                </c:pt>
                <c:pt idx="12306">
                  <c:v>738.39</c:v>
                </c:pt>
                <c:pt idx="12307">
                  <c:v>738.45</c:v>
                </c:pt>
                <c:pt idx="12308">
                  <c:v>738.51</c:v>
                </c:pt>
                <c:pt idx="12309">
                  <c:v>738.57</c:v>
                </c:pt>
                <c:pt idx="12310">
                  <c:v>738.63</c:v>
                </c:pt>
                <c:pt idx="12311">
                  <c:v>738.69</c:v>
                </c:pt>
                <c:pt idx="12312">
                  <c:v>738.75</c:v>
                </c:pt>
                <c:pt idx="12313">
                  <c:v>738.81</c:v>
                </c:pt>
                <c:pt idx="12314">
                  <c:v>738.87</c:v>
                </c:pt>
                <c:pt idx="12315">
                  <c:v>738.93</c:v>
                </c:pt>
                <c:pt idx="12316">
                  <c:v>738.99</c:v>
                </c:pt>
                <c:pt idx="12317">
                  <c:v>739.05</c:v>
                </c:pt>
                <c:pt idx="12318">
                  <c:v>739.11</c:v>
                </c:pt>
                <c:pt idx="12319">
                  <c:v>739.17</c:v>
                </c:pt>
                <c:pt idx="12320">
                  <c:v>739.23</c:v>
                </c:pt>
                <c:pt idx="12321">
                  <c:v>739.29</c:v>
                </c:pt>
                <c:pt idx="12322">
                  <c:v>739.35</c:v>
                </c:pt>
                <c:pt idx="12323">
                  <c:v>739.41</c:v>
                </c:pt>
                <c:pt idx="12324">
                  <c:v>739.47</c:v>
                </c:pt>
                <c:pt idx="12325">
                  <c:v>739.53</c:v>
                </c:pt>
                <c:pt idx="12326">
                  <c:v>739.59</c:v>
                </c:pt>
                <c:pt idx="12327">
                  <c:v>739.65</c:v>
                </c:pt>
                <c:pt idx="12328">
                  <c:v>739.71</c:v>
                </c:pt>
                <c:pt idx="12329">
                  <c:v>739.77</c:v>
                </c:pt>
                <c:pt idx="12330">
                  <c:v>739.83</c:v>
                </c:pt>
                <c:pt idx="12331">
                  <c:v>739.89</c:v>
                </c:pt>
                <c:pt idx="12332">
                  <c:v>739.95</c:v>
                </c:pt>
                <c:pt idx="12333">
                  <c:v>740.01</c:v>
                </c:pt>
                <c:pt idx="12334">
                  <c:v>740.07</c:v>
                </c:pt>
                <c:pt idx="12335">
                  <c:v>740.13</c:v>
                </c:pt>
                <c:pt idx="12336">
                  <c:v>740.19</c:v>
                </c:pt>
                <c:pt idx="12337">
                  <c:v>740.25</c:v>
                </c:pt>
                <c:pt idx="12338">
                  <c:v>740.31</c:v>
                </c:pt>
                <c:pt idx="12339">
                  <c:v>740.37</c:v>
                </c:pt>
                <c:pt idx="12340">
                  <c:v>740.43</c:v>
                </c:pt>
                <c:pt idx="12341">
                  <c:v>740.49</c:v>
                </c:pt>
                <c:pt idx="12342">
                  <c:v>740.55</c:v>
                </c:pt>
                <c:pt idx="12343">
                  <c:v>740.61</c:v>
                </c:pt>
                <c:pt idx="12344">
                  <c:v>740.67</c:v>
                </c:pt>
                <c:pt idx="12345">
                  <c:v>740.73</c:v>
                </c:pt>
                <c:pt idx="12346">
                  <c:v>740.79</c:v>
                </c:pt>
                <c:pt idx="12347">
                  <c:v>740.85</c:v>
                </c:pt>
                <c:pt idx="12348">
                  <c:v>740.91</c:v>
                </c:pt>
                <c:pt idx="12349">
                  <c:v>740.97</c:v>
                </c:pt>
                <c:pt idx="12350">
                  <c:v>741.03</c:v>
                </c:pt>
                <c:pt idx="12351">
                  <c:v>741.09</c:v>
                </c:pt>
                <c:pt idx="12352">
                  <c:v>741.15</c:v>
                </c:pt>
                <c:pt idx="12353">
                  <c:v>741.21</c:v>
                </c:pt>
                <c:pt idx="12354">
                  <c:v>741.27</c:v>
                </c:pt>
                <c:pt idx="12355">
                  <c:v>741.33</c:v>
                </c:pt>
                <c:pt idx="12356">
                  <c:v>741.39</c:v>
                </c:pt>
                <c:pt idx="12357">
                  <c:v>741.45</c:v>
                </c:pt>
                <c:pt idx="12358">
                  <c:v>741.51</c:v>
                </c:pt>
                <c:pt idx="12359">
                  <c:v>741.57</c:v>
                </c:pt>
                <c:pt idx="12360">
                  <c:v>741.63</c:v>
                </c:pt>
                <c:pt idx="12361">
                  <c:v>741.69</c:v>
                </c:pt>
                <c:pt idx="12362">
                  <c:v>741.75</c:v>
                </c:pt>
                <c:pt idx="12363">
                  <c:v>741.81</c:v>
                </c:pt>
                <c:pt idx="12364">
                  <c:v>741.87</c:v>
                </c:pt>
                <c:pt idx="12365">
                  <c:v>741.93</c:v>
                </c:pt>
                <c:pt idx="12366">
                  <c:v>741.99</c:v>
                </c:pt>
                <c:pt idx="12367">
                  <c:v>742.05</c:v>
                </c:pt>
                <c:pt idx="12368">
                  <c:v>742.11</c:v>
                </c:pt>
                <c:pt idx="12369">
                  <c:v>742.17</c:v>
                </c:pt>
                <c:pt idx="12370">
                  <c:v>742.23</c:v>
                </c:pt>
                <c:pt idx="12371">
                  <c:v>742.29</c:v>
                </c:pt>
                <c:pt idx="12372">
                  <c:v>742.35</c:v>
                </c:pt>
                <c:pt idx="12373">
                  <c:v>742.41</c:v>
                </c:pt>
                <c:pt idx="12374">
                  <c:v>742.47</c:v>
                </c:pt>
                <c:pt idx="12375">
                  <c:v>742.53</c:v>
                </c:pt>
                <c:pt idx="12376">
                  <c:v>742.59</c:v>
                </c:pt>
                <c:pt idx="12377">
                  <c:v>742.65</c:v>
                </c:pt>
                <c:pt idx="12378">
                  <c:v>742.71</c:v>
                </c:pt>
                <c:pt idx="12379">
                  <c:v>742.77</c:v>
                </c:pt>
                <c:pt idx="12380">
                  <c:v>742.83</c:v>
                </c:pt>
                <c:pt idx="12381">
                  <c:v>742.89</c:v>
                </c:pt>
                <c:pt idx="12382">
                  <c:v>742.95</c:v>
                </c:pt>
                <c:pt idx="12383">
                  <c:v>743.01</c:v>
                </c:pt>
                <c:pt idx="12384">
                  <c:v>743.07</c:v>
                </c:pt>
                <c:pt idx="12385">
                  <c:v>743.13</c:v>
                </c:pt>
                <c:pt idx="12386">
                  <c:v>743.19</c:v>
                </c:pt>
                <c:pt idx="12387">
                  <c:v>743.25</c:v>
                </c:pt>
                <c:pt idx="12388">
                  <c:v>743.31</c:v>
                </c:pt>
                <c:pt idx="12389">
                  <c:v>743.37</c:v>
                </c:pt>
                <c:pt idx="12390">
                  <c:v>743.43</c:v>
                </c:pt>
                <c:pt idx="12391">
                  <c:v>743.49</c:v>
                </c:pt>
                <c:pt idx="12392">
                  <c:v>743.55</c:v>
                </c:pt>
                <c:pt idx="12393">
                  <c:v>743.61</c:v>
                </c:pt>
                <c:pt idx="12394">
                  <c:v>743.67</c:v>
                </c:pt>
                <c:pt idx="12395">
                  <c:v>743.73</c:v>
                </c:pt>
                <c:pt idx="12396">
                  <c:v>743.79</c:v>
                </c:pt>
                <c:pt idx="12397">
                  <c:v>743.85</c:v>
                </c:pt>
                <c:pt idx="12398">
                  <c:v>743.91</c:v>
                </c:pt>
                <c:pt idx="12399">
                  <c:v>743.97</c:v>
                </c:pt>
                <c:pt idx="12400">
                  <c:v>744.03</c:v>
                </c:pt>
                <c:pt idx="12401">
                  <c:v>744.09</c:v>
                </c:pt>
                <c:pt idx="12402">
                  <c:v>744.15</c:v>
                </c:pt>
                <c:pt idx="12403">
                  <c:v>744.21</c:v>
                </c:pt>
                <c:pt idx="12404">
                  <c:v>744.27</c:v>
                </c:pt>
                <c:pt idx="12405">
                  <c:v>744.33</c:v>
                </c:pt>
                <c:pt idx="12406">
                  <c:v>744.39</c:v>
                </c:pt>
                <c:pt idx="12407">
                  <c:v>744.45</c:v>
                </c:pt>
                <c:pt idx="12408">
                  <c:v>744.51</c:v>
                </c:pt>
                <c:pt idx="12409">
                  <c:v>744.57</c:v>
                </c:pt>
                <c:pt idx="12410">
                  <c:v>744.63</c:v>
                </c:pt>
                <c:pt idx="12411">
                  <c:v>744.69</c:v>
                </c:pt>
                <c:pt idx="12412">
                  <c:v>744.75</c:v>
                </c:pt>
                <c:pt idx="12413">
                  <c:v>744.81</c:v>
                </c:pt>
                <c:pt idx="12414">
                  <c:v>744.87</c:v>
                </c:pt>
                <c:pt idx="12415">
                  <c:v>744.93</c:v>
                </c:pt>
                <c:pt idx="12416">
                  <c:v>744.99</c:v>
                </c:pt>
                <c:pt idx="12417">
                  <c:v>745.05</c:v>
                </c:pt>
                <c:pt idx="12418">
                  <c:v>745.11</c:v>
                </c:pt>
                <c:pt idx="12419">
                  <c:v>745.17</c:v>
                </c:pt>
                <c:pt idx="12420">
                  <c:v>745.23</c:v>
                </c:pt>
                <c:pt idx="12421">
                  <c:v>745.29</c:v>
                </c:pt>
                <c:pt idx="12422">
                  <c:v>745.35</c:v>
                </c:pt>
                <c:pt idx="12423">
                  <c:v>745.41</c:v>
                </c:pt>
                <c:pt idx="12424">
                  <c:v>745.47</c:v>
                </c:pt>
                <c:pt idx="12425">
                  <c:v>745.53</c:v>
                </c:pt>
                <c:pt idx="12426">
                  <c:v>745.59</c:v>
                </c:pt>
                <c:pt idx="12427">
                  <c:v>745.65</c:v>
                </c:pt>
                <c:pt idx="12428">
                  <c:v>745.71</c:v>
                </c:pt>
                <c:pt idx="12429">
                  <c:v>745.77</c:v>
                </c:pt>
                <c:pt idx="12430">
                  <c:v>745.83</c:v>
                </c:pt>
                <c:pt idx="12431">
                  <c:v>745.89</c:v>
                </c:pt>
                <c:pt idx="12432">
                  <c:v>745.95</c:v>
                </c:pt>
                <c:pt idx="12433">
                  <c:v>746.01</c:v>
                </c:pt>
                <c:pt idx="12434">
                  <c:v>746.07</c:v>
                </c:pt>
                <c:pt idx="12435">
                  <c:v>746.13</c:v>
                </c:pt>
                <c:pt idx="12436">
                  <c:v>746.19</c:v>
                </c:pt>
                <c:pt idx="12437">
                  <c:v>746.25</c:v>
                </c:pt>
                <c:pt idx="12438">
                  <c:v>746.31</c:v>
                </c:pt>
                <c:pt idx="12439">
                  <c:v>746.37</c:v>
                </c:pt>
                <c:pt idx="12440">
                  <c:v>746.43</c:v>
                </c:pt>
                <c:pt idx="12441">
                  <c:v>746.49</c:v>
                </c:pt>
                <c:pt idx="12442">
                  <c:v>746.55</c:v>
                </c:pt>
                <c:pt idx="12443">
                  <c:v>746.61</c:v>
                </c:pt>
                <c:pt idx="12444">
                  <c:v>746.67</c:v>
                </c:pt>
                <c:pt idx="12445">
                  <c:v>746.73</c:v>
                </c:pt>
                <c:pt idx="12446">
                  <c:v>746.79</c:v>
                </c:pt>
                <c:pt idx="12447">
                  <c:v>746.85</c:v>
                </c:pt>
                <c:pt idx="12448">
                  <c:v>746.91</c:v>
                </c:pt>
                <c:pt idx="12449">
                  <c:v>746.97</c:v>
                </c:pt>
                <c:pt idx="12450">
                  <c:v>747.03</c:v>
                </c:pt>
                <c:pt idx="12451">
                  <c:v>747.09</c:v>
                </c:pt>
                <c:pt idx="12452">
                  <c:v>747.15</c:v>
                </c:pt>
                <c:pt idx="12453">
                  <c:v>747.21</c:v>
                </c:pt>
                <c:pt idx="12454">
                  <c:v>747.27</c:v>
                </c:pt>
                <c:pt idx="12455">
                  <c:v>747.33</c:v>
                </c:pt>
                <c:pt idx="12456">
                  <c:v>747.39</c:v>
                </c:pt>
                <c:pt idx="12457">
                  <c:v>747.45</c:v>
                </c:pt>
                <c:pt idx="12458">
                  <c:v>747.51</c:v>
                </c:pt>
                <c:pt idx="12459">
                  <c:v>747.57</c:v>
                </c:pt>
                <c:pt idx="12460">
                  <c:v>747.63</c:v>
                </c:pt>
                <c:pt idx="12461">
                  <c:v>747.69</c:v>
                </c:pt>
                <c:pt idx="12462">
                  <c:v>747.75</c:v>
                </c:pt>
                <c:pt idx="12463">
                  <c:v>747.81</c:v>
                </c:pt>
                <c:pt idx="12464">
                  <c:v>747.87</c:v>
                </c:pt>
                <c:pt idx="12465">
                  <c:v>747.93</c:v>
                </c:pt>
                <c:pt idx="12466">
                  <c:v>747.99</c:v>
                </c:pt>
                <c:pt idx="12467">
                  <c:v>748.05</c:v>
                </c:pt>
                <c:pt idx="12468">
                  <c:v>748.11</c:v>
                </c:pt>
                <c:pt idx="12469">
                  <c:v>748.17</c:v>
                </c:pt>
                <c:pt idx="12470">
                  <c:v>748.23</c:v>
                </c:pt>
                <c:pt idx="12471">
                  <c:v>748.29</c:v>
                </c:pt>
                <c:pt idx="12472">
                  <c:v>748.35</c:v>
                </c:pt>
                <c:pt idx="12473">
                  <c:v>748.41</c:v>
                </c:pt>
                <c:pt idx="12474">
                  <c:v>748.47</c:v>
                </c:pt>
                <c:pt idx="12475">
                  <c:v>748.53</c:v>
                </c:pt>
                <c:pt idx="12476">
                  <c:v>748.59</c:v>
                </c:pt>
                <c:pt idx="12477">
                  <c:v>748.65</c:v>
                </c:pt>
                <c:pt idx="12478">
                  <c:v>748.71</c:v>
                </c:pt>
                <c:pt idx="12479">
                  <c:v>748.77</c:v>
                </c:pt>
                <c:pt idx="12480">
                  <c:v>748.83</c:v>
                </c:pt>
                <c:pt idx="12481">
                  <c:v>748.89</c:v>
                </c:pt>
                <c:pt idx="12482">
                  <c:v>748.95</c:v>
                </c:pt>
                <c:pt idx="12483">
                  <c:v>749.01</c:v>
                </c:pt>
                <c:pt idx="12484">
                  <c:v>749.07</c:v>
                </c:pt>
                <c:pt idx="12485">
                  <c:v>749.13</c:v>
                </c:pt>
                <c:pt idx="12486">
                  <c:v>749.19</c:v>
                </c:pt>
                <c:pt idx="12487">
                  <c:v>749.25</c:v>
                </c:pt>
                <c:pt idx="12488">
                  <c:v>749.31</c:v>
                </c:pt>
                <c:pt idx="12489">
                  <c:v>749.37</c:v>
                </c:pt>
                <c:pt idx="12490">
                  <c:v>749.43</c:v>
                </c:pt>
                <c:pt idx="12491">
                  <c:v>749.49</c:v>
                </c:pt>
                <c:pt idx="12492">
                  <c:v>749.55</c:v>
                </c:pt>
                <c:pt idx="12493">
                  <c:v>749.61</c:v>
                </c:pt>
                <c:pt idx="12494">
                  <c:v>749.67</c:v>
                </c:pt>
                <c:pt idx="12495">
                  <c:v>749.73</c:v>
                </c:pt>
                <c:pt idx="12496">
                  <c:v>749.79</c:v>
                </c:pt>
                <c:pt idx="12497">
                  <c:v>749.85</c:v>
                </c:pt>
                <c:pt idx="12498">
                  <c:v>749.91</c:v>
                </c:pt>
                <c:pt idx="12499">
                  <c:v>749.97</c:v>
                </c:pt>
                <c:pt idx="12500">
                  <c:v>750.03</c:v>
                </c:pt>
                <c:pt idx="12501">
                  <c:v>750.09</c:v>
                </c:pt>
                <c:pt idx="12502">
                  <c:v>750.15</c:v>
                </c:pt>
                <c:pt idx="12503">
                  <c:v>750.21</c:v>
                </c:pt>
                <c:pt idx="12504">
                  <c:v>750.27</c:v>
                </c:pt>
                <c:pt idx="12505">
                  <c:v>750.33</c:v>
                </c:pt>
                <c:pt idx="12506">
                  <c:v>750.39</c:v>
                </c:pt>
                <c:pt idx="12507">
                  <c:v>750.45</c:v>
                </c:pt>
                <c:pt idx="12508">
                  <c:v>750.51</c:v>
                </c:pt>
                <c:pt idx="12509">
                  <c:v>750.57</c:v>
                </c:pt>
                <c:pt idx="12510">
                  <c:v>750.63</c:v>
                </c:pt>
                <c:pt idx="12511">
                  <c:v>750.69</c:v>
                </c:pt>
                <c:pt idx="12512">
                  <c:v>750.75</c:v>
                </c:pt>
                <c:pt idx="12513">
                  <c:v>750.81</c:v>
                </c:pt>
                <c:pt idx="12514">
                  <c:v>750.87</c:v>
                </c:pt>
                <c:pt idx="12515">
                  <c:v>750.93</c:v>
                </c:pt>
                <c:pt idx="12516">
                  <c:v>750.99</c:v>
                </c:pt>
                <c:pt idx="12517">
                  <c:v>751.05</c:v>
                </c:pt>
                <c:pt idx="12518">
                  <c:v>751.11</c:v>
                </c:pt>
                <c:pt idx="12519">
                  <c:v>751.17</c:v>
                </c:pt>
                <c:pt idx="12520">
                  <c:v>751.23</c:v>
                </c:pt>
                <c:pt idx="12521">
                  <c:v>751.29</c:v>
                </c:pt>
                <c:pt idx="12522">
                  <c:v>751.35</c:v>
                </c:pt>
                <c:pt idx="12523">
                  <c:v>751.41</c:v>
                </c:pt>
                <c:pt idx="12524">
                  <c:v>751.47</c:v>
                </c:pt>
                <c:pt idx="12525">
                  <c:v>751.53</c:v>
                </c:pt>
                <c:pt idx="12526">
                  <c:v>751.59</c:v>
                </c:pt>
                <c:pt idx="12527">
                  <c:v>751.65</c:v>
                </c:pt>
                <c:pt idx="12528">
                  <c:v>751.71</c:v>
                </c:pt>
                <c:pt idx="12529">
                  <c:v>751.77</c:v>
                </c:pt>
                <c:pt idx="12530">
                  <c:v>751.83</c:v>
                </c:pt>
                <c:pt idx="12531">
                  <c:v>751.89</c:v>
                </c:pt>
                <c:pt idx="12532">
                  <c:v>751.95</c:v>
                </c:pt>
                <c:pt idx="12533">
                  <c:v>752.01</c:v>
                </c:pt>
                <c:pt idx="12534">
                  <c:v>752.07</c:v>
                </c:pt>
                <c:pt idx="12535">
                  <c:v>752.13</c:v>
                </c:pt>
                <c:pt idx="12536">
                  <c:v>752.19</c:v>
                </c:pt>
                <c:pt idx="12537">
                  <c:v>752.25</c:v>
                </c:pt>
                <c:pt idx="12538">
                  <c:v>752.31</c:v>
                </c:pt>
                <c:pt idx="12539">
                  <c:v>752.37</c:v>
                </c:pt>
                <c:pt idx="12540">
                  <c:v>752.43</c:v>
                </c:pt>
                <c:pt idx="12541">
                  <c:v>752.49</c:v>
                </c:pt>
                <c:pt idx="12542">
                  <c:v>752.55</c:v>
                </c:pt>
                <c:pt idx="12543">
                  <c:v>752.61</c:v>
                </c:pt>
                <c:pt idx="12544">
                  <c:v>752.67</c:v>
                </c:pt>
                <c:pt idx="12545">
                  <c:v>752.73</c:v>
                </c:pt>
                <c:pt idx="12546">
                  <c:v>752.79</c:v>
                </c:pt>
                <c:pt idx="12547">
                  <c:v>752.85</c:v>
                </c:pt>
                <c:pt idx="12548">
                  <c:v>752.91</c:v>
                </c:pt>
                <c:pt idx="12549">
                  <c:v>752.97</c:v>
                </c:pt>
                <c:pt idx="12550">
                  <c:v>753.03</c:v>
                </c:pt>
                <c:pt idx="12551">
                  <c:v>753.09</c:v>
                </c:pt>
                <c:pt idx="12552">
                  <c:v>753.15</c:v>
                </c:pt>
                <c:pt idx="12553">
                  <c:v>753.21</c:v>
                </c:pt>
                <c:pt idx="12554">
                  <c:v>753.27</c:v>
                </c:pt>
                <c:pt idx="12555">
                  <c:v>753.33</c:v>
                </c:pt>
                <c:pt idx="12556">
                  <c:v>753.39</c:v>
                </c:pt>
                <c:pt idx="12557">
                  <c:v>753.45</c:v>
                </c:pt>
                <c:pt idx="12558">
                  <c:v>753.51</c:v>
                </c:pt>
                <c:pt idx="12559">
                  <c:v>753.57</c:v>
                </c:pt>
                <c:pt idx="12560">
                  <c:v>753.63</c:v>
                </c:pt>
                <c:pt idx="12561">
                  <c:v>753.69</c:v>
                </c:pt>
                <c:pt idx="12562">
                  <c:v>753.75</c:v>
                </c:pt>
                <c:pt idx="12563">
                  <c:v>753.81</c:v>
                </c:pt>
                <c:pt idx="12564">
                  <c:v>753.87</c:v>
                </c:pt>
                <c:pt idx="12565">
                  <c:v>753.93</c:v>
                </c:pt>
                <c:pt idx="12566">
                  <c:v>753.99</c:v>
                </c:pt>
                <c:pt idx="12567">
                  <c:v>754.05</c:v>
                </c:pt>
                <c:pt idx="12568">
                  <c:v>754.11</c:v>
                </c:pt>
                <c:pt idx="12569">
                  <c:v>754.17</c:v>
                </c:pt>
                <c:pt idx="12570">
                  <c:v>754.23</c:v>
                </c:pt>
                <c:pt idx="12571">
                  <c:v>754.29</c:v>
                </c:pt>
                <c:pt idx="12572">
                  <c:v>754.35</c:v>
                </c:pt>
                <c:pt idx="12573">
                  <c:v>754.41</c:v>
                </c:pt>
                <c:pt idx="12574">
                  <c:v>754.47</c:v>
                </c:pt>
                <c:pt idx="12575">
                  <c:v>754.53</c:v>
                </c:pt>
                <c:pt idx="12576">
                  <c:v>754.59</c:v>
                </c:pt>
                <c:pt idx="12577">
                  <c:v>754.65</c:v>
                </c:pt>
                <c:pt idx="12578">
                  <c:v>754.71</c:v>
                </c:pt>
                <c:pt idx="12579">
                  <c:v>754.77</c:v>
                </c:pt>
                <c:pt idx="12580">
                  <c:v>754.83</c:v>
                </c:pt>
                <c:pt idx="12581">
                  <c:v>754.89</c:v>
                </c:pt>
                <c:pt idx="12582">
                  <c:v>754.95</c:v>
                </c:pt>
                <c:pt idx="12583">
                  <c:v>755.01</c:v>
                </c:pt>
                <c:pt idx="12584">
                  <c:v>755.07</c:v>
                </c:pt>
                <c:pt idx="12585">
                  <c:v>755.13</c:v>
                </c:pt>
                <c:pt idx="12586">
                  <c:v>755.19</c:v>
                </c:pt>
                <c:pt idx="12587">
                  <c:v>755.25</c:v>
                </c:pt>
                <c:pt idx="12588">
                  <c:v>755.31</c:v>
                </c:pt>
                <c:pt idx="12589">
                  <c:v>755.37</c:v>
                </c:pt>
                <c:pt idx="12590">
                  <c:v>755.43</c:v>
                </c:pt>
                <c:pt idx="12591">
                  <c:v>755.49</c:v>
                </c:pt>
                <c:pt idx="12592">
                  <c:v>755.55</c:v>
                </c:pt>
                <c:pt idx="12593">
                  <c:v>755.61</c:v>
                </c:pt>
                <c:pt idx="12594">
                  <c:v>755.67</c:v>
                </c:pt>
                <c:pt idx="12595">
                  <c:v>755.73</c:v>
                </c:pt>
                <c:pt idx="12596">
                  <c:v>755.79</c:v>
                </c:pt>
                <c:pt idx="12597">
                  <c:v>755.85</c:v>
                </c:pt>
                <c:pt idx="12598">
                  <c:v>755.91</c:v>
                </c:pt>
                <c:pt idx="12599">
                  <c:v>755.97</c:v>
                </c:pt>
                <c:pt idx="12600">
                  <c:v>756.03</c:v>
                </c:pt>
                <c:pt idx="12601">
                  <c:v>756.09</c:v>
                </c:pt>
                <c:pt idx="12602">
                  <c:v>756.15</c:v>
                </c:pt>
                <c:pt idx="12603">
                  <c:v>756.21</c:v>
                </c:pt>
                <c:pt idx="12604">
                  <c:v>756.27</c:v>
                </c:pt>
                <c:pt idx="12605">
                  <c:v>756.33</c:v>
                </c:pt>
                <c:pt idx="12606">
                  <c:v>756.39</c:v>
                </c:pt>
                <c:pt idx="12607">
                  <c:v>756.45</c:v>
                </c:pt>
                <c:pt idx="12608">
                  <c:v>756.51</c:v>
                </c:pt>
                <c:pt idx="12609">
                  <c:v>756.57</c:v>
                </c:pt>
                <c:pt idx="12610">
                  <c:v>756.63</c:v>
                </c:pt>
                <c:pt idx="12611">
                  <c:v>756.69</c:v>
                </c:pt>
                <c:pt idx="12612">
                  <c:v>756.75</c:v>
                </c:pt>
                <c:pt idx="12613">
                  <c:v>756.81</c:v>
                </c:pt>
                <c:pt idx="12614">
                  <c:v>756.87</c:v>
                </c:pt>
                <c:pt idx="12615">
                  <c:v>756.93</c:v>
                </c:pt>
                <c:pt idx="12616">
                  <c:v>756.99</c:v>
                </c:pt>
                <c:pt idx="12617">
                  <c:v>757.05</c:v>
                </c:pt>
                <c:pt idx="12618">
                  <c:v>757.11</c:v>
                </c:pt>
                <c:pt idx="12619">
                  <c:v>757.17</c:v>
                </c:pt>
                <c:pt idx="12620">
                  <c:v>757.23</c:v>
                </c:pt>
                <c:pt idx="12621">
                  <c:v>757.29</c:v>
                </c:pt>
                <c:pt idx="12622">
                  <c:v>757.35</c:v>
                </c:pt>
                <c:pt idx="12623">
                  <c:v>757.41</c:v>
                </c:pt>
                <c:pt idx="12624">
                  <c:v>757.47</c:v>
                </c:pt>
                <c:pt idx="12625">
                  <c:v>757.53</c:v>
                </c:pt>
                <c:pt idx="12626">
                  <c:v>757.59</c:v>
                </c:pt>
                <c:pt idx="12627">
                  <c:v>757.65</c:v>
                </c:pt>
                <c:pt idx="12628">
                  <c:v>757.71</c:v>
                </c:pt>
                <c:pt idx="12629">
                  <c:v>757.77</c:v>
                </c:pt>
                <c:pt idx="12630">
                  <c:v>757.83</c:v>
                </c:pt>
                <c:pt idx="12631">
                  <c:v>757.89</c:v>
                </c:pt>
                <c:pt idx="12632">
                  <c:v>757.95</c:v>
                </c:pt>
                <c:pt idx="12633">
                  <c:v>758.01</c:v>
                </c:pt>
                <c:pt idx="12634">
                  <c:v>758.07</c:v>
                </c:pt>
                <c:pt idx="12635">
                  <c:v>758.13</c:v>
                </c:pt>
                <c:pt idx="12636">
                  <c:v>758.19</c:v>
                </c:pt>
                <c:pt idx="12637">
                  <c:v>758.25</c:v>
                </c:pt>
                <c:pt idx="12638">
                  <c:v>758.31</c:v>
                </c:pt>
                <c:pt idx="12639">
                  <c:v>758.37</c:v>
                </c:pt>
                <c:pt idx="12640">
                  <c:v>758.43</c:v>
                </c:pt>
                <c:pt idx="12641">
                  <c:v>758.49</c:v>
                </c:pt>
                <c:pt idx="12642">
                  <c:v>758.55</c:v>
                </c:pt>
                <c:pt idx="12643">
                  <c:v>758.61</c:v>
                </c:pt>
                <c:pt idx="12644">
                  <c:v>758.67</c:v>
                </c:pt>
                <c:pt idx="12645">
                  <c:v>758.73</c:v>
                </c:pt>
                <c:pt idx="12646">
                  <c:v>758.79</c:v>
                </c:pt>
                <c:pt idx="12647">
                  <c:v>758.85</c:v>
                </c:pt>
                <c:pt idx="12648">
                  <c:v>758.91</c:v>
                </c:pt>
                <c:pt idx="12649">
                  <c:v>758.97</c:v>
                </c:pt>
                <c:pt idx="12650">
                  <c:v>759.03</c:v>
                </c:pt>
                <c:pt idx="12651">
                  <c:v>759.09</c:v>
                </c:pt>
                <c:pt idx="12652">
                  <c:v>759.15</c:v>
                </c:pt>
                <c:pt idx="12653">
                  <c:v>759.21</c:v>
                </c:pt>
                <c:pt idx="12654">
                  <c:v>759.27</c:v>
                </c:pt>
                <c:pt idx="12655">
                  <c:v>759.33</c:v>
                </c:pt>
                <c:pt idx="12656">
                  <c:v>759.39</c:v>
                </c:pt>
                <c:pt idx="12657">
                  <c:v>759.45</c:v>
                </c:pt>
                <c:pt idx="12658">
                  <c:v>759.51</c:v>
                </c:pt>
                <c:pt idx="12659">
                  <c:v>759.57</c:v>
                </c:pt>
                <c:pt idx="12660">
                  <c:v>759.63</c:v>
                </c:pt>
                <c:pt idx="12661">
                  <c:v>759.69</c:v>
                </c:pt>
                <c:pt idx="12662">
                  <c:v>759.75</c:v>
                </c:pt>
                <c:pt idx="12663">
                  <c:v>759.81</c:v>
                </c:pt>
                <c:pt idx="12664">
                  <c:v>759.87</c:v>
                </c:pt>
                <c:pt idx="12665">
                  <c:v>759.93</c:v>
                </c:pt>
                <c:pt idx="12666">
                  <c:v>759.99</c:v>
                </c:pt>
                <c:pt idx="12667">
                  <c:v>760.05</c:v>
                </c:pt>
                <c:pt idx="12668">
                  <c:v>760.11</c:v>
                </c:pt>
                <c:pt idx="12669">
                  <c:v>760.17</c:v>
                </c:pt>
                <c:pt idx="12670">
                  <c:v>760.23</c:v>
                </c:pt>
                <c:pt idx="12671">
                  <c:v>760.29</c:v>
                </c:pt>
                <c:pt idx="12672">
                  <c:v>760.35</c:v>
                </c:pt>
                <c:pt idx="12673">
                  <c:v>760.41</c:v>
                </c:pt>
                <c:pt idx="12674">
                  <c:v>760.47</c:v>
                </c:pt>
                <c:pt idx="12675">
                  <c:v>760.53</c:v>
                </c:pt>
                <c:pt idx="12676">
                  <c:v>760.59</c:v>
                </c:pt>
                <c:pt idx="12677">
                  <c:v>760.65</c:v>
                </c:pt>
                <c:pt idx="12678">
                  <c:v>760.71</c:v>
                </c:pt>
                <c:pt idx="12679">
                  <c:v>760.77</c:v>
                </c:pt>
                <c:pt idx="12680">
                  <c:v>760.83</c:v>
                </c:pt>
                <c:pt idx="12681">
                  <c:v>760.89</c:v>
                </c:pt>
                <c:pt idx="12682">
                  <c:v>760.95</c:v>
                </c:pt>
                <c:pt idx="12683">
                  <c:v>761.01</c:v>
                </c:pt>
                <c:pt idx="12684">
                  <c:v>761.07</c:v>
                </c:pt>
                <c:pt idx="12685">
                  <c:v>761.13</c:v>
                </c:pt>
                <c:pt idx="12686">
                  <c:v>761.19</c:v>
                </c:pt>
                <c:pt idx="12687">
                  <c:v>761.25</c:v>
                </c:pt>
                <c:pt idx="12688">
                  <c:v>761.31</c:v>
                </c:pt>
                <c:pt idx="12689">
                  <c:v>761.37</c:v>
                </c:pt>
                <c:pt idx="12690">
                  <c:v>761.43</c:v>
                </c:pt>
                <c:pt idx="12691">
                  <c:v>761.49</c:v>
                </c:pt>
                <c:pt idx="12692">
                  <c:v>761.55</c:v>
                </c:pt>
                <c:pt idx="12693">
                  <c:v>761.61</c:v>
                </c:pt>
                <c:pt idx="12694">
                  <c:v>761.67</c:v>
                </c:pt>
                <c:pt idx="12695">
                  <c:v>761.73</c:v>
                </c:pt>
                <c:pt idx="12696">
                  <c:v>761.79</c:v>
                </c:pt>
                <c:pt idx="12697">
                  <c:v>761.85</c:v>
                </c:pt>
                <c:pt idx="12698">
                  <c:v>761.91</c:v>
                </c:pt>
                <c:pt idx="12699">
                  <c:v>761.97</c:v>
                </c:pt>
                <c:pt idx="12700">
                  <c:v>762.03</c:v>
                </c:pt>
                <c:pt idx="12701">
                  <c:v>762.09</c:v>
                </c:pt>
                <c:pt idx="12702">
                  <c:v>762.15</c:v>
                </c:pt>
                <c:pt idx="12703">
                  <c:v>762.21</c:v>
                </c:pt>
                <c:pt idx="12704">
                  <c:v>762.27</c:v>
                </c:pt>
                <c:pt idx="12705">
                  <c:v>762.33</c:v>
                </c:pt>
                <c:pt idx="12706">
                  <c:v>762.39</c:v>
                </c:pt>
                <c:pt idx="12707">
                  <c:v>762.45</c:v>
                </c:pt>
                <c:pt idx="12708">
                  <c:v>762.51</c:v>
                </c:pt>
                <c:pt idx="12709">
                  <c:v>762.57</c:v>
                </c:pt>
                <c:pt idx="12710">
                  <c:v>762.63</c:v>
                </c:pt>
                <c:pt idx="12711">
                  <c:v>762.69</c:v>
                </c:pt>
                <c:pt idx="12712">
                  <c:v>762.75</c:v>
                </c:pt>
                <c:pt idx="12713">
                  <c:v>762.81</c:v>
                </c:pt>
                <c:pt idx="12714">
                  <c:v>762.87</c:v>
                </c:pt>
                <c:pt idx="12715">
                  <c:v>762.93</c:v>
                </c:pt>
                <c:pt idx="12716">
                  <c:v>762.99</c:v>
                </c:pt>
                <c:pt idx="12717">
                  <c:v>763.05</c:v>
                </c:pt>
                <c:pt idx="12718">
                  <c:v>763.11</c:v>
                </c:pt>
                <c:pt idx="12719">
                  <c:v>763.17</c:v>
                </c:pt>
                <c:pt idx="12720">
                  <c:v>763.23</c:v>
                </c:pt>
                <c:pt idx="12721">
                  <c:v>763.29</c:v>
                </c:pt>
                <c:pt idx="12722">
                  <c:v>763.35</c:v>
                </c:pt>
                <c:pt idx="12723">
                  <c:v>763.41</c:v>
                </c:pt>
                <c:pt idx="12724">
                  <c:v>763.47</c:v>
                </c:pt>
                <c:pt idx="12725">
                  <c:v>763.53</c:v>
                </c:pt>
                <c:pt idx="12726">
                  <c:v>763.59</c:v>
                </c:pt>
                <c:pt idx="12727">
                  <c:v>763.65</c:v>
                </c:pt>
                <c:pt idx="12728">
                  <c:v>763.71</c:v>
                </c:pt>
                <c:pt idx="12729">
                  <c:v>763.77</c:v>
                </c:pt>
                <c:pt idx="12730">
                  <c:v>763.83</c:v>
                </c:pt>
                <c:pt idx="12731">
                  <c:v>763.89</c:v>
                </c:pt>
                <c:pt idx="12732">
                  <c:v>763.95</c:v>
                </c:pt>
                <c:pt idx="12733">
                  <c:v>764.01</c:v>
                </c:pt>
                <c:pt idx="12734">
                  <c:v>764.07</c:v>
                </c:pt>
                <c:pt idx="12735">
                  <c:v>764.13</c:v>
                </c:pt>
                <c:pt idx="12736">
                  <c:v>764.19</c:v>
                </c:pt>
                <c:pt idx="12737">
                  <c:v>764.25</c:v>
                </c:pt>
                <c:pt idx="12738">
                  <c:v>764.31</c:v>
                </c:pt>
                <c:pt idx="12739">
                  <c:v>764.37</c:v>
                </c:pt>
                <c:pt idx="12740">
                  <c:v>764.43</c:v>
                </c:pt>
                <c:pt idx="12741">
                  <c:v>764.49</c:v>
                </c:pt>
                <c:pt idx="12742">
                  <c:v>764.55</c:v>
                </c:pt>
                <c:pt idx="12743">
                  <c:v>764.61</c:v>
                </c:pt>
                <c:pt idx="12744">
                  <c:v>764.67</c:v>
                </c:pt>
                <c:pt idx="12745">
                  <c:v>764.73</c:v>
                </c:pt>
                <c:pt idx="12746">
                  <c:v>764.79</c:v>
                </c:pt>
                <c:pt idx="12747">
                  <c:v>764.85</c:v>
                </c:pt>
                <c:pt idx="12748">
                  <c:v>764.91</c:v>
                </c:pt>
                <c:pt idx="12749">
                  <c:v>764.97</c:v>
                </c:pt>
                <c:pt idx="12750">
                  <c:v>765.03</c:v>
                </c:pt>
                <c:pt idx="12751">
                  <c:v>765.09</c:v>
                </c:pt>
                <c:pt idx="12752">
                  <c:v>765.15</c:v>
                </c:pt>
                <c:pt idx="12753">
                  <c:v>765.21</c:v>
                </c:pt>
                <c:pt idx="12754">
                  <c:v>765.27</c:v>
                </c:pt>
                <c:pt idx="12755">
                  <c:v>765.33</c:v>
                </c:pt>
                <c:pt idx="12756">
                  <c:v>765.39</c:v>
                </c:pt>
                <c:pt idx="12757">
                  <c:v>765.45</c:v>
                </c:pt>
                <c:pt idx="12758">
                  <c:v>765.51</c:v>
                </c:pt>
                <c:pt idx="12759">
                  <c:v>765.57</c:v>
                </c:pt>
                <c:pt idx="12760">
                  <c:v>765.63</c:v>
                </c:pt>
                <c:pt idx="12761">
                  <c:v>765.69</c:v>
                </c:pt>
                <c:pt idx="12762">
                  <c:v>765.75</c:v>
                </c:pt>
                <c:pt idx="12763">
                  <c:v>765.81</c:v>
                </c:pt>
                <c:pt idx="12764">
                  <c:v>765.87</c:v>
                </c:pt>
                <c:pt idx="12765">
                  <c:v>765.93</c:v>
                </c:pt>
                <c:pt idx="12766">
                  <c:v>765.99</c:v>
                </c:pt>
                <c:pt idx="12767">
                  <c:v>766.05</c:v>
                </c:pt>
                <c:pt idx="12768">
                  <c:v>766.11</c:v>
                </c:pt>
                <c:pt idx="12769">
                  <c:v>766.17</c:v>
                </c:pt>
                <c:pt idx="12770">
                  <c:v>766.23</c:v>
                </c:pt>
                <c:pt idx="12771">
                  <c:v>766.29</c:v>
                </c:pt>
                <c:pt idx="12772">
                  <c:v>766.35</c:v>
                </c:pt>
                <c:pt idx="12773">
                  <c:v>766.41</c:v>
                </c:pt>
                <c:pt idx="12774">
                  <c:v>766.47</c:v>
                </c:pt>
                <c:pt idx="12775">
                  <c:v>766.53</c:v>
                </c:pt>
                <c:pt idx="12776">
                  <c:v>766.59</c:v>
                </c:pt>
                <c:pt idx="12777">
                  <c:v>766.65</c:v>
                </c:pt>
                <c:pt idx="12778">
                  <c:v>766.71</c:v>
                </c:pt>
                <c:pt idx="12779">
                  <c:v>766.77</c:v>
                </c:pt>
                <c:pt idx="12780">
                  <c:v>766.83</c:v>
                </c:pt>
                <c:pt idx="12781">
                  <c:v>766.89</c:v>
                </c:pt>
                <c:pt idx="12782">
                  <c:v>766.95</c:v>
                </c:pt>
                <c:pt idx="12783">
                  <c:v>767.01</c:v>
                </c:pt>
                <c:pt idx="12784">
                  <c:v>767.07</c:v>
                </c:pt>
                <c:pt idx="12785">
                  <c:v>767.13</c:v>
                </c:pt>
                <c:pt idx="12786">
                  <c:v>767.19</c:v>
                </c:pt>
                <c:pt idx="12787">
                  <c:v>767.25</c:v>
                </c:pt>
                <c:pt idx="12788">
                  <c:v>767.31</c:v>
                </c:pt>
                <c:pt idx="12789">
                  <c:v>767.37</c:v>
                </c:pt>
                <c:pt idx="12790">
                  <c:v>767.43</c:v>
                </c:pt>
                <c:pt idx="12791">
                  <c:v>767.49</c:v>
                </c:pt>
                <c:pt idx="12792">
                  <c:v>767.55</c:v>
                </c:pt>
                <c:pt idx="12793">
                  <c:v>767.61</c:v>
                </c:pt>
                <c:pt idx="12794">
                  <c:v>767.67</c:v>
                </c:pt>
                <c:pt idx="12795">
                  <c:v>767.73</c:v>
                </c:pt>
                <c:pt idx="12796">
                  <c:v>767.79</c:v>
                </c:pt>
                <c:pt idx="12797">
                  <c:v>767.85</c:v>
                </c:pt>
                <c:pt idx="12798">
                  <c:v>767.91</c:v>
                </c:pt>
                <c:pt idx="12799">
                  <c:v>767.97</c:v>
                </c:pt>
                <c:pt idx="12800">
                  <c:v>768.03</c:v>
                </c:pt>
                <c:pt idx="12801">
                  <c:v>768.09</c:v>
                </c:pt>
                <c:pt idx="12802">
                  <c:v>768.15</c:v>
                </c:pt>
                <c:pt idx="12803">
                  <c:v>768.21</c:v>
                </c:pt>
                <c:pt idx="12804">
                  <c:v>768.27</c:v>
                </c:pt>
                <c:pt idx="12805">
                  <c:v>768.33</c:v>
                </c:pt>
                <c:pt idx="12806">
                  <c:v>768.39</c:v>
                </c:pt>
                <c:pt idx="12807">
                  <c:v>768.45</c:v>
                </c:pt>
                <c:pt idx="12808">
                  <c:v>768.51</c:v>
                </c:pt>
                <c:pt idx="12809">
                  <c:v>768.57</c:v>
                </c:pt>
                <c:pt idx="12810">
                  <c:v>768.63</c:v>
                </c:pt>
                <c:pt idx="12811">
                  <c:v>768.69</c:v>
                </c:pt>
                <c:pt idx="12812">
                  <c:v>768.75</c:v>
                </c:pt>
                <c:pt idx="12813">
                  <c:v>768.81</c:v>
                </c:pt>
                <c:pt idx="12814">
                  <c:v>768.87</c:v>
                </c:pt>
                <c:pt idx="12815">
                  <c:v>768.93</c:v>
                </c:pt>
                <c:pt idx="12816">
                  <c:v>768.99</c:v>
                </c:pt>
                <c:pt idx="12817">
                  <c:v>769.05</c:v>
                </c:pt>
                <c:pt idx="12818">
                  <c:v>769.11</c:v>
                </c:pt>
                <c:pt idx="12819">
                  <c:v>769.17</c:v>
                </c:pt>
                <c:pt idx="12820">
                  <c:v>769.23</c:v>
                </c:pt>
                <c:pt idx="12821">
                  <c:v>769.29</c:v>
                </c:pt>
                <c:pt idx="12822">
                  <c:v>769.35</c:v>
                </c:pt>
                <c:pt idx="12823">
                  <c:v>769.41</c:v>
                </c:pt>
                <c:pt idx="12824">
                  <c:v>769.47</c:v>
                </c:pt>
                <c:pt idx="12825">
                  <c:v>769.53</c:v>
                </c:pt>
                <c:pt idx="12826">
                  <c:v>769.59</c:v>
                </c:pt>
                <c:pt idx="12827">
                  <c:v>769.65</c:v>
                </c:pt>
                <c:pt idx="12828">
                  <c:v>769.71</c:v>
                </c:pt>
                <c:pt idx="12829">
                  <c:v>769.77</c:v>
                </c:pt>
                <c:pt idx="12830">
                  <c:v>769.83</c:v>
                </c:pt>
                <c:pt idx="12831">
                  <c:v>769.89</c:v>
                </c:pt>
                <c:pt idx="12832">
                  <c:v>769.95</c:v>
                </c:pt>
                <c:pt idx="12833">
                  <c:v>770.01</c:v>
                </c:pt>
                <c:pt idx="12834">
                  <c:v>770.07</c:v>
                </c:pt>
                <c:pt idx="12835">
                  <c:v>770.13</c:v>
                </c:pt>
                <c:pt idx="12836">
                  <c:v>770.19</c:v>
                </c:pt>
                <c:pt idx="12837">
                  <c:v>770.25</c:v>
                </c:pt>
                <c:pt idx="12838">
                  <c:v>770.31</c:v>
                </c:pt>
                <c:pt idx="12839">
                  <c:v>770.37</c:v>
                </c:pt>
                <c:pt idx="12840">
                  <c:v>770.43</c:v>
                </c:pt>
                <c:pt idx="12841">
                  <c:v>770.49</c:v>
                </c:pt>
                <c:pt idx="12842">
                  <c:v>770.55</c:v>
                </c:pt>
                <c:pt idx="12843">
                  <c:v>770.61</c:v>
                </c:pt>
                <c:pt idx="12844">
                  <c:v>770.67</c:v>
                </c:pt>
                <c:pt idx="12845">
                  <c:v>770.73</c:v>
                </c:pt>
                <c:pt idx="12846">
                  <c:v>770.79</c:v>
                </c:pt>
                <c:pt idx="12847">
                  <c:v>770.85</c:v>
                </c:pt>
                <c:pt idx="12848">
                  <c:v>770.91</c:v>
                </c:pt>
                <c:pt idx="12849">
                  <c:v>770.97</c:v>
                </c:pt>
                <c:pt idx="12850">
                  <c:v>771.03</c:v>
                </c:pt>
                <c:pt idx="12851">
                  <c:v>771.09</c:v>
                </c:pt>
                <c:pt idx="12852">
                  <c:v>771.15</c:v>
                </c:pt>
                <c:pt idx="12853">
                  <c:v>771.21</c:v>
                </c:pt>
                <c:pt idx="12854">
                  <c:v>771.27</c:v>
                </c:pt>
                <c:pt idx="12855">
                  <c:v>771.33</c:v>
                </c:pt>
                <c:pt idx="12856">
                  <c:v>771.39</c:v>
                </c:pt>
                <c:pt idx="12857">
                  <c:v>771.45</c:v>
                </c:pt>
                <c:pt idx="12858">
                  <c:v>771.51</c:v>
                </c:pt>
                <c:pt idx="12859">
                  <c:v>771.57</c:v>
                </c:pt>
                <c:pt idx="12860">
                  <c:v>771.63</c:v>
                </c:pt>
                <c:pt idx="12861">
                  <c:v>771.69</c:v>
                </c:pt>
                <c:pt idx="12862">
                  <c:v>771.75</c:v>
                </c:pt>
                <c:pt idx="12863">
                  <c:v>771.81</c:v>
                </c:pt>
                <c:pt idx="12864">
                  <c:v>771.87</c:v>
                </c:pt>
                <c:pt idx="12865">
                  <c:v>771.93</c:v>
                </c:pt>
                <c:pt idx="12866">
                  <c:v>771.99</c:v>
                </c:pt>
                <c:pt idx="12867">
                  <c:v>772.05</c:v>
                </c:pt>
                <c:pt idx="12868">
                  <c:v>772.11</c:v>
                </c:pt>
                <c:pt idx="12869">
                  <c:v>772.17</c:v>
                </c:pt>
                <c:pt idx="12870">
                  <c:v>772.23</c:v>
                </c:pt>
                <c:pt idx="12871">
                  <c:v>772.29</c:v>
                </c:pt>
                <c:pt idx="12872">
                  <c:v>772.35</c:v>
                </c:pt>
                <c:pt idx="12873">
                  <c:v>772.41</c:v>
                </c:pt>
                <c:pt idx="12874">
                  <c:v>772.47</c:v>
                </c:pt>
                <c:pt idx="12875">
                  <c:v>772.53</c:v>
                </c:pt>
                <c:pt idx="12876">
                  <c:v>772.59</c:v>
                </c:pt>
                <c:pt idx="12877">
                  <c:v>772.65</c:v>
                </c:pt>
                <c:pt idx="12878">
                  <c:v>772.71</c:v>
                </c:pt>
                <c:pt idx="12879">
                  <c:v>772.77</c:v>
                </c:pt>
                <c:pt idx="12880">
                  <c:v>772.83</c:v>
                </c:pt>
                <c:pt idx="12881">
                  <c:v>772.89</c:v>
                </c:pt>
                <c:pt idx="12882">
                  <c:v>772.95</c:v>
                </c:pt>
                <c:pt idx="12883">
                  <c:v>773.01</c:v>
                </c:pt>
                <c:pt idx="12884">
                  <c:v>773.07</c:v>
                </c:pt>
                <c:pt idx="12885">
                  <c:v>773.13</c:v>
                </c:pt>
                <c:pt idx="12886">
                  <c:v>773.19</c:v>
                </c:pt>
                <c:pt idx="12887">
                  <c:v>773.25</c:v>
                </c:pt>
                <c:pt idx="12888">
                  <c:v>773.31</c:v>
                </c:pt>
                <c:pt idx="12889">
                  <c:v>773.37</c:v>
                </c:pt>
                <c:pt idx="12890">
                  <c:v>773.43</c:v>
                </c:pt>
                <c:pt idx="12891">
                  <c:v>773.49</c:v>
                </c:pt>
                <c:pt idx="12892">
                  <c:v>773.55</c:v>
                </c:pt>
                <c:pt idx="12893">
                  <c:v>773.61</c:v>
                </c:pt>
                <c:pt idx="12894">
                  <c:v>773.67</c:v>
                </c:pt>
                <c:pt idx="12895">
                  <c:v>773.73</c:v>
                </c:pt>
                <c:pt idx="12896">
                  <c:v>773.79</c:v>
                </c:pt>
                <c:pt idx="12897">
                  <c:v>773.85</c:v>
                </c:pt>
                <c:pt idx="12898">
                  <c:v>773.91</c:v>
                </c:pt>
                <c:pt idx="12899">
                  <c:v>773.97</c:v>
                </c:pt>
                <c:pt idx="12900">
                  <c:v>774.03</c:v>
                </c:pt>
                <c:pt idx="12901">
                  <c:v>774.09</c:v>
                </c:pt>
                <c:pt idx="12902">
                  <c:v>774.15</c:v>
                </c:pt>
                <c:pt idx="12903">
                  <c:v>774.21</c:v>
                </c:pt>
                <c:pt idx="12904">
                  <c:v>774.27</c:v>
                </c:pt>
                <c:pt idx="12905">
                  <c:v>774.33</c:v>
                </c:pt>
                <c:pt idx="12906">
                  <c:v>774.39</c:v>
                </c:pt>
                <c:pt idx="12907">
                  <c:v>774.45</c:v>
                </c:pt>
                <c:pt idx="12908">
                  <c:v>774.51</c:v>
                </c:pt>
                <c:pt idx="12909">
                  <c:v>774.57</c:v>
                </c:pt>
                <c:pt idx="12910">
                  <c:v>774.63</c:v>
                </c:pt>
                <c:pt idx="12911">
                  <c:v>774.69</c:v>
                </c:pt>
                <c:pt idx="12912">
                  <c:v>774.75</c:v>
                </c:pt>
                <c:pt idx="12913">
                  <c:v>774.81</c:v>
                </c:pt>
                <c:pt idx="12914">
                  <c:v>774.87</c:v>
                </c:pt>
                <c:pt idx="12915">
                  <c:v>774.93</c:v>
                </c:pt>
                <c:pt idx="12916">
                  <c:v>774.99</c:v>
                </c:pt>
                <c:pt idx="12917">
                  <c:v>775.05</c:v>
                </c:pt>
                <c:pt idx="12918">
                  <c:v>775.11</c:v>
                </c:pt>
                <c:pt idx="12919">
                  <c:v>775.17</c:v>
                </c:pt>
                <c:pt idx="12920">
                  <c:v>775.23</c:v>
                </c:pt>
                <c:pt idx="12921">
                  <c:v>775.29</c:v>
                </c:pt>
                <c:pt idx="12922">
                  <c:v>775.35</c:v>
                </c:pt>
                <c:pt idx="12923">
                  <c:v>775.41</c:v>
                </c:pt>
                <c:pt idx="12924">
                  <c:v>775.47</c:v>
                </c:pt>
                <c:pt idx="12925">
                  <c:v>775.53</c:v>
                </c:pt>
                <c:pt idx="12926">
                  <c:v>775.59</c:v>
                </c:pt>
                <c:pt idx="12927">
                  <c:v>775.65</c:v>
                </c:pt>
                <c:pt idx="12928">
                  <c:v>775.71</c:v>
                </c:pt>
                <c:pt idx="12929">
                  <c:v>775.77</c:v>
                </c:pt>
                <c:pt idx="12930">
                  <c:v>775.83</c:v>
                </c:pt>
                <c:pt idx="12931">
                  <c:v>775.89</c:v>
                </c:pt>
                <c:pt idx="12932">
                  <c:v>775.95</c:v>
                </c:pt>
                <c:pt idx="12933">
                  <c:v>776.01</c:v>
                </c:pt>
                <c:pt idx="12934">
                  <c:v>776.07</c:v>
                </c:pt>
                <c:pt idx="12935">
                  <c:v>776.13</c:v>
                </c:pt>
                <c:pt idx="12936">
                  <c:v>776.19</c:v>
                </c:pt>
                <c:pt idx="12937">
                  <c:v>776.25</c:v>
                </c:pt>
                <c:pt idx="12938">
                  <c:v>776.31</c:v>
                </c:pt>
                <c:pt idx="12939">
                  <c:v>776.37</c:v>
                </c:pt>
                <c:pt idx="12940">
                  <c:v>776.43</c:v>
                </c:pt>
                <c:pt idx="12941">
                  <c:v>776.49</c:v>
                </c:pt>
                <c:pt idx="12942">
                  <c:v>776.55</c:v>
                </c:pt>
                <c:pt idx="12943">
                  <c:v>776.61</c:v>
                </c:pt>
                <c:pt idx="12944">
                  <c:v>776.67</c:v>
                </c:pt>
                <c:pt idx="12945">
                  <c:v>776.73</c:v>
                </c:pt>
                <c:pt idx="12946">
                  <c:v>776.79</c:v>
                </c:pt>
                <c:pt idx="12947">
                  <c:v>776.85</c:v>
                </c:pt>
                <c:pt idx="12948">
                  <c:v>776.91</c:v>
                </c:pt>
                <c:pt idx="12949">
                  <c:v>776.97</c:v>
                </c:pt>
                <c:pt idx="12950">
                  <c:v>777.03</c:v>
                </c:pt>
                <c:pt idx="12951">
                  <c:v>777.09</c:v>
                </c:pt>
                <c:pt idx="12952">
                  <c:v>777.15</c:v>
                </c:pt>
                <c:pt idx="12953">
                  <c:v>777.21</c:v>
                </c:pt>
                <c:pt idx="12954">
                  <c:v>777.27</c:v>
                </c:pt>
                <c:pt idx="12955">
                  <c:v>777.33</c:v>
                </c:pt>
                <c:pt idx="12956">
                  <c:v>777.39</c:v>
                </c:pt>
                <c:pt idx="12957">
                  <c:v>777.45</c:v>
                </c:pt>
                <c:pt idx="12958">
                  <c:v>777.51</c:v>
                </c:pt>
                <c:pt idx="12959">
                  <c:v>777.57</c:v>
                </c:pt>
                <c:pt idx="12960">
                  <c:v>777.63</c:v>
                </c:pt>
                <c:pt idx="12961">
                  <c:v>777.69</c:v>
                </c:pt>
                <c:pt idx="12962">
                  <c:v>777.75</c:v>
                </c:pt>
                <c:pt idx="12963">
                  <c:v>777.81</c:v>
                </c:pt>
                <c:pt idx="12964">
                  <c:v>777.87</c:v>
                </c:pt>
                <c:pt idx="12965">
                  <c:v>777.93</c:v>
                </c:pt>
                <c:pt idx="12966">
                  <c:v>777.99</c:v>
                </c:pt>
                <c:pt idx="12967">
                  <c:v>778.05</c:v>
                </c:pt>
                <c:pt idx="12968">
                  <c:v>778.11</c:v>
                </c:pt>
                <c:pt idx="12969">
                  <c:v>778.17</c:v>
                </c:pt>
                <c:pt idx="12970">
                  <c:v>778.23</c:v>
                </c:pt>
                <c:pt idx="12971">
                  <c:v>778.29</c:v>
                </c:pt>
                <c:pt idx="12972">
                  <c:v>778.35</c:v>
                </c:pt>
                <c:pt idx="12973">
                  <c:v>778.41</c:v>
                </c:pt>
                <c:pt idx="12974">
                  <c:v>778.47</c:v>
                </c:pt>
                <c:pt idx="12975">
                  <c:v>778.53</c:v>
                </c:pt>
                <c:pt idx="12976">
                  <c:v>778.59</c:v>
                </c:pt>
                <c:pt idx="12977">
                  <c:v>778.65</c:v>
                </c:pt>
                <c:pt idx="12978">
                  <c:v>778.71</c:v>
                </c:pt>
                <c:pt idx="12979">
                  <c:v>778.77</c:v>
                </c:pt>
                <c:pt idx="12980">
                  <c:v>778.83</c:v>
                </c:pt>
                <c:pt idx="12981">
                  <c:v>778.89</c:v>
                </c:pt>
                <c:pt idx="12982">
                  <c:v>778.95</c:v>
                </c:pt>
                <c:pt idx="12983">
                  <c:v>779.01</c:v>
                </c:pt>
                <c:pt idx="12984">
                  <c:v>779.07</c:v>
                </c:pt>
                <c:pt idx="12985">
                  <c:v>779.13</c:v>
                </c:pt>
                <c:pt idx="12986">
                  <c:v>779.19</c:v>
                </c:pt>
                <c:pt idx="12987">
                  <c:v>779.25</c:v>
                </c:pt>
                <c:pt idx="12988">
                  <c:v>779.31</c:v>
                </c:pt>
                <c:pt idx="12989">
                  <c:v>779.37</c:v>
                </c:pt>
                <c:pt idx="12990">
                  <c:v>779.43</c:v>
                </c:pt>
                <c:pt idx="12991">
                  <c:v>779.49</c:v>
                </c:pt>
                <c:pt idx="12992">
                  <c:v>779.55</c:v>
                </c:pt>
                <c:pt idx="12993">
                  <c:v>779.61</c:v>
                </c:pt>
                <c:pt idx="12994">
                  <c:v>779.67</c:v>
                </c:pt>
                <c:pt idx="12995">
                  <c:v>779.73</c:v>
                </c:pt>
                <c:pt idx="12996">
                  <c:v>779.79</c:v>
                </c:pt>
                <c:pt idx="12997">
                  <c:v>779.85</c:v>
                </c:pt>
                <c:pt idx="12998">
                  <c:v>779.91</c:v>
                </c:pt>
                <c:pt idx="12999">
                  <c:v>779.97</c:v>
                </c:pt>
                <c:pt idx="13000">
                  <c:v>780.03</c:v>
                </c:pt>
                <c:pt idx="13001">
                  <c:v>780.09</c:v>
                </c:pt>
                <c:pt idx="13002">
                  <c:v>780.15</c:v>
                </c:pt>
                <c:pt idx="13003">
                  <c:v>780.21</c:v>
                </c:pt>
                <c:pt idx="13004">
                  <c:v>780.27</c:v>
                </c:pt>
                <c:pt idx="13005">
                  <c:v>780.33</c:v>
                </c:pt>
                <c:pt idx="13006">
                  <c:v>780.39</c:v>
                </c:pt>
                <c:pt idx="13007">
                  <c:v>780.45</c:v>
                </c:pt>
                <c:pt idx="13008">
                  <c:v>780.51</c:v>
                </c:pt>
                <c:pt idx="13009">
                  <c:v>780.57</c:v>
                </c:pt>
                <c:pt idx="13010">
                  <c:v>780.63</c:v>
                </c:pt>
                <c:pt idx="13011">
                  <c:v>780.69</c:v>
                </c:pt>
                <c:pt idx="13012">
                  <c:v>780.75</c:v>
                </c:pt>
                <c:pt idx="13013">
                  <c:v>780.81</c:v>
                </c:pt>
                <c:pt idx="13014">
                  <c:v>780.87</c:v>
                </c:pt>
                <c:pt idx="13015">
                  <c:v>780.93</c:v>
                </c:pt>
                <c:pt idx="13016">
                  <c:v>780.99</c:v>
                </c:pt>
                <c:pt idx="13017">
                  <c:v>781.05</c:v>
                </c:pt>
                <c:pt idx="13018">
                  <c:v>781.11</c:v>
                </c:pt>
                <c:pt idx="13019">
                  <c:v>781.17</c:v>
                </c:pt>
                <c:pt idx="13020">
                  <c:v>781.23</c:v>
                </c:pt>
                <c:pt idx="13021">
                  <c:v>781.29</c:v>
                </c:pt>
                <c:pt idx="13022">
                  <c:v>781.35</c:v>
                </c:pt>
                <c:pt idx="13023">
                  <c:v>781.41</c:v>
                </c:pt>
                <c:pt idx="13024">
                  <c:v>781.47</c:v>
                </c:pt>
                <c:pt idx="13025">
                  <c:v>781.53</c:v>
                </c:pt>
                <c:pt idx="13026">
                  <c:v>781.59</c:v>
                </c:pt>
                <c:pt idx="13027">
                  <c:v>781.65</c:v>
                </c:pt>
                <c:pt idx="13028">
                  <c:v>781.71</c:v>
                </c:pt>
                <c:pt idx="13029">
                  <c:v>781.77</c:v>
                </c:pt>
                <c:pt idx="13030">
                  <c:v>781.83</c:v>
                </c:pt>
                <c:pt idx="13031">
                  <c:v>781.89</c:v>
                </c:pt>
                <c:pt idx="13032">
                  <c:v>781.95</c:v>
                </c:pt>
                <c:pt idx="13033">
                  <c:v>782.01</c:v>
                </c:pt>
                <c:pt idx="13034">
                  <c:v>782.07</c:v>
                </c:pt>
                <c:pt idx="13035">
                  <c:v>782.13</c:v>
                </c:pt>
                <c:pt idx="13036">
                  <c:v>782.19</c:v>
                </c:pt>
                <c:pt idx="13037">
                  <c:v>782.25</c:v>
                </c:pt>
                <c:pt idx="13038">
                  <c:v>782.31</c:v>
                </c:pt>
                <c:pt idx="13039">
                  <c:v>782.37</c:v>
                </c:pt>
                <c:pt idx="13040">
                  <c:v>782.43</c:v>
                </c:pt>
                <c:pt idx="13041">
                  <c:v>782.49</c:v>
                </c:pt>
                <c:pt idx="13042">
                  <c:v>782.55</c:v>
                </c:pt>
                <c:pt idx="13043">
                  <c:v>782.61</c:v>
                </c:pt>
                <c:pt idx="13044">
                  <c:v>782.67</c:v>
                </c:pt>
                <c:pt idx="13045">
                  <c:v>782.73</c:v>
                </c:pt>
                <c:pt idx="13046">
                  <c:v>782.79</c:v>
                </c:pt>
                <c:pt idx="13047">
                  <c:v>782.85</c:v>
                </c:pt>
                <c:pt idx="13048">
                  <c:v>782.91</c:v>
                </c:pt>
                <c:pt idx="13049">
                  <c:v>782.97</c:v>
                </c:pt>
                <c:pt idx="13050">
                  <c:v>783.03</c:v>
                </c:pt>
                <c:pt idx="13051">
                  <c:v>783.09</c:v>
                </c:pt>
                <c:pt idx="13052">
                  <c:v>783.15</c:v>
                </c:pt>
                <c:pt idx="13053">
                  <c:v>783.21</c:v>
                </c:pt>
                <c:pt idx="13054">
                  <c:v>783.27</c:v>
                </c:pt>
                <c:pt idx="13055">
                  <c:v>783.33</c:v>
                </c:pt>
                <c:pt idx="13056">
                  <c:v>783.39</c:v>
                </c:pt>
                <c:pt idx="13057">
                  <c:v>783.45</c:v>
                </c:pt>
                <c:pt idx="13058">
                  <c:v>783.51</c:v>
                </c:pt>
                <c:pt idx="13059">
                  <c:v>783.57</c:v>
                </c:pt>
                <c:pt idx="13060">
                  <c:v>783.63</c:v>
                </c:pt>
                <c:pt idx="13061">
                  <c:v>783.69</c:v>
                </c:pt>
                <c:pt idx="13062">
                  <c:v>783.75</c:v>
                </c:pt>
                <c:pt idx="13063">
                  <c:v>783.81</c:v>
                </c:pt>
                <c:pt idx="13064">
                  <c:v>783.87</c:v>
                </c:pt>
                <c:pt idx="13065">
                  <c:v>783.93</c:v>
                </c:pt>
                <c:pt idx="13066">
                  <c:v>783.99</c:v>
                </c:pt>
                <c:pt idx="13067">
                  <c:v>784.05</c:v>
                </c:pt>
                <c:pt idx="13068">
                  <c:v>784.11</c:v>
                </c:pt>
                <c:pt idx="13069">
                  <c:v>784.17</c:v>
                </c:pt>
                <c:pt idx="13070">
                  <c:v>784.23</c:v>
                </c:pt>
                <c:pt idx="13071">
                  <c:v>784.29</c:v>
                </c:pt>
                <c:pt idx="13072">
                  <c:v>784.35</c:v>
                </c:pt>
                <c:pt idx="13073">
                  <c:v>784.41</c:v>
                </c:pt>
                <c:pt idx="13074">
                  <c:v>784.47</c:v>
                </c:pt>
                <c:pt idx="13075">
                  <c:v>784.53</c:v>
                </c:pt>
                <c:pt idx="13076">
                  <c:v>784.59</c:v>
                </c:pt>
                <c:pt idx="13077">
                  <c:v>784.65</c:v>
                </c:pt>
                <c:pt idx="13078">
                  <c:v>784.71</c:v>
                </c:pt>
                <c:pt idx="13079">
                  <c:v>784.77</c:v>
                </c:pt>
                <c:pt idx="13080">
                  <c:v>784.83</c:v>
                </c:pt>
                <c:pt idx="13081">
                  <c:v>784.89</c:v>
                </c:pt>
                <c:pt idx="13082">
                  <c:v>784.95</c:v>
                </c:pt>
                <c:pt idx="13083">
                  <c:v>785.01</c:v>
                </c:pt>
                <c:pt idx="13084">
                  <c:v>785.07</c:v>
                </c:pt>
                <c:pt idx="13085">
                  <c:v>785.13</c:v>
                </c:pt>
                <c:pt idx="13086">
                  <c:v>785.19</c:v>
                </c:pt>
                <c:pt idx="13087">
                  <c:v>785.25</c:v>
                </c:pt>
                <c:pt idx="13088">
                  <c:v>785.31</c:v>
                </c:pt>
                <c:pt idx="13089">
                  <c:v>785.37</c:v>
                </c:pt>
                <c:pt idx="13090">
                  <c:v>785.43</c:v>
                </c:pt>
                <c:pt idx="13091">
                  <c:v>785.49</c:v>
                </c:pt>
                <c:pt idx="13092">
                  <c:v>785.55</c:v>
                </c:pt>
                <c:pt idx="13093">
                  <c:v>785.61</c:v>
                </c:pt>
                <c:pt idx="13094">
                  <c:v>785.67</c:v>
                </c:pt>
                <c:pt idx="13095">
                  <c:v>785.73</c:v>
                </c:pt>
                <c:pt idx="13096">
                  <c:v>785.79</c:v>
                </c:pt>
                <c:pt idx="13097">
                  <c:v>785.85</c:v>
                </c:pt>
                <c:pt idx="13098">
                  <c:v>785.91</c:v>
                </c:pt>
                <c:pt idx="13099">
                  <c:v>785.97</c:v>
                </c:pt>
                <c:pt idx="13100">
                  <c:v>786.03</c:v>
                </c:pt>
                <c:pt idx="13101">
                  <c:v>786.09</c:v>
                </c:pt>
                <c:pt idx="13102">
                  <c:v>786.15</c:v>
                </c:pt>
                <c:pt idx="13103">
                  <c:v>786.21</c:v>
                </c:pt>
                <c:pt idx="13104">
                  <c:v>786.27</c:v>
                </c:pt>
                <c:pt idx="13105">
                  <c:v>786.33</c:v>
                </c:pt>
                <c:pt idx="13106">
                  <c:v>786.39</c:v>
                </c:pt>
                <c:pt idx="13107">
                  <c:v>786.45</c:v>
                </c:pt>
                <c:pt idx="13108">
                  <c:v>786.51</c:v>
                </c:pt>
                <c:pt idx="13109">
                  <c:v>786.57</c:v>
                </c:pt>
                <c:pt idx="13110">
                  <c:v>786.63</c:v>
                </c:pt>
                <c:pt idx="13111">
                  <c:v>786.69</c:v>
                </c:pt>
                <c:pt idx="13112">
                  <c:v>786.75</c:v>
                </c:pt>
                <c:pt idx="13113">
                  <c:v>786.81</c:v>
                </c:pt>
                <c:pt idx="13114">
                  <c:v>786.87</c:v>
                </c:pt>
                <c:pt idx="13115">
                  <c:v>786.93</c:v>
                </c:pt>
                <c:pt idx="13116">
                  <c:v>786.99</c:v>
                </c:pt>
                <c:pt idx="13117">
                  <c:v>787.05</c:v>
                </c:pt>
                <c:pt idx="13118">
                  <c:v>787.11</c:v>
                </c:pt>
                <c:pt idx="13119">
                  <c:v>787.17</c:v>
                </c:pt>
                <c:pt idx="13120">
                  <c:v>787.23</c:v>
                </c:pt>
                <c:pt idx="13121">
                  <c:v>787.29</c:v>
                </c:pt>
                <c:pt idx="13122">
                  <c:v>787.35</c:v>
                </c:pt>
                <c:pt idx="13123">
                  <c:v>787.41</c:v>
                </c:pt>
                <c:pt idx="13124">
                  <c:v>787.47</c:v>
                </c:pt>
                <c:pt idx="13125">
                  <c:v>787.53</c:v>
                </c:pt>
                <c:pt idx="13126">
                  <c:v>787.59</c:v>
                </c:pt>
                <c:pt idx="13127">
                  <c:v>787.65</c:v>
                </c:pt>
                <c:pt idx="13128">
                  <c:v>787.71</c:v>
                </c:pt>
                <c:pt idx="13129">
                  <c:v>787.77</c:v>
                </c:pt>
                <c:pt idx="13130">
                  <c:v>787.83</c:v>
                </c:pt>
                <c:pt idx="13131">
                  <c:v>787.89</c:v>
                </c:pt>
                <c:pt idx="13132">
                  <c:v>787.95</c:v>
                </c:pt>
                <c:pt idx="13133">
                  <c:v>788.01</c:v>
                </c:pt>
                <c:pt idx="13134">
                  <c:v>788.07</c:v>
                </c:pt>
                <c:pt idx="13135">
                  <c:v>788.13</c:v>
                </c:pt>
                <c:pt idx="13136">
                  <c:v>788.19</c:v>
                </c:pt>
                <c:pt idx="13137">
                  <c:v>788.25</c:v>
                </c:pt>
                <c:pt idx="13138">
                  <c:v>788.31</c:v>
                </c:pt>
                <c:pt idx="13139">
                  <c:v>788.37</c:v>
                </c:pt>
                <c:pt idx="13140">
                  <c:v>788.43</c:v>
                </c:pt>
                <c:pt idx="13141">
                  <c:v>788.49</c:v>
                </c:pt>
                <c:pt idx="13142">
                  <c:v>788.55</c:v>
                </c:pt>
                <c:pt idx="13143">
                  <c:v>788.61</c:v>
                </c:pt>
                <c:pt idx="13144">
                  <c:v>788.67</c:v>
                </c:pt>
                <c:pt idx="13145">
                  <c:v>788.73</c:v>
                </c:pt>
                <c:pt idx="13146">
                  <c:v>788.79</c:v>
                </c:pt>
                <c:pt idx="13147">
                  <c:v>788.85</c:v>
                </c:pt>
                <c:pt idx="13148">
                  <c:v>788.91</c:v>
                </c:pt>
                <c:pt idx="13149">
                  <c:v>788.97</c:v>
                </c:pt>
                <c:pt idx="13150">
                  <c:v>789.03</c:v>
                </c:pt>
                <c:pt idx="13151">
                  <c:v>789.09</c:v>
                </c:pt>
                <c:pt idx="13152">
                  <c:v>789.15</c:v>
                </c:pt>
                <c:pt idx="13153">
                  <c:v>789.21</c:v>
                </c:pt>
                <c:pt idx="13154">
                  <c:v>789.27</c:v>
                </c:pt>
                <c:pt idx="13155">
                  <c:v>789.33</c:v>
                </c:pt>
                <c:pt idx="13156">
                  <c:v>789.39</c:v>
                </c:pt>
                <c:pt idx="13157">
                  <c:v>789.45</c:v>
                </c:pt>
                <c:pt idx="13158">
                  <c:v>789.51</c:v>
                </c:pt>
                <c:pt idx="13159">
                  <c:v>789.57</c:v>
                </c:pt>
                <c:pt idx="13160">
                  <c:v>789.63</c:v>
                </c:pt>
                <c:pt idx="13161">
                  <c:v>789.69</c:v>
                </c:pt>
                <c:pt idx="13162">
                  <c:v>789.75</c:v>
                </c:pt>
                <c:pt idx="13163">
                  <c:v>789.81</c:v>
                </c:pt>
                <c:pt idx="13164">
                  <c:v>789.87</c:v>
                </c:pt>
                <c:pt idx="13165">
                  <c:v>789.93</c:v>
                </c:pt>
                <c:pt idx="13166">
                  <c:v>789.99</c:v>
                </c:pt>
                <c:pt idx="13167">
                  <c:v>790.05</c:v>
                </c:pt>
                <c:pt idx="13168">
                  <c:v>790.11</c:v>
                </c:pt>
                <c:pt idx="13169">
                  <c:v>790.17</c:v>
                </c:pt>
                <c:pt idx="13170">
                  <c:v>790.23</c:v>
                </c:pt>
                <c:pt idx="13171">
                  <c:v>790.29</c:v>
                </c:pt>
                <c:pt idx="13172">
                  <c:v>790.35</c:v>
                </c:pt>
                <c:pt idx="13173">
                  <c:v>790.41</c:v>
                </c:pt>
                <c:pt idx="13174">
                  <c:v>790.47</c:v>
                </c:pt>
                <c:pt idx="13175">
                  <c:v>790.53</c:v>
                </c:pt>
                <c:pt idx="13176">
                  <c:v>790.59</c:v>
                </c:pt>
                <c:pt idx="13177">
                  <c:v>790.65</c:v>
                </c:pt>
                <c:pt idx="13178">
                  <c:v>790.71</c:v>
                </c:pt>
                <c:pt idx="13179">
                  <c:v>790.77</c:v>
                </c:pt>
                <c:pt idx="13180">
                  <c:v>790.83</c:v>
                </c:pt>
                <c:pt idx="13181">
                  <c:v>790.89</c:v>
                </c:pt>
                <c:pt idx="13182">
                  <c:v>790.95</c:v>
                </c:pt>
                <c:pt idx="13183">
                  <c:v>791.01</c:v>
                </c:pt>
                <c:pt idx="13184">
                  <c:v>791.07</c:v>
                </c:pt>
                <c:pt idx="13185">
                  <c:v>791.13</c:v>
                </c:pt>
                <c:pt idx="13186">
                  <c:v>791.19</c:v>
                </c:pt>
                <c:pt idx="13187">
                  <c:v>791.25</c:v>
                </c:pt>
                <c:pt idx="13188">
                  <c:v>791.31</c:v>
                </c:pt>
                <c:pt idx="13189">
                  <c:v>791.37</c:v>
                </c:pt>
                <c:pt idx="13190">
                  <c:v>791.43</c:v>
                </c:pt>
                <c:pt idx="13191">
                  <c:v>791.49</c:v>
                </c:pt>
                <c:pt idx="13192">
                  <c:v>791.55</c:v>
                </c:pt>
                <c:pt idx="13193">
                  <c:v>791.61</c:v>
                </c:pt>
                <c:pt idx="13194">
                  <c:v>791.67</c:v>
                </c:pt>
                <c:pt idx="13195">
                  <c:v>791.73</c:v>
                </c:pt>
                <c:pt idx="13196">
                  <c:v>791.79</c:v>
                </c:pt>
                <c:pt idx="13197">
                  <c:v>791.85</c:v>
                </c:pt>
                <c:pt idx="13198">
                  <c:v>791.91</c:v>
                </c:pt>
                <c:pt idx="13199">
                  <c:v>791.97</c:v>
                </c:pt>
                <c:pt idx="13200">
                  <c:v>792.03</c:v>
                </c:pt>
                <c:pt idx="13201">
                  <c:v>792.09</c:v>
                </c:pt>
                <c:pt idx="13202">
                  <c:v>792.15</c:v>
                </c:pt>
                <c:pt idx="13203">
                  <c:v>792.21</c:v>
                </c:pt>
                <c:pt idx="13204">
                  <c:v>792.27</c:v>
                </c:pt>
                <c:pt idx="13205">
                  <c:v>792.33</c:v>
                </c:pt>
                <c:pt idx="13206">
                  <c:v>792.39</c:v>
                </c:pt>
                <c:pt idx="13207">
                  <c:v>792.45</c:v>
                </c:pt>
                <c:pt idx="13208">
                  <c:v>792.51</c:v>
                </c:pt>
                <c:pt idx="13209">
                  <c:v>792.57</c:v>
                </c:pt>
                <c:pt idx="13210">
                  <c:v>792.63</c:v>
                </c:pt>
                <c:pt idx="13211">
                  <c:v>792.69</c:v>
                </c:pt>
                <c:pt idx="13212">
                  <c:v>792.75</c:v>
                </c:pt>
                <c:pt idx="13213">
                  <c:v>792.81</c:v>
                </c:pt>
                <c:pt idx="13214">
                  <c:v>792.87</c:v>
                </c:pt>
                <c:pt idx="13215">
                  <c:v>792.93</c:v>
                </c:pt>
                <c:pt idx="13216">
                  <c:v>792.99</c:v>
                </c:pt>
                <c:pt idx="13217">
                  <c:v>793.05</c:v>
                </c:pt>
                <c:pt idx="13218">
                  <c:v>793.11</c:v>
                </c:pt>
                <c:pt idx="13219">
                  <c:v>793.17</c:v>
                </c:pt>
                <c:pt idx="13220">
                  <c:v>793.23</c:v>
                </c:pt>
                <c:pt idx="13221">
                  <c:v>793.29</c:v>
                </c:pt>
                <c:pt idx="13222">
                  <c:v>793.35</c:v>
                </c:pt>
                <c:pt idx="13223">
                  <c:v>793.41</c:v>
                </c:pt>
                <c:pt idx="13224">
                  <c:v>793.47</c:v>
                </c:pt>
                <c:pt idx="13225">
                  <c:v>793.53</c:v>
                </c:pt>
                <c:pt idx="13226">
                  <c:v>793.59</c:v>
                </c:pt>
                <c:pt idx="13227">
                  <c:v>793.65</c:v>
                </c:pt>
                <c:pt idx="13228">
                  <c:v>793.71</c:v>
                </c:pt>
                <c:pt idx="13229">
                  <c:v>793.77</c:v>
                </c:pt>
                <c:pt idx="13230">
                  <c:v>793.83</c:v>
                </c:pt>
                <c:pt idx="13231">
                  <c:v>793.89</c:v>
                </c:pt>
                <c:pt idx="13232">
                  <c:v>793.95</c:v>
                </c:pt>
                <c:pt idx="13233">
                  <c:v>794.01</c:v>
                </c:pt>
                <c:pt idx="13234">
                  <c:v>794.07</c:v>
                </c:pt>
                <c:pt idx="13235">
                  <c:v>794.13</c:v>
                </c:pt>
                <c:pt idx="13236">
                  <c:v>794.19</c:v>
                </c:pt>
                <c:pt idx="13237">
                  <c:v>794.25</c:v>
                </c:pt>
                <c:pt idx="13238">
                  <c:v>794.31</c:v>
                </c:pt>
                <c:pt idx="13239">
                  <c:v>794.37</c:v>
                </c:pt>
                <c:pt idx="13240">
                  <c:v>794.43</c:v>
                </c:pt>
                <c:pt idx="13241">
                  <c:v>794.49</c:v>
                </c:pt>
                <c:pt idx="13242">
                  <c:v>794.55</c:v>
                </c:pt>
                <c:pt idx="13243">
                  <c:v>794.61</c:v>
                </c:pt>
                <c:pt idx="13244">
                  <c:v>794.67</c:v>
                </c:pt>
                <c:pt idx="13245">
                  <c:v>794.73</c:v>
                </c:pt>
                <c:pt idx="13246">
                  <c:v>794.79</c:v>
                </c:pt>
                <c:pt idx="13247">
                  <c:v>794.85</c:v>
                </c:pt>
                <c:pt idx="13248">
                  <c:v>794.91</c:v>
                </c:pt>
                <c:pt idx="13249">
                  <c:v>794.97</c:v>
                </c:pt>
                <c:pt idx="13250">
                  <c:v>795.03</c:v>
                </c:pt>
                <c:pt idx="13251">
                  <c:v>795.09</c:v>
                </c:pt>
                <c:pt idx="13252">
                  <c:v>795.15</c:v>
                </c:pt>
                <c:pt idx="13253">
                  <c:v>795.21</c:v>
                </c:pt>
                <c:pt idx="13254">
                  <c:v>795.27</c:v>
                </c:pt>
                <c:pt idx="13255">
                  <c:v>795.33</c:v>
                </c:pt>
                <c:pt idx="13256">
                  <c:v>795.39</c:v>
                </c:pt>
                <c:pt idx="13257">
                  <c:v>795.45</c:v>
                </c:pt>
                <c:pt idx="13258">
                  <c:v>795.51</c:v>
                </c:pt>
                <c:pt idx="13259">
                  <c:v>795.57</c:v>
                </c:pt>
                <c:pt idx="13260">
                  <c:v>795.63</c:v>
                </c:pt>
                <c:pt idx="13261">
                  <c:v>795.69</c:v>
                </c:pt>
                <c:pt idx="13262">
                  <c:v>795.75</c:v>
                </c:pt>
                <c:pt idx="13263">
                  <c:v>795.81</c:v>
                </c:pt>
                <c:pt idx="13264">
                  <c:v>795.87</c:v>
                </c:pt>
                <c:pt idx="13265">
                  <c:v>795.93</c:v>
                </c:pt>
                <c:pt idx="13266">
                  <c:v>795.99</c:v>
                </c:pt>
                <c:pt idx="13267">
                  <c:v>796.05</c:v>
                </c:pt>
                <c:pt idx="13268">
                  <c:v>796.11</c:v>
                </c:pt>
                <c:pt idx="13269">
                  <c:v>796.17</c:v>
                </c:pt>
                <c:pt idx="13270">
                  <c:v>796.23</c:v>
                </c:pt>
                <c:pt idx="13271">
                  <c:v>796.29</c:v>
                </c:pt>
                <c:pt idx="13272">
                  <c:v>796.35</c:v>
                </c:pt>
                <c:pt idx="13273">
                  <c:v>796.41</c:v>
                </c:pt>
                <c:pt idx="13274">
                  <c:v>796.47</c:v>
                </c:pt>
                <c:pt idx="13275">
                  <c:v>796.53</c:v>
                </c:pt>
                <c:pt idx="13276">
                  <c:v>796.59</c:v>
                </c:pt>
                <c:pt idx="13277">
                  <c:v>796.65</c:v>
                </c:pt>
                <c:pt idx="13278">
                  <c:v>796.71</c:v>
                </c:pt>
                <c:pt idx="13279">
                  <c:v>796.77</c:v>
                </c:pt>
                <c:pt idx="13280">
                  <c:v>796.83</c:v>
                </c:pt>
                <c:pt idx="13281">
                  <c:v>796.89</c:v>
                </c:pt>
                <c:pt idx="13282">
                  <c:v>796.95</c:v>
                </c:pt>
                <c:pt idx="13283">
                  <c:v>797.01</c:v>
                </c:pt>
                <c:pt idx="13284">
                  <c:v>797.07</c:v>
                </c:pt>
                <c:pt idx="13285">
                  <c:v>797.13</c:v>
                </c:pt>
                <c:pt idx="13286">
                  <c:v>797.19</c:v>
                </c:pt>
                <c:pt idx="13287">
                  <c:v>797.25</c:v>
                </c:pt>
                <c:pt idx="13288">
                  <c:v>797.31</c:v>
                </c:pt>
                <c:pt idx="13289">
                  <c:v>797.37</c:v>
                </c:pt>
                <c:pt idx="13290">
                  <c:v>797.43</c:v>
                </c:pt>
                <c:pt idx="13291">
                  <c:v>797.49</c:v>
                </c:pt>
                <c:pt idx="13292">
                  <c:v>797.55</c:v>
                </c:pt>
                <c:pt idx="13293">
                  <c:v>797.61</c:v>
                </c:pt>
                <c:pt idx="13294">
                  <c:v>797.67</c:v>
                </c:pt>
                <c:pt idx="13295">
                  <c:v>797.73</c:v>
                </c:pt>
                <c:pt idx="13296">
                  <c:v>797.79</c:v>
                </c:pt>
                <c:pt idx="13297">
                  <c:v>797.85</c:v>
                </c:pt>
                <c:pt idx="13298">
                  <c:v>797.91</c:v>
                </c:pt>
                <c:pt idx="13299">
                  <c:v>797.97</c:v>
                </c:pt>
                <c:pt idx="13300">
                  <c:v>798.03</c:v>
                </c:pt>
                <c:pt idx="13301">
                  <c:v>798.09</c:v>
                </c:pt>
                <c:pt idx="13302">
                  <c:v>798.15</c:v>
                </c:pt>
                <c:pt idx="13303">
                  <c:v>798.21</c:v>
                </c:pt>
                <c:pt idx="13304">
                  <c:v>798.27</c:v>
                </c:pt>
                <c:pt idx="13305">
                  <c:v>798.33</c:v>
                </c:pt>
                <c:pt idx="13306">
                  <c:v>798.39</c:v>
                </c:pt>
                <c:pt idx="13307">
                  <c:v>798.45</c:v>
                </c:pt>
                <c:pt idx="13308">
                  <c:v>798.51</c:v>
                </c:pt>
                <c:pt idx="13309">
                  <c:v>798.57</c:v>
                </c:pt>
                <c:pt idx="13310">
                  <c:v>798.63</c:v>
                </c:pt>
                <c:pt idx="13311">
                  <c:v>798.69</c:v>
                </c:pt>
                <c:pt idx="13312">
                  <c:v>798.75</c:v>
                </c:pt>
                <c:pt idx="13313">
                  <c:v>798.81</c:v>
                </c:pt>
                <c:pt idx="13314">
                  <c:v>798.87</c:v>
                </c:pt>
                <c:pt idx="13315">
                  <c:v>798.93</c:v>
                </c:pt>
                <c:pt idx="13316">
                  <c:v>798.99</c:v>
                </c:pt>
                <c:pt idx="13317">
                  <c:v>799.05</c:v>
                </c:pt>
                <c:pt idx="13318">
                  <c:v>799.11</c:v>
                </c:pt>
                <c:pt idx="13319">
                  <c:v>799.17</c:v>
                </c:pt>
                <c:pt idx="13320">
                  <c:v>799.23</c:v>
                </c:pt>
                <c:pt idx="13321">
                  <c:v>799.29</c:v>
                </c:pt>
                <c:pt idx="13322">
                  <c:v>799.35</c:v>
                </c:pt>
                <c:pt idx="13323">
                  <c:v>799.41</c:v>
                </c:pt>
                <c:pt idx="13324">
                  <c:v>799.47</c:v>
                </c:pt>
                <c:pt idx="13325">
                  <c:v>799.53</c:v>
                </c:pt>
                <c:pt idx="13326">
                  <c:v>799.59</c:v>
                </c:pt>
                <c:pt idx="13327">
                  <c:v>799.65</c:v>
                </c:pt>
                <c:pt idx="13328">
                  <c:v>799.71</c:v>
                </c:pt>
                <c:pt idx="13329">
                  <c:v>799.77</c:v>
                </c:pt>
                <c:pt idx="13330">
                  <c:v>799.83</c:v>
                </c:pt>
                <c:pt idx="13331">
                  <c:v>799.89</c:v>
                </c:pt>
                <c:pt idx="13332">
                  <c:v>799.95</c:v>
                </c:pt>
                <c:pt idx="13333">
                  <c:v>800.01</c:v>
                </c:pt>
                <c:pt idx="13334">
                  <c:v>800.07</c:v>
                </c:pt>
                <c:pt idx="13335">
                  <c:v>800.13</c:v>
                </c:pt>
                <c:pt idx="13336">
                  <c:v>800.19</c:v>
                </c:pt>
                <c:pt idx="13337">
                  <c:v>800.25</c:v>
                </c:pt>
                <c:pt idx="13338">
                  <c:v>800.31</c:v>
                </c:pt>
                <c:pt idx="13339">
                  <c:v>800.37</c:v>
                </c:pt>
                <c:pt idx="13340">
                  <c:v>800.43</c:v>
                </c:pt>
                <c:pt idx="13341">
                  <c:v>800.49</c:v>
                </c:pt>
                <c:pt idx="13342">
                  <c:v>800.55</c:v>
                </c:pt>
                <c:pt idx="13343">
                  <c:v>800.61</c:v>
                </c:pt>
                <c:pt idx="13344">
                  <c:v>800.67</c:v>
                </c:pt>
                <c:pt idx="13345">
                  <c:v>800.73</c:v>
                </c:pt>
                <c:pt idx="13346">
                  <c:v>800.79</c:v>
                </c:pt>
                <c:pt idx="13347">
                  <c:v>800.85</c:v>
                </c:pt>
                <c:pt idx="13348">
                  <c:v>800.91</c:v>
                </c:pt>
                <c:pt idx="13349">
                  <c:v>800.97</c:v>
                </c:pt>
                <c:pt idx="13350">
                  <c:v>801.03</c:v>
                </c:pt>
                <c:pt idx="13351">
                  <c:v>801.09</c:v>
                </c:pt>
                <c:pt idx="13352">
                  <c:v>801.15</c:v>
                </c:pt>
                <c:pt idx="13353">
                  <c:v>801.21</c:v>
                </c:pt>
                <c:pt idx="13354">
                  <c:v>801.27</c:v>
                </c:pt>
                <c:pt idx="13355">
                  <c:v>801.33</c:v>
                </c:pt>
                <c:pt idx="13356">
                  <c:v>801.39</c:v>
                </c:pt>
                <c:pt idx="13357">
                  <c:v>801.45</c:v>
                </c:pt>
                <c:pt idx="13358">
                  <c:v>801.51</c:v>
                </c:pt>
                <c:pt idx="13359">
                  <c:v>801.57</c:v>
                </c:pt>
                <c:pt idx="13360">
                  <c:v>801.63</c:v>
                </c:pt>
                <c:pt idx="13361">
                  <c:v>801.69</c:v>
                </c:pt>
                <c:pt idx="13362">
                  <c:v>801.75</c:v>
                </c:pt>
                <c:pt idx="13363">
                  <c:v>801.81</c:v>
                </c:pt>
                <c:pt idx="13364">
                  <c:v>801.87</c:v>
                </c:pt>
                <c:pt idx="13365">
                  <c:v>801.93</c:v>
                </c:pt>
                <c:pt idx="13366">
                  <c:v>801.99</c:v>
                </c:pt>
                <c:pt idx="13367">
                  <c:v>802.05</c:v>
                </c:pt>
                <c:pt idx="13368">
                  <c:v>802.11</c:v>
                </c:pt>
                <c:pt idx="13369">
                  <c:v>802.17</c:v>
                </c:pt>
                <c:pt idx="13370">
                  <c:v>802.23</c:v>
                </c:pt>
                <c:pt idx="13371">
                  <c:v>802.29</c:v>
                </c:pt>
                <c:pt idx="13372">
                  <c:v>802.35</c:v>
                </c:pt>
                <c:pt idx="13373">
                  <c:v>802.41</c:v>
                </c:pt>
                <c:pt idx="13374">
                  <c:v>802.47</c:v>
                </c:pt>
                <c:pt idx="13375">
                  <c:v>802.53</c:v>
                </c:pt>
                <c:pt idx="13376">
                  <c:v>802.59</c:v>
                </c:pt>
                <c:pt idx="13377">
                  <c:v>802.65</c:v>
                </c:pt>
                <c:pt idx="13378">
                  <c:v>802.71</c:v>
                </c:pt>
                <c:pt idx="13379">
                  <c:v>802.77</c:v>
                </c:pt>
                <c:pt idx="13380">
                  <c:v>802.83</c:v>
                </c:pt>
                <c:pt idx="13381">
                  <c:v>802.89</c:v>
                </c:pt>
                <c:pt idx="13382">
                  <c:v>802.95</c:v>
                </c:pt>
                <c:pt idx="13383">
                  <c:v>803.01</c:v>
                </c:pt>
                <c:pt idx="13384">
                  <c:v>803.07</c:v>
                </c:pt>
                <c:pt idx="13385">
                  <c:v>803.13</c:v>
                </c:pt>
                <c:pt idx="13386">
                  <c:v>803.19</c:v>
                </c:pt>
                <c:pt idx="13387">
                  <c:v>803.25</c:v>
                </c:pt>
                <c:pt idx="13388">
                  <c:v>803.31</c:v>
                </c:pt>
                <c:pt idx="13389">
                  <c:v>803.37</c:v>
                </c:pt>
                <c:pt idx="13390">
                  <c:v>803.43</c:v>
                </c:pt>
                <c:pt idx="13391">
                  <c:v>803.49</c:v>
                </c:pt>
                <c:pt idx="13392">
                  <c:v>803.55</c:v>
                </c:pt>
                <c:pt idx="13393">
                  <c:v>803.61</c:v>
                </c:pt>
                <c:pt idx="13394">
                  <c:v>803.67</c:v>
                </c:pt>
                <c:pt idx="13395">
                  <c:v>803.73</c:v>
                </c:pt>
                <c:pt idx="13396">
                  <c:v>803.79</c:v>
                </c:pt>
                <c:pt idx="13397">
                  <c:v>803.85</c:v>
                </c:pt>
                <c:pt idx="13398">
                  <c:v>803.91</c:v>
                </c:pt>
                <c:pt idx="13399">
                  <c:v>803.97</c:v>
                </c:pt>
                <c:pt idx="13400">
                  <c:v>804.03</c:v>
                </c:pt>
                <c:pt idx="13401">
                  <c:v>804.09</c:v>
                </c:pt>
                <c:pt idx="13402">
                  <c:v>804.15</c:v>
                </c:pt>
                <c:pt idx="13403">
                  <c:v>804.21</c:v>
                </c:pt>
                <c:pt idx="13404">
                  <c:v>804.27</c:v>
                </c:pt>
                <c:pt idx="13405">
                  <c:v>804.33</c:v>
                </c:pt>
                <c:pt idx="13406">
                  <c:v>804.39</c:v>
                </c:pt>
                <c:pt idx="13407">
                  <c:v>804.45</c:v>
                </c:pt>
                <c:pt idx="13408">
                  <c:v>804.51</c:v>
                </c:pt>
                <c:pt idx="13409">
                  <c:v>804.57</c:v>
                </c:pt>
                <c:pt idx="13410">
                  <c:v>804.63</c:v>
                </c:pt>
                <c:pt idx="13411">
                  <c:v>804.69</c:v>
                </c:pt>
                <c:pt idx="13412">
                  <c:v>804.75</c:v>
                </c:pt>
                <c:pt idx="13413">
                  <c:v>804.81</c:v>
                </c:pt>
                <c:pt idx="13414">
                  <c:v>804.87</c:v>
                </c:pt>
                <c:pt idx="13415">
                  <c:v>804.93</c:v>
                </c:pt>
                <c:pt idx="13416">
                  <c:v>804.99</c:v>
                </c:pt>
                <c:pt idx="13417">
                  <c:v>805.05</c:v>
                </c:pt>
                <c:pt idx="13418">
                  <c:v>805.11</c:v>
                </c:pt>
                <c:pt idx="13419">
                  <c:v>805.17</c:v>
                </c:pt>
                <c:pt idx="13420">
                  <c:v>805.23</c:v>
                </c:pt>
                <c:pt idx="13421">
                  <c:v>805.29</c:v>
                </c:pt>
                <c:pt idx="13422">
                  <c:v>805.35</c:v>
                </c:pt>
                <c:pt idx="13423">
                  <c:v>805.41</c:v>
                </c:pt>
                <c:pt idx="13424">
                  <c:v>805.47</c:v>
                </c:pt>
                <c:pt idx="13425">
                  <c:v>805.53</c:v>
                </c:pt>
                <c:pt idx="13426">
                  <c:v>805.59</c:v>
                </c:pt>
                <c:pt idx="13427">
                  <c:v>805.65</c:v>
                </c:pt>
                <c:pt idx="13428">
                  <c:v>805.71</c:v>
                </c:pt>
                <c:pt idx="13429">
                  <c:v>805.77</c:v>
                </c:pt>
                <c:pt idx="13430">
                  <c:v>805.83</c:v>
                </c:pt>
                <c:pt idx="13431">
                  <c:v>805.89</c:v>
                </c:pt>
                <c:pt idx="13432">
                  <c:v>805.95</c:v>
                </c:pt>
                <c:pt idx="13433">
                  <c:v>806.01</c:v>
                </c:pt>
                <c:pt idx="13434">
                  <c:v>806.07</c:v>
                </c:pt>
                <c:pt idx="13435">
                  <c:v>806.13</c:v>
                </c:pt>
                <c:pt idx="13436">
                  <c:v>806.19</c:v>
                </c:pt>
                <c:pt idx="13437">
                  <c:v>806.25</c:v>
                </c:pt>
                <c:pt idx="13438">
                  <c:v>806.31</c:v>
                </c:pt>
                <c:pt idx="13439">
                  <c:v>806.37</c:v>
                </c:pt>
                <c:pt idx="13440">
                  <c:v>806.43</c:v>
                </c:pt>
                <c:pt idx="13441">
                  <c:v>806.49</c:v>
                </c:pt>
                <c:pt idx="13442">
                  <c:v>806.55</c:v>
                </c:pt>
                <c:pt idx="13443">
                  <c:v>806.61</c:v>
                </c:pt>
                <c:pt idx="13444">
                  <c:v>806.67</c:v>
                </c:pt>
                <c:pt idx="13445">
                  <c:v>806.73</c:v>
                </c:pt>
                <c:pt idx="13446">
                  <c:v>806.79</c:v>
                </c:pt>
                <c:pt idx="13447">
                  <c:v>806.85</c:v>
                </c:pt>
                <c:pt idx="13448">
                  <c:v>806.91</c:v>
                </c:pt>
                <c:pt idx="13449">
                  <c:v>806.97</c:v>
                </c:pt>
                <c:pt idx="13450">
                  <c:v>807.03</c:v>
                </c:pt>
                <c:pt idx="13451">
                  <c:v>807.09</c:v>
                </c:pt>
                <c:pt idx="13452">
                  <c:v>807.15</c:v>
                </c:pt>
                <c:pt idx="13453">
                  <c:v>807.21</c:v>
                </c:pt>
                <c:pt idx="13454">
                  <c:v>807.27</c:v>
                </c:pt>
                <c:pt idx="13455">
                  <c:v>807.33</c:v>
                </c:pt>
                <c:pt idx="13456">
                  <c:v>807.39</c:v>
                </c:pt>
                <c:pt idx="13457">
                  <c:v>807.45</c:v>
                </c:pt>
                <c:pt idx="13458">
                  <c:v>807.51</c:v>
                </c:pt>
                <c:pt idx="13459">
                  <c:v>807.57</c:v>
                </c:pt>
                <c:pt idx="13460">
                  <c:v>807.63</c:v>
                </c:pt>
                <c:pt idx="13461">
                  <c:v>807.69</c:v>
                </c:pt>
                <c:pt idx="13462">
                  <c:v>807.75</c:v>
                </c:pt>
                <c:pt idx="13463">
                  <c:v>807.81</c:v>
                </c:pt>
                <c:pt idx="13464">
                  <c:v>807.87</c:v>
                </c:pt>
                <c:pt idx="13465">
                  <c:v>807.93</c:v>
                </c:pt>
                <c:pt idx="13466">
                  <c:v>807.99</c:v>
                </c:pt>
                <c:pt idx="13467">
                  <c:v>808.05</c:v>
                </c:pt>
                <c:pt idx="13468">
                  <c:v>808.11</c:v>
                </c:pt>
                <c:pt idx="13469">
                  <c:v>808.17</c:v>
                </c:pt>
                <c:pt idx="13470">
                  <c:v>808.23</c:v>
                </c:pt>
                <c:pt idx="13471">
                  <c:v>808.29</c:v>
                </c:pt>
                <c:pt idx="13472">
                  <c:v>808.35</c:v>
                </c:pt>
                <c:pt idx="13473">
                  <c:v>808.41</c:v>
                </c:pt>
                <c:pt idx="13474">
                  <c:v>808.47</c:v>
                </c:pt>
                <c:pt idx="13475">
                  <c:v>808.53</c:v>
                </c:pt>
                <c:pt idx="13476">
                  <c:v>808.59</c:v>
                </c:pt>
                <c:pt idx="13477">
                  <c:v>808.65</c:v>
                </c:pt>
                <c:pt idx="13478">
                  <c:v>808.71</c:v>
                </c:pt>
                <c:pt idx="13479">
                  <c:v>808.77</c:v>
                </c:pt>
                <c:pt idx="13480">
                  <c:v>808.83</c:v>
                </c:pt>
                <c:pt idx="13481">
                  <c:v>808.89</c:v>
                </c:pt>
                <c:pt idx="13482">
                  <c:v>808.95</c:v>
                </c:pt>
                <c:pt idx="13483">
                  <c:v>809.01</c:v>
                </c:pt>
                <c:pt idx="13484">
                  <c:v>809.07</c:v>
                </c:pt>
                <c:pt idx="13485">
                  <c:v>809.13</c:v>
                </c:pt>
                <c:pt idx="13486">
                  <c:v>809.19</c:v>
                </c:pt>
                <c:pt idx="13487">
                  <c:v>809.25</c:v>
                </c:pt>
                <c:pt idx="13488">
                  <c:v>809.31</c:v>
                </c:pt>
                <c:pt idx="13489">
                  <c:v>809.37</c:v>
                </c:pt>
                <c:pt idx="13490">
                  <c:v>809.43</c:v>
                </c:pt>
                <c:pt idx="13491">
                  <c:v>809.49</c:v>
                </c:pt>
                <c:pt idx="13492">
                  <c:v>809.55</c:v>
                </c:pt>
                <c:pt idx="13493">
                  <c:v>809.61</c:v>
                </c:pt>
                <c:pt idx="13494">
                  <c:v>809.67</c:v>
                </c:pt>
                <c:pt idx="13495">
                  <c:v>809.73</c:v>
                </c:pt>
                <c:pt idx="13496">
                  <c:v>809.79</c:v>
                </c:pt>
                <c:pt idx="13497">
                  <c:v>809.85</c:v>
                </c:pt>
                <c:pt idx="13498">
                  <c:v>809.91</c:v>
                </c:pt>
                <c:pt idx="13499">
                  <c:v>809.97</c:v>
                </c:pt>
                <c:pt idx="13500">
                  <c:v>810.03</c:v>
                </c:pt>
                <c:pt idx="13501">
                  <c:v>810.09</c:v>
                </c:pt>
                <c:pt idx="13502">
                  <c:v>810.15</c:v>
                </c:pt>
                <c:pt idx="13503">
                  <c:v>810.21</c:v>
                </c:pt>
                <c:pt idx="13504">
                  <c:v>810.27</c:v>
                </c:pt>
                <c:pt idx="13505">
                  <c:v>810.33</c:v>
                </c:pt>
                <c:pt idx="13506">
                  <c:v>810.39</c:v>
                </c:pt>
                <c:pt idx="13507">
                  <c:v>810.45</c:v>
                </c:pt>
                <c:pt idx="13508">
                  <c:v>810.51</c:v>
                </c:pt>
                <c:pt idx="13509">
                  <c:v>810.57</c:v>
                </c:pt>
                <c:pt idx="13510">
                  <c:v>810.63</c:v>
                </c:pt>
                <c:pt idx="13511">
                  <c:v>810.69</c:v>
                </c:pt>
                <c:pt idx="13512">
                  <c:v>810.75</c:v>
                </c:pt>
                <c:pt idx="13513">
                  <c:v>810.81</c:v>
                </c:pt>
                <c:pt idx="13514">
                  <c:v>810.87</c:v>
                </c:pt>
                <c:pt idx="13515">
                  <c:v>810.93</c:v>
                </c:pt>
                <c:pt idx="13516">
                  <c:v>810.99</c:v>
                </c:pt>
                <c:pt idx="13517">
                  <c:v>811.05</c:v>
                </c:pt>
                <c:pt idx="13518">
                  <c:v>811.11</c:v>
                </c:pt>
                <c:pt idx="13519">
                  <c:v>811.17</c:v>
                </c:pt>
                <c:pt idx="13520">
                  <c:v>811.23</c:v>
                </c:pt>
                <c:pt idx="13521">
                  <c:v>811.29</c:v>
                </c:pt>
                <c:pt idx="13522">
                  <c:v>811.35</c:v>
                </c:pt>
                <c:pt idx="13523">
                  <c:v>811.41</c:v>
                </c:pt>
                <c:pt idx="13524">
                  <c:v>811.47</c:v>
                </c:pt>
                <c:pt idx="13525">
                  <c:v>811.53</c:v>
                </c:pt>
                <c:pt idx="13526">
                  <c:v>811.59</c:v>
                </c:pt>
                <c:pt idx="13527">
                  <c:v>811.65</c:v>
                </c:pt>
                <c:pt idx="13528">
                  <c:v>811.71</c:v>
                </c:pt>
                <c:pt idx="13529">
                  <c:v>811.77</c:v>
                </c:pt>
                <c:pt idx="13530">
                  <c:v>811.83</c:v>
                </c:pt>
                <c:pt idx="13531">
                  <c:v>811.89</c:v>
                </c:pt>
                <c:pt idx="13532">
                  <c:v>811.95</c:v>
                </c:pt>
                <c:pt idx="13533">
                  <c:v>812.01</c:v>
                </c:pt>
                <c:pt idx="13534">
                  <c:v>812.07</c:v>
                </c:pt>
                <c:pt idx="13535">
                  <c:v>812.13</c:v>
                </c:pt>
                <c:pt idx="13536">
                  <c:v>812.19</c:v>
                </c:pt>
                <c:pt idx="13537">
                  <c:v>812.25</c:v>
                </c:pt>
                <c:pt idx="13538">
                  <c:v>812.31</c:v>
                </c:pt>
                <c:pt idx="13539">
                  <c:v>812.37</c:v>
                </c:pt>
                <c:pt idx="13540">
                  <c:v>812.43</c:v>
                </c:pt>
                <c:pt idx="13541">
                  <c:v>812.49</c:v>
                </c:pt>
                <c:pt idx="13542">
                  <c:v>812.55</c:v>
                </c:pt>
                <c:pt idx="13543">
                  <c:v>812.61</c:v>
                </c:pt>
                <c:pt idx="13544">
                  <c:v>812.67</c:v>
                </c:pt>
                <c:pt idx="13545">
                  <c:v>812.73</c:v>
                </c:pt>
                <c:pt idx="13546">
                  <c:v>812.79</c:v>
                </c:pt>
                <c:pt idx="13547">
                  <c:v>812.85</c:v>
                </c:pt>
                <c:pt idx="13548">
                  <c:v>812.91</c:v>
                </c:pt>
                <c:pt idx="13549">
                  <c:v>812.97</c:v>
                </c:pt>
                <c:pt idx="13550">
                  <c:v>813.03</c:v>
                </c:pt>
                <c:pt idx="13551">
                  <c:v>813.09</c:v>
                </c:pt>
                <c:pt idx="13552">
                  <c:v>813.15</c:v>
                </c:pt>
                <c:pt idx="13553">
                  <c:v>813.21</c:v>
                </c:pt>
                <c:pt idx="13554">
                  <c:v>813.27</c:v>
                </c:pt>
                <c:pt idx="13555">
                  <c:v>813.33</c:v>
                </c:pt>
                <c:pt idx="13556">
                  <c:v>813.39</c:v>
                </c:pt>
                <c:pt idx="13557">
                  <c:v>813.45</c:v>
                </c:pt>
                <c:pt idx="13558">
                  <c:v>813.51</c:v>
                </c:pt>
                <c:pt idx="13559">
                  <c:v>813.57</c:v>
                </c:pt>
                <c:pt idx="13560">
                  <c:v>813.63</c:v>
                </c:pt>
                <c:pt idx="13561">
                  <c:v>813.69</c:v>
                </c:pt>
                <c:pt idx="13562">
                  <c:v>813.75</c:v>
                </c:pt>
                <c:pt idx="13563">
                  <c:v>813.81</c:v>
                </c:pt>
                <c:pt idx="13564">
                  <c:v>813.87</c:v>
                </c:pt>
                <c:pt idx="13565">
                  <c:v>813.93</c:v>
                </c:pt>
                <c:pt idx="13566">
                  <c:v>813.99</c:v>
                </c:pt>
                <c:pt idx="13567">
                  <c:v>814.05</c:v>
                </c:pt>
                <c:pt idx="13568">
                  <c:v>814.11</c:v>
                </c:pt>
                <c:pt idx="13569">
                  <c:v>814.17</c:v>
                </c:pt>
                <c:pt idx="13570">
                  <c:v>814.23</c:v>
                </c:pt>
                <c:pt idx="13571">
                  <c:v>814.29</c:v>
                </c:pt>
                <c:pt idx="13572">
                  <c:v>814.35</c:v>
                </c:pt>
                <c:pt idx="13573">
                  <c:v>814.41</c:v>
                </c:pt>
                <c:pt idx="13574">
                  <c:v>814.47</c:v>
                </c:pt>
                <c:pt idx="13575">
                  <c:v>814.53</c:v>
                </c:pt>
                <c:pt idx="13576">
                  <c:v>814.59</c:v>
                </c:pt>
                <c:pt idx="13577">
                  <c:v>814.65</c:v>
                </c:pt>
                <c:pt idx="13578">
                  <c:v>814.71</c:v>
                </c:pt>
                <c:pt idx="13579">
                  <c:v>814.77</c:v>
                </c:pt>
                <c:pt idx="13580">
                  <c:v>814.83</c:v>
                </c:pt>
                <c:pt idx="13581">
                  <c:v>814.89</c:v>
                </c:pt>
                <c:pt idx="13582">
                  <c:v>814.95</c:v>
                </c:pt>
                <c:pt idx="13583">
                  <c:v>815.01</c:v>
                </c:pt>
                <c:pt idx="13584">
                  <c:v>815.07</c:v>
                </c:pt>
                <c:pt idx="13585">
                  <c:v>815.13</c:v>
                </c:pt>
                <c:pt idx="13586">
                  <c:v>815.19</c:v>
                </c:pt>
                <c:pt idx="13587">
                  <c:v>815.25</c:v>
                </c:pt>
                <c:pt idx="13588">
                  <c:v>815.31</c:v>
                </c:pt>
                <c:pt idx="13589">
                  <c:v>815.37</c:v>
                </c:pt>
                <c:pt idx="13590">
                  <c:v>815.43</c:v>
                </c:pt>
                <c:pt idx="13591">
                  <c:v>815.49</c:v>
                </c:pt>
                <c:pt idx="13592">
                  <c:v>815.55</c:v>
                </c:pt>
                <c:pt idx="13593">
                  <c:v>815.61</c:v>
                </c:pt>
                <c:pt idx="13594">
                  <c:v>815.67</c:v>
                </c:pt>
                <c:pt idx="13595">
                  <c:v>815.73</c:v>
                </c:pt>
                <c:pt idx="13596">
                  <c:v>815.79</c:v>
                </c:pt>
                <c:pt idx="13597">
                  <c:v>815.85</c:v>
                </c:pt>
                <c:pt idx="13598">
                  <c:v>815.91</c:v>
                </c:pt>
                <c:pt idx="13599">
                  <c:v>815.97</c:v>
                </c:pt>
                <c:pt idx="13600">
                  <c:v>816.03</c:v>
                </c:pt>
                <c:pt idx="13601">
                  <c:v>816.09</c:v>
                </c:pt>
                <c:pt idx="13602">
                  <c:v>816.15</c:v>
                </c:pt>
                <c:pt idx="13603">
                  <c:v>816.21</c:v>
                </c:pt>
                <c:pt idx="13604">
                  <c:v>816.27</c:v>
                </c:pt>
                <c:pt idx="13605">
                  <c:v>816.33</c:v>
                </c:pt>
                <c:pt idx="13606">
                  <c:v>816.39</c:v>
                </c:pt>
                <c:pt idx="13607">
                  <c:v>816.45</c:v>
                </c:pt>
                <c:pt idx="13608">
                  <c:v>816.51</c:v>
                </c:pt>
                <c:pt idx="13609">
                  <c:v>816.57</c:v>
                </c:pt>
                <c:pt idx="13610">
                  <c:v>816.63</c:v>
                </c:pt>
                <c:pt idx="13611">
                  <c:v>816.69</c:v>
                </c:pt>
                <c:pt idx="13612">
                  <c:v>816.75</c:v>
                </c:pt>
                <c:pt idx="13613">
                  <c:v>816.81</c:v>
                </c:pt>
                <c:pt idx="13614">
                  <c:v>816.87</c:v>
                </c:pt>
                <c:pt idx="13615">
                  <c:v>816.93</c:v>
                </c:pt>
                <c:pt idx="13616">
                  <c:v>816.99</c:v>
                </c:pt>
                <c:pt idx="13617">
                  <c:v>817.05</c:v>
                </c:pt>
                <c:pt idx="13618">
                  <c:v>817.11</c:v>
                </c:pt>
                <c:pt idx="13619">
                  <c:v>817.17</c:v>
                </c:pt>
                <c:pt idx="13620">
                  <c:v>817.23</c:v>
                </c:pt>
                <c:pt idx="13621">
                  <c:v>817.29</c:v>
                </c:pt>
                <c:pt idx="13622">
                  <c:v>817.35</c:v>
                </c:pt>
                <c:pt idx="13623">
                  <c:v>817.41</c:v>
                </c:pt>
                <c:pt idx="13624">
                  <c:v>817.47</c:v>
                </c:pt>
                <c:pt idx="13625">
                  <c:v>817.53</c:v>
                </c:pt>
                <c:pt idx="13626">
                  <c:v>817.59</c:v>
                </c:pt>
                <c:pt idx="13627">
                  <c:v>817.65</c:v>
                </c:pt>
                <c:pt idx="13628">
                  <c:v>817.71</c:v>
                </c:pt>
                <c:pt idx="13629">
                  <c:v>817.77</c:v>
                </c:pt>
                <c:pt idx="13630">
                  <c:v>817.83</c:v>
                </c:pt>
                <c:pt idx="13631">
                  <c:v>817.89</c:v>
                </c:pt>
                <c:pt idx="13632">
                  <c:v>817.95</c:v>
                </c:pt>
                <c:pt idx="13633">
                  <c:v>818.01</c:v>
                </c:pt>
                <c:pt idx="13634">
                  <c:v>818.07</c:v>
                </c:pt>
                <c:pt idx="13635">
                  <c:v>818.13</c:v>
                </c:pt>
                <c:pt idx="13636">
                  <c:v>818.19</c:v>
                </c:pt>
                <c:pt idx="13637">
                  <c:v>818.25</c:v>
                </c:pt>
                <c:pt idx="13638">
                  <c:v>818.31</c:v>
                </c:pt>
                <c:pt idx="13639">
                  <c:v>818.37</c:v>
                </c:pt>
                <c:pt idx="13640">
                  <c:v>818.43</c:v>
                </c:pt>
                <c:pt idx="13641">
                  <c:v>818.49</c:v>
                </c:pt>
                <c:pt idx="13642">
                  <c:v>818.55</c:v>
                </c:pt>
                <c:pt idx="13643">
                  <c:v>818.61</c:v>
                </c:pt>
                <c:pt idx="13644">
                  <c:v>818.67</c:v>
                </c:pt>
                <c:pt idx="13645">
                  <c:v>818.73</c:v>
                </c:pt>
                <c:pt idx="13646">
                  <c:v>818.79</c:v>
                </c:pt>
                <c:pt idx="13647">
                  <c:v>818.85</c:v>
                </c:pt>
                <c:pt idx="13648">
                  <c:v>818.91</c:v>
                </c:pt>
                <c:pt idx="13649">
                  <c:v>818.97</c:v>
                </c:pt>
                <c:pt idx="13650">
                  <c:v>819.03</c:v>
                </c:pt>
                <c:pt idx="13651">
                  <c:v>819.09</c:v>
                </c:pt>
                <c:pt idx="13652">
                  <c:v>819.15</c:v>
                </c:pt>
                <c:pt idx="13653">
                  <c:v>819.21</c:v>
                </c:pt>
                <c:pt idx="13654">
                  <c:v>819.27</c:v>
                </c:pt>
                <c:pt idx="13655">
                  <c:v>819.33</c:v>
                </c:pt>
                <c:pt idx="13656">
                  <c:v>819.39</c:v>
                </c:pt>
                <c:pt idx="13657">
                  <c:v>819.45</c:v>
                </c:pt>
                <c:pt idx="13658">
                  <c:v>819.51</c:v>
                </c:pt>
                <c:pt idx="13659">
                  <c:v>819.57</c:v>
                </c:pt>
                <c:pt idx="13660">
                  <c:v>819.63</c:v>
                </c:pt>
                <c:pt idx="13661">
                  <c:v>819.69</c:v>
                </c:pt>
                <c:pt idx="13662">
                  <c:v>819.75</c:v>
                </c:pt>
                <c:pt idx="13663">
                  <c:v>819.81</c:v>
                </c:pt>
                <c:pt idx="13664">
                  <c:v>819.87</c:v>
                </c:pt>
                <c:pt idx="13665">
                  <c:v>819.93</c:v>
                </c:pt>
                <c:pt idx="13666">
                  <c:v>819.99</c:v>
                </c:pt>
                <c:pt idx="13667">
                  <c:v>820.05</c:v>
                </c:pt>
                <c:pt idx="13668">
                  <c:v>820.11</c:v>
                </c:pt>
                <c:pt idx="13669">
                  <c:v>820.17</c:v>
                </c:pt>
                <c:pt idx="13670">
                  <c:v>820.23</c:v>
                </c:pt>
                <c:pt idx="13671">
                  <c:v>820.29</c:v>
                </c:pt>
                <c:pt idx="13672">
                  <c:v>820.35</c:v>
                </c:pt>
                <c:pt idx="13673">
                  <c:v>820.41</c:v>
                </c:pt>
                <c:pt idx="13674">
                  <c:v>820.47</c:v>
                </c:pt>
                <c:pt idx="13675">
                  <c:v>820.53</c:v>
                </c:pt>
                <c:pt idx="13676">
                  <c:v>820.59</c:v>
                </c:pt>
                <c:pt idx="13677">
                  <c:v>820.65</c:v>
                </c:pt>
                <c:pt idx="13678">
                  <c:v>820.71</c:v>
                </c:pt>
                <c:pt idx="13679">
                  <c:v>820.77</c:v>
                </c:pt>
                <c:pt idx="13680">
                  <c:v>820.83</c:v>
                </c:pt>
                <c:pt idx="13681">
                  <c:v>820.89</c:v>
                </c:pt>
                <c:pt idx="13682">
                  <c:v>820.95</c:v>
                </c:pt>
                <c:pt idx="13683">
                  <c:v>821.01</c:v>
                </c:pt>
                <c:pt idx="13684">
                  <c:v>821.07</c:v>
                </c:pt>
                <c:pt idx="13685">
                  <c:v>821.13</c:v>
                </c:pt>
                <c:pt idx="13686">
                  <c:v>821.19</c:v>
                </c:pt>
                <c:pt idx="13687">
                  <c:v>821.25</c:v>
                </c:pt>
                <c:pt idx="13688">
                  <c:v>821.31</c:v>
                </c:pt>
                <c:pt idx="13689">
                  <c:v>821.37</c:v>
                </c:pt>
                <c:pt idx="13690">
                  <c:v>821.43</c:v>
                </c:pt>
                <c:pt idx="13691">
                  <c:v>821.49</c:v>
                </c:pt>
                <c:pt idx="13692">
                  <c:v>821.55</c:v>
                </c:pt>
                <c:pt idx="13693">
                  <c:v>821.61</c:v>
                </c:pt>
                <c:pt idx="13694">
                  <c:v>821.67</c:v>
                </c:pt>
                <c:pt idx="13695">
                  <c:v>821.73</c:v>
                </c:pt>
                <c:pt idx="13696">
                  <c:v>821.79</c:v>
                </c:pt>
                <c:pt idx="13697">
                  <c:v>821.85</c:v>
                </c:pt>
                <c:pt idx="13698">
                  <c:v>821.91</c:v>
                </c:pt>
                <c:pt idx="13699">
                  <c:v>821.97</c:v>
                </c:pt>
                <c:pt idx="13700">
                  <c:v>822.03</c:v>
                </c:pt>
                <c:pt idx="13701">
                  <c:v>822.09</c:v>
                </c:pt>
                <c:pt idx="13702">
                  <c:v>822.15</c:v>
                </c:pt>
                <c:pt idx="13703">
                  <c:v>822.21</c:v>
                </c:pt>
                <c:pt idx="13704">
                  <c:v>822.27</c:v>
                </c:pt>
                <c:pt idx="13705">
                  <c:v>822.33</c:v>
                </c:pt>
                <c:pt idx="13706">
                  <c:v>822.39</c:v>
                </c:pt>
                <c:pt idx="13707">
                  <c:v>822.45</c:v>
                </c:pt>
                <c:pt idx="13708">
                  <c:v>822.51</c:v>
                </c:pt>
                <c:pt idx="13709">
                  <c:v>822.57</c:v>
                </c:pt>
                <c:pt idx="13710">
                  <c:v>822.63</c:v>
                </c:pt>
                <c:pt idx="13711">
                  <c:v>822.69</c:v>
                </c:pt>
                <c:pt idx="13712">
                  <c:v>822.75</c:v>
                </c:pt>
                <c:pt idx="13713">
                  <c:v>822.81</c:v>
                </c:pt>
                <c:pt idx="13714">
                  <c:v>822.87</c:v>
                </c:pt>
                <c:pt idx="13715">
                  <c:v>822.93</c:v>
                </c:pt>
                <c:pt idx="13716">
                  <c:v>822.99</c:v>
                </c:pt>
                <c:pt idx="13717">
                  <c:v>823.05</c:v>
                </c:pt>
                <c:pt idx="13718">
                  <c:v>823.11</c:v>
                </c:pt>
                <c:pt idx="13719">
                  <c:v>823.17</c:v>
                </c:pt>
                <c:pt idx="13720">
                  <c:v>823.23</c:v>
                </c:pt>
                <c:pt idx="13721">
                  <c:v>823.29</c:v>
                </c:pt>
                <c:pt idx="13722">
                  <c:v>823.35</c:v>
                </c:pt>
                <c:pt idx="13723">
                  <c:v>823.41</c:v>
                </c:pt>
                <c:pt idx="13724">
                  <c:v>823.47</c:v>
                </c:pt>
                <c:pt idx="13725">
                  <c:v>823.53</c:v>
                </c:pt>
                <c:pt idx="13726">
                  <c:v>823.59</c:v>
                </c:pt>
                <c:pt idx="13727">
                  <c:v>823.65</c:v>
                </c:pt>
                <c:pt idx="13728">
                  <c:v>823.71</c:v>
                </c:pt>
                <c:pt idx="13729">
                  <c:v>823.77</c:v>
                </c:pt>
                <c:pt idx="13730">
                  <c:v>823.83</c:v>
                </c:pt>
                <c:pt idx="13731">
                  <c:v>823.89</c:v>
                </c:pt>
                <c:pt idx="13732">
                  <c:v>823.95</c:v>
                </c:pt>
                <c:pt idx="13733">
                  <c:v>824.01</c:v>
                </c:pt>
                <c:pt idx="13734">
                  <c:v>824.07</c:v>
                </c:pt>
                <c:pt idx="13735">
                  <c:v>824.13</c:v>
                </c:pt>
                <c:pt idx="13736">
                  <c:v>824.19</c:v>
                </c:pt>
                <c:pt idx="13737">
                  <c:v>824.25</c:v>
                </c:pt>
                <c:pt idx="13738">
                  <c:v>824.31</c:v>
                </c:pt>
                <c:pt idx="13739">
                  <c:v>824.37</c:v>
                </c:pt>
                <c:pt idx="13740">
                  <c:v>824.43</c:v>
                </c:pt>
                <c:pt idx="13741">
                  <c:v>824.49</c:v>
                </c:pt>
                <c:pt idx="13742">
                  <c:v>824.55</c:v>
                </c:pt>
                <c:pt idx="13743">
                  <c:v>824.61</c:v>
                </c:pt>
                <c:pt idx="13744">
                  <c:v>824.67</c:v>
                </c:pt>
                <c:pt idx="13745">
                  <c:v>824.73</c:v>
                </c:pt>
                <c:pt idx="13746">
                  <c:v>824.79</c:v>
                </c:pt>
                <c:pt idx="13747">
                  <c:v>824.85</c:v>
                </c:pt>
                <c:pt idx="13748">
                  <c:v>824.91</c:v>
                </c:pt>
                <c:pt idx="13749">
                  <c:v>824.97</c:v>
                </c:pt>
                <c:pt idx="13750">
                  <c:v>825.03</c:v>
                </c:pt>
                <c:pt idx="13751">
                  <c:v>825.09</c:v>
                </c:pt>
                <c:pt idx="13752">
                  <c:v>825.15</c:v>
                </c:pt>
                <c:pt idx="13753">
                  <c:v>825.21</c:v>
                </c:pt>
                <c:pt idx="13754">
                  <c:v>825.27</c:v>
                </c:pt>
                <c:pt idx="13755">
                  <c:v>825.33</c:v>
                </c:pt>
                <c:pt idx="13756">
                  <c:v>825.39</c:v>
                </c:pt>
                <c:pt idx="13757">
                  <c:v>825.45</c:v>
                </c:pt>
                <c:pt idx="13758">
                  <c:v>825.51</c:v>
                </c:pt>
                <c:pt idx="13759">
                  <c:v>825.57</c:v>
                </c:pt>
                <c:pt idx="13760">
                  <c:v>825.63</c:v>
                </c:pt>
                <c:pt idx="13761">
                  <c:v>825.69</c:v>
                </c:pt>
                <c:pt idx="13762">
                  <c:v>825.75</c:v>
                </c:pt>
                <c:pt idx="13763">
                  <c:v>825.81</c:v>
                </c:pt>
                <c:pt idx="13764">
                  <c:v>825.87</c:v>
                </c:pt>
                <c:pt idx="13765">
                  <c:v>825.93</c:v>
                </c:pt>
                <c:pt idx="13766">
                  <c:v>825.99</c:v>
                </c:pt>
                <c:pt idx="13767">
                  <c:v>826.05</c:v>
                </c:pt>
                <c:pt idx="13768">
                  <c:v>826.11</c:v>
                </c:pt>
                <c:pt idx="13769">
                  <c:v>826.17</c:v>
                </c:pt>
                <c:pt idx="13770">
                  <c:v>826.23</c:v>
                </c:pt>
                <c:pt idx="13771">
                  <c:v>826.29</c:v>
                </c:pt>
                <c:pt idx="13772">
                  <c:v>826.35</c:v>
                </c:pt>
                <c:pt idx="13773">
                  <c:v>826.41</c:v>
                </c:pt>
                <c:pt idx="13774">
                  <c:v>826.47</c:v>
                </c:pt>
                <c:pt idx="13775">
                  <c:v>826.53</c:v>
                </c:pt>
                <c:pt idx="13776">
                  <c:v>826.59</c:v>
                </c:pt>
                <c:pt idx="13777">
                  <c:v>826.65</c:v>
                </c:pt>
                <c:pt idx="13778">
                  <c:v>826.71</c:v>
                </c:pt>
                <c:pt idx="13779">
                  <c:v>826.77</c:v>
                </c:pt>
                <c:pt idx="13780">
                  <c:v>826.83</c:v>
                </c:pt>
                <c:pt idx="13781">
                  <c:v>826.89</c:v>
                </c:pt>
                <c:pt idx="13782">
                  <c:v>826.95</c:v>
                </c:pt>
                <c:pt idx="13783">
                  <c:v>827.01</c:v>
                </c:pt>
                <c:pt idx="13784">
                  <c:v>827.07</c:v>
                </c:pt>
                <c:pt idx="13785">
                  <c:v>827.13</c:v>
                </c:pt>
                <c:pt idx="13786">
                  <c:v>827.19</c:v>
                </c:pt>
                <c:pt idx="13787">
                  <c:v>827.25</c:v>
                </c:pt>
                <c:pt idx="13788">
                  <c:v>827.31</c:v>
                </c:pt>
                <c:pt idx="13789">
                  <c:v>827.37</c:v>
                </c:pt>
                <c:pt idx="13790">
                  <c:v>827.43</c:v>
                </c:pt>
                <c:pt idx="13791">
                  <c:v>827.49</c:v>
                </c:pt>
                <c:pt idx="13792">
                  <c:v>827.55</c:v>
                </c:pt>
                <c:pt idx="13793">
                  <c:v>827.61</c:v>
                </c:pt>
                <c:pt idx="13794">
                  <c:v>827.67</c:v>
                </c:pt>
                <c:pt idx="13795">
                  <c:v>827.73</c:v>
                </c:pt>
                <c:pt idx="13796">
                  <c:v>827.79</c:v>
                </c:pt>
                <c:pt idx="13797">
                  <c:v>827.85</c:v>
                </c:pt>
                <c:pt idx="13798">
                  <c:v>827.91</c:v>
                </c:pt>
                <c:pt idx="13799">
                  <c:v>827.97</c:v>
                </c:pt>
                <c:pt idx="13800">
                  <c:v>828.03</c:v>
                </c:pt>
                <c:pt idx="13801">
                  <c:v>828.09</c:v>
                </c:pt>
                <c:pt idx="13802">
                  <c:v>828.15</c:v>
                </c:pt>
                <c:pt idx="13803">
                  <c:v>828.21</c:v>
                </c:pt>
                <c:pt idx="13804">
                  <c:v>828.27</c:v>
                </c:pt>
                <c:pt idx="13805">
                  <c:v>828.33</c:v>
                </c:pt>
                <c:pt idx="13806">
                  <c:v>828.39</c:v>
                </c:pt>
                <c:pt idx="13807">
                  <c:v>828.45</c:v>
                </c:pt>
                <c:pt idx="13808">
                  <c:v>828.51</c:v>
                </c:pt>
                <c:pt idx="13809">
                  <c:v>828.57</c:v>
                </c:pt>
                <c:pt idx="13810">
                  <c:v>828.63</c:v>
                </c:pt>
                <c:pt idx="13811">
                  <c:v>828.69</c:v>
                </c:pt>
                <c:pt idx="13812">
                  <c:v>828.75</c:v>
                </c:pt>
                <c:pt idx="13813">
                  <c:v>828.81</c:v>
                </c:pt>
                <c:pt idx="13814">
                  <c:v>828.87</c:v>
                </c:pt>
                <c:pt idx="13815">
                  <c:v>828.93</c:v>
                </c:pt>
                <c:pt idx="13816">
                  <c:v>828.99</c:v>
                </c:pt>
                <c:pt idx="13817">
                  <c:v>829.05</c:v>
                </c:pt>
                <c:pt idx="13818">
                  <c:v>829.11</c:v>
                </c:pt>
                <c:pt idx="13819">
                  <c:v>829.17</c:v>
                </c:pt>
                <c:pt idx="13820">
                  <c:v>829.23</c:v>
                </c:pt>
                <c:pt idx="13821">
                  <c:v>829.29</c:v>
                </c:pt>
                <c:pt idx="13822">
                  <c:v>829.35</c:v>
                </c:pt>
                <c:pt idx="13823">
                  <c:v>829.41</c:v>
                </c:pt>
                <c:pt idx="13824">
                  <c:v>829.47</c:v>
                </c:pt>
                <c:pt idx="13825">
                  <c:v>829.53</c:v>
                </c:pt>
                <c:pt idx="13826">
                  <c:v>829.59</c:v>
                </c:pt>
                <c:pt idx="13827">
                  <c:v>829.65</c:v>
                </c:pt>
                <c:pt idx="13828">
                  <c:v>829.71</c:v>
                </c:pt>
                <c:pt idx="13829">
                  <c:v>829.77</c:v>
                </c:pt>
                <c:pt idx="13830">
                  <c:v>829.83</c:v>
                </c:pt>
                <c:pt idx="13831">
                  <c:v>829.89</c:v>
                </c:pt>
                <c:pt idx="13832">
                  <c:v>829.95</c:v>
                </c:pt>
                <c:pt idx="13833">
                  <c:v>830.01</c:v>
                </c:pt>
                <c:pt idx="13834">
                  <c:v>830.07</c:v>
                </c:pt>
                <c:pt idx="13835">
                  <c:v>830.13</c:v>
                </c:pt>
                <c:pt idx="13836">
                  <c:v>830.19</c:v>
                </c:pt>
                <c:pt idx="13837">
                  <c:v>830.25</c:v>
                </c:pt>
                <c:pt idx="13838">
                  <c:v>830.31</c:v>
                </c:pt>
                <c:pt idx="13839">
                  <c:v>830.37</c:v>
                </c:pt>
                <c:pt idx="13840">
                  <c:v>830.43</c:v>
                </c:pt>
                <c:pt idx="13841">
                  <c:v>830.49</c:v>
                </c:pt>
                <c:pt idx="13842">
                  <c:v>830.55</c:v>
                </c:pt>
                <c:pt idx="13843">
                  <c:v>830.61</c:v>
                </c:pt>
                <c:pt idx="13844">
                  <c:v>830.67</c:v>
                </c:pt>
                <c:pt idx="13845">
                  <c:v>830.73</c:v>
                </c:pt>
                <c:pt idx="13846">
                  <c:v>830.79</c:v>
                </c:pt>
                <c:pt idx="13847">
                  <c:v>830.85</c:v>
                </c:pt>
                <c:pt idx="13848">
                  <c:v>830.91</c:v>
                </c:pt>
                <c:pt idx="13849">
                  <c:v>830.97</c:v>
                </c:pt>
                <c:pt idx="13850">
                  <c:v>831.03</c:v>
                </c:pt>
                <c:pt idx="13851">
                  <c:v>831.09</c:v>
                </c:pt>
                <c:pt idx="13852">
                  <c:v>831.15</c:v>
                </c:pt>
                <c:pt idx="13853">
                  <c:v>831.21</c:v>
                </c:pt>
                <c:pt idx="13854">
                  <c:v>831.27</c:v>
                </c:pt>
                <c:pt idx="13855">
                  <c:v>831.33</c:v>
                </c:pt>
                <c:pt idx="13856">
                  <c:v>831.39</c:v>
                </c:pt>
                <c:pt idx="13857">
                  <c:v>831.45</c:v>
                </c:pt>
                <c:pt idx="13858">
                  <c:v>831.51</c:v>
                </c:pt>
                <c:pt idx="13859">
                  <c:v>831.57</c:v>
                </c:pt>
                <c:pt idx="13860">
                  <c:v>831.63</c:v>
                </c:pt>
                <c:pt idx="13861">
                  <c:v>831.69</c:v>
                </c:pt>
                <c:pt idx="13862">
                  <c:v>831.75</c:v>
                </c:pt>
                <c:pt idx="13863">
                  <c:v>831.81</c:v>
                </c:pt>
                <c:pt idx="13864">
                  <c:v>831.87</c:v>
                </c:pt>
                <c:pt idx="13865">
                  <c:v>831.93</c:v>
                </c:pt>
                <c:pt idx="13866">
                  <c:v>831.99</c:v>
                </c:pt>
                <c:pt idx="13867">
                  <c:v>832.05</c:v>
                </c:pt>
                <c:pt idx="13868">
                  <c:v>832.11</c:v>
                </c:pt>
                <c:pt idx="13869">
                  <c:v>832.17</c:v>
                </c:pt>
                <c:pt idx="13870">
                  <c:v>832.23</c:v>
                </c:pt>
                <c:pt idx="13871">
                  <c:v>832.29</c:v>
                </c:pt>
                <c:pt idx="13872">
                  <c:v>832.35</c:v>
                </c:pt>
                <c:pt idx="13873">
                  <c:v>832.41</c:v>
                </c:pt>
                <c:pt idx="13874">
                  <c:v>832.47</c:v>
                </c:pt>
                <c:pt idx="13875">
                  <c:v>832.53</c:v>
                </c:pt>
                <c:pt idx="13876">
                  <c:v>832.59</c:v>
                </c:pt>
                <c:pt idx="13877">
                  <c:v>832.65</c:v>
                </c:pt>
                <c:pt idx="13878">
                  <c:v>832.71</c:v>
                </c:pt>
                <c:pt idx="13879">
                  <c:v>832.77</c:v>
                </c:pt>
                <c:pt idx="13880">
                  <c:v>832.83</c:v>
                </c:pt>
                <c:pt idx="13881">
                  <c:v>832.89</c:v>
                </c:pt>
                <c:pt idx="13882">
                  <c:v>832.95</c:v>
                </c:pt>
                <c:pt idx="13883">
                  <c:v>833.01</c:v>
                </c:pt>
                <c:pt idx="13884">
                  <c:v>833.07</c:v>
                </c:pt>
                <c:pt idx="13885">
                  <c:v>833.13</c:v>
                </c:pt>
                <c:pt idx="13886">
                  <c:v>833.19</c:v>
                </c:pt>
                <c:pt idx="13887">
                  <c:v>833.25</c:v>
                </c:pt>
                <c:pt idx="13888">
                  <c:v>833.31</c:v>
                </c:pt>
                <c:pt idx="13889">
                  <c:v>833.37</c:v>
                </c:pt>
                <c:pt idx="13890">
                  <c:v>833.43</c:v>
                </c:pt>
                <c:pt idx="13891">
                  <c:v>833.49</c:v>
                </c:pt>
                <c:pt idx="13892">
                  <c:v>833.55</c:v>
                </c:pt>
                <c:pt idx="13893">
                  <c:v>833.61</c:v>
                </c:pt>
                <c:pt idx="13894">
                  <c:v>833.67</c:v>
                </c:pt>
                <c:pt idx="13895">
                  <c:v>833.73</c:v>
                </c:pt>
                <c:pt idx="13896">
                  <c:v>833.79</c:v>
                </c:pt>
                <c:pt idx="13897">
                  <c:v>833.85</c:v>
                </c:pt>
                <c:pt idx="13898">
                  <c:v>833.91</c:v>
                </c:pt>
                <c:pt idx="13899">
                  <c:v>833.97</c:v>
                </c:pt>
                <c:pt idx="13900">
                  <c:v>834.03</c:v>
                </c:pt>
                <c:pt idx="13901">
                  <c:v>834.09</c:v>
                </c:pt>
                <c:pt idx="13902">
                  <c:v>834.15</c:v>
                </c:pt>
                <c:pt idx="13903">
                  <c:v>834.21</c:v>
                </c:pt>
                <c:pt idx="13904">
                  <c:v>834.27</c:v>
                </c:pt>
                <c:pt idx="13905">
                  <c:v>834.33</c:v>
                </c:pt>
                <c:pt idx="13906">
                  <c:v>834.39</c:v>
                </c:pt>
                <c:pt idx="13907">
                  <c:v>834.45</c:v>
                </c:pt>
                <c:pt idx="13908">
                  <c:v>834.51</c:v>
                </c:pt>
                <c:pt idx="13909">
                  <c:v>834.57</c:v>
                </c:pt>
                <c:pt idx="13910">
                  <c:v>834.63</c:v>
                </c:pt>
                <c:pt idx="13911">
                  <c:v>834.69</c:v>
                </c:pt>
                <c:pt idx="13912">
                  <c:v>834.75</c:v>
                </c:pt>
                <c:pt idx="13913">
                  <c:v>834.81</c:v>
                </c:pt>
                <c:pt idx="13914">
                  <c:v>834.87</c:v>
                </c:pt>
                <c:pt idx="13915">
                  <c:v>834.93</c:v>
                </c:pt>
                <c:pt idx="13916">
                  <c:v>834.99</c:v>
                </c:pt>
                <c:pt idx="13917">
                  <c:v>835.05</c:v>
                </c:pt>
                <c:pt idx="13918">
                  <c:v>835.11</c:v>
                </c:pt>
                <c:pt idx="13919">
                  <c:v>835.17</c:v>
                </c:pt>
                <c:pt idx="13920">
                  <c:v>835.23</c:v>
                </c:pt>
                <c:pt idx="13921">
                  <c:v>835.29</c:v>
                </c:pt>
                <c:pt idx="13922">
                  <c:v>835.35</c:v>
                </c:pt>
                <c:pt idx="13923">
                  <c:v>835.41</c:v>
                </c:pt>
                <c:pt idx="13924">
                  <c:v>835.47</c:v>
                </c:pt>
                <c:pt idx="13925">
                  <c:v>835.53</c:v>
                </c:pt>
                <c:pt idx="13926">
                  <c:v>835.59</c:v>
                </c:pt>
                <c:pt idx="13927">
                  <c:v>835.65</c:v>
                </c:pt>
                <c:pt idx="13928">
                  <c:v>835.71</c:v>
                </c:pt>
                <c:pt idx="13929">
                  <c:v>835.77</c:v>
                </c:pt>
                <c:pt idx="13930">
                  <c:v>835.83</c:v>
                </c:pt>
                <c:pt idx="13931">
                  <c:v>835.89</c:v>
                </c:pt>
                <c:pt idx="13932">
                  <c:v>835.95</c:v>
                </c:pt>
                <c:pt idx="13933">
                  <c:v>836.01</c:v>
                </c:pt>
                <c:pt idx="13934">
                  <c:v>836.07</c:v>
                </c:pt>
                <c:pt idx="13935">
                  <c:v>836.13</c:v>
                </c:pt>
                <c:pt idx="13936">
                  <c:v>836.19</c:v>
                </c:pt>
                <c:pt idx="13937">
                  <c:v>836.25</c:v>
                </c:pt>
                <c:pt idx="13938">
                  <c:v>836.31</c:v>
                </c:pt>
                <c:pt idx="13939">
                  <c:v>836.37</c:v>
                </c:pt>
                <c:pt idx="13940">
                  <c:v>836.43</c:v>
                </c:pt>
                <c:pt idx="13941">
                  <c:v>836.49</c:v>
                </c:pt>
                <c:pt idx="13942">
                  <c:v>836.55</c:v>
                </c:pt>
                <c:pt idx="13943">
                  <c:v>836.61</c:v>
                </c:pt>
                <c:pt idx="13944">
                  <c:v>836.67</c:v>
                </c:pt>
                <c:pt idx="13945">
                  <c:v>836.73</c:v>
                </c:pt>
                <c:pt idx="13946">
                  <c:v>836.79</c:v>
                </c:pt>
                <c:pt idx="13947">
                  <c:v>836.85</c:v>
                </c:pt>
                <c:pt idx="13948">
                  <c:v>836.91</c:v>
                </c:pt>
                <c:pt idx="13949">
                  <c:v>836.97</c:v>
                </c:pt>
                <c:pt idx="13950">
                  <c:v>837.03</c:v>
                </c:pt>
                <c:pt idx="13951">
                  <c:v>837.09</c:v>
                </c:pt>
                <c:pt idx="13952">
                  <c:v>837.15</c:v>
                </c:pt>
                <c:pt idx="13953">
                  <c:v>837.21</c:v>
                </c:pt>
                <c:pt idx="13954">
                  <c:v>837.27</c:v>
                </c:pt>
                <c:pt idx="13955">
                  <c:v>837.33</c:v>
                </c:pt>
                <c:pt idx="13956">
                  <c:v>837.39</c:v>
                </c:pt>
                <c:pt idx="13957">
                  <c:v>837.45</c:v>
                </c:pt>
                <c:pt idx="13958">
                  <c:v>837.51</c:v>
                </c:pt>
                <c:pt idx="13959">
                  <c:v>837.57</c:v>
                </c:pt>
                <c:pt idx="13960">
                  <c:v>837.63</c:v>
                </c:pt>
                <c:pt idx="13961">
                  <c:v>837.69</c:v>
                </c:pt>
                <c:pt idx="13962">
                  <c:v>837.75</c:v>
                </c:pt>
                <c:pt idx="13963">
                  <c:v>837.81</c:v>
                </c:pt>
                <c:pt idx="13964">
                  <c:v>837.87</c:v>
                </c:pt>
                <c:pt idx="13965">
                  <c:v>837.93</c:v>
                </c:pt>
                <c:pt idx="13966">
                  <c:v>837.99</c:v>
                </c:pt>
                <c:pt idx="13967">
                  <c:v>838.05</c:v>
                </c:pt>
                <c:pt idx="13968">
                  <c:v>838.11</c:v>
                </c:pt>
                <c:pt idx="13969">
                  <c:v>838.17</c:v>
                </c:pt>
                <c:pt idx="13970">
                  <c:v>838.23</c:v>
                </c:pt>
                <c:pt idx="13971">
                  <c:v>838.29</c:v>
                </c:pt>
                <c:pt idx="13972">
                  <c:v>838.35</c:v>
                </c:pt>
                <c:pt idx="13973">
                  <c:v>838.41</c:v>
                </c:pt>
                <c:pt idx="13974">
                  <c:v>838.47</c:v>
                </c:pt>
                <c:pt idx="13975">
                  <c:v>838.53</c:v>
                </c:pt>
                <c:pt idx="13976">
                  <c:v>838.59</c:v>
                </c:pt>
                <c:pt idx="13977">
                  <c:v>838.65</c:v>
                </c:pt>
                <c:pt idx="13978">
                  <c:v>838.71</c:v>
                </c:pt>
                <c:pt idx="13979">
                  <c:v>838.77</c:v>
                </c:pt>
                <c:pt idx="13980">
                  <c:v>838.83</c:v>
                </c:pt>
                <c:pt idx="13981">
                  <c:v>838.89</c:v>
                </c:pt>
                <c:pt idx="13982">
                  <c:v>838.95</c:v>
                </c:pt>
                <c:pt idx="13983">
                  <c:v>839.01</c:v>
                </c:pt>
                <c:pt idx="13984">
                  <c:v>839.07</c:v>
                </c:pt>
                <c:pt idx="13985">
                  <c:v>839.13</c:v>
                </c:pt>
                <c:pt idx="13986">
                  <c:v>839.19</c:v>
                </c:pt>
                <c:pt idx="13987">
                  <c:v>839.25</c:v>
                </c:pt>
                <c:pt idx="13988">
                  <c:v>839.31</c:v>
                </c:pt>
                <c:pt idx="13989">
                  <c:v>839.37</c:v>
                </c:pt>
                <c:pt idx="13990">
                  <c:v>839.43</c:v>
                </c:pt>
                <c:pt idx="13991">
                  <c:v>839.49</c:v>
                </c:pt>
                <c:pt idx="13992">
                  <c:v>839.55</c:v>
                </c:pt>
                <c:pt idx="13993">
                  <c:v>839.61</c:v>
                </c:pt>
                <c:pt idx="13994">
                  <c:v>839.67</c:v>
                </c:pt>
                <c:pt idx="13995">
                  <c:v>839.73</c:v>
                </c:pt>
                <c:pt idx="13996">
                  <c:v>839.79</c:v>
                </c:pt>
                <c:pt idx="13997">
                  <c:v>839.85</c:v>
                </c:pt>
                <c:pt idx="13998">
                  <c:v>839.91</c:v>
                </c:pt>
                <c:pt idx="13999">
                  <c:v>839.97</c:v>
                </c:pt>
                <c:pt idx="14000">
                  <c:v>840.03</c:v>
                </c:pt>
                <c:pt idx="14001">
                  <c:v>840.09</c:v>
                </c:pt>
                <c:pt idx="14002">
                  <c:v>840.15</c:v>
                </c:pt>
                <c:pt idx="14003">
                  <c:v>840.21</c:v>
                </c:pt>
                <c:pt idx="14004">
                  <c:v>840.27</c:v>
                </c:pt>
                <c:pt idx="14005">
                  <c:v>840.33</c:v>
                </c:pt>
                <c:pt idx="14006">
                  <c:v>840.39</c:v>
                </c:pt>
                <c:pt idx="14007">
                  <c:v>840.45</c:v>
                </c:pt>
                <c:pt idx="14008">
                  <c:v>840.51</c:v>
                </c:pt>
                <c:pt idx="14009">
                  <c:v>840.57</c:v>
                </c:pt>
                <c:pt idx="14010">
                  <c:v>840.63</c:v>
                </c:pt>
                <c:pt idx="14011">
                  <c:v>840.69</c:v>
                </c:pt>
                <c:pt idx="14012">
                  <c:v>840.75</c:v>
                </c:pt>
                <c:pt idx="14013">
                  <c:v>840.81</c:v>
                </c:pt>
                <c:pt idx="14014">
                  <c:v>840.87</c:v>
                </c:pt>
                <c:pt idx="14015">
                  <c:v>840.93</c:v>
                </c:pt>
                <c:pt idx="14016">
                  <c:v>840.99</c:v>
                </c:pt>
                <c:pt idx="14017">
                  <c:v>841.05</c:v>
                </c:pt>
                <c:pt idx="14018">
                  <c:v>841.11</c:v>
                </c:pt>
                <c:pt idx="14019">
                  <c:v>841.17</c:v>
                </c:pt>
                <c:pt idx="14020">
                  <c:v>841.23</c:v>
                </c:pt>
                <c:pt idx="14021">
                  <c:v>841.29</c:v>
                </c:pt>
                <c:pt idx="14022">
                  <c:v>841.35</c:v>
                </c:pt>
                <c:pt idx="14023">
                  <c:v>841.41</c:v>
                </c:pt>
                <c:pt idx="14024">
                  <c:v>841.47</c:v>
                </c:pt>
                <c:pt idx="14025">
                  <c:v>841.53</c:v>
                </c:pt>
                <c:pt idx="14026">
                  <c:v>841.59</c:v>
                </c:pt>
                <c:pt idx="14027">
                  <c:v>841.65</c:v>
                </c:pt>
                <c:pt idx="14028">
                  <c:v>841.71</c:v>
                </c:pt>
                <c:pt idx="14029">
                  <c:v>841.77</c:v>
                </c:pt>
                <c:pt idx="14030">
                  <c:v>841.83</c:v>
                </c:pt>
                <c:pt idx="14031">
                  <c:v>841.89</c:v>
                </c:pt>
                <c:pt idx="14032">
                  <c:v>841.95</c:v>
                </c:pt>
                <c:pt idx="14033">
                  <c:v>842.01</c:v>
                </c:pt>
                <c:pt idx="14034">
                  <c:v>842.07</c:v>
                </c:pt>
                <c:pt idx="14035">
                  <c:v>842.13</c:v>
                </c:pt>
                <c:pt idx="14036">
                  <c:v>842.19</c:v>
                </c:pt>
                <c:pt idx="14037">
                  <c:v>842.25</c:v>
                </c:pt>
                <c:pt idx="14038">
                  <c:v>842.31</c:v>
                </c:pt>
                <c:pt idx="14039">
                  <c:v>842.37</c:v>
                </c:pt>
                <c:pt idx="14040">
                  <c:v>842.43</c:v>
                </c:pt>
                <c:pt idx="14041">
                  <c:v>842.49</c:v>
                </c:pt>
                <c:pt idx="14042">
                  <c:v>842.55</c:v>
                </c:pt>
                <c:pt idx="14043">
                  <c:v>842.61</c:v>
                </c:pt>
                <c:pt idx="14044">
                  <c:v>842.67</c:v>
                </c:pt>
                <c:pt idx="14045">
                  <c:v>842.73</c:v>
                </c:pt>
                <c:pt idx="14046">
                  <c:v>842.79</c:v>
                </c:pt>
                <c:pt idx="14047">
                  <c:v>842.85</c:v>
                </c:pt>
                <c:pt idx="14048">
                  <c:v>842.91</c:v>
                </c:pt>
                <c:pt idx="14049">
                  <c:v>842.97</c:v>
                </c:pt>
                <c:pt idx="14050">
                  <c:v>843.03</c:v>
                </c:pt>
                <c:pt idx="14051">
                  <c:v>843.09</c:v>
                </c:pt>
                <c:pt idx="14052">
                  <c:v>843.15</c:v>
                </c:pt>
                <c:pt idx="14053">
                  <c:v>843.21</c:v>
                </c:pt>
                <c:pt idx="14054">
                  <c:v>843.27</c:v>
                </c:pt>
                <c:pt idx="14055">
                  <c:v>843.33</c:v>
                </c:pt>
                <c:pt idx="14056">
                  <c:v>843.39</c:v>
                </c:pt>
                <c:pt idx="14057">
                  <c:v>843.45</c:v>
                </c:pt>
                <c:pt idx="14058">
                  <c:v>843.51</c:v>
                </c:pt>
                <c:pt idx="14059">
                  <c:v>843.57</c:v>
                </c:pt>
                <c:pt idx="14060">
                  <c:v>843.63</c:v>
                </c:pt>
                <c:pt idx="14061">
                  <c:v>843.69</c:v>
                </c:pt>
                <c:pt idx="14062">
                  <c:v>843.75</c:v>
                </c:pt>
                <c:pt idx="14063">
                  <c:v>843.81</c:v>
                </c:pt>
                <c:pt idx="14064">
                  <c:v>843.87</c:v>
                </c:pt>
                <c:pt idx="14065">
                  <c:v>843.93</c:v>
                </c:pt>
                <c:pt idx="14066">
                  <c:v>843.99</c:v>
                </c:pt>
                <c:pt idx="14067">
                  <c:v>844.05</c:v>
                </c:pt>
                <c:pt idx="14068">
                  <c:v>844.11</c:v>
                </c:pt>
                <c:pt idx="14069">
                  <c:v>844.17</c:v>
                </c:pt>
                <c:pt idx="14070">
                  <c:v>844.23</c:v>
                </c:pt>
                <c:pt idx="14071">
                  <c:v>844.29</c:v>
                </c:pt>
                <c:pt idx="14072">
                  <c:v>844.35</c:v>
                </c:pt>
                <c:pt idx="14073">
                  <c:v>844.41</c:v>
                </c:pt>
                <c:pt idx="14074">
                  <c:v>844.47</c:v>
                </c:pt>
                <c:pt idx="14075">
                  <c:v>844.53</c:v>
                </c:pt>
                <c:pt idx="14076">
                  <c:v>844.59</c:v>
                </c:pt>
                <c:pt idx="14077">
                  <c:v>844.65</c:v>
                </c:pt>
                <c:pt idx="14078">
                  <c:v>844.71</c:v>
                </c:pt>
                <c:pt idx="14079">
                  <c:v>844.77</c:v>
                </c:pt>
                <c:pt idx="14080">
                  <c:v>844.83</c:v>
                </c:pt>
                <c:pt idx="14081">
                  <c:v>844.89</c:v>
                </c:pt>
                <c:pt idx="14082">
                  <c:v>844.95</c:v>
                </c:pt>
                <c:pt idx="14083">
                  <c:v>845.01</c:v>
                </c:pt>
                <c:pt idx="14084">
                  <c:v>845.07</c:v>
                </c:pt>
                <c:pt idx="14085">
                  <c:v>845.13</c:v>
                </c:pt>
                <c:pt idx="14086">
                  <c:v>845.19</c:v>
                </c:pt>
                <c:pt idx="14087">
                  <c:v>845.25</c:v>
                </c:pt>
                <c:pt idx="14088">
                  <c:v>845.31</c:v>
                </c:pt>
                <c:pt idx="14089">
                  <c:v>845.37</c:v>
                </c:pt>
                <c:pt idx="14090">
                  <c:v>845.43</c:v>
                </c:pt>
                <c:pt idx="14091">
                  <c:v>845.49</c:v>
                </c:pt>
                <c:pt idx="14092">
                  <c:v>845.55</c:v>
                </c:pt>
                <c:pt idx="14093">
                  <c:v>845.61</c:v>
                </c:pt>
                <c:pt idx="14094">
                  <c:v>845.67</c:v>
                </c:pt>
                <c:pt idx="14095">
                  <c:v>845.73</c:v>
                </c:pt>
                <c:pt idx="14096">
                  <c:v>845.79</c:v>
                </c:pt>
                <c:pt idx="14097">
                  <c:v>845.85</c:v>
                </c:pt>
                <c:pt idx="14098">
                  <c:v>845.91</c:v>
                </c:pt>
                <c:pt idx="14099">
                  <c:v>845.97</c:v>
                </c:pt>
                <c:pt idx="14100">
                  <c:v>846.03</c:v>
                </c:pt>
                <c:pt idx="14101">
                  <c:v>846.09</c:v>
                </c:pt>
                <c:pt idx="14102">
                  <c:v>846.15</c:v>
                </c:pt>
                <c:pt idx="14103">
                  <c:v>846.21</c:v>
                </c:pt>
                <c:pt idx="14104">
                  <c:v>846.27</c:v>
                </c:pt>
                <c:pt idx="14105">
                  <c:v>846.33</c:v>
                </c:pt>
                <c:pt idx="14106">
                  <c:v>846.39</c:v>
                </c:pt>
                <c:pt idx="14107">
                  <c:v>846.45</c:v>
                </c:pt>
                <c:pt idx="14108">
                  <c:v>846.51</c:v>
                </c:pt>
                <c:pt idx="14109">
                  <c:v>846.57</c:v>
                </c:pt>
                <c:pt idx="14110">
                  <c:v>846.63</c:v>
                </c:pt>
                <c:pt idx="14111">
                  <c:v>846.69</c:v>
                </c:pt>
                <c:pt idx="14112">
                  <c:v>846.75</c:v>
                </c:pt>
                <c:pt idx="14113">
                  <c:v>846.81</c:v>
                </c:pt>
                <c:pt idx="14114">
                  <c:v>846.87</c:v>
                </c:pt>
                <c:pt idx="14115">
                  <c:v>846.93</c:v>
                </c:pt>
                <c:pt idx="14116">
                  <c:v>846.99</c:v>
                </c:pt>
                <c:pt idx="14117">
                  <c:v>847.05</c:v>
                </c:pt>
                <c:pt idx="14118">
                  <c:v>847.11</c:v>
                </c:pt>
                <c:pt idx="14119">
                  <c:v>847.17</c:v>
                </c:pt>
                <c:pt idx="14120">
                  <c:v>847.23</c:v>
                </c:pt>
                <c:pt idx="14121">
                  <c:v>847.29</c:v>
                </c:pt>
                <c:pt idx="14122">
                  <c:v>847.35</c:v>
                </c:pt>
                <c:pt idx="14123">
                  <c:v>847.41</c:v>
                </c:pt>
                <c:pt idx="14124">
                  <c:v>847.47</c:v>
                </c:pt>
                <c:pt idx="14125">
                  <c:v>847.53</c:v>
                </c:pt>
                <c:pt idx="14126">
                  <c:v>847.59</c:v>
                </c:pt>
                <c:pt idx="14127">
                  <c:v>847.65</c:v>
                </c:pt>
                <c:pt idx="14128">
                  <c:v>847.71</c:v>
                </c:pt>
                <c:pt idx="14129">
                  <c:v>847.77</c:v>
                </c:pt>
                <c:pt idx="14130">
                  <c:v>847.83</c:v>
                </c:pt>
                <c:pt idx="14131">
                  <c:v>847.89</c:v>
                </c:pt>
                <c:pt idx="14132">
                  <c:v>847.95</c:v>
                </c:pt>
                <c:pt idx="14133">
                  <c:v>848.01</c:v>
                </c:pt>
                <c:pt idx="14134">
                  <c:v>848.07</c:v>
                </c:pt>
                <c:pt idx="14135">
                  <c:v>848.13</c:v>
                </c:pt>
                <c:pt idx="14136">
                  <c:v>848.19</c:v>
                </c:pt>
                <c:pt idx="14137">
                  <c:v>848.25</c:v>
                </c:pt>
                <c:pt idx="14138">
                  <c:v>848.31</c:v>
                </c:pt>
                <c:pt idx="14139">
                  <c:v>848.37</c:v>
                </c:pt>
                <c:pt idx="14140">
                  <c:v>848.43</c:v>
                </c:pt>
                <c:pt idx="14141">
                  <c:v>848.49</c:v>
                </c:pt>
                <c:pt idx="14142">
                  <c:v>848.55</c:v>
                </c:pt>
                <c:pt idx="14143">
                  <c:v>848.61</c:v>
                </c:pt>
                <c:pt idx="14144">
                  <c:v>848.67</c:v>
                </c:pt>
                <c:pt idx="14145">
                  <c:v>848.73</c:v>
                </c:pt>
                <c:pt idx="14146">
                  <c:v>848.79</c:v>
                </c:pt>
                <c:pt idx="14147">
                  <c:v>848.85</c:v>
                </c:pt>
                <c:pt idx="14148">
                  <c:v>848.91</c:v>
                </c:pt>
                <c:pt idx="14149">
                  <c:v>848.97</c:v>
                </c:pt>
                <c:pt idx="14150">
                  <c:v>849.03</c:v>
                </c:pt>
                <c:pt idx="14151">
                  <c:v>849.09</c:v>
                </c:pt>
                <c:pt idx="14152">
                  <c:v>849.15</c:v>
                </c:pt>
                <c:pt idx="14153">
                  <c:v>849.21</c:v>
                </c:pt>
                <c:pt idx="14154">
                  <c:v>849.27</c:v>
                </c:pt>
                <c:pt idx="14155">
                  <c:v>849.33</c:v>
                </c:pt>
                <c:pt idx="14156">
                  <c:v>849.39</c:v>
                </c:pt>
                <c:pt idx="14157">
                  <c:v>849.45</c:v>
                </c:pt>
                <c:pt idx="14158">
                  <c:v>849.51</c:v>
                </c:pt>
                <c:pt idx="14159">
                  <c:v>849.57</c:v>
                </c:pt>
                <c:pt idx="14160">
                  <c:v>849.63</c:v>
                </c:pt>
                <c:pt idx="14161">
                  <c:v>849.69</c:v>
                </c:pt>
                <c:pt idx="14162">
                  <c:v>849.75</c:v>
                </c:pt>
                <c:pt idx="14163">
                  <c:v>849.81</c:v>
                </c:pt>
                <c:pt idx="14164">
                  <c:v>849.87</c:v>
                </c:pt>
                <c:pt idx="14165">
                  <c:v>849.93</c:v>
                </c:pt>
                <c:pt idx="14166">
                  <c:v>849.99</c:v>
                </c:pt>
                <c:pt idx="14167">
                  <c:v>850.05</c:v>
                </c:pt>
                <c:pt idx="14168">
                  <c:v>850.11</c:v>
                </c:pt>
                <c:pt idx="14169">
                  <c:v>850.17</c:v>
                </c:pt>
                <c:pt idx="14170">
                  <c:v>850.23</c:v>
                </c:pt>
                <c:pt idx="14171">
                  <c:v>850.29</c:v>
                </c:pt>
                <c:pt idx="14172">
                  <c:v>850.35</c:v>
                </c:pt>
                <c:pt idx="14173">
                  <c:v>850.41</c:v>
                </c:pt>
                <c:pt idx="14174">
                  <c:v>850.47</c:v>
                </c:pt>
                <c:pt idx="14175">
                  <c:v>850.53</c:v>
                </c:pt>
                <c:pt idx="14176">
                  <c:v>850.59</c:v>
                </c:pt>
                <c:pt idx="14177">
                  <c:v>850.65</c:v>
                </c:pt>
                <c:pt idx="14178">
                  <c:v>850.71</c:v>
                </c:pt>
                <c:pt idx="14179">
                  <c:v>850.77</c:v>
                </c:pt>
                <c:pt idx="14180">
                  <c:v>850.83</c:v>
                </c:pt>
                <c:pt idx="14181">
                  <c:v>850.89</c:v>
                </c:pt>
                <c:pt idx="14182">
                  <c:v>850.95</c:v>
                </c:pt>
                <c:pt idx="14183">
                  <c:v>851.01</c:v>
                </c:pt>
                <c:pt idx="14184">
                  <c:v>851.07</c:v>
                </c:pt>
                <c:pt idx="14185">
                  <c:v>851.13</c:v>
                </c:pt>
                <c:pt idx="14186">
                  <c:v>851.19</c:v>
                </c:pt>
                <c:pt idx="14187">
                  <c:v>851.25</c:v>
                </c:pt>
                <c:pt idx="14188">
                  <c:v>851.31</c:v>
                </c:pt>
                <c:pt idx="14189">
                  <c:v>851.37</c:v>
                </c:pt>
                <c:pt idx="14190">
                  <c:v>851.43</c:v>
                </c:pt>
                <c:pt idx="14191">
                  <c:v>851.49</c:v>
                </c:pt>
                <c:pt idx="14192">
                  <c:v>851.55</c:v>
                </c:pt>
                <c:pt idx="14193">
                  <c:v>851.61</c:v>
                </c:pt>
                <c:pt idx="14194">
                  <c:v>851.67</c:v>
                </c:pt>
                <c:pt idx="14195">
                  <c:v>851.73</c:v>
                </c:pt>
                <c:pt idx="14196">
                  <c:v>851.79</c:v>
                </c:pt>
                <c:pt idx="14197">
                  <c:v>851.85</c:v>
                </c:pt>
                <c:pt idx="14198">
                  <c:v>851.91</c:v>
                </c:pt>
                <c:pt idx="14199">
                  <c:v>851.97</c:v>
                </c:pt>
                <c:pt idx="14200">
                  <c:v>852.03</c:v>
                </c:pt>
                <c:pt idx="14201">
                  <c:v>852.09</c:v>
                </c:pt>
                <c:pt idx="14202">
                  <c:v>852.15</c:v>
                </c:pt>
                <c:pt idx="14203">
                  <c:v>852.21</c:v>
                </c:pt>
                <c:pt idx="14204">
                  <c:v>852.27</c:v>
                </c:pt>
                <c:pt idx="14205">
                  <c:v>852.33</c:v>
                </c:pt>
                <c:pt idx="14206">
                  <c:v>852.39</c:v>
                </c:pt>
                <c:pt idx="14207">
                  <c:v>852.45</c:v>
                </c:pt>
                <c:pt idx="14208">
                  <c:v>852.51</c:v>
                </c:pt>
                <c:pt idx="14209">
                  <c:v>852.57</c:v>
                </c:pt>
                <c:pt idx="14210">
                  <c:v>852.63</c:v>
                </c:pt>
                <c:pt idx="14211">
                  <c:v>852.69</c:v>
                </c:pt>
                <c:pt idx="14212">
                  <c:v>852.75</c:v>
                </c:pt>
                <c:pt idx="14213">
                  <c:v>852.81</c:v>
                </c:pt>
                <c:pt idx="14214">
                  <c:v>852.87</c:v>
                </c:pt>
                <c:pt idx="14215">
                  <c:v>852.93</c:v>
                </c:pt>
                <c:pt idx="14216">
                  <c:v>852.99</c:v>
                </c:pt>
                <c:pt idx="14217">
                  <c:v>853.05</c:v>
                </c:pt>
                <c:pt idx="14218">
                  <c:v>853.11</c:v>
                </c:pt>
                <c:pt idx="14219">
                  <c:v>853.17</c:v>
                </c:pt>
                <c:pt idx="14220">
                  <c:v>853.23</c:v>
                </c:pt>
                <c:pt idx="14221">
                  <c:v>853.29</c:v>
                </c:pt>
                <c:pt idx="14222">
                  <c:v>853.35</c:v>
                </c:pt>
                <c:pt idx="14223">
                  <c:v>853.41</c:v>
                </c:pt>
                <c:pt idx="14224">
                  <c:v>853.47</c:v>
                </c:pt>
                <c:pt idx="14225">
                  <c:v>853.53</c:v>
                </c:pt>
                <c:pt idx="14226">
                  <c:v>853.59</c:v>
                </c:pt>
                <c:pt idx="14227">
                  <c:v>853.65</c:v>
                </c:pt>
                <c:pt idx="14228">
                  <c:v>853.71</c:v>
                </c:pt>
                <c:pt idx="14229">
                  <c:v>853.77</c:v>
                </c:pt>
                <c:pt idx="14230">
                  <c:v>853.83</c:v>
                </c:pt>
                <c:pt idx="14231">
                  <c:v>853.89</c:v>
                </c:pt>
                <c:pt idx="14232">
                  <c:v>853.95</c:v>
                </c:pt>
                <c:pt idx="14233">
                  <c:v>854.01</c:v>
                </c:pt>
                <c:pt idx="14234">
                  <c:v>854.07</c:v>
                </c:pt>
                <c:pt idx="14235">
                  <c:v>854.13</c:v>
                </c:pt>
                <c:pt idx="14236">
                  <c:v>854.19</c:v>
                </c:pt>
                <c:pt idx="14237">
                  <c:v>854.25</c:v>
                </c:pt>
                <c:pt idx="14238">
                  <c:v>854.31</c:v>
                </c:pt>
                <c:pt idx="14239">
                  <c:v>854.37</c:v>
                </c:pt>
                <c:pt idx="14240">
                  <c:v>854.43</c:v>
                </c:pt>
                <c:pt idx="14241">
                  <c:v>854.49</c:v>
                </c:pt>
                <c:pt idx="14242">
                  <c:v>854.55</c:v>
                </c:pt>
                <c:pt idx="14243">
                  <c:v>854.61</c:v>
                </c:pt>
                <c:pt idx="14244">
                  <c:v>854.67</c:v>
                </c:pt>
                <c:pt idx="14245">
                  <c:v>854.73</c:v>
                </c:pt>
                <c:pt idx="14246">
                  <c:v>854.79</c:v>
                </c:pt>
                <c:pt idx="14247">
                  <c:v>854.85</c:v>
                </c:pt>
                <c:pt idx="14248">
                  <c:v>854.91</c:v>
                </c:pt>
                <c:pt idx="14249">
                  <c:v>854.97</c:v>
                </c:pt>
                <c:pt idx="14250">
                  <c:v>855.03</c:v>
                </c:pt>
                <c:pt idx="14251">
                  <c:v>855.09</c:v>
                </c:pt>
                <c:pt idx="14252">
                  <c:v>855.15</c:v>
                </c:pt>
                <c:pt idx="14253">
                  <c:v>855.21</c:v>
                </c:pt>
                <c:pt idx="14254">
                  <c:v>855.27</c:v>
                </c:pt>
                <c:pt idx="14255">
                  <c:v>855.33</c:v>
                </c:pt>
                <c:pt idx="14256">
                  <c:v>855.39</c:v>
                </c:pt>
                <c:pt idx="14257">
                  <c:v>855.45</c:v>
                </c:pt>
                <c:pt idx="14258">
                  <c:v>855.51</c:v>
                </c:pt>
                <c:pt idx="14259">
                  <c:v>855.57</c:v>
                </c:pt>
                <c:pt idx="14260">
                  <c:v>855.63</c:v>
                </c:pt>
                <c:pt idx="14261">
                  <c:v>855.69</c:v>
                </c:pt>
                <c:pt idx="14262">
                  <c:v>855.75</c:v>
                </c:pt>
                <c:pt idx="14263">
                  <c:v>855.81</c:v>
                </c:pt>
                <c:pt idx="14264">
                  <c:v>855.87</c:v>
                </c:pt>
                <c:pt idx="14265">
                  <c:v>855.93</c:v>
                </c:pt>
                <c:pt idx="14266">
                  <c:v>855.99</c:v>
                </c:pt>
                <c:pt idx="14267">
                  <c:v>856.05</c:v>
                </c:pt>
                <c:pt idx="14268">
                  <c:v>856.11</c:v>
                </c:pt>
                <c:pt idx="14269">
                  <c:v>856.17</c:v>
                </c:pt>
                <c:pt idx="14270">
                  <c:v>856.23</c:v>
                </c:pt>
                <c:pt idx="14271">
                  <c:v>856.29</c:v>
                </c:pt>
                <c:pt idx="14272">
                  <c:v>856.35</c:v>
                </c:pt>
                <c:pt idx="14273">
                  <c:v>856.41</c:v>
                </c:pt>
                <c:pt idx="14274">
                  <c:v>856.47</c:v>
                </c:pt>
                <c:pt idx="14275">
                  <c:v>856.53</c:v>
                </c:pt>
                <c:pt idx="14276">
                  <c:v>856.59</c:v>
                </c:pt>
                <c:pt idx="14277">
                  <c:v>856.65</c:v>
                </c:pt>
                <c:pt idx="14278">
                  <c:v>856.71</c:v>
                </c:pt>
                <c:pt idx="14279">
                  <c:v>856.77</c:v>
                </c:pt>
                <c:pt idx="14280">
                  <c:v>856.83</c:v>
                </c:pt>
                <c:pt idx="14281">
                  <c:v>856.89</c:v>
                </c:pt>
                <c:pt idx="14282">
                  <c:v>856.95</c:v>
                </c:pt>
                <c:pt idx="14283">
                  <c:v>857.01</c:v>
                </c:pt>
                <c:pt idx="14284">
                  <c:v>857.07</c:v>
                </c:pt>
                <c:pt idx="14285">
                  <c:v>857.13</c:v>
                </c:pt>
                <c:pt idx="14286">
                  <c:v>857.19</c:v>
                </c:pt>
                <c:pt idx="14287">
                  <c:v>857.25</c:v>
                </c:pt>
                <c:pt idx="14288">
                  <c:v>857.31</c:v>
                </c:pt>
                <c:pt idx="14289">
                  <c:v>857.37</c:v>
                </c:pt>
                <c:pt idx="14290">
                  <c:v>857.43</c:v>
                </c:pt>
                <c:pt idx="14291">
                  <c:v>857.49</c:v>
                </c:pt>
                <c:pt idx="14292">
                  <c:v>857.55</c:v>
                </c:pt>
                <c:pt idx="14293">
                  <c:v>857.61</c:v>
                </c:pt>
                <c:pt idx="14294">
                  <c:v>857.67</c:v>
                </c:pt>
                <c:pt idx="14295">
                  <c:v>857.73</c:v>
                </c:pt>
                <c:pt idx="14296">
                  <c:v>857.79</c:v>
                </c:pt>
                <c:pt idx="14297">
                  <c:v>857.85</c:v>
                </c:pt>
                <c:pt idx="14298">
                  <c:v>857.91</c:v>
                </c:pt>
                <c:pt idx="14299">
                  <c:v>857.97</c:v>
                </c:pt>
                <c:pt idx="14300">
                  <c:v>858.03</c:v>
                </c:pt>
                <c:pt idx="14301">
                  <c:v>858.09</c:v>
                </c:pt>
                <c:pt idx="14302">
                  <c:v>858.15</c:v>
                </c:pt>
                <c:pt idx="14303">
                  <c:v>858.21</c:v>
                </c:pt>
                <c:pt idx="14304">
                  <c:v>858.27</c:v>
                </c:pt>
                <c:pt idx="14305">
                  <c:v>858.33</c:v>
                </c:pt>
                <c:pt idx="14306">
                  <c:v>858.39</c:v>
                </c:pt>
                <c:pt idx="14307">
                  <c:v>858.45</c:v>
                </c:pt>
                <c:pt idx="14308">
                  <c:v>858.51</c:v>
                </c:pt>
                <c:pt idx="14309">
                  <c:v>858.57</c:v>
                </c:pt>
                <c:pt idx="14310">
                  <c:v>858.63</c:v>
                </c:pt>
                <c:pt idx="14311">
                  <c:v>858.69</c:v>
                </c:pt>
                <c:pt idx="14312">
                  <c:v>858.75</c:v>
                </c:pt>
                <c:pt idx="14313">
                  <c:v>858.81</c:v>
                </c:pt>
                <c:pt idx="14314">
                  <c:v>858.87</c:v>
                </c:pt>
                <c:pt idx="14315">
                  <c:v>858.93</c:v>
                </c:pt>
                <c:pt idx="14316">
                  <c:v>858.99</c:v>
                </c:pt>
                <c:pt idx="14317">
                  <c:v>859.05</c:v>
                </c:pt>
                <c:pt idx="14318">
                  <c:v>859.11</c:v>
                </c:pt>
                <c:pt idx="14319">
                  <c:v>859.17</c:v>
                </c:pt>
                <c:pt idx="14320">
                  <c:v>859.23</c:v>
                </c:pt>
                <c:pt idx="14321">
                  <c:v>859.29</c:v>
                </c:pt>
                <c:pt idx="14322">
                  <c:v>859.35</c:v>
                </c:pt>
                <c:pt idx="14323">
                  <c:v>859.41</c:v>
                </c:pt>
                <c:pt idx="14324">
                  <c:v>859.47</c:v>
                </c:pt>
                <c:pt idx="14325">
                  <c:v>859.53</c:v>
                </c:pt>
                <c:pt idx="14326">
                  <c:v>859.59</c:v>
                </c:pt>
                <c:pt idx="14327">
                  <c:v>859.65</c:v>
                </c:pt>
                <c:pt idx="14328">
                  <c:v>859.71</c:v>
                </c:pt>
                <c:pt idx="14329">
                  <c:v>859.77</c:v>
                </c:pt>
                <c:pt idx="14330">
                  <c:v>859.83</c:v>
                </c:pt>
                <c:pt idx="14331">
                  <c:v>859.89</c:v>
                </c:pt>
                <c:pt idx="14332">
                  <c:v>859.95</c:v>
                </c:pt>
                <c:pt idx="14333">
                  <c:v>860.01</c:v>
                </c:pt>
                <c:pt idx="14334">
                  <c:v>860.07</c:v>
                </c:pt>
                <c:pt idx="14335">
                  <c:v>860.13</c:v>
                </c:pt>
                <c:pt idx="14336">
                  <c:v>860.19</c:v>
                </c:pt>
                <c:pt idx="14337">
                  <c:v>860.25</c:v>
                </c:pt>
                <c:pt idx="14338">
                  <c:v>860.31</c:v>
                </c:pt>
                <c:pt idx="14339">
                  <c:v>860.37</c:v>
                </c:pt>
                <c:pt idx="14340">
                  <c:v>860.43</c:v>
                </c:pt>
                <c:pt idx="14341">
                  <c:v>860.49</c:v>
                </c:pt>
                <c:pt idx="14342">
                  <c:v>860.55</c:v>
                </c:pt>
                <c:pt idx="14343">
                  <c:v>860.61</c:v>
                </c:pt>
                <c:pt idx="14344">
                  <c:v>860.67</c:v>
                </c:pt>
                <c:pt idx="14345">
                  <c:v>860.73</c:v>
                </c:pt>
                <c:pt idx="14346">
                  <c:v>860.79</c:v>
                </c:pt>
                <c:pt idx="14347">
                  <c:v>860.85</c:v>
                </c:pt>
                <c:pt idx="14348">
                  <c:v>860.91</c:v>
                </c:pt>
                <c:pt idx="14349">
                  <c:v>860.97</c:v>
                </c:pt>
                <c:pt idx="14350">
                  <c:v>861.03</c:v>
                </c:pt>
                <c:pt idx="14351">
                  <c:v>861.09</c:v>
                </c:pt>
                <c:pt idx="14352">
                  <c:v>861.15</c:v>
                </c:pt>
                <c:pt idx="14353">
                  <c:v>861.21</c:v>
                </c:pt>
                <c:pt idx="14354">
                  <c:v>861.27</c:v>
                </c:pt>
                <c:pt idx="14355">
                  <c:v>861.33</c:v>
                </c:pt>
                <c:pt idx="14356">
                  <c:v>861.39</c:v>
                </c:pt>
                <c:pt idx="14357">
                  <c:v>861.45</c:v>
                </c:pt>
                <c:pt idx="14358">
                  <c:v>861.51</c:v>
                </c:pt>
                <c:pt idx="14359">
                  <c:v>861.57</c:v>
                </c:pt>
                <c:pt idx="14360">
                  <c:v>861.63</c:v>
                </c:pt>
                <c:pt idx="14361">
                  <c:v>861.69</c:v>
                </c:pt>
                <c:pt idx="14362">
                  <c:v>861.75</c:v>
                </c:pt>
                <c:pt idx="14363">
                  <c:v>861.81</c:v>
                </c:pt>
                <c:pt idx="14364">
                  <c:v>861.87</c:v>
                </c:pt>
                <c:pt idx="14365">
                  <c:v>861.93</c:v>
                </c:pt>
                <c:pt idx="14366">
                  <c:v>861.99</c:v>
                </c:pt>
                <c:pt idx="14367">
                  <c:v>862.05</c:v>
                </c:pt>
                <c:pt idx="14368">
                  <c:v>862.11</c:v>
                </c:pt>
                <c:pt idx="14369">
                  <c:v>862.17</c:v>
                </c:pt>
                <c:pt idx="14370">
                  <c:v>862.23</c:v>
                </c:pt>
                <c:pt idx="14371">
                  <c:v>862.29</c:v>
                </c:pt>
                <c:pt idx="14372">
                  <c:v>862.35</c:v>
                </c:pt>
                <c:pt idx="14373">
                  <c:v>862.41</c:v>
                </c:pt>
                <c:pt idx="14374">
                  <c:v>862.47</c:v>
                </c:pt>
                <c:pt idx="14375">
                  <c:v>862.53</c:v>
                </c:pt>
                <c:pt idx="14376">
                  <c:v>862.59</c:v>
                </c:pt>
                <c:pt idx="14377">
                  <c:v>862.65</c:v>
                </c:pt>
                <c:pt idx="14378">
                  <c:v>862.71</c:v>
                </c:pt>
                <c:pt idx="14379">
                  <c:v>862.77</c:v>
                </c:pt>
                <c:pt idx="14380">
                  <c:v>862.83</c:v>
                </c:pt>
                <c:pt idx="14381">
                  <c:v>862.89</c:v>
                </c:pt>
                <c:pt idx="14382">
                  <c:v>862.95</c:v>
                </c:pt>
                <c:pt idx="14383">
                  <c:v>863.01</c:v>
                </c:pt>
                <c:pt idx="14384">
                  <c:v>863.07</c:v>
                </c:pt>
                <c:pt idx="14385">
                  <c:v>863.13</c:v>
                </c:pt>
                <c:pt idx="14386">
                  <c:v>863.19</c:v>
                </c:pt>
                <c:pt idx="14387">
                  <c:v>863.25</c:v>
                </c:pt>
                <c:pt idx="14388">
                  <c:v>863.31</c:v>
                </c:pt>
                <c:pt idx="14389">
                  <c:v>863.37</c:v>
                </c:pt>
                <c:pt idx="14390">
                  <c:v>863.43</c:v>
                </c:pt>
                <c:pt idx="14391">
                  <c:v>863.49</c:v>
                </c:pt>
                <c:pt idx="14392">
                  <c:v>863.55</c:v>
                </c:pt>
                <c:pt idx="14393">
                  <c:v>863.61</c:v>
                </c:pt>
                <c:pt idx="14394">
                  <c:v>863.67</c:v>
                </c:pt>
                <c:pt idx="14395">
                  <c:v>863.73</c:v>
                </c:pt>
                <c:pt idx="14396">
                  <c:v>863.79</c:v>
                </c:pt>
                <c:pt idx="14397">
                  <c:v>863.85</c:v>
                </c:pt>
                <c:pt idx="14398">
                  <c:v>863.91</c:v>
                </c:pt>
                <c:pt idx="14399">
                  <c:v>863.97</c:v>
                </c:pt>
                <c:pt idx="14400">
                  <c:v>864.03</c:v>
                </c:pt>
                <c:pt idx="14401">
                  <c:v>864.09</c:v>
                </c:pt>
                <c:pt idx="14402">
                  <c:v>864.15</c:v>
                </c:pt>
                <c:pt idx="14403">
                  <c:v>864.21</c:v>
                </c:pt>
                <c:pt idx="14404">
                  <c:v>864.27</c:v>
                </c:pt>
                <c:pt idx="14405">
                  <c:v>864.33</c:v>
                </c:pt>
                <c:pt idx="14406">
                  <c:v>864.39</c:v>
                </c:pt>
                <c:pt idx="14407">
                  <c:v>864.45</c:v>
                </c:pt>
                <c:pt idx="14408">
                  <c:v>864.51</c:v>
                </c:pt>
                <c:pt idx="14409">
                  <c:v>864.57</c:v>
                </c:pt>
                <c:pt idx="14410">
                  <c:v>864.63</c:v>
                </c:pt>
                <c:pt idx="14411">
                  <c:v>864.69</c:v>
                </c:pt>
                <c:pt idx="14412">
                  <c:v>864.75</c:v>
                </c:pt>
                <c:pt idx="14413">
                  <c:v>864.81</c:v>
                </c:pt>
                <c:pt idx="14414">
                  <c:v>864.87</c:v>
                </c:pt>
                <c:pt idx="14415">
                  <c:v>864.93</c:v>
                </c:pt>
                <c:pt idx="14416">
                  <c:v>864.99</c:v>
                </c:pt>
                <c:pt idx="14417">
                  <c:v>865.05</c:v>
                </c:pt>
                <c:pt idx="14418">
                  <c:v>865.11</c:v>
                </c:pt>
                <c:pt idx="14419">
                  <c:v>865.17</c:v>
                </c:pt>
                <c:pt idx="14420">
                  <c:v>865.23</c:v>
                </c:pt>
                <c:pt idx="14421">
                  <c:v>865.29</c:v>
                </c:pt>
                <c:pt idx="14422">
                  <c:v>865.35</c:v>
                </c:pt>
                <c:pt idx="14423">
                  <c:v>865.41</c:v>
                </c:pt>
                <c:pt idx="14424">
                  <c:v>865.47</c:v>
                </c:pt>
                <c:pt idx="14425">
                  <c:v>865.53</c:v>
                </c:pt>
                <c:pt idx="14426">
                  <c:v>865.59</c:v>
                </c:pt>
                <c:pt idx="14427">
                  <c:v>865.65</c:v>
                </c:pt>
                <c:pt idx="14428">
                  <c:v>865.71</c:v>
                </c:pt>
                <c:pt idx="14429">
                  <c:v>865.77</c:v>
                </c:pt>
                <c:pt idx="14430">
                  <c:v>865.83</c:v>
                </c:pt>
                <c:pt idx="14431">
                  <c:v>865.89</c:v>
                </c:pt>
                <c:pt idx="14432">
                  <c:v>865.95</c:v>
                </c:pt>
                <c:pt idx="14433">
                  <c:v>866.01</c:v>
                </c:pt>
                <c:pt idx="14434">
                  <c:v>866.07</c:v>
                </c:pt>
                <c:pt idx="14435">
                  <c:v>866.13</c:v>
                </c:pt>
                <c:pt idx="14436">
                  <c:v>866.19</c:v>
                </c:pt>
                <c:pt idx="14437">
                  <c:v>866.25</c:v>
                </c:pt>
                <c:pt idx="14438">
                  <c:v>866.31</c:v>
                </c:pt>
                <c:pt idx="14439">
                  <c:v>866.37</c:v>
                </c:pt>
                <c:pt idx="14440">
                  <c:v>866.43</c:v>
                </c:pt>
                <c:pt idx="14441">
                  <c:v>866.49</c:v>
                </c:pt>
                <c:pt idx="14442">
                  <c:v>866.55</c:v>
                </c:pt>
                <c:pt idx="14443">
                  <c:v>866.61</c:v>
                </c:pt>
                <c:pt idx="14444">
                  <c:v>866.67</c:v>
                </c:pt>
                <c:pt idx="14445">
                  <c:v>866.73</c:v>
                </c:pt>
                <c:pt idx="14446">
                  <c:v>866.79</c:v>
                </c:pt>
                <c:pt idx="14447">
                  <c:v>866.85</c:v>
                </c:pt>
                <c:pt idx="14448">
                  <c:v>866.91</c:v>
                </c:pt>
                <c:pt idx="14449">
                  <c:v>866.97</c:v>
                </c:pt>
                <c:pt idx="14450">
                  <c:v>867.03</c:v>
                </c:pt>
                <c:pt idx="14451">
                  <c:v>867.09</c:v>
                </c:pt>
                <c:pt idx="14452">
                  <c:v>867.15</c:v>
                </c:pt>
                <c:pt idx="14453">
                  <c:v>867.21</c:v>
                </c:pt>
                <c:pt idx="14454">
                  <c:v>867.27</c:v>
                </c:pt>
                <c:pt idx="14455">
                  <c:v>867.33</c:v>
                </c:pt>
                <c:pt idx="14456">
                  <c:v>867.39</c:v>
                </c:pt>
                <c:pt idx="14457">
                  <c:v>867.45</c:v>
                </c:pt>
                <c:pt idx="14458">
                  <c:v>867.51</c:v>
                </c:pt>
                <c:pt idx="14459">
                  <c:v>867.57</c:v>
                </c:pt>
                <c:pt idx="14460">
                  <c:v>867.63</c:v>
                </c:pt>
                <c:pt idx="14461">
                  <c:v>867.69</c:v>
                </c:pt>
                <c:pt idx="14462">
                  <c:v>867.75</c:v>
                </c:pt>
                <c:pt idx="14463">
                  <c:v>867.81</c:v>
                </c:pt>
                <c:pt idx="14464">
                  <c:v>867.87</c:v>
                </c:pt>
                <c:pt idx="14465">
                  <c:v>867.93</c:v>
                </c:pt>
                <c:pt idx="14466">
                  <c:v>867.99</c:v>
                </c:pt>
                <c:pt idx="14467">
                  <c:v>868.05</c:v>
                </c:pt>
                <c:pt idx="14468">
                  <c:v>868.11</c:v>
                </c:pt>
                <c:pt idx="14469">
                  <c:v>868.17</c:v>
                </c:pt>
                <c:pt idx="14470">
                  <c:v>868.23</c:v>
                </c:pt>
                <c:pt idx="14471">
                  <c:v>868.29</c:v>
                </c:pt>
                <c:pt idx="14472">
                  <c:v>868.35</c:v>
                </c:pt>
                <c:pt idx="14473">
                  <c:v>868.41</c:v>
                </c:pt>
                <c:pt idx="14474">
                  <c:v>868.47</c:v>
                </c:pt>
                <c:pt idx="14475">
                  <c:v>868.53</c:v>
                </c:pt>
                <c:pt idx="14476">
                  <c:v>868.59</c:v>
                </c:pt>
                <c:pt idx="14477">
                  <c:v>868.65</c:v>
                </c:pt>
                <c:pt idx="14478">
                  <c:v>868.71</c:v>
                </c:pt>
                <c:pt idx="14479">
                  <c:v>868.77</c:v>
                </c:pt>
                <c:pt idx="14480">
                  <c:v>868.83</c:v>
                </c:pt>
                <c:pt idx="14481">
                  <c:v>868.89</c:v>
                </c:pt>
                <c:pt idx="14482">
                  <c:v>868.95</c:v>
                </c:pt>
                <c:pt idx="14483">
                  <c:v>869.01</c:v>
                </c:pt>
                <c:pt idx="14484">
                  <c:v>869.07</c:v>
                </c:pt>
                <c:pt idx="14485">
                  <c:v>869.13</c:v>
                </c:pt>
                <c:pt idx="14486">
                  <c:v>869.19</c:v>
                </c:pt>
                <c:pt idx="14487">
                  <c:v>869.25</c:v>
                </c:pt>
                <c:pt idx="14488">
                  <c:v>869.31</c:v>
                </c:pt>
                <c:pt idx="14489">
                  <c:v>869.37</c:v>
                </c:pt>
                <c:pt idx="14490">
                  <c:v>869.43</c:v>
                </c:pt>
                <c:pt idx="14491">
                  <c:v>869.49</c:v>
                </c:pt>
                <c:pt idx="14492">
                  <c:v>869.55</c:v>
                </c:pt>
                <c:pt idx="14493">
                  <c:v>869.61</c:v>
                </c:pt>
                <c:pt idx="14494">
                  <c:v>869.67</c:v>
                </c:pt>
                <c:pt idx="14495">
                  <c:v>869.73</c:v>
                </c:pt>
                <c:pt idx="14496">
                  <c:v>869.79</c:v>
                </c:pt>
                <c:pt idx="14497">
                  <c:v>869.85</c:v>
                </c:pt>
                <c:pt idx="14498">
                  <c:v>869.91</c:v>
                </c:pt>
                <c:pt idx="14499">
                  <c:v>869.97</c:v>
                </c:pt>
                <c:pt idx="14500">
                  <c:v>870.03</c:v>
                </c:pt>
                <c:pt idx="14501">
                  <c:v>870.09</c:v>
                </c:pt>
                <c:pt idx="14502">
                  <c:v>870.15</c:v>
                </c:pt>
                <c:pt idx="14503">
                  <c:v>870.21</c:v>
                </c:pt>
                <c:pt idx="14504">
                  <c:v>870.27</c:v>
                </c:pt>
                <c:pt idx="14505">
                  <c:v>870.33</c:v>
                </c:pt>
                <c:pt idx="14506">
                  <c:v>870.39</c:v>
                </c:pt>
                <c:pt idx="14507">
                  <c:v>870.45</c:v>
                </c:pt>
                <c:pt idx="14508">
                  <c:v>870.51</c:v>
                </c:pt>
                <c:pt idx="14509">
                  <c:v>870.57</c:v>
                </c:pt>
                <c:pt idx="14510">
                  <c:v>870.63</c:v>
                </c:pt>
                <c:pt idx="14511">
                  <c:v>870.69</c:v>
                </c:pt>
                <c:pt idx="14512">
                  <c:v>870.75</c:v>
                </c:pt>
                <c:pt idx="14513">
                  <c:v>870.81</c:v>
                </c:pt>
                <c:pt idx="14514">
                  <c:v>870.87</c:v>
                </c:pt>
                <c:pt idx="14515">
                  <c:v>870.93</c:v>
                </c:pt>
                <c:pt idx="14516">
                  <c:v>870.99</c:v>
                </c:pt>
                <c:pt idx="14517">
                  <c:v>871.05</c:v>
                </c:pt>
                <c:pt idx="14518">
                  <c:v>871.11</c:v>
                </c:pt>
                <c:pt idx="14519">
                  <c:v>871.17</c:v>
                </c:pt>
                <c:pt idx="14520">
                  <c:v>871.23</c:v>
                </c:pt>
                <c:pt idx="14521">
                  <c:v>871.29</c:v>
                </c:pt>
                <c:pt idx="14522">
                  <c:v>871.35</c:v>
                </c:pt>
                <c:pt idx="14523">
                  <c:v>871.41</c:v>
                </c:pt>
                <c:pt idx="14524">
                  <c:v>871.47</c:v>
                </c:pt>
                <c:pt idx="14525">
                  <c:v>871.53</c:v>
                </c:pt>
                <c:pt idx="14526">
                  <c:v>871.59</c:v>
                </c:pt>
                <c:pt idx="14527">
                  <c:v>871.65</c:v>
                </c:pt>
                <c:pt idx="14528">
                  <c:v>871.71</c:v>
                </c:pt>
                <c:pt idx="14529">
                  <c:v>871.77</c:v>
                </c:pt>
                <c:pt idx="14530">
                  <c:v>871.83</c:v>
                </c:pt>
                <c:pt idx="14531">
                  <c:v>871.89</c:v>
                </c:pt>
                <c:pt idx="14532">
                  <c:v>871.95</c:v>
                </c:pt>
                <c:pt idx="14533">
                  <c:v>872.01</c:v>
                </c:pt>
                <c:pt idx="14534">
                  <c:v>872.07</c:v>
                </c:pt>
                <c:pt idx="14535">
                  <c:v>872.13</c:v>
                </c:pt>
                <c:pt idx="14536">
                  <c:v>872.19</c:v>
                </c:pt>
                <c:pt idx="14537">
                  <c:v>872.25</c:v>
                </c:pt>
                <c:pt idx="14538">
                  <c:v>872.31</c:v>
                </c:pt>
                <c:pt idx="14539">
                  <c:v>872.37</c:v>
                </c:pt>
                <c:pt idx="14540">
                  <c:v>872.43</c:v>
                </c:pt>
                <c:pt idx="14541">
                  <c:v>872.49</c:v>
                </c:pt>
                <c:pt idx="14542">
                  <c:v>872.55</c:v>
                </c:pt>
                <c:pt idx="14543">
                  <c:v>872.61</c:v>
                </c:pt>
                <c:pt idx="14544">
                  <c:v>872.67</c:v>
                </c:pt>
                <c:pt idx="14545">
                  <c:v>872.73</c:v>
                </c:pt>
                <c:pt idx="14546">
                  <c:v>872.79</c:v>
                </c:pt>
                <c:pt idx="14547">
                  <c:v>872.85</c:v>
                </c:pt>
                <c:pt idx="14548">
                  <c:v>872.91</c:v>
                </c:pt>
                <c:pt idx="14549">
                  <c:v>872.97</c:v>
                </c:pt>
                <c:pt idx="14550">
                  <c:v>873.03</c:v>
                </c:pt>
                <c:pt idx="14551">
                  <c:v>873.09</c:v>
                </c:pt>
                <c:pt idx="14552">
                  <c:v>873.15</c:v>
                </c:pt>
                <c:pt idx="14553">
                  <c:v>873.21</c:v>
                </c:pt>
                <c:pt idx="14554">
                  <c:v>873.27</c:v>
                </c:pt>
                <c:pt idx="14555">
                  <c:v>873.33</c:v>
                </c:pt>
                <c:pt idx="14556">
                  <c:v>873.39</c:v>
                </c:pt>
                <c:pt idx="14557">
                  <c:v>873.45</c:v>
                </c:pt>
                <c:pt idx="14558">
                  <c:v>873.51</c:v>
                </c:pt>
                <c:pt idx="14559">
                  <c:v>873.57</c:v>
                </c:pt>
                <c:pt idx="14560">
                  <c:v>873.63</c:v>
                </c:pt>
                <c:pt idx="14561">
                  <c:v>873.69</c:v>
                </c:pt>
                <c:pt idx="14562">
                  <c:v>873.75</c:v>
                </c:pt>
                <c:pt idx="14563">
                  <c:v>873.81</c:v>
                </c:pt>
                <c:pt idx="14564">
                  <c:v>873.87</c:v>
                </c:pt>
                <c:pt idx="14565">
                  <c:v>873.93</c:v>
                </c:pt>
                <c:pt idx="14566">
                  <c:v>873.99</c:v>
                </c:pt>
                <c:pt idx="14567">
                  <c:v>874.05</c:v>
                </c:pt>
                <c:pt idx="14568">
                  <c:v>874.11</c:v>
                </c:pt>
                <c:pt idx="14569">
                  <c:v>874.17</c:v>
                </c:pt>
                <c:pt idx="14570">
                  <c:v>874.23</c:v>
                </c:pt>
                <c:pt idx="14571">
                  <c:v>874.29</c:v>
                </c:pt>
                <c:pt idx="14572">
                  <c:v>874.35</c:v>
                </c:pt>
                <c:pt idx="14573">
                  <c:v>874.41</c:v>
                </c:pt>
                <c:pt idx="14574">
                  <c:v>874.47</c:v>
                </c:pt>
                <c:pt idx="14575">
                  <c:v>874.53</c:v>
                </c:pt>
                <c:pt idx="14576">
                  <c:v>874.59</c:v>
                </c:pt>
                <c:pt idx="14577">
                  <c:v>874.65</c:v>
                </c:pt>
                <c:pt idx="14578">
                  <c:v>874.71</c:v>
                </c:pt>
                <c:pt idx="14579">
                  <c:v>874.77</c:v>
                </c:pt>
                <c:pt idx="14580">
                  <c:v>874.83</c:v>
                </c:pt>
                <c:pt idx="14581">
                  <c:v>874.89</c:v>
                </c:pt>
                <c:pt idx="14582">
                  <c:v>874.95</c:v>
                </c:pt>
                <c:pt idx="14583">
                  <c:v>875.01</c:v>
                </c:pt>
                <c:pt idx="14584">
                  <c:v>875.07</c:v>
                </c:pt>
                <c:pt idx="14585">
                  <c:v>875.13</c:v>
                </c:pt>
                <c:pt idx="14586">
                  <c:v>875.19</c:v>
                </c:pt>
                <c:pt idx="14587">
                  <c:v>875.25</c:v>
                </c:pt>
                <c:pt idx="14588">
                  <c:v>875.31</c:v>
                </c:pt>
                <c:pt idx="14589">
                  <c:v>875.37</c:v>
                </c:pt>
                <c:pt idx="14590">
                  <c:v>875.43</c:v>
                </c:pt>
                <c:pt idx="14591">
                  <c:v>875.49</c:v>
                </c:pt>
                <c:pt idx="14592">
                  <c:v>875.55</c:v>
                </c:pt>
                <c:pt idx="14593">
                  <c:v>875.61</c:v>
                </c:pt>
                <c:pt idx="14594">
                  <c:v>875.67</c:v>
                </c:pt>
                <c:pt idx="14595">
                  <c:v>875.73</c:v>
                </c:pt>
                <c:pt idx="14596">
                  <c:v>875.79</c:v>
                </c:pt>
                <c:pt idx="14597">
                  <c:v>875.85</c:v>
                </c:pt>
                <c:pt idx="14598">
                  <c:v>875.91</c:v>
                </c:pt>
                <c:pt idx="14599">
                  <c:v>875.97</c:v>
                </c:pt>
                <c:pt idx="14600">
                  <c:v>876.03</c:v>
                </c:pt>
                <c:pt idx="14601">
                  <c:v>876.09</c:v>
                </c:pt>
                <c:pt idx="14602">
                  <c:v>876.15</c:v>
                </c:pt>
                <c:pt idx="14603">
                  <c:v>876.21</c:v>
                </c:pt>
                <c:pt idx="14604">
                  <c:v>876.27</c:v>
                </c:pt>
                <c:pt idx="14605">
                  <c:v>876.33</c:v>
                </c:pt>
                <c:pt idx="14606">
                  <c:v>876.39</c:v>
                </c:pt>
                <c:pt idx="14607">
                  <c:v>876.45</c:v>
                </c:pt>
                <c:pt idx="14608">
                  <c:v>876.51</c:v>
                </c:pt>
                <c:pt idx="14609">
                  <c:v>876.57</c:v>
                </c:pt>
                <c:pt idx="14610">
                  <c:v>876.63</c:v>
                </c:pt>
                <c:pt idx="14611">
                  <c:v>876.69</c:v>
                </c:pt>
                <c:pt idx="14612">
                  <c:v>876.75</c:v>
                </c:pt>
                <c:pt idx="14613">
                  <c:v>876.81</c:v>
                </c:pt>
                <c:pt idx="14614">
                  <c:v>876.87</c:v>
                </c:pt>
                <c:pt idx="14615">
                  <c:v>876.93</c:v>
                </c:pt>
                <c:pt idx="14616">
                  <c:v>876.99</c:v>
                </c:pt>
                <c:pt idx="14617">
                  <c:v>877.05</c:v>
                </c:pt>
                <c:pt idx="14618">
                  <c:v>877.11</c:v>
                </c:pt>
                <c:pt idx="14619">
                  <c:v>877.17</c:v>
                </c:pt>
                <c:pt idx="14620">
                  <c:v>877.23</c:v>
                </c:pt>
                <c:pt idx="14621">
                  <c:v>877.29</c:v>
                </c:pt>
                <c:pt idx="14622">
                  <c:v>877.35</c:v>
                </c:pt>
                <c:pt idx="14623">
                  <c:v>877.41</c:v>
                </c:pt>
                <c:pt idx="14624">
                  <c:v>877.47</c:v>
                </c:pt>
                <c:pt idx="14625">
                  <c:v>877.53</c:v>
                </c:pt>
                <c:pt idx="14626">
                  <c:v>877.59</c:v>
                </c:pt>
                <c:pt idx="14627">
                  <c:v>877.65</c:v>
                </c:pt>
                <c:pt idx="14628">
                  <c:v>877.71</c:v>
                </c:pt>
                <c:pt idx="14629">
                  <c:v>877.77</c:v>
                </c:pt>
                <c:pt idx="14630">
                  <c:v>877.83</c:v>
                </c:pt>
                <c:pt idx="14631">
                  <c:v>877.89</c:v>
                </c:pt>
                <c:pt idx="14632">
                  <c:v>877.95</c:v>
                </c:pt>
                <c:pt idx="14633">
                  <c:v>878.01</c:v>
                </c:pt>
                <c:pt idx="14634">
                  <c:v>878.07</c:v>
                </c:pt>
                <c:pt idx="14635">
                  <c:v>878.13</c:v>
                </c:pt>
                <c:pt idx="14636">
                  <c:v>878.19</c:v>
                </c:pt>
                <c:pt idx="14637">
                  <c:v>878.25</c:v>
                </c:pt>
                <c:pt idx="14638">
                  <c:v>878.31</c:v>
                </c:pt>
                <c:pt idx="14639">
                  <c:v>878.37</c:v>
                </c:pt>
                <c:pt idx="14640">
                  <c:v>878.43</c:v>
                </c:pt>
                <c:pt idx="14641">
                  <c:v>878.49</c:v>
                </c:pt>
                <c:pt idx="14642">
                  <c:v>878.55</c:v>
                </c:pt>
                <c:pt idx="14643">
                  <c:v>878.61</c:v>
                </c:pt>
                <c:pt idx="14644">
                  <c:v>878.67</c:v>
                </c:pt>
                <c:pt idx="14645">
                  <c:v>878.73</c:v>
                </c:pt>
                <c:pt idx="14646">
                  <c:v>878.79</c:v>
                </c:pt>
                <c:pt idx="14647">
                  <c:v>878.85</c:v>
                </c:pt>
                <c:pt idx="14648">
                  <c:v>878.91</c:v>
                </c:pt>
                <c:pt idx="14649">
                  <c:v>878.97</c:v>
                </c:pt>
                <c:pt idx="14650">
                  <c:v>879.03</c:v>
                </c:pt>
                <c:pt idx="14651">
                  <c:v>879.09</c:v>
                </c:pt>
                <c:pt idx="14652">
                  <c:v>879.15</c:v>
                </c:pt>
                <c:pt idx="14653">
                  <c:v>879.21</c:v>
                </c:pt>
                <c:pt idx="14654">
                  <c:v>879.27</c:v>
                </c:pt>
                <c:pt idx="14655">
                  <c:v>879.33</c:v>
                </c:pt>
                <c:pt idx="14656">
                  <c:v>879.39</c:v>
                </c:pt>
                <c:pt idx="14657">
                  <c:v>879.45</c:v>
                </c:pt>
                <c:pt idx="14658">
                  <c:v>879.51</c:v>
                </c:pt>
                <c:pt idx="14659">
                  <c:v>879.57</c:v>
                </c:pt>
                <c:pt idx="14660">
                  <c:v>879.63</c:v>
                </c:pt>
                <c:pt idx="14661">
                  <c:v>879.69</c:v>
                </c:pt>
                <c:pt idx="14662">
                  <c:v>879.75</c:v>
                </c:pt>
                <c:pt idx="14663">
                  <c:v>879.81</c:v>
                </c:pt>
                <c:pt idx="14664">
                  <c:v>879.87</c:v>
                </c:pt>
                <c:pt idx="14665">
                  <c:v>879.93</c:v>
                </c:pt>
                <c:pt idx="14666">
                  <c:v>879.99</c:v>
                </c:pt>
                <c:pt idx="14667">
                  <c:v>880.05</c:v>
                </c:pt>
                <c:pt idx="14668">
                  <c:v>880.11</c:v>
                </c:pt>
                <c:pt idx="14669">
                  <c:v>880.17</c:v>
                </c:pt>
                <c:pt idx="14670">
                  <c:v>880.23</c:v>
                </c:pt>
                <c:pt idx="14671">
                  <c:v>880.29</c:v>
                </c:pt>
                <c:pt idx="14672">
                  <c:v>880.35</c:v>
                </c:pt>
                <c:pt idx="14673">
                  <c:v>880.41</c:v>
                </c:pt>
                <c:pt idx="14674">
                  <c:v>880.47</c:v>
                </c:pt>
                <c:pt idx="14675">
                  <c:v>880.53</c:v>
                </c:pt>
                <c:pt idx="14676">
                  <c:v>880.59</c:v>
                </c:pt>
                <c:pt idx="14677">
                  <c:v>880.65</c:v>
                </c:pt>
                <c:pt idx="14678">
                  <c:v>880.71</c:v>
                </c:pt>
                <c:pt idx="14679">
                  <c:v>880.77</c:v>
                </c:pt>
                <c:pt idx="14680">
                  <c:v>880.83</c:v>
                </c:pt>
                <c:pt idx="14681">
                  <c:v>880.89</c:v>
                </c:pt>
                <c:pt idx="14682">
                  <c:v>880.95</c:v>
                </c:pt>
                <c:pt idx="14683">
                  <c:v>881.01</c:v>
                </c:pt>
                <c:pt idx="14684">
                  <c:v>881.07</c:v>
                </c:pt>
                <c:pt idx="14685">
                  <c:v>881.13</c:v>
                </c:pt>
                <c:pt idx="14686">
                  <c:v>881.19</c:v>
                </c:pt>
                <c:pt idx="14687">
                  <c:v>881.25</c:v>
                </c:pt>
                <c:pt idx="14688">
                  <c:v>881.31</c:v>
                </c:pt>
                <c:pt idx="14689">
                  <c:v>881.37</c:v>
                </c:pt>
                <c:pt idx="14690">
                  <c:v>881.43</c:v>
                </c:pt>
                <c:pt idx="14691">
                  <c:v>881.49</c:v>
                </c:pt>
                <c:pt idx="14692">
                  <c:v>881.55</c:v>
                </c:pt>
                <c:pt idx="14693">
                  <c:v>881.61</c:v>
                </c:pt>
                <c:pt idx="14694">
                  <c:v>881.67</c:v>
                </c:pt>
                <c:pt idx="14695">
                  <c:v>881.73</c:v>
                </c:pt>
                <c:pt idx="14696">
                  <c:v>881.79</c:v>
                </c:pt>
                <c:pt idx="14697">
                  <c:v>881.85</c:v>
                </c:pt>
                <c:pt idx="14698">
                  <c:v>881.91</c:v>
                </c:pt>
                <c:pt idx="14699">
                  <c:v>881.97</c:v>
                </c:pt>
                <c:pt idx="14700">
                  <c:v>882.03</c:v>
                </c:pt>
                <c:pt idx="14701">
                  <c:v>882.09</c:v>
                </c:pt>
                <c:pt idx="14702">
                  <c:v>882.15</c:v>
                </c:pt>
                <c:pt idx="14703">
                  <c:v>882.21</c:v>
                </c:pt>
                <c:pt idx="14704">
                  <c:v>882.27</c:v>
                </c:pt>
                <c:pt idx="14705">
                  <c:v>882.33</c:v>
                </c:pt>
                <c:pt idx="14706">
                  <c:v>882.39</c:v>
                </c:pt>
                <c:pt idx="14707">
                  <c:v>882.45</c:v>
                </c:pt>
                <c:pt idx="14708">
                  <c:v>882.51</c:v>
                </c:pt>
                <c:pt idx="14709">
                  <c:v>882.57</c:v>
                </c:pt>
                <c:pt idx="14710">
                  <c:v>882.63</c:v>
                </c:pt>
                <c:pt idx="14711">
                  <c:v>882.69</c:v>
                </c:pt>
                <c:pt idx="14712">
                  <c:v>882.75</c:v>
                </c:pt>
                <c:pt idx="14713">
                  <c:v>882.81</c:v>
                </c:pt>
                <c:pt idx="14714">
                  <c:v>882.87</c:v>
                </c:pt>
                <c:pt idx="14715">
                  <c:v>882.93</c:v>
                </c:pt>
                <c:pt idx="14716">
                  <c:v>882.99</c:v>
                </c:pt>
                <c:pt idx="14717">
                  <c:v>883.05</c:v>
                </c:pt>
                <c:pt idx="14718">
                  <c:v>883.11</c:v>
                </c:pt>
                <c:pt idx="14719">
                  <c:v>883.17</c:v>
                </c:pt>
                <c:pt idx="14720">
                  <c:v>883.23</c:v>
                </c:pt>
                <c:pt idx="14721">
                  <c:v>883.29</c:v>
                </c:pt>
                <c:pt idx="14722">
                  <c:v>883.35</c:v>
                </c:pt>
                <c:pt idx="14723">
                  <c:v>883.41</c:v>
                </c:pt>
                <c:pt idx="14724">
                  <c:v>883.47</c:v>
                </c:pt>
                <c:pt idx="14725">
                  <c:v>883.53</c:v>
                </c:pt>
                <c:pt idx="14726">
                  <c:v>883.59</c:v>
                </c:pt>
                <c:pt idx="14727">
                  <c:v>883.65</c:v>
                </c:pt>
                <c:pt idx="14728">
                  <c:v>883.71</c:v>
                </c:pt>
                <c:pt idx="14729">
                  <c:v>883.77</c:v>
                </c:pt>
                <c:pt idx="14730">
                  <c:v>883.83</c:v>
                </c:pt>
                <c:pt idx="14731">
                  <c:v>883.89</c:v>
                </c:pt>
                <c:pt idx="14732">
                  <c:v>883.95</c:v>
                </c:pt>
                <c:pt idx="14733">
                  <c:v>884.01</c:v>
                </c:pt>
                <c:pt idx="14734">
                  <c:v>884.07</c:v>
                </c:pt>
                <c:pt idx="14735">
                  <c:v>884.13</c:v>
                </c:pt>
                <c:pt idx="14736">
                  <c:v>884.19</c:v>
                </c:pt>
                <c:pt idx="14737">
                  <c:v>884.25</c:v>
                </c:pt>
                <c:pt idx="14738">
                  <c:v>884.31</c:v>
                </c:pt>
                <c:pt idx="14739">
                  <c:v>884.37</c:v>
                </c:pt>
                <c:pt idx="14740">
                  <c:v>884.43</c:v>
                </c:pt>
                <c:pt idx="14741">
                  <c:v>884.49</c:v>
                </c:pt>
                <c:pt idx="14742">
                  <c:v>884.55</c:v>
                </c:pt>
                <c:pt idx="14743">
                  <c:v>884.61</c:v>
                </c:pt>
                <c:pt idx="14744">
                  <c:v>884.67</c:v>
                </c:pt>
                <c:pt idx="14745">
                  <c:v>884.73</c:v>
                </c:pt>
                <c:pt idx="14746">
                  <c:v>884.79</c:v>
                </c:pt>
                <c:pt idx="14747">
                  <c:v>884.85</c:v>
                </c:pt>
                <c:pt idx="14748">
                  <c:v>884.91</c:v>
                </c:pt>
                <c:pt idx="14749">
                  <c:v>884.97</c:v>
                </c:pt>
                <c:pt idx="14750">
                  <c:v>885.03</c:v>
                </c:pt>
                <c:pt idx="14751">
                  <c:v>885.09</c:v>
                </c:pt>
                <c:pt idx="14752">
                  <c:v>885.15</c:v>
                </c:pt>
                <c:pt idx="14753">
                  <c:v>885.21</c:v>
                </c:pt>
                <c:pt idx="14754">
                  <c:v>885.27</c:v>
                </c:pt>
                <c:pt idx="14755">
                  <c:v>885.33</c:v>
                </c:pt>
                <c:pt idx="14756">
                  <c:v>885.39</c:v>
                </c:pt>
                <c:pt idx="14757">
                  <c:v>885.45</c:v>
                </c:pt>
                <c:pt idx="14758">
                  <c:v>885.51</c:v>
                </c:pt>
                <c:pt idx="14759">
                  <c:v>885.57</c:v>
                </c:pt>
                <c:pt idx="14760">
                  <c:v>885.63</c:v>
                </c:pt>
                <c:pt idx="14761">
                  <c:v>885.69</c:v>
                </c:pt>
                <c:pt idx="14762">
                  <c:v>885.75</c:v>
                </c:pt>
                <c:pt idx="14763">
                  <c:v>885.81</c:v>
                </c:pt>
                <c:pt idx="14764">
                  <c:v>885.87</c:v>
                </c:pt>
                <c:pt idx="14765">
                  <c:v>885.93</c:v>
                </c:pt>
                <c:pt idx="14766">
                  <c:v>885.99</c:v>
                </c:pt>
                <c:pt idx="14767">
                  <c:v>886.05</c:v>
                </c:pt>
                <c:pt idx="14768">
                  <c:v>886.11</c:v>
                </c:pt>
                <c:pt idx="14769">
                  <c:v>886.17</c:v>
                </c:pt>
                <c:pt idx="14770">
                  <c:v>886.23</c:v>
                </c:pt>
                <c:pt idx="14771">
                  <c:v>886.29</c:v>
                </c:pt>
                <c:pt idx="14772">
                  <c:v>886.35</c:v>
                </c:pt>
                <c:pt idx="14773">
                  <c:v>886.41</c:v>
                </c:pt>
                <c:pt idx="14774">
                  <c:v>886.47</c:v>
                </c:pt>
                <c:pt idx="14775">
                  <c:v>886.53</c:v>
                </c:pt>
                <c:pt idx="14776">
                  <c:v>886.59</c:v>
                </c:pt>
                <c:pt idx="14777">
                  <c:v>886.65</c:v>
                </c:pt>
                <c:pt idx="14778">
                  <c:v>886.71</c:v>
                </c:pt>
                <c:pt idx="14779">
                  <c:v>886.77</c:v>
                </c:pt>
                <c:pt idx="14780">
                  <c:v>886.83</c:v>
                </c:pt>
                <c:pt idx="14781">
                  <c:v>886.89</c:v>
                </c:pt>
                <c:pt idx="14782">
                  <c:v>886.95</c:v>
                </c:pt>
                <c:pt idx="14783">
                  <c:v>887.01</c:v>
                </c:pt>
                <c:pt idx="14784">
                  <c:v>887.07</c:v>
                </c:pt>
                <c:pt idx="14785">
                  <c:v>887.13</c:v>
                </c:pt>
                <c:pt idx="14786">
                  <c:v>887.19</c:v>
                </c:pt>
                <c:pt idx="14787">
                  <c:v>887.25</c:v>
                </c:pt>
                <c:pt idx="14788">
                  <c:v>887.31</c:v>
                </c:pt>
                <c:pt idx="14789">
                  <c:v>887.37</c:v>
                </c:pt>
                <c:pt idx="14790">
                  <c:v>887.43</c:v>
                </c:pt>
                <c:pt idx="14791">
                  <c:v>887.49</c:v>
                </c:pt>
                <c:pt idx="14792">
                  <c:v>887.55</c:v>
                </c:pt>
                <c:pt idx="14793">
                  <c:v>887.61</c:v>
                </c:pt>
                <c:pt idx="14794">
                  <c:v>887.67</c:v>
                </c:pt>
                <c:pt idx="14795">
                  <c:v>887.73</c:v>
                </c:pt>
                <c:pt idx="14796">
                  <c:v>887.79</c:v>
                </c:pt>
                <c:pt idx="14797">
                  <c:v>887.85</c:v>
                </c:pt>
                <c:pt idx="14798">
                  <c:v>887.91</c:v>
                </c:pt>
                <c:pt idx="14799">
                  <c:v>887.97</c:v>
                </c:pt>
                <c:pt idx="14800">
                  <c:v>888.03</c:v>
                </c:pt>
                <c:pt idx="14801">
                  <c:v>888.09</c:v>
                </c:pt>
                <c:pt idx="14802">
                  <c:v>888.15</c:v>
                </c:pt>
                <c:pt idx="14803">
                  <c:v>888.21</c:v>
                </c:pt>
                <c:pt idx="14804">
                  <c:v>888.27</c:v>
                </c:pt>
                <c:pt idx="14805">
                  <c:v>888.33</c:v>
                </c:pt>
                <c:pt idx="14806">
                  <c:v>888.39</c:v>
                </c:pt>
                <c:pt idx="14807">
                  <c:v>888.45</c:v>
                </c:pt>
                <c:pt idx="14808">
                  <c:v>888.51</c:v>
                </c:pt>
                <c:pt idx="14809">
                  <c:v>888.57</c:v>
                </c:pt>
                <c:pt idx="14810">
                  <c:v>888.63</c:v>
                </c:pt>
                <c:pt idx="14811">
                  <c:v>888.69</c:v>
                </c:pt>
                <c:pt idx="14812">
                  <c:v>888.75</c:v>
                </c:pt>
                <c:pt idx="14813">
                  <c:v>888.81</c:v>
                </c:pt>
                <c:pt idx="14814">
                  <c:v>888.87</c:v>
                </c:pt>
                <c:pt idx="14815">
                  <c:v>888.93</c:v>
                </c:pt>
                <c:pt idx="14816">
                  <c:v>888.99</c:v>
                </c:pt>
                <c:pt idx="14817">
                  <c:v>889.05</c:v>
                </c:pt>
                <c:pt idx="14818">
                  <c:v>889.11</c:v>
                </c:pt>
                <c:pt idx="14819">
                  <c:v>889.17</c:v>
                </c:pt>
                <c:pt idx="14820">
                  <c:v>889.23</c:v>
                </c:pt>
                <c:pt idx="14821">
                  <c:v>889.29</c:v>
                </c:pt>
                <c:pt idx="14822">
                  <c:v>889.35</c:v>
                </c:pt>
                <c:pt idx="14823">
                  <c:v>889.41</c:v>
                </c:pt>
                <c:pt idx="14824">
                  <c:v>889.47</c:v>
                </c:pt>
                <c:pt idx="14825">
                  <c:v>889.53</c:v>
                </c:pt>
                <c:pt idx="14826">
                  <c:v>889.59</c:v>
                </c:pt>
                <c:pt idx="14827">
                  <c:v>889.65</c:v>
                </c:pt>
                <c:pt idx="14828">
                  <c:v>889.71</c:v>
                </c:pt>
                <c:pt idx="14829">
                  <c:v>889.77</c:v>
                </c:pt>
                <c:pt idx="14830">
                  <c:v>889.83</c:v>
                </c:pt>
                <c:pt idx="14831">
                  <c:v>889.89</c:v>
                </c:pt>
                <c:pt idx="14832">
                  <c:v>889.95</c:v>
                </c:pt>
                <c:pt idx="14833">
                  <c:v>890.01</c:v>
                </c:pt>
                <c:pt idx="14834">
                  <c:v>890.07</c:v>
                </c:pt>
                <c:pt idx="14835">
                  <c:v>890.13</c:v>
                </c:pt>
                <c:pt idx="14836">
                  <c:v>890.19</c:v>
                </c:pt>
                <c:pt idx="14837">
                  <c:v>890.25</c:v>
                </c:pt>
                <c:pt idx="14838">
                  <c:v>890.31</c:v>
                </c:pt>
                <c:pt idx="14839">
                  <c:v>890.37</c:v>
                </c:pt>
                <c:pt idx="14840">
                  <c:v>890.43</c:v>
                </c:pt>
                <c:pt idx="14841">
                  <c:v>890.49</c:v>
                </c:pt>
                <c:pt idx="14842">
                  <c:v>890.55</c:v>
                </c:pt>
                <c:pt idx="14843">
                  <c:v>890.61</c:v>
                </c:pt>
                <c:pt idx="14844">
                  <c:v>890.67</c:v>
                </c:pt>
                <c:pt idx="14845">
                  <c:v>890.73</c:v>
                </c:pt>
                <c:pt idx="14846">
                  <c:v>890.79</c:v>
                </c:pt>
                <c:pt idx="14847">
                  <c:v>890.85</c:v>
                </c:pt>
                <c:pt idx="14848">
                  <c:v>890.91</c:v>
                </c:pt>
                <c:pt idx="14849">
                  <c:v>890.97</c:v>
                </c:pt>
                <c:pt idx="14850">
                  <c:v>891.03</c:v>
                </c:pt>
                <c:pt idx="14851">
                  <c:v>891.09</c:v>
                </c:pt>
                <c:pt idx="14852">
                  <c:v>891.15</c:v>
                </c:pt>
                <c:pt idx="14853">
                  <c:v>891.21</c:v>
                </c:pt>
                <c:pt idx="14854">
                  <c:v>891.27</c:v>
                </c:pt>
                <c:pt idx="14855">
                  <c:v>891.33</c:v>
                </c:pt>
                <c:pt idx="14856">
                  <c:v>891.39</c:v>
                </c:pt>
                <c:pt idx="14857">
                  <c:v>891.45</c:v>
                </c:pt>
                <c:pt idx="14858">
                  <c:v>891.51</c:v>
                </c:pt>
                <c:pt idx="14859">
                  <c:v>891.57</c:v>
                </c:pt>
                <c:pt idx="14860">
                  <c:v>891.63</c:v>
                </c:pt>
                <c:pt idx="14861">
                  <c:v>891.69</c:v>
                </c:pt>
                <c:pt idx="14862">
                  <c:v>891.75</c:v>
                </c:pt>
                <c:pt idx="14863">
                  <c:v>891.81</c:v>
                </c:pt>
                <c:pt idx="14864">
                  <c:v>891.87</c:v>
                </c:pt>
                <c:pt idx="14865">
                  <c:v>891.93</c:v>
                </c:pt>
                <c:pt idx="14866">
                  <c:v>891.99</c:v>
                </c:pt>
                <c:pt idx="14867">
                  <c:v>892.05</c:v>
                </c:pt>
                <c:pt idx="14868">
                  <c:v>892.11</c:v>
                </c:pt>
                <c:pt idx="14869">
                  <c:v>892.17</c:v>
                </c:pt>
                <c:pt idx="14870">
                  <c:v>892.23</c:v>
                </c:pt>
                <c:pt idx="14871">
                  <c:v>892.29</c:v>
                </c:pt>
                <c:pt idx="14872">
                  <c:v>892.35</c:v>
                </c:pt>
                <c:pt idx="14873">
                  <c:v>892.41</c:v>
                </c:pt>
                <c:pt idx="14874">
                  <c:v>892.47</c:v>
                </c:pt>
                <c:pt idx="14875">
                  <c:v>892.53</c:v>
                </c:pt>
                <c:pt idx="14876">
                  <c:v>892.59</c:v>
                </c:pt>
                <c:pt idx="14877">
                  <c:v>892.65</c:v>
                </c:pt>
                <c:pt idx="14878">
                  <c:v>892.71</c:v>
                </c:pt>
                <c:pt idx="14879">
                  <c:v>892.77</c:v>
                </c:pt>
                <c:pt idx="14880">
                  <c:v>892.83</c:v>
                </c:pt>
                <c:pt idx="14881">
                  <c:v>892.89</c:v>
                </c:pt>
                <c:pt idx="14882">
                  <c:v>892.95</c:v>
                </c:pt>
                <c:pt idx="14883">
                  <c:v>893.01</c:v>
                </c:pt>
                <c:pt idx="14884">
                  <c:v>893.07</c:v>
                </c:pt>
                <c:pt idx="14885">
                  <c:v>893.13</c:v>
                </c:pt>
                <c:pt idx="14886">
                  <c:v>893.19</c:v>
                </c:pt>
                <c:pt idx="14887">
                  <c:v>893.25</c:v>
                </c:pt>
                <c:pt idx="14888">
                  <c:v>893.31</c:v>
                </c:pt>
                <c:pt idx="14889">
                  <c:v>893.37</c:v>
                </c:pt>
                <c:pt idx="14890">
                  <c:v>893.43</c:v>
                </c:pt>
                <c:pt idx="14891">
                  <c:v>893.49</c:v>
                </c:pt>
                <c:pt idx="14892">
                  <c:v>893.55</c:v>
                </c:pt>
                <c:pt idx="14893">
                  <c:v>893.61</c:v>
                </c:pt>
                <c:pt idx="14894">
                  <c:v>893.67</c:v>
                </c:pt>
                <c:pt idx="14895">
                  <c:v>893.73</c:v>
                </c:pt>
                <c:pt idx="14896">
                  <c:v>893.79</c:v>
                </c:pt>
                <c:pt idx="14897">
                  <c:v>893.85</c:v>
                </c:pt>
                <c:pt idx="14898">
                  <c:v>893.91</c:v>
                </c:pt>
                <c:pt idx="14899">
                  <c:v>893.97</c:v>
                </c:pt>
                <c:pt idx="14900">
                  <c:v>894.03</c:v>
                </c:pt>
                <c:pt idx="14901">
                  <c:v>894.09</c:v>
                </c:pt>
                <c:pt idx="14902">
                  <c:v>894.15</c:v>
                </c:pt>
                <c:pt idx="14903">
                  <c:v>894.21</c:v>
                </c:pt>
                <c:pt idx="14904">
                  <c:v>894.27</c:v>
                </c:pt>
                <c:pt idx="14905">
                  <c:v>894.33</c:v>
                </c:pt>
                <c:pt idx="14906">
                  <c:v>894.39</c:v>
                </c:pt>
                <c:pt idx="14907">
                  <c:v>894.45</c:v>
                </c:pt>
                <c:pt idx="14908">
                  <c:v>894.51</c:v>
                </c:pt>
                <c:pt idx="14909">
                  <c:v>894.57</c:v>
                </c:pt>
                <c:pt idx="14910">
                  <c:v>894.63</c:v>
                </c:pt>
                <c:pt idx="14911">
                  <c:v>894.69</c:v>
                </c:pt>
                <c:pt idx="14912">
                  <c:v>894.75</c:v>
                </c:pt>
                <c:pt idx="14913">
                  <c:v>894.81</c:v>
                </c:pt>
                <c:pt idx="14914">
                  <c:v>894.87</c:v>
                </c:pt>
                <c:pt idx="14915">
                  <c:v>894.93</c:v>
                </c:pt>
                <c:pt idx="14916">
                  <c:v>894.99</c:v>
                </c:pt>
                <c:pt idx="14917">
                  <c:v>895.05</c:v>
                </c:pt>
                <c:pt idx="14918">
                  <c:v>895.11</c:v>
                </c:pt>
                <c:pt idx="14919">
                  <c:v>895.17</c:v>
                </c:pt>
                <c:pt idx="14920">
                  <c:v>895.23</c:v>
                </c:pt>
                <c:pt idx="14921">
                  <c:v>895.29</c:v>
                </c:pt>
                <c:pt idx="14922">
                  <c:v>895.35</c:v>
                </c:pt>
                <c:pt idx="14923">
                  <c:v>895.41</c:v>
                </c:pt>
                <c:pt idx="14924">
                  <c:v>895.47</c:v>
                </c:pt>
                <c:pt idx="14925">
                  <c:v>895.53</c:v>
                </c:pt>
                <c:pt idx="14926">
                  <c:v>895.59</c:v>
                </c:pt>
                <c:pt idx="14927">
                  <c:v>895.65</c:v>
                </c:pt>
                <c:pt idx="14928">
                  <c:v>895.71</c:v>
                </c:pt>
                <c:pt idx="14929">
                  <c:v>895.77</c:v>
                </c:pt>
                <c:pt idx="14930">
                  <c:v>895.83</c:v>
                </c:pt>
                <c:pt idx="14931">
                  <c:v>895.89</c:v>
                </c:pt>
                <c:pt idx="14932">
                  <c:v>895.95</c:v>
                </c:pt>
                <c:pt idx="14933">
                  <c:v>896.01</c:v>
                </c:pt>
                <c:pt idx="14934">
                  <c:v>896.07</c:v>
                </c:pt>
                <c:pt idx="14935">
                  <c:v>896.13</c:v>
                </c:pt>
                <c:pt idx="14936">
                  <c:v>896.19</c:v>
                </c:pt>
                <c:pt idx="14937">
                  <c:v>896.25</c:v>
                </c:pt>
                <c:pt idx="14938">
                  <c:v>896.31</c:v>
                </c:pt>
                <c:pt idx="14939">
                  <c:v>896.37</c:v>
                </c:pt>
                <c:pt idx="14940">
                  <c:v>896.43</c:v>
                </c:pt>
                <c:pt idx="14941">
                  <c:v>896.49</c:v>
                </c:pt>
                <c:pt idx="14942">
                  <c:v>896.55</c:v>
                </c:pt>
                <c:pt idx="14943">
                  <c:v>896.61</c:v>
                </c:pt>
                <c:pt idx="14944">
                  <c:v>896.67</c:v>
                </c:pt>
                <c:pt idx="14945">
                  <c:v>896.73</c:v>
                </c:pt>
                <c:pt idx="14946">
                  <c:v>896.79</c:v>
                </c:pt>
                <c:pt idx="14947">
                  <c:v>896.85</c:v>
                </c:pt>
                <c:pt idx="14948">
                  <c:v>896.91</c:v>
                </c:pt>
                <c:pt idx="14949">
                  <c:v>896.97</c:v>
                </c:pt>
                <c:pt idx="14950">
                  <c:v>897.03</c:v>
                </c:pt>
                <c:pt idx="14951">
                  <c:v>897.09</c:v>
                </c:pt>
                <c:pt idx="14952">
                  <c:v>897.15</c:v>
                </c:pt>
                <c:pt idx="14953">
                  <c:v>897.21</c:v>
                </c:pt>
                <c:pt idx="14954">
                  <c:v>897.27</c:v>
                </c:pt>
                <c:pt idx="14955">
                  <c:v>897.33</c:v>
                </c:pt>
                <c:pt idx="14956">
                  <c:v>897.39</c:v>
                </c:pt>
                <c:pt idx="14957">
                  <c:v>897.45</c:v>
                </c:pt>
                <c:pt idx="14958">
                  <c:v>897.51</c:v>
                </c:pt>
                <c:pt idx="14959">
                  <c:v>897.57</c:v>
                </c:pt>
                <c:pt idx="14960">
                  <c:v>897.63</c:v>
                </c:pt>
                <c:pt idx="14961">
                  <c:v>897.69</c:v>
                </c:pt>
                <c:pt idx="14962">
                  <c:v>897.75</c:v>
                </c:pt>
                <c:pt idx="14963">
                  <c:v>897.81</c:v>
                </c:pt>
                <c:pt idx="14964">
                  <c:v>897.87</c:v>
                </c:pt>
                <c:pt idx="14965">
                  <c:v>897.93</c:v>
                </c:pt>
                <c:pt idx="14966">
                  <c:v>897.99</c:v>
                </c:pt>
                <c:pt idx="14967">
                  <c:v>898.05</c:v>
                </c:pt>
                <c:pt idx="14968">
                  <c:v>898.11</c:v>
                </c:pt>
                <c:pt idx="14969">
                  <c:v>898.17</c:v>
                </c:pt>
                <c:pt idx="14970">
                  <c:v>898.23</c:v>
                </c:pt>
                <c:pt idx="14971">
                  <c:v>898.29</c:v>
                </c:pt>
                <c:pt idx="14972">
                  <c:v>898.35</c:v>
                </c:pt>
                <c:pt idx="14973">
                  <c:v>898.41</c:v>
                </c:pt>
                <c:pt idx="14974">
                  <c:v>898.47</c:v>
                </c:pt>
                <c:pt idx="14975">
                  <c:v>898.53</c:v>
                </c:pt>
                <c:pt idx="14976">
                  <c:v>898.59</c:v>
                </c:pt>
                <c:pt idx="14977">
                  <c:v>898.65</c:v>
                </c:pt>
                <c:pt idx="14978">
                  <c:v>898.71</c:v>
                </c:pt>
                <c:pt idx="14979">
                  <c:v>898.77</c:v>
                </c:pt>
                <c:pt idx="14980">
                  <c:v>898.83</c:v>
                </c:pt>
                <c:pt idx="14981">
                  <c:v>898.89</c:v>
                </c:pt>
                <c:pt idx="14982">
                  <c:v>898.95</c:v>
                </c:pt>
                <c:pt idx="14983">
                  <c:v>899.01</c:v>
                </c:pt>
                <c:pt idx="14984">
                  <c:v>899.07</c:v>
                </c:pt>
                <c:pt idx="14985">
                  <c:v>899.13</c:v>
                </c:pt>
                <c:pt idx="14986">
                  <c:v>899.19</c:v>
                </c:pt>
                <c:pt idx="14987">
                  <c:v>899.25</c:v>
                </c:pt>
                <c:pt idx="14988">
                  <c:v>899.31</c:v>
                </c:pt>
                <c:pt idx="14989">
                  <c:v>899.37</c:v>
                </c:pt>
                <c:pt idx="14990">
                  <c:v>899.43</c:v>
                </c:pt>
                <c:pt idx="14991">
                  <c:v>899.49</c:v>
                </c:pt>
                <c:pt idx="14992">
                  <c:v>899.55</c:v>
                </c:pt>
                <c:pt idx="14993">
                  <c:v>899.61</c:v>
                </c:pt>
                <c:pt idx="14994">
                  <c:v>899.67</c:v>
                </c:pt>
                <c:pt idx="14995">
                  <c:v>899.73</c:v>
                </c:pt>
                <c:pt idx="14996">
                  <c:v>899.79</c:v>
                </c:pt>
                <c:pt idx="14997">
                  <c:v>899.85</c:v>
                </c:pt>
                <c:pt idx="14998">
                  <c:v>899.91</c:v>
                </c:pt>
                <c:pt idx="14999">
                  <c:v>899.97</c:v>
                </c:pt>
                <c:pt idx="15000">
                  <c:v>900.03</c:v>
                </c:pt>
                <c:pt idx="15001">
                  <c:v>900.09</c:v>
                </c:pt>
                <c:pt idx="15002">
                  <c:v>900.15</c:v>
                </c:pt>
                <c:pt idx="15003">
                  <c:v>900.21</c:v>
                </c:pt>
                <c:pt idx="15004">
                  <c:v>900.27</c:v>
                </c:pt>
                <c:pt idx="15005">
                  <c:v>900.33</c:v>
                </c:pt>
                <c:pt idx="15006">
                  <c:v>900.39</c:v>
                </c:pt>
                <c:pt idx="15007">
                  <c:v>900.45</c:v>
                </c:pt>
                <c:pt idx="15008">
                  <c:v>900.51</c:v>
                </c:pt>
                <c:pt idx="15009">
                  <c:v>900.57</c:v>
                </c:pt>
                <c:pt idx="15010">
                  <c:v>900.63</c:v>
                </c:pt>
                <c:pt idx="15011">
                  <c:v>900.69</c:v>
                </c:pt>
                <c:pt idx="15012">
                  <c:v>900.75</c:v>
                </c:pt>
                <c:pt idx="15013">
                  <c:v>900.81</c:v>
                </c:pt>
                <c:pt idx="15014">
                  <c:v>900.87</c:v>
                </c:pt>
                <c:pt idx="15015">
                  <c:v>900.93</c:v>
                </c:pt>
                <c:pt idx="15016">
                  <c:v>900.99</c:v>
                </c:pt>
                <c:pt idx="15017">
                  <c:v>901.05</c:v>
                </c:pt>
                <c:pt idx="15018">
                  <c:v>901.11</c:v>
                </c:pt>
                <c:pt idx="15019">
                  <c:v>901.17</c:v>
                </c:pt>
                <c:pt idx="15020">
                  <c:v>901.23</c:v>
                </c:pt>
                <c:pt idx="15021">
                  <c:v>901.29</c:v>
                </c:pt>
                <c:pt idx="15022">
                  <c:v>901.35</c:v>
                </c:pt>
                <c:pt idx="15023">
                  <c:v>901.41</c:v>
                </c:pt>
                <c:pt idx="15024">
                  <c:v>901.47</c:v>
                </c:pt>
                <c:pt idx="15025">
                  <c:v>901.53</c:v>
                </c:pt>
                <c:pt idx="15026">
                  <c:v>901.59</c:v>
                </c:pt>
                <c:pt idx="15027">
                  <c:v>901.65</c:v>
                </c:pt>
                <c:pt idx="15028">
                  <c:v>901.71</c:v>
                </c:pt>
                <c:pt idx="15029">
                  <c:v>901.77</c:v>
                </c:pt>
                <c:pt idx="15030">
                  <c:v>901.83</c:v>
                </c:pt>
                <c:pt idx="15031">
                  <c:v>901.89</c:v>
                </c:pt>
                <c:pt idx="15032">
                  <c:v>901.95</c:v>
                </c:pt>
                <c:pt idx="15033">
                  <c:v>902.01</c:v>
                </c:pt>
                <c:pt idx="15034">
                  <c:v>902.07</c:v>
                </c:pt>
                <c:pt idx="15035">
                  <c:v>902.13</c:v>
                </c:pt>
                <c:pt idx="15036">
                  <c:v>902.19</c:v>
                </c:pt>
                <c:pt idx="15037">
                  <c:v>902.25</c:v>
                </c:pt>
                <c:pt idx="15038">
                  <c:v>902.31</c:v>
                </c:pt>
                <c:pt idx="15039">
                  <c:v>902.37</c:v>
                </c:pt>
                <c:pt idx="15040">
                  <c:v>902.43</c:v>
                </c:pt>
                <c:pt idx="15041">
                  <c:v>902.49</c:v>
                </c:pt>
                <c:pt idx="15042">
                  <c:v>902.55</c:v>
                </c:pt>
                <c:pt idx="15043">
                  <c:v>902.61</c:v>
                </c:pt>
                <c:pt idx="15044">
                  <c:v>902.67</c:v>
                </c:pt>
                <c:pt idx="15045">
                  <c:v>902.73</c:v>
                </c:pt>
                <c:pt idx="15046">
                  <c:v>902.79</c:v>
                </c:pt>
                <c:pt idx="15047">
                  <c:v>902.85</c:v>
                </c:pt>
                <c:pt idx="15048">
                  <c:v>902.91</c:v>
                </c:pt>
                <c:pt idx="15049">
                  <c:v>902.97</c:v>
                </c:pt>
                <c:pt idx="15050">
                  <c:v>903.03</c:v>
                </c:pt>
                <c:pt idx="15051">
                  <c:v>903.09</c:v>
                </c:pt>
                <c:pt idx="15052">
                  <c:v>903.15</c:v>
                </c:pt>
                <c:pt idx="15053">
                  <c:v>903.21</c:v>
                </c:pt>
                <c:pt idx="15054">
                  <c:v>903.27</c:v>
                </c:pt>
                <c:pt idx="15055">
                  <c:v>903.33</c:v>
                </c:pt>
                <c:pt idx="15056">
                  <c:v>903.39</c:v>
                </c:pt>
                <c:pt idx="15057">
                  <c:v>903.45</c:v>
                </c:pt>
                <c:pt idx="15058">
                  <c:v>903.51</c:v>
                </c:pt>
                <c:pt idx="15059">
                  <c:v>903.57</c:v>
                </c:pt>
                <c:pt idx="15060">
                  <c:v>903.63</c:v>
                </c:pt>
                <c:pt idx="15061">
                  <c:v>903.69</c:v>
                </c:pt>
                <c:pt idx="15062">
                  <c:v>903.75</c:v>
                </c:pt>
                <c:pt idx="15063">
                  <c:v>903.81</c:v>
                </c:pt>
                <c:pt idx="15064">
                  <c:v>903.87</c:v>
                </c:pt>
                <c:pt idx="15065">
                  <c:v>903.93</c:v>
                </c:pt>
                <c:pt idx="15066">
                  <c:v>903.99</c:v>
                </c:pt>
                <c:pt idx="15067">
                  <c:v>904.05</c:v>
                </c:pt>
                <c:pt idx="15068">
                  <c:v>904.11</c:v>
                </c:pt>
                <c:pt idx="15069">
                  <c:v>904.17</c:v>
                </c:pt>
                <c:pt idx="15070">
                  <c:v>904.23</c:v>
                </c:pt>
                <c:pt idx="15071">
                  <c:v>904.29</c:v>
                </c:pt>
                <c:pt idx="15072">
                  <c:v>904.35</c:v>
                </c:pt>
                <c:pt idx="15073">
                  <c:v>904.41</c:v>
                </c:pt>
                <c:pt idx="15074">
                  <c:v>904.47</c:v>
                </c:pt>
                <c:pt idx="15075">
                  <c:v>904.53</c:v>
                </c:pt>
                <c:pt idx="15076">
                  <c:v>904.59</c:v>
                </c:pt>
                <c:pt idx="15077">
                  <c:v>904.65</c:v>
                </c:pt>
                <c:pt idx="15078">
                  <c:v>904.71</c:v>
                </c:pt>
                <c:pt idx="15079">
                  <c:v>904.77</c:v>
                </c:pt>
                <c:pt idx="15080">
                  <c:v>904.83</c:v>
                </c:pt>
                <c:pt idx="15081">
                  <c:v>904.89</c:v>
                </c:pt>
                <c:pt idx="15082">
                  <c:v>904.95</c:v>
                </c:pt>
                <c:pt idx="15083">
                  <c:v>905.01</c:v>
                </c:pt>
                <c:pt idx="15084">
                  <c:v>905.07</c:v>
                </c:pt>
                <c:pt idx="15085">
                  <c:v>905.13</c:v>
                </c:pt>
                <c:pt idx="15086">
                  <c:v>905.19</c:v>
                </c:pt>
                <c:pt idx="15087">
                  <c:v>905.25</c:v>
                </c:pt>
                <c:pt idx="15088">
                  <c:v>905.31</c:v>
                </c:pt>
                <c:pt idx="15089">
                  <c:v>905.37</c:v>
                </c:pt>
                <c:pt idx="15090">
                  <c:v>905.43</c:v>
                </c:pt>
                <c:pt idx="15091">
                  <c:v>905.49</c:v>
                </c:pt>
                <c:pt idx="15092">
                  <c:v>905.55</c:v>
                </c:pt>
                <c:pt idx="15093">
                  <c:v>905.61</c:v>
                </c:pt>
                <c:pt idx="15094">
                  <c:v>905.67</c:v>
                </c:pt>
                <c:pt idx="15095">
                  <c:v>905.73</c:v>
                </c:pt>
                <c:pt idx="15096">
                  <c:v>905.79</c:v>
                </c:pt>
                <c:pt idx="15097">
                  <c:v>905.85</c:v>
                </c:pt>
                <c:pt idx="15098">
                  <c:v>905.91</c:v>
                </c:pt>
                <c:pt idx="15099">
                  <c:v>905.97</c:v>
                </c:pt>
                <c:pt idx="15100">
                  <c:v>906.03</c:v>
                </c:pt>
                <c:pt idx="15101">
                  <c:v>906.09</c:v>
                </c:pt>
                <c:pt idx="15102">
                  <c:v>906.15</c:v>
                </c:pt>
                <c:pt idx="15103">
                  <c:v>906.21</c:v>
                </c:pt>
                <c:pt idx="15104">
                  <c:v>906.27</c:v>
                </c:pt>
                <c:pt idx="15105">
                  <c:v>906.33</c:v>
                </c:pt>
                <c:pt idx="15106">
                  <c:v>906.39</c:v>
                </c:pt>
                <c:pt idx="15107">
                  <c:v>906.45</c:v>
                </c:pt>
                <c:pt idx="15108">
                  <c:v>906.51</c:v>
                </c:pt>
                <c:pt idx="15109">
                  <c:v>906.57</c:v>
                </c:pt>
                <c:pt idx="15110">
                  <c:v>906.63</c:v>
                </c:pt>
                <c:pt idx="15111">
                  <c:v>906.69</c:v>
                </c:pt>
                <c:pt idx="15112">
                  <c:v>906.75</c:v>
                </c:pt>
                <c:pt idx="15113">
                  <c:v>906.81</c:v>
                </c:pt>
                <c:pt idx="15114">
                  <c:v>906.87</c:v>
                </c:pt>
                <c:pt idx="15115">
                  <c:v>906.93</c:v>
                </c:pt>
                <c:pt idx="15116">
                  <c:v>906.99</c:v>
                </c:pt>
                <c:pt idx="15117">
                  <c:v>907.05</c:v>
                </c:pt>
                <c:pt idx="15118">
                  <c:v>907.11</c:v>
                </c:pt>
                <c:pt idx="15119">
                  <c:v>907.17</c:v>
                </c:pt>
                <c:pt idx="15120">
                  <c:v>907.23</c:v>
                </c:pt>
                <c:pt idx="15121">
                  <c:v>907.29</c:v>
                </c:pt>
                <c:pt idx="15122">
                  <c:v>907.35</c:v>
                </c:pt>
                <c:pt idx="15123">
                  <c:v>907.41</c:v>
                </c:pt>
                <c:pt idx="15124">
                  <c:v>907.47</c:v>
                </c:pt>
                <c:pt idx="15125">
                  <c:v>907.53</c:v>
                </c:pt>
                <c:pt idx="15126">
                  <c:v>907.59</c:v>
                </c:pt>
                <c:pt idx="15127">
                  <c:v>907.65</c:v>
                </c:pt>
                <c:pt idx="15128">
                  <c:v>907.71</c:v>
                </c:pt>
                <c:pt idx="15129">
                  <c:v>907.77</c:v>
                </c:pt>
                <c:pt idx="15130">
                  <c:v>907.83</c:v>
                </c:pt>
                <c:pt idx="15131">
                  <c:v>907.89</c:v>
                </c:pt>
                <c:pt idx="15132">
                  <c:v>907.95</c:v>
                </c:pt>
                <c:pt idx="15133">
                  <c:v>908.01</c:v>
                </c:pt>
                <c:pt idx="15134">
                  <c:v>908.07</c:v>
                </c:pt>
                <c:pt idx="15135">
                  <c:v>908.13</c:v>
                </c:pt>
                <c:pt idx="15136">
                  <c:v>908.19</c:v>
                </c:pt>
                <c:pt idx="15137">
                  <c:v>908.25</c:v>
                </c:pt>
                <c:pt idx="15138">
                  <c:v>908.31</c:v>
                </c:pt>
                <c:pt idx="15139">
                  <c:v>908.37</c:v>
                </c:pt>
                <c:pt idx="15140">
                  <c:v>908.43</c:v>
                </c:pt>
                <c:pt idx="15141">
                  <c:v>908.49</c:v>
                </c:pt>
                <c:pt idx="15142">
                  <c:v>908.55</c:v>
                </c:pt>
                <c:pt idx="15143">
                  <c:v>908.61</c:v>
                </c:pt>
                <c:pt idx="15144">
                  <c:v>908.67</c:v>
                </c:pt>
                <c:pt idx="15145">
                  <c:v>908.73</c:v>
                </c:pt>
                <c:pt idx="15146">
                  <c:v>908.79</c:v>
                </c:pt>
                <c:pt idx="15147">
                  <c:v>908.85</c:v>
                </c:pt>
                <c:pt idx="15148">
                  <c:v>908.91</c:v>
                </c:pt>
                <c:pt idx="15149">
                  <c:v>908.97</c:v>
                </c:pt>
                <c:pt idx="15150">
                  <c:v>909.03</c:v>
                </c:pt>
                <c:pt idx="15151">
                  <c:v>909.09</c:v>
                </c:pt>
                <c:pt idx="15152">
                  <c:v>909.15</c:v>
                </c:pt>
                <c:pt idx="15153">
                  <c:v>909.21</c:v>
                </c:pt>
                <c:pt idx="15154">
                  <c:v>909.27</c:v>
                </c:pt>
                <c:pt idx="15155">
                  <c:v>909.33</c:v>
                </c:pt>
                <c:pt idx="15156">
                  <c:v>909.39</c:v>
                </c:pt>
                <c:pt idx="15157">
                  <c:v>909.45</c:v>
                </c:pt>
                <c:pt idx="15158">
                  <c:v>909.51</c:v>
                </c:pt>
                <c:pt idx="15159">
                  <c:v>909.57</c:v>
                </c:pt>
                <c:pt idx="15160">
                  <c:v>909.63</c:v>
                </c:pt>
                <c:pt idx="15161">
                  <c:v>909.69</c:v>
                </c:pt>
                <c:pt idx="15162">
                  <c:v>909.75</c:v>
                </c:pt>
                <c:pt idx="15163">
                  <c:v>909.81</c:v>
                </c:pt>
                <c:pt idx="15164">
                  <c:v>909.87</c:v>
                </c:pt>
                <c:pt idx="15165">
                  <c:v>909.93</c:v>
                </c:pt>
                <c:pt idx="15166">
                  <c:v>909.99</c:v>
                </c:pt>
                <c:pt idx="15167">
                  <c:v>910.05</c:v>
                </c:pt>
                <c:pt idx="15168">
                  <c:v>910.11</c:v>
                </c:pt>
                <c:pt idx="15169">
                  <c:v>910.17</c:v>
                </c:pt>
                <c:pt idx="15170">
                  <c:v>910.23</c:v>
                </c:pt>
                <c:pt idx="15171">
                  <c:v>910.29</c:v>
                </c:pt>
                <c:pt idx="15172">
                  <c:v>910.35</c:v>
                </c:pt>
                <c:pt idx="15173">
                  <c:v>910.41</c:v>
                </c:pt>
                <c:pt idx="15174">
                  <c:v>910.47</c:v>
                </c:pt>
                <c:pt idx="15175">
                  <c:v>910.53</c:v>
                </c:pt>
                <c:pt idx="15176">
                  <c:v>910.59</c:v>
                </c:pt>
                <c:pt idx="15177">
                  <c:v>910.65</c:v>
                </c:pt>
                <c:pt idx="15178">
                  <c:v>910.71</c:v>
                </c:pt>
                <c:pt idx="15179">
                  <c:v>910.77</c:v>
                </c:pt>
                <c:pt idx="15180">
                  <c:v>910.83</c:v>
                </c:pt>
                <c:pt idx="15181">
                  <c:v>910.89</c:v>
                </c:pt>
                <c:pt idx="15182">
                  <c:v>910.95</c:v>
                </c:pt>
                <c:pt idx="15183">
                  <c:v>911.01</c:v>
                </c:pt>
                <c:pt idx="15184">
                  <c:v>911.07</c:v>
                </c:pt>
                <c:pt idx="15185">
                  <c:v>911.13</c:v>
                </c:pt>
                <c:pt idx="15186">
                  <c:v>911.19</c:v>
                </c:pt>
                <c:pt idx="15187">
                  <c:v>911.25</c:v>
                </c:pt>
                <c:pt idx="15188">
                  <c:v>911.31</c:v>
                </c:pt>
                <c:pt idx="15189">
                  <c:v>911.37</c:v>
                </c:pt>
                <c:pt idx="15190">
                  <c:v>911.43</c:v>
                </c:pt>
                <c:pt idx="15191">
                  <c:v>911.49</c:v>
                </c:pt>
                <c:pt idx="15192">
                  <c:v>911.55</c:v>
                </c:pt>
                <c:pt idx="15193">
                  <c:v>911.61</c:v>
                </c:pt>
                <c:pt idx="15194">
                  <c:v>911.67</c:v>
                </c:pt>
                <c:pt idx="15195">
                  <c:v>911.73</c:v>
                </c:pt>
                <c:pt idx="15196">
                  <c:v>911.79</c:v>
                </c:pt>
                <c:pt idx="15197">
                  <c:v>911.85</c:v>
                </c:pt>
                <c:pt idx="15198">
                  <c:v>911.91</c:v>
                </c:pt>
                <c:pt idx="15199">
                  <c:v>911.97</c:v>
                </c:pt>
                <c:pt idx="15200">
                  <c:v>912.03</c:v>
                </c:pt>
                <c:pt idx="15201">
                  <c:v>912.09</c:v>
                </c:pt>
                <c:pt idx="15202">
                  <c:v>912.15</c:v>
                </c:pt>
                <c:pt idx="15203">
                  <c:v>912.21</c:v>
                </c:pt>
                <c:pt idx="15204">
                  <c:v>912.27</c:v>
                </c:pt>
                <c:pt idx="15205">
                  <c:v>912.33</c:v>
                </c:pt>
                <c:pt idx="15206">
                  <c:v>912.39</c:v>
                </c:pt>
                <c:pt idx="15207">
                  <c:v>912.45</c:v>
                </c:pt>
                <c:pt idx="15208">
                  <c:v>912.51</c:v>
                </c:pt>
                <c:pt idx="15209">
                  <c:v>912.57</c:v>
                </c:pt>
                <c:pt idx="15210">
                  <c:v>912.63</c:v>
                </c:pt>
                <c:pt idx="15211">
                  <c:v>912.69</c:v>
                </c:pt>
                <c:pt idx="15212">
                  <c:v>912.75</c:v>
                </c:pt>
                <c:pt idx="15213">
                  <c:v>912.81</c:v>
                </c:pt>
                <c:pt idx="15214">
                  <c:v>912.87</c:v>
                </c:pt>
                <c:pt idx="15215">
                  <c:v>912.93</c:v>
                </c:pt>
                <c:pt idx="15216">
                  <c:v>912.99</c:v>
                </c:pt>
                <c:pt idx="15217">
                  <c:v>913.05</c:v>
                </c:pt>
                <c:pt idx="15218">
                  <c:v>913.11</c:v>
                </c:pt>
                <c:pt idx="15219">
                  <c:v>913.17</c:v>
                </c:pt>
                <c:pt idx="15220">
                  <c:v>913.23</c:v>
                </c:pt>
                <c:pt idx="15221">
                  <c:v>913.29</c:v>
                </c:pt>
                <c:pt idx="15222">
                  <c:v>913.35</c:v>
                </c:pt>
                <c:pt idx="15223">
                  <c:v>913.41</c:v>
                </c:pt>
                <c:pt idx="15224">
                  <c:v>913.47</c:v>
                </c:pt>
                <c:pt idx="15225">
                  <c:v>913.53</c:v>
                </c:pt>
                <c:pt idx="15226">
                  <c:v>913.59</c:v>
                </c:pt>
                <c:pt idx="15227">
                  <c:v>913.65</c:v>
                </c:pt>
                <c:pt idx="15228">
                  <c:v>913.71</c:v>
                </c:pt>
                <c:pt idx="15229">
                  <c:v>913.77</c:v>
                </c:pt>
                <c:pt idx="15230">
                  <c:v>913.83</c:v>
                </c:pt>
                <c:pt idx="15231">
                  <c:v>913.89</c:v>
                </c:pt>
                <c:pt idx="15232">
                  <c:v>913.95</c:v>
                </c:pt>
                <c:pt idx="15233">
                  <c:v>914.01</c:v>
                </c:pt>
                <c:pt idx="15234">
                  <c:v>914.07</c:v>
                </c:pt>
                <c:pt idx="15235">
                  <c:v>914.13</c:v>
                </c:pt>
                <c:pt idx="15236">
                  <c:v>914.19</c:v>
                </c:pt>
                <c:pt idx="15237">
                  <c:v>914.25</c:v>
                </c:pt>
                <c:pt idx="15238">
                  <c:v>914.31</c:v>
                </c:pt>
                <c:pt idx="15239">
                  <c:v>914.37</c:v>
                </c:pt>
                <c:pt idx="15240">
                  <c:v>914.43</c:v>
                </c:pt>
                <c:pt idx="15241">
                  <c:v>914.49</c:v>
                </c:pt>
                <c:pt idx="15242">
                  <c:v>914.55</c:v>
                </c:pt>
                <c:pt idx="15243">
                  <c:v>914.61</c:v>
                </c:pt>
                <c:pt idx="15244">
                  <c:v>914.67</c:v>
                </c:pt>
                <c:pt idx="15245">
                  <c:v>914.73</c:v>
                </c:pt>
                <c:pt idx="15246">
                  <c:v>914.79</c:v>
                </c:pt>
                <c:pt idx="15247">
                  <c:v>914.85</c:v>
                </c:pt>
                <c:pt idx="15248">
                  <c:v>914.91</c:v>
                </c:pt>
                <c:pt idx="15249">
                  <c:v>914.97</c:v>
                </c:pt>
                <c:pt idx="15250">
                  <c:v>915.03</c:v>
                </c:pt>
                <c:pt idx="15251">
                  <c:v>915.09</c:v>
                </c:pt>
                <c:pt idx="15252">
                  <c:v>915.15</c:v>
                </c:pt>
                <c:pt idx="15253">
                  <c:v>915.21</c:v>
                </c:pt>
                <c:pt idx="15254">
                  <c:v>915.27</c:v>
                </c:pt>
                <c:pt idx="15255">
                  <c:v>915.33</c:v>
                </c:pt>
                <c:pt idx="15256">
                  <c:v>915.39</c:v>
                </c:pt>
                <c:pt idx="15257">
                  <c:v>915.45</c:v>
                </c:pt>
                <c:pt idx="15258">
                  <c:v>915.51</c:v>
                </c:pt>
                <c:pt idx="15259">
                  <c:v>915.57</c:v>
                </c:pt>
                <c:pt idx="15260">
                  <c:v>915.63</c:v>
                </c:pt>
                <c:pt idx="15261">
                  <c:v>915.69</c:v>
                </c:pt>
                <c:pt idx="15262">
                  <c:v>915.75</c:v>
                </c:pt>
                <c:pt idx="15263">
                  <c:v>915.81</c:v>
                </c:pt>
                <c:pt idx="15264">
                  <c:v>915.87</c:v>
                </c:pt>
                <c:pt idx="15265">
                  <c:v>915.93</c:v>
                </c:pt>
                <c:pt idx="15266">
                  <c:v>915.99</c:v>
                </c:pt>
                <c:pt idx="15267">
                  <c:v>916.05</c:v>
                </c:pt>
                <c:pt idx="15268">
                  <c:v>916.11</c:v>
                </c:pt>
                <c:pt idx="15269">
                  <c:v>916.17</c:v>
                </c:pt>
                <c:pt idx="15270">
                  <c:v>916.23</c:v>
                </c:pt>
                <c:pt idx="15271">
                  <c:v>916.29</c:v>
                </c:pt>
                <c:pt idx="15272">
                  <c:v>916.35</c:v>
                </c:pt>
                <c:pt idx="15273">
                  <c:v>916.41</c:v>
                </c:pt>
                <c:pt idx="15274">
                  <c:v>916.47</c:v>
                </c:pt>
                <c:pt idx="15275">
                  <c:v>916.53</c:v>
                </c:pt>
                <c:pt idx="15276">
                  <c:v>916.59</c:v>
                </c:pt>
                <c:pt idx="15277">
                  <c:v>916.65</c:v>
                </c:pt>
                <c:pt idx="15278">
                  <c:v>916.71</c:v>
                </c:pt>
                <c:pt idx="15279">
                  <c:v>916.77</c:v>
                </c:pt>
                <c:pt idx="15280">
                  <c:v>916.83</c:v>
                </c:pt>
                <c:pt idx="15281">
                  <c:v>916.89</c:v>
                </c:pt>
                <c:pt idx="15282">
                  <c:v>916.95</c:v>
                </c:pt>
                <c:pt idx="15283">
                  <c:v>917.01</c:v>
                </c:pt>
                <c:pt idx="15284">
                  <c:v>917.07</c:v>
                </c:pt>
                <c:pt idx="15285">
                  <c:v>917.13</c:v>
                </c:pt>
                <c:pt idx="15286">
                  <c:v>917.19</c:v>
                </c:pt>
                <c:pt idx="15287">
                  <c:v>917.25</c:v>
                </c:pt>
                <c:pt idx="15288">
                  <c:v>917.31</c:v>
                </c:pt>
                <c:pt idx="15289">
                  <c:v>917.37</c:v>
                </c:pt>
                <c:pt idx="15290">
                  <c:v>917.43</c:v>
                </c:pt>
                <c:pt idx="15291">
                  <c:v>917.49</c:v>
                </c:pt>
                <c:pt idx="15292">
                  <c:v>917.55</c:v>
                </c:pt>
                <c:pt idx="15293">
                  <c:v>917.61</c:v>
                </c:pt>
                <c:pt idx="15294">
                  <c:v>917.67</c:v>
                </c:pt>
                <c:pt idx="15295">
                  <c:v>917.73</c:v>
                </c:pt>
                <c:pt idx="15296">
                  <c:v>917.79</c:v>
                </c:pt>
                <c:pt idx="15297">
                  <c:v>917.85</c:v>
                </c:pt>
                <c:pt idx="15298">
                  <c:v>917.91</c:v>
                </c:pt>
                <c:pt idx="15299">
                  <c:v>917.97</c:v>
                </c:pt>
                <c:pt idx="15300">
                  <c:v>918.03</c:v>
                </c:pt>
                <c:pt idx="15301">
                  <c:v>918.09</c:v>
                </c:pt>
                <c:pt idx="15302">
                  <c:v>918.15</c:v>
                </c:pt>
                <c:pt idx="15303">
                  <c:v>918.21</c:v>
                </c:pt>
                <c:pt idx="15304">
                  <c:v>918.27</c:v>
                </c:pt>
                <c:pt idx="15305">
                  <c:v>918.33</c:v>
                </c:pt>
                <c:pt idx="15306">
                  <c:v>918.39</c:v>
                </c:pt>
                <c:pt idx="15307">
                  <c:v>918.45</c:v>
                </c:pt>
                <c:pt idx="15308">
                  <c:v>918.51</c:v>
                </c:pt>
                <c:pt idx="15309">
                  <c:v>918.57</c:v>
                </c:pt>
                <c:pt idx="15310">
                  <c:v>918.63</c:v>
                </c:pt>
                <c:pt idx="15311">
                  <c:v>918.69</c:v>
                </c:pt>
                <c:pt idx="15312">
                  <c:v>918.75</c:v>
                </c:pt>
                <c:pt idx="15313">
                  <c:v>918.81</c:v>
                </c:pt>
                <c:pt idx="15314">
                  <c:v>918.87</c:v>
                </c:pt>
                <c:pt idx="15315">
                  <c:v>918.93</c:v>
                </c:pt>
                <c:pt idx="15316">
                  <c:v>918.99</c:v>
                </c:pt>
                <c:pt idx="15317">
                  <c:v>919.05</c:v>
                </c:pt>
                <c:pt idx="15318">
                  <c:v>919.11</c:v>
                </c:pt>
                <c:pt idx="15319">
                  <c:v>919.17</c:v>
                </c:pt>
                <c:pt idx="15320">
                  <c:v>919.23</c:v>
                </c:pt>
                <c:pt idx="15321">
                  <c:v>919.29</c:v>
                </c:pt>
                <c:pt idx="15322">
                  <c:v>919.35</c:v>
                </c:pt>
                <c:pt idx="15323">
                  <c:v>919.41</c:v>
                </c:pt>
                <c:pt idx="15324">
                  <c:v>919.47</c:v>
                </c:pt>
                <c:pt idx="15325">
                  <c:v>919.53</c:v>
                </c:pt>
                <c:pt idx="15326">
                  <c:v>919.59</c:v>
                </c:pt>
                <c:pt idx="15327">
                  <c:v>919.65</c:v>
                </c:pt>
                <c:pt idx="15328">
                  <c:v>919.71</c:v>
                </c:pt>
                <c:pt idx="15329">
                  <c:v>919.77</c:v>
                </c:pt>
                <c:pt idx="15330">
                  <c:v>919.83</c:v>
                </c:pt>
                <c:pt idx="15331">
                  <c:v>919.89</c:v>
                </c:pt>
                <c:pt idx="15332">
                  <c:v>919.95</c:v>
                </c:pt>
                <c:pt idx="15333">
                  <c:v>920.01</c:v>
                </c:pt>
                <c:pt idx="15334">
                  <c:v>920.07</c:v>
                </c:pt>
                <c:pt idx="15335">
                  <c:v>920.13</c:v>
                </c:pt>
                <c:pt idx="15336">
                  <c:v>920.19</c:v>
                </c:pt>
                <c:pt idx="15337">
                  <c:v>920.25</c:v>
                </c:pt>
                <c:pt idx="15338">
                  <c:v>920.31</c:v>
                </c:pt>
                <c:pt idx="15339">
                  <c:v>920.37</c:v>
                </c:pt>
                <c:pt idx="15340">
                  <c:v>920.43</c:v>
                </c:pt>
                <c:pt idx="15341">
                  <c:v>920.49</c:v>
                </c:pt>
                <c:pt idx="15342">
                  <c:v>920.55</c:v>
                </c:pt>
                <c:pt idx="15343">
                  <c:v>920.61</c:v>
                </c:pt>
                <c:pt idx="15344">
                  <c:v>920.67</c:v>
                </c:pt>
                <c:pt idx="15345">
                  <c:v>920.73</c:v>
                </c:pt>
                <c:pt idx="15346">
                  <c:v>920.79</c:v>
                </c:pt>
                <c:pt idx="15347">
                  <c:v>920.85</c:v>
                </c:pt>
                <c:pt idx="15348">
                  <c:v>920.91</c:v>
                </c:pt>
                <c:pt idx="15349">
                  <c:v>920.97</c:v>
                </c:pt>
                <c:pt idx="15350">
                  <c:v>921.03</c:v>
                </c:pt>
                <c:pt idx="15351">
                  <c:v>921.09</c:v>
                </c:pt>
                <c:pt idx="15352">
                  <c:v>921.15</c:v>
                </c:pt>
                <c:pt idx="15353">
                  <c:v>921.21</c:v>
                </c:pt>
                <c:pt idx="15354">
                  <c:v>921.27</c:v>
                </c:pt>
                <c:pt idx="15355">
                  <c:v>921.33</c:v>
                </c:pt>
                <c:pt idx="15356">
                  <c:v>921.39</c:v>
                </c:pt>
                <c:pt idx="15357">
                  <c:v>921.45</c:v>
                </c:pt>
                <c:pt idx="15358">
                  <c:v>921.51</c:v>
                </c:pt>
                <c:pt idx="15359">
                  <c:v>921.57</c:v>
                </c:pt>
                <c:pt idx="15360">
                  <c:v>921.63</c:v>
                </c:pt>
                <c:pt idx="15361">
                  <c:v>921.69</c:v>
                </c:pt>
                <c:pt idx="15362">
                  <c:v>921.75</c:v>
                </c:pt>
                <c:pt idx="15363">
                  <c:v>921.81</c:v>
                </c:pt>
                <c:pt idx="15364">
                  <c:v>921.87</c:v>
                </c:pt>
                <c:pt idx="15365">
                  <c:v>921.93</c:v>
                </c:pt>
                <c:pt idx="15366">
                  <c:v>921.99</c:v>
                </c:pt>
                <c:pt idx="15367">
                  <c:v>922.05</c:v>
                </c:pt>
                <c:pt idx="15368">
                  <c:v>922.11</c:v>
                </c:pt>
                <c:pt idx="15369">
                  <c:v>922.17</c:v>
                </c:pt>
                <c:pt idx="15370">
                  <c:v>922.23</c:v>
                </c:pt>
                <c:pt idx="15371">
                  <c:v>922.29</c:v>
                </c:pt>
                <c:pt idx="15372">
                  <c:v>922.35</c:v>
                </c:pt>
                <c:pt idx="15373">
                  <c:v>922.41</c:v>
                </c:pt>
                <c:pt idx="15374">
                  <c:v>922.47</c:v>
                </c:pt>
                <c:pt idx="15375">
                  <c:v>922.53</c:v>
                </c:pt>
                <c:pt idx="15376">
                  <c:v>922.59</c:v>
                </c:pt>
                <c:pt idx="15377">
                  <c:v>922.65</c:v>
                </c:pt>
                <c:pt idx="15378">
                  <c:v>922.71</c:v>
                </c:pt>
                <c:pt idx="15379">
                  <c:v>922.77</c:v>
                </c:pt>
                <c:pt idx="15380">
                  <c:v>922.83</c:v>
                </c:pt>
                <c:pt idx="15381">
                  <c:v>922.89</c:v>
                </c:pt>
                <c:pt idx="15382">
                  <c:v>922.95</c:v>
                </c:pt>
                <c:pt idx="15383">
                  <c:v>923.01</c:v>
                </c:pt>
                <c:pt idx="15384">
                  <c:v>923.07</c:v>
                </c:pt>
                <c:pt idx="15385">
                  <c:v>923.13</c:v>
                </c:pt>
                <c:pt idx="15386">
                  <c:v>923.19</c:v>
                </c:pt>
                <c:pt idx="15387">
                  <c:v>923.25</c:v>
                </c:pt>
                <c:pt idx="15388">
                  <c:v>923.31</c:v>
                </c:pt>
                <c:pt idx="15389">
                  <c:v>923.37</c:v>
                </c:pt>
                <c:pt idx="15390">
                  <c:v>923.43</c:v>
                </c:pt>
                <c:pt idx="15391">
                  <c:v>923.49</c:v>
                </c:pt>
                <c:pt idx="15392">
                  <c:v>923.55</c:v>
                </c:pt>
                <c:pt idx="15393">
                  <c:v>923.61</c:v>
                </c:pt>
                <c:pt idx="15394">
                  <c:v>923.67</c:v>
                </c:pt>
                <c:pt idx="15395">
                  <c:v>923.73</c:v>
                </c:pt>
                <c:pt idx="15396">
                  <c:v>923.79</c:v>
                </c:pt>
                <c:pt idx="15397">
                  <c:v>923.85</c:v>
                </c:pt>
                <c:pt idx="15398">
                  <c:v>923.91</c:v>
                </c:pt>
                <c:pt idx="15399">
                  <c:v>923.97</c:v>
                </c:pt>
                <c:pt idx="15400">
                  <c:v>924.03</c:v>
                </c:pt>
                <c:pt idx="15401">
                  <c:v>924.09</c:v>
                </c:pt>
                <c:pt idx="15402">
                  <c:v>924.15</c:v>
                </c:pt>
                <c:pt idx="15403">
                  <c:v>924.21</c:v>
                </c:pt>
                <c:pt idx="15404">
                  <c:v>924.27</c:v>
                </c:pt>
                <c:pt idx="15405">
                  <c:v>924.33</c:v>
                </c:pt>
                <c:pt idx="15406">
                  <c:v>924.39</c:v>
                </c:pt>
                <c:pt idx="15407">
                  <c:v>924.45</c:v>
                </c:pt>
                <c:pt idx="15408">
                  <c:v>924.51</c:v>
                </c:pt>
                <c:pt idx="15409">
                  <c:v>924.57</c:v>
                </c:pt>
                <c:pt idx="15410">
                  <c:v>924.63</c:v>
                </c:pt>
                <c:pt idx="15411">
                  <c:v>924.69</c:v>
                </c:pt>
                <c:pt idx="15412">
                  <c:v>924.75</c:v>
                </c:pt>
                <c:pt idx="15413">
                  <c:v>924.81</c:v>
                </c:pt>
                <c:pt idx="15414">
                  <c:v>924.87</c:v>
                </c:pt>
                <c:pt idx="15415">
                  <c:v>924.93</c:v>
                </c:pt>
                <c:pt idx="15416">
                  <c:v>924.99</c:v>
                </c:pt>
                <c:pt idx="15417">
                  <c:v>925.05</c:v>
                </c:pt>
                <c:pt idx="15418">
                  <c:v>925.11</c:v>
                </c:pt>
                <c:pt idx="15419">
                  <c:v>925.17</c:v>
                </c:pt>
                <c:pt idx="15420">
                  <c:v>925.23</c:v>
                </c:pt>
                <c:pt idx="15421">
                  <c:v>925.29</c:v>
                </c:pt>
                <c:pt idx="15422">
                  <c:v>925.35</c:v>
                </c:pt>
                <c:pt idx="15423">
                  <c:v>925.41</c:v>
                </c:pt>
                <c:pt idx="15424">
                  <c:v>925.47</c:v>
                </c:pt>
                <c:pt idx="15425">
                  <c:v>925.53</c:v>
                </c:pt>
                <c:pt idx="15426">
                  <c:v>925.59</c:v>
                </c:pt>
                <c:pt idx="15427">
                  <c:v>925.65</c:v>
                </c:pt>
                <c:pt idx="15428">
                  <c:v>925.71</c:v>
                </c:pt>
                <c:pt idx="15429">
                  <c:v>925.77</c:v>
                </c:pt>
                <c:pt idx="15430">
                  <c:v>925.83</c:v>
                </c:pt>
                <c:pt idx="15431">
                  <c:v>925.89</c:v>
                </c:pt>
                <c:pt idx="15432">
                  <c:v>925.95</c:v>
                </c:pt>
                <c:pt idx="15433">
                  <c:v>926.01</c:v>
                </c:pt>
                <c:pt idx="15434">
                  <c:v>926.07</c:v>
                </c:pt>
                <c:pt idx="15435">
                  <c:v>926.13</c:v>
                </c:pt>
                <c:pt idx="15436">
                  <c:v>926.19</c:v>
                </c:pt>
                <c:pt idx="15437">
                  <c:v>926.25</c:v>
                </c:pt>
                <c:pt idx="15438">
                  <c:v>926.31</c:v>
                </c:pt>
                <c:pt idx="15439">
                  <c:v>926.37</c:v>
                </c:pt>
                <c:pt idx="15440">
                  <c:v>926.43</c:v>
                </c:pt>
                <c:pt idx="15441">
                  <c:v>926.49</c:v>
                </c:pt>
                <c:pt idx="15442">
                  <c:v>926.55</c:v>
                </c:pt>
                <c:pt idx="15443">
                  <c:v>926.61</c:v>
                </c:pt>
                <c:pt idx="15444">
                  <c:v>926.67</c:v>
                </c:pt>
                <c:pt idx="15445">
                  <c:v>926.73</c:v>
                </c:pt>
                <c:pt idx="15446">
                  <c:v>926.79</c:v>
                </c:pt>
                <c:pt idx="15447">
                  <c:v>926.85</c:v>
                </c:pt>
                <c:pt idx="15448">
                  <c:v>926.91</c:v>
                </c:pt>
                <c:pt idx="15449">
                  <c:v>926.97</c:v>
                </c:pt>
                <c:pt idx="15450">
                  <c:v>927.03</c:v>
                </c:pt>
                <c:pt idx="15451">
                  <c:v>927.09</c:v>
                </c:pt>
                <c:pt idx="15452">
                  <c:v>927.15</c:v>
                </c:pt>
                <c:pt idx="15453">
                  <c:v>927.21</c:v>
                </c:pt>
                <c:pt idx="15454">
                  <c:v>927.27</c:v>
                </c:pt>
                <c:pt idx="15455">
                  <c:v>927.33</c:v>
                </c:pt>
                <c:pt idx="15456">
                  <c:v>927.39</c:v>
                </c:pt>
                <c:pt idx="15457">
                  <c:v>927.45</c:v>
                </c:pt>
                <c:pt idx="15458">
                  <c:v>927.51</c:v>
                </c:pt>
                <c:pt idx="15459">
                  <c:v>927.57</c:v>
                </c:pt>
                <c:pt idx="15460">
                  <c:v>927.63</c:v>
                </c:pt>
                <c:pt idx="15461">
                  <c:v>927.69</c:v>
                </c:pt>
                <c:pt idx="15462">
                  <c:v>927.75</c:v>
                </c:pt>
                <c:pt idx="15463">
                  <c:v>927.81</c:v>
                </c:pt>
                <c:pt idx="15464">
                  <c:v>927.87</c:v>
                </c:pt>
                <c:pt idx="15465">
                  <c:v>927.93</c:v>
                </c:pt>
                <c:pt idx="15466">
                  <c:v>927.99</c:v>
                </c:pt>
                <c:pt idx="15467">
                  <c:v>928.05</c:v>
                </c:pt>
                <c:pt idx="15468">
                  <c:v>928.11</c:v>
                </c:pt>
                <c:pt idx="15469">
                  <c:v>928.17</c:v>
                </c:pt>
                <c:pt idx="15470">
                  <c:v>928.23</c:v>
                </c:pt>
                <c:pt idx="15471">
                  <c:v>928.29</c:v>
                </c:pt>
                <c:pt idx="15472">
                  <c:v>928.35</c:v>
                </c:pt>
                <c:pt idx="15473">
                  <c:v>928.41</c:v>
                </c:pt>
                <c:pt idx="15474">
                  <c:v>928.47</c:v>
                </c:pt>
                <c:pt idx="15475">
                  <c:v>928.53</c:v>
                </c:pt>
                <c:pt idx="15476">
                  <c:v>928.59</c:v>
                </c:pt>
                <c:pt idx="15477">
                  <c:v>928.65</c:v>
                </c:pt>
                <c:pt idx="15478">
                  <c:v>928.71</c:v>
                </c:pt>
                <c:pt idx="15479">
                  <c:v>928.77</c:v>
                </c:pt>
                <c:pt idx="15480">
                  <c:v>928.83</c:v>
                </c:pt>
                <c:pt idx="15481">
                  <c:v>928.89</c:v>
                </c:pt>
                <c:pt idx="15482">
                  <c:v>928.95</c:v>
                </c:pt>
                <c:pt idx="15483">
                  <c:v>929.01</c:v>
                </c:pt>
                <c:pt idx="15484">
                  <c:v>929.07</c:v>
                </c:pt>
                <c:pt idx="15485">
                  <c:v>929.13</c:v>
                </c:pt>
                <c:pt idx="15486">
                  <c:v>929.19</c:v>
                </c:pt>
                <c:pt idx="15487">
                  <c:v>929.25</c:v>
                </c:pt>
                <c:pt idx="15488">
                  <c:v>929.31</c:v>
                </c:pt>
                <c:pt idx="15489">
                  <c:v>929.37</c:v>
                </c:pt>
                <c:pt idx="15490">
                  <c:v>929.43</c:v>
                </c:pt>
                <c:pt idx="15491">
                  <c:v>929.49</c:v>
                </c:pt>
                <c:pt idx="15492">
                  <c:v>929.55</c:v>
                </c:pt>
                <c:pt idx="15493">
                  <c:v>929.61</c:v>
                </c:pt>
                <c:pt idx="15494">
                  <c:v>929.67</c:v>
                </c:pt>
                <c:pt idx="15495">
                  <c:v>929.73</c:v>
                </c:pt>
                <c:pt idx="15496">
                  <c:v>929.79</c:v>
                </c:pt>
                <c:pt idx="15497">
                  <c:v>929.85</c:v>
                </c:pt>
                <c:pt idx="15498">
                  <c:v>929.91</c:v>
                </c:pt>
                <c:pt idx="15499">
                  <c:v>929.97</c:v>
                </c:pt>
                <c:pt idx="15500">
                  <c:v>930.03</c:v>
                </c:pt>
                <c:pt idx="15501">
                  <c:v>930.09</c:v>
                </c:pt>
                <c:pt idx="15502">
                  <c:v>930.15</c:v>
                </c:pt>
                <c:pt idx="15503">
                  <c:v>930.21</c:v>
                </c:pt>
                <c:pt idx="15504">
                  <c:v>930.27</c:v>
                </c:pt>
                <c:pt idx="15505">
                  <c:v>930.33</c:v>
                </c:pt>
                <c:pt idx="15506">
                  <c:v>930.39</c:v>
                </c:pt>
                <c:pt idx="15507">
                  <c:v>930.45</c:v>
                </c:pt>
                <c:pt idx="15508">
                  <c:v>930.51</c:v>
                </c:pt>
                <c:pt idx="15509">
                  <c:v>930.57</c:v>
                </c:pt>
                <c:pt idx="15510">
                  <c:v>930.63</c:v>
                </c:pt>
                <c:pt idx="15511">
                  <c:v>930.69</c:v>
                </c:pt>
                <c:pt idx="15512">
                  <c:v>930.75</c:v>
                </c:pt>
                <c:pt idx="15513">
                  <c:v>930.81</c:v>
                </c:pt>
                <c:pt idx="15514">
                  <c:v>930.87</c:v>
                </c:pt>
                <c:pt idx="15515">
                  <c:v>930.93</c:v>
                </c:pt>
                <c:pt idx="15516">
                  <c:v>930.99</c:v>
                </c:pt>
                <c:pt idx="15517">
                  <c:v>931.05</c:v>
                </c:pt>
                <c:pt idx="15518">
                  <c:v>931.11</c:v>
                </c:pt>
                <c:pt idx="15519">
                  <c:v>931.17</c:v>
                </c:pt>
                <c:pt idx="15520">
                  <c:v>931.23</c:v>
                </c:pt>
                <c:pt idx="15521">
                  <c:v>931.29</c:v>
                </c:pt>
                <c:pt idx="15522">
                  <c:v>931.35</c:v>
                </c:pt>
                <c:pt idx="15523">
                  <c:v>931.41</c:v>
                </c:pt>
                <c:pt idx="15524">
                  <c:v>931.47</c:v>
                </c:pt>
                <c:pt idx="15525">
                  <c:v>931.53</c:v>
                </c:pt>
                <c:pt idx="15526">
                  <c:v>931.59</c:v>
                </c:pt>
                <c:pt idx="15527">
                  <c:v>931.65</c:v>
                </c:pt>
                <c:pt idx="15528">
                  <c:v>931.71</c:v>
                </c:pt>
                <c:pt idx="15529">
                  <c:v>931.77</c:v>
                </c:pt>
                <c:pt idx="15530">
                  <c:v>931.83</c:v>
                </c:pt>
                <c:pt idx="15531">
                  <c:v>931.89</c:v>
                </c:pt>
                <c:pt idx="15532">
                  <c:v>931.95</c:v>
                </c:pt>
                <c:pt idx="15533">
                  <c:v>932.01</c:v>
                </c:pt>
                <c:pt idx="15534">
                  <c:v>932.07</c:v>
                </c:pt>
                <c:pt idx="15535">
                  <c:v>932.13</c:v>
                </c:pt>
                <c:pt idx="15536">
                  <c:v>932.19</c:v>
                </c:pt>
                <c:pt idx="15537">
                  <c:v>932.25</c:v>
                </c:pt>
                <c:pt idx="15538">
                  <c:v>932.31</c:v>
                </c:pt>
                <c:pt idx="15539">
                  <c:v>932.37</c:v>
                </c:pt>
                <c:pt idx="15540">
                  <c:v>932.43</c:v>
                </c:pt>
                <c:pt idx="15541">
                  <c:v>932.49</c:v>
                </c:pt>
                <c:pt idx="15542">
                  <c:v>932.55</c:v>
                </c:pt>
                <c:pt idx="15543">
                  <c:v>932.61</c:v>
                </c:pt>
                <c:pt idx="15544">
                  <c:v>932.67</c:v>
                </c:pt>
                <c:pt idx="15545">
                  <c:v>932.73</c:v>
                </c:pt>
                <c:pt idx="15546">
                  <c:v>932.79</c:v>
                </c:pt>
                <c:pt idx="15547">
                  <c:v>932.85</c:v>
                </c:pt>
                <c:pt idx="15548">
                  <c:v>932.91</c:v>
                </c:pt>
                <c:pt idx="15549">
                  <c:v>932.97</c:v>
                </c:pt>
                <c:pt idx="15550">
                  <c:v>933.03</c:v>
                </c:pt>
                <c:pt idx="15551">
                  <c:v>933.09</c:v>
                </c:pt>
                <c:pt idx="15552">
                  <c:v>933.15</c:v>
                </c:pt>
                <c:pt idx="15553">
                  <c:v>933.21</c:v>
                </c:pt>
                <c:pt idx="15554">
                  <c:v>933.27</c:v>
                </c:pt>
                <c:pt idx="15555">
                  <c:v>933.33</c:v>
                </c:pt>
                <c:pt idx="15556">
                  <c:v>933.39</c:v>
                </c:pt>
                <c:pt idx="15557">
                  <c:v>933.45</c:v>
                </c:pt>
                <c:pt idx="15558">
                  <c:v>933.51</c:v>
                </c:pt>
                <c:pt idx="15559">
                  <c:v>933.57</c:v>
                </c:pt>
                <c:pt idx="15560">
                  <c:v>933.63</c:v>
                </c:pt>
                <c:pt idx="15561">
                  <c:v>933.69</c:v>
                </c:pt>
                <c:pt idx="15562">
                  <c:v>933.75</c:v>
                </c:pt>
                <c:pt idx="15563">
                  <c:v>933.81</c:v>
                </c:pt>
                <c:pt idx="15564">
                  <c:v>933.87</c:v>
                </c:pt>
                <c:pt idx="15565">
                  <c:v>933.93</c:v>
                </c:pt>
                <c:pt idx="15566">
                  <c:v>933.99</c:v>
                </c:pt>
                <c:pt idx="15567">
                  <c:v>934.05</c:v>
                </c:pt>
                <c:pt idx="15568">
                  <c:v>934.11</c:v>
                </c:pt>
                <c:pt idx="15569">
                  <c:v>934.17</c:v>
                </c:pt>
                <c:pt idx="15570">
                  <c:v>934.23</c:v>
                </c:pt>
                <c:pt idx="15571">
                  <c:v>934.29</c:v>
                </c:pt>
                <c:pt idx="15572">
                  <c:v>934.35</c:v>
                </c:pt>
                <c:pt idx="15573">
                  <c:v>934.41</c:v>
                </c:pt>
                <c:pt idx="15574">
                  <c:v>934.47</c:v>
                </c:pt>
                <c:pt idx="15575">
                  <c:v>934.53</c:v>
                </c:pt>
                <c:pt idx="15576">
                  <c:v>934.59</c:v>
                </c:pt>
                <c:pt idx="15577">
                  <c:v>934.65</c:v>
                </c:pt>
                <c:pt idx="15578">
                  <c:v>934.71</c:v>
                </c:pt>
                <c:pt idx="15579">
                  <c:v>934.77</c:v>
                </c:pt>
                <c:pt idx="15580">
                  <c:v>934.83</c:v>
                </c:pt>
                <c:pt idx="15581">
                  <c:v>934.89</c:v>
                </c:pt>
                <c:pt idx="15582">
                  <c:v>934.95</c:v>
                </c:pt>
                <c:pt idx="15583">
                  <c:v>935.01</c:v>
                </c:pt>
                <c:pt idx="15584">
                  <c:v>935.07</c:v>
                </c:pt>
                <c:pt idx="15585">
                  <c:v>935.13</c:v>
                </c:pt>
                <c:pt idx="15586">
                  <c:v>935.19</c:v>
                </c:pt>
                <c:pt idx="15587">
                  <c:v>935.25</c:v>
                </c:pt>
                <c:pt idx="15588">
                  <c:v>935.31</c:v>
                </c:pt>
                <c:pt idx="15589">
                  <c:v>935.37</c:v>
                </c:pt>
                <c:pt idx="15590">
                  <c:v>935.43</c:v>
                </c:pt>
                <c:pt idx="15591">
                  <c:v>935.49</c:v>
                </c:pt>
                <c:pt idx="15592">
                  <c:v>935.55</c:v>
                </c:pt>
                <c:pt idx="15593">
                  <c:v>935.61</c:v>
                </c:pt>
                <c:pt idx="15594">
                  <c:v>935.67</c:v>
                </c:pt>
                <c:pt idx="15595">
                  <c:v>935.73</c:v>
                </c:pt>
                <c:pt idx="15596">
                  <c:v>935.79</c:v>
                </c:pt>
                <c:pt idx="15597">
                  <c:v>935.85</c:v>
                </c:pt>
                <c:pt idx="15598">
                  <c:v>935.91</c:v>
                </c:pt>
                <c:pt idx="15599">
                  <c:v>935.97</c:v>
                </c:pt>
                <c:pt idx="15600">
                  <c:v>936.03</c:v>
                </c:pt>
                <c:pt idx="15601">
                  <c:v>936.09</c:v>
                </c:pt>
                <c:pt idx="15602">
                  <c:v>936.15</c:v>
                </c:pt>
                <c:pt idx="15603">
                  <c:v>936.21</c:v>
                </c:pt>
                <c:pt idx="15604">
                  <c:v>936.27</c:v>
                </c:pt>
                <c:pt idx="15605">
                  <c:v>936.33</c:v>
                </c:pt>
                <c:pt idx="15606">
                  <c:v>936.39</c:v>
                </c:pt>
                <c:pt idx="15607">
                  <c:v>936.45</c:v>
                </c:pt>
                <c:pt idx="15608">
                  <c:v>936.51</c:v>
                </c:pt>
                <c:pt idx="15609">
                  <c:v>936.57</c:v>
                </c:pt>
                <c:pt idx="15610">
                  <c:v>936.63</c:v>
                </c:pt>
                <c:pt idx="15611">
                  <c:v>936.69</c:v>
                </c:pt>
                <c:pt idx="15612">
                  <c:v>936.75</c:v>
                </c:pt>
                <c:pt idx="15613">
                  <c:v>936.81</c:v>
                </c:pt>
                <c:pt idx="15614">
                  <c:v>936.87</c:v>
                </c:pt>
                <c:pt idx="15615">
                  <c:v>936.93</c:v>
                </c:pt>
                <c:pt idx="15616">
                  <c:v>936.99</c:v>
                </c:pt>
                <c:pt idx="15617">
                  <c:v>937.05</c:v>
                </c:pt>
                <c:pt idx="15618">
                  <c:v>937.11</c:v>
                </c:pt>
                <c:pt idx="15619">
                  <c:v>937.17</c:v>
                </c:pt>
                <c:pt idx="15620">
                  <c:v>937.23</c:v>
                </c:pt>
                <c:pt idx="15621">
                  <c:v>937.29</c:v>
                </c:pt>
                <c:pt idx="15622">
                  <c:v>937.35</c:v>
                </c:pt>
                <c:pt idx="15623">
                  <c:v>937.41</c:v>
                </c:pt>
                <c:pt idx="15624">
                  <c:v>937.47</c:v>
                </c:pt>
                <c:pt idx="15625">
                  <c:v>937.53</c:v>
                </c:pt>
                <c:pt idx="15626">
                  <c:v>937.59</c:v>
                </c:pt>
                <c:pt idx="15627">
                  <c:v>937.65</c:v>
                </c:pt>
                <c:pt idx="15628">
                  <c:v>937.71</c:v>
                </c:pt>
                <c:pt idx="15629">
                  <c:v>937.77</c:v>
                </c:pt>
                <c:pt idx="15630">
                  <c:v>937.83</c:v>
                </c:pt>
                <c:pt idx="15631">
                  <c:v>937.89</c:v>
                </c:pt>
                <c:pt idx="15632">
                  <c:v>937.95</c:v>
                </c:pt>
                <c:pt idx="15633">
                  <c:v>938.01</c:v>
                </c:pt>
                <c:pt idx="15634">
                  <c:v>938.07</c:v>
                </c:pt>
                <c:pt idx="15635">
                  <c:v>938.13</c:v>
                </c:pt>
                <c:pt idx="15636">
                  <c:v>938.19</c:v>
                </c:pt>
                <c:pt idx="15637">
                  <c:v>938.25</c:v>
                </c:pt>
                <c:pt idx="15638">
                  <c:v>938.31</c:v>
                </c:pt>
                <c:pt idx="15639">
                  <c:v>938.37</c:v>
                </c:pt>
                <c:pt idx="15640">
                  <c:v>938.43</c:v>
                </c:pt>
                <c:pt idx="15641">
                  <c:v>938.49</c:v>
                </c:pt>
                <c:pt idx="15642">
                  <c:v>938.55</c:v>
                </c:pt>
                <c:pt idx="15643">
                  <c:v>938.61</c:v>
                </c:pt>
                <c:pt idx="15644">
                  <c:v>938.67</c:v>
                </c:pt>
                <c:pt idx="15645">
                  <c:v>938.73</c:v>
                </c:pt>
                <c:pt idx="15646">
                  <c:v>938.79</c:v>
                </c:pt>
                <c:pt idx="15647">
                  <c:v>938.85</c:v>
                </c:pt>
                <c:pt idx="15648">
                  <c:v>938.91</c:v>
                </c:pt>
                <c:pt idx="15649">
                  <c:v>938.97</c:v>
                </c:pt>
                <c:pt idx="15650">
                  <c:v>939.03</c:v>
                </c:pt>
                <c:pt idx="15651">
                  <c:v>939.09</c:v>
                </c:pt>
                <c:pt idx="15652">
                  <c:v>939.15</c:v>
                </c:pt>
                <c:pt idx="15653">
                  <c:v>939.21</c:v>
                </c:pt>
                <c:pt idx="15654">
                  <c:v>939.27</c:v>
                </c:pt>
                <c:pt idx="15655">
                  <c:v>939.33</c:v>
                </c:pt>
                <c:pt idx="15656">
                  <c:v>939.39</c:v>
                </c:pt>
                <c:pt idx="15657">
                  <c:v>939.45</c:v>
                </c:pt>
                <c:pt idx="15658">
                  <c:v>939.51</c:v>
                </c:pt>
                <c:pt idx="15659">
                  <c:v>939.57</c:v>
                </c:pt>
                <c:pt idx="15660">
                  <c:v>939.63</c:v>
                </c:pt>
                <c:pt idx="15661">
                  <c:v>939.69</c:v>
                </c:pt>
                <c:pt idx="15662">
                  <c:v>939.75</c:v>
                </c:pt>
                <c:pt idx="15663">
                  <c:v>939.81</c:v>
                </c:pt>
                <c:pt idx="15664">
                  <c:v>939.87</c:v>
                </c:pt>
                <c:pt idx="15665">
                  <c:v>939.93</c:v>
                </c:pt>
                <c:pt idx="15666">
                  <c:v>939.99</c:v>
                </c:pt>
              </c:numCache>
            </c:numRef>
          </c:xVal>
          <c:yVal>
            <c:numRef>
              <c:f>'[Fig. 4_V4.xlsx]Ex 360 nm'!$AE$2:$AE$16000</c:f>
              <c:numCache>
                <c:formatCode>General</c:formatCode>
                <c:ptCount val="15999"/>
                <c:pt idx="0">
                  <c:v>0.76100000000000001</c:v>
                </c:pt>
                <c:pt idx="1">
                  <c:v>0.77100000000000002</c:v>
                </c:pt>
                <c:pt idx="2">
                  <c:v>0.78100000000000003</c:v>
                </c:pt>
                <c:pt idx="3">
                  <c:v>0.79200000000000004</c:v>
                </c:pt>
                <c:pt idx="4">
                  <c:v>0.80100000000000005</c:v>
                </c:pt>
                <c:pt idx="5">
                  <c:v>0.81799999999999995</c:v>
                </c:pt>
                <c:pt idx="6">
                  <c:v>0.82499999999999996</c:v>
                </c:pt>
                <c:pt idx="7">
                  <c:v>0.83299999999999996</c:v>
                </c:pt>
                <c:pt idx="8">
                  <c:v>0.84</c:v>
                </c:pt>
                <c:pt idx="9">
                  <c:v>0.84799999999999998</c:v>
                </c:pt>
                <c:pt idx="10">
                  <c:v>0.85799999999999998</c:v>
                </c:pt>
                <c:pt idx="11">
                  <c:v>0.86399999999999999</c:v>
                </c:pt>
                <c:pt idx="12">
                  <c:v>0.86799999999999999</c:v>
                </c:pt>
                <c:pt idx="13">
                  <c:v>0.874</c:v>
                </c:pt>
                <c:pt idx="14">
                  <c:v>0.879</c:v>
                </c:pt>
                <c:pt idx="15">
                  <c:v>0.88400000000000001</c:v>
                </c:pt>
                <c:pt idx="16">
                  <c:v>0.88600000000000001</c:v>
                </c:pt>
                <c:pt idx="17">
                  <c:v>0.89</c:v>
                </c:pt>
                <c:pt idx="18">
                  <c:v>0.89200000000000002</c:v>
                </c:pt>
                <c:pt idx="19">
                  <c:v>0.89600000000000002</c:v>
                </c:pt>
                <c:pt idx="20">
                  <c:v>0.9</c:v>
                </c:pt>
                <c:pt idx="21">
                  <c:v>0.90100000000000002</c:v>
                </c:pt>
                <c:pt idx="22">
                  <c:v>0.90400000000000003</c:v>
                </c:pt>
                <c:pt idx="23">
                  <c:v>0.90600000000000003</c:v>
                </c:pt>
                <c:pt idx="24">
                  <c:v>0.90900000000000003</c:v>
                </c:pt>
                <c:pt idx="25">
                  <c:v>0.91100000000000003</c:v>
                </c:pt>
                <c:pt idx="26">
                  <c:v>0.91400000000000003</c:v>
                </c:pt>
                <c:pt idx="27">
                  <c:v>0.91500000000000004</c:v>
                </c:pt>
                <c:pt idx="28">
                  <c:v>0.91500000000000004</c:v>
                </c:pt>
                <c:pt idx="29">
                  <c:v>0.91700000000000004</c:v>
                </c:pt>
                <c:pt idx="30">
                  <c:v>0.91900000000000004</c:v>
                </c:pt>
                <c:pt idx="31">
                  <c:v>0.92</c:v>
                </c:pt>
                <c:pt idx="32">
                  <c:v>0.92100000000000004</c:v>
                </c:pt>
                <c:pt idx="33">
                  <c:v>0.92200000000000004</c:v>
                </c:pt>
                <c:pt idx="34">
                  <c:v>0.92400000000000004</c:v>
                </c:pt>
                <c:pt idx="35">
                  <c:v>0.92500000000000004</c:v>
                </c:pt>
                <c:pt idx="36">
                  <c:v>0.92600000000000005</c:v>
                </c:pt>
                <c:pt idx="37">
                  <c:v>0.92600000000000005</c:v>
                </c:pt>
                <c:pt idx="38">
                  <c:v>0.92700000000000005</c:v>
                </c:pt>
                <c:pt idx="39">
                  <c:v>0.92900000000000005</c:v>
                </c:pt>
                <c:pt idx="40">
                  <c:v>0.93</c:v>
                </c:pt>
                <c:pt idx="41">
                  <c:v>0.93</c:v>
                </c:pt>
                <c:pt idx="42">
                  <c:v>0.93100000000000005</c:v>
                </c:pt>
                <c:pt idx="43">
                  <c:v>0.93100000000000005</c:v>
                </c:pt>
                <c:pt idx="44">
                  <c:v>0.93200000000000005</c:v>
                </c:pt>
                <c:pt idx="45">
                  <c:v>0.93100000000000005</c:v>
                </c:pt>
                <c:pt idx="46">
                  <c:v>0.93400000000000005</c:v>
                </c:pt>
                <c:pt idx="47">
                  <c:v>0.93400000000000005</c:v>
                </c:pt>
                <c:pt idx="48">
                  <c:v>0.93600000000000005</c:v>
                </c:pt>
                <c:pt idx="49">
                  <c:v>0.93600000000000005</c:v>
                </c:pt>
                <c:pt idx="50">
                  <c:v>0.93600000000000005</c:v>
                </c:pt>
                <c:pt idx="51">
                  <c:v>0.93600000000000005</c:v>
                </c:pt>
                <c:pt idx="52">
                  <c:v>0.93799999999999994</c:v>
                </c:pt>
                <c:pt idx="53">
                  <c:v>0.93600000000000005</c:v>
                </c:pt>
                <c:pt idx="54">
                  <c:v>0.93799999999999994</c:v>
                </c:pt>
                <c:pt idx="55">
                  <c:v>0.93899999999999995</c:v>
                </c:pt>
                <c:pt idx="56">
                  <c:v>0.93899999999999995</c:v>
                </c:pt>
                <c:pt idx="57">
                  <c:v>0.94</c:v>
                </c:pt>
                <c:pt idx="58">
                  <c:v>0.93899999999999995</c:v>
                </c:pt>
                <c:pt idx="59">
                  <c:v>0.93899999999999995</c:v>
                </c:pt>
                <c:pt idx="60">
                  <c:v>0.93899999999999995</c:v>
                </c:pt>
                <c:pt idx="61">
                  <c:v>0.93899999999999995</c:v>
                </c:pt>
                <c:pt idx="62">
                  <c:v>0.93899999999999995</c:v>
                </c:pt>
                <c:pt idx="63">
                  <c:v>0.94</c:v>
                </c:pt>
                <c:pt idx="64">
                  <c:v>0.94099999999999995</c:v>
                </c:pt>
                <c:pt idx="65">
                  <c:v>0.94099999999999995</c:v>
                </c:pt>
                <c:pt idx="66">
                  <c:v>0.94099999999999995</c:v>
                </c:pt>
                <c:pt idx="67">
                  <c:v>0.94299999999999995</c:v>
                </c:pt>
                <c:pt idx="68">
                  <c:v>0.94299999999999995</c:v>
                </c:pt>
                <c:pt idx="69">
                  <c:v>0.94099999999999995</c:v>
                </c:pt>
                <c:pt idx="70">
                  <c:v>0.94099999999999995</c:v>
                </c:pt>
                <c:pt idx="71">
                  <c:v>0.94299999999999995</c:v>
                </c:pt>
                <c:pt idx="72">
                  <c:v>0.94299999999999995</c:v>
                </c:pt>
                <c:pt idx="73">
                  <c:v>0.94299999999999995</c:v>
                </c:pt>
                <c:pt idx="74">
                  <c:v>0.94399999999999995</c:v>
                </c:pt>
                <c:pt idx="75">
                  <c:v>0.94399999999999995</c:v>
                </c:pt>
                <c:pt idx="76">
                  <c:v>0.94499999999999995</c:v>
                </c:pt>
                <c:pt idx="77">
                  <c:v>0.94399999999999995</c:v>
                </c:pt>
                <c:pt idx="78">
                  <c:v>0.94399999999999995</c:v>
                </c:pt>
                <c:pt idx="79">
                  <c:v>0.94499999999999995</c:v>
                </c:pt>
                <c:pt idx="80">
                  <c:v>0.94399999999999995</c:v>
                </c:pt>
                <c:pt idx="81">
                  <c:v>0.94499999999999995</c:v>
                </c:pt>
                <c:pt idx="82">
                  <c:v>0.94399999999999995</c:v>
                </c:pt>
                <c:pt idx="83">
                  <c:v>0.94399999999999995</c:v>
                </c:pt>
                <c:pt idx="84">
                  <c:v>0.94399999999999995</c:v>
                </c:pt>
                <c:pt idx="85">
                  <c:v>0.94399999999999995</c:v>
                </c:pt>
                <c:pt idx="86">
                  <c:v>0.94599999999999995</c:v>
                </c:pt>
                <c:pt idx="87">
                  <c:v>0.94399999999999995</c:v>
                </c:pt>
                <c:pt idx="88">
                  <c:v>0.94399999999999995</c:v>
                </c:pt>
                <c:pt idx="89">
                  <c:v>0.94499999999999995</c:v>
                </c:pt>
                <c:pt idx="90">
                  <c:v>0.94499999999999995</c:v>
                </c:pt>
                <c:pt idx="91">
                  <c:v>0.94499999999999995</c:v>
                </c:pt>
                <c:pt idx="92">
                  <c:v>0.94399999999999995</c:v>
                </c:pt>
                <c:pt idx="93">
                  <c:v>0.94499999999999995</c:v>
                </c:pt>
                <c:pt idx="94">
                  <c:v>0.94499999999999995</c:v>
                </c:pt>
                <c:pt idx="95">
                  <c:v>0.94499999999999995</c:v>
                </c:pt>
                <c:pt idx="96">
                  <c:v>0.94499999999999995</c:v>
                </c:pt>
                <c:pt idx="97">
                  <c:v>0.94599999999999995</c:v>
                </c:pt>
                <c:pt idx="98">
                  <c:v>0.94599999999999995</c:v>
                </c:pt>
                <c:pt idx="99">
                  <c:v>0.94599999999999995</c:v>
                </c:pt>
                <c:pt idx="100">
                  <c:v>0.94599999999999995</c:v>
                </c:pt>
                <c:pt idx="101">
                  <c:v>0.94599999999999995</c:v>
                </c:pt>
                <c:pt idx="102">
                  <c:v>0.94599999999999995</c:v>
                </c:pt>
                <c:pt idx="103">
                  <c:v>0.94899999999999995</c:v>
                </c:pt>
                <c:pt idx="104">
                  <c:v>0.94799999999999995</c:v>
                </c:pt>
                <c:pt idx="105">
                  <c:v>0.94799999999999995</c:v>
                </c:pt>
                <c:pt idx="106">
                  <c:v>0.94799999999999995</c:v>
                </c:pt>
                <c:pt idx="107">
                  <c:v>0.94899999999999995</c:v>
                </c:pt>
                <c:pt idx="108">
                  <c:v>0.94899999999999995</c:v>
                </c:pt>
                <c:pt idx="109">
                  <c:v>0.94899999999999995</c:v>
                </c:pt>
                <c:pt idx="110">
                  <c:v>0.95</c:v>
                </c:pt>
                <c:pt idx="111">
                  <c:v>0.94899999999999995</c:v>
                </c:pt>
                <c:pt idx="112">
                  <c:v>0.95</c:v>
                </c:pt>
                <c:pt idx="113">
                  <c:v>0.95</c:v>
                </c:pt>
                <c:pt idx="114">
                  <c:v>0.95</c:v>
                </c:pt>
                <c:pt idx="115">
                  <c:v>0.95</c:v>
                </c:pt>
                <c:pt idx="116">
                  <c:v>0.95</c:v>
                </c:pt>
                <c:pt idx="117">
                  <c:v>0.95</c:v>
                </c:pt>
                <c:pt idx="118">
                  <c:v>0.95</c:v>
                </c:pt>
                <c:pt idx="119">
                  <c:v>0.95</c:v>
                </c:pt>
                <c:pt idx="120">
                  <c:v>0.95099999999999996</c:v>
                </c:pt>
                <c:pt idx="121">
                  <c:v>0.95099999999999996</c:v>
                </c:pt>
                <c:pt idx="122">
                  <c:v>0.95099999999999996</c:v>
                </c:pt>
                <c:pt idx="123">
                  <c:v>0.95299999999999996</c:v>
                </c:pt>
                <c:pt idx="124">
                  <c:v>0.95099999999999996</c:v>
                </c:pt>
                <c:pt idx="125">
                  <c:v>0.95099999999999996</c:v>
                </c:pt>
                <c:pt idx="126">
                  <c:v>0.95099999999999996</c:v>
                </c:pt>
                <c:pt idx="127">
                  <c:v>0.95299999999999996</c:v>
                </c:pt>
                <c:pt idx="128">
                  <c:v>0.95099999999999996</c:v>
                </c:pt>
                <c:pt idx="129">
                  <c:v>0.95299999999999996</c:v>
                </c:pt>
                <c:pt idx="130">
                  <c:v>0.95299999999999996</c:v>
                </c:pt>
                <c:pt idx="131">
                  <c:v>0.95299999999999996</c:v>
                </c:pt>
                <c:pt idx="132">
                  <c:v>0.95299999999999996</c:v>
                </c:pt>
                <c:pt idx="133">
                  <c:v>0.95299999999999996</c:v>
                </c:pt>
                <c:pt idx="134">
                  <c:v>0.95299999999999996</c:v>
                </c:pt>
                <c:pt idx="135">
                  <c:v>0.95299999999999996</c:v>
                </c:pt>
                <c:pt idx="136">
                  <c:v>0.95399999999999996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0.95499999999999996</c:v>
                </c:pt>
                <c:pt idx="140">
                  <c:v>0.95499999999999996</c:v>
                </c:pt>
                <c:pt idx="141">
                  <c:v>0.95399999999999996</c:v>
                </c:pt>
                <c:pt idx="142">
                  <c:v>0.95499999999999996</c:v>
                </c:pt>
                <c:pt idx="143">
                  <c:v>0.95499999999999996</c:v>
                </c:pt>
                <c:pt idx="144">
                  <c:v>0.95399999999999996</c:v>
                </c:pt>
                <c:pt idx="145">
                  <c:v>0.95399999999999996</c:v>
                </c:pt>
                <c:pt idx="146">
                  <c:v>0.95399999999999996</c:v>
                </c:pt>
                <c:pt idx="147">
                  <c:v>0.95399999999999996</c:v>
                </c:pt>
                <c:pt idx="148">
                  <c:v>0.95399999999999996</c:v>
                </c:pt>
                <c:pt idx="149">
                  <c:v>0.95399999999999996</c:v>
                </c:pt>
                <c:pt idx="150">
                  <c:v>0.95399999999999996</c:v>
                </c:pt>
                <c:pt idx="151">
                  <c:v>0.95499999999999996</c:v>
                </c:pt>
                <c:pt idx="152">
                  <c:v>0.95599999999999996</c:v>
                </c:pt>
                <c:pt idx="153">
                  <c:v>0.95599999999999996</c:v>
                </c:pt>
                <c:pt idx="154">
                  <c:v>0.95499999999999996</c:v>
                </c:pt>
                <c:pt idx="155">
                  <c:v>0.95499999999999996</c:v>
                </c:pt>
                <c:pt idx="156">
                  <c:v>0.95499999999999996</c:v>
                </c:pt>
                <c:pt idx="157">
                  <c:v>0.95499999999999996</c:v>
                </c:pt>
                <c:pt idx="158">
                  <c:v>0.95599999999999996</c:v>
                </c:pt>
                <c:pt idx="159">
                  <c:v>0.95599999999999996</c:v>
                </c:pt>
                <c:pt idx="160">
                  <c:v>0.95599999999999996</c:v>
                </c:pt>
                <c:pt idx="161">
                  <c:v>0.95799999999999996</c:v>
                </c:pt>
                <c:pt idx="162">
                  <c:v>0.95799999999999996</c:v>
                </c:pt>
                <c:pt idx="163">
                  <c:v>0.95799999999999996</c:v>
                </c:pt>
                <c:pt idx="164">
                  <c:v>0.95799999999999996</c:v>
                </c:pt>
                <c:pt idx="165">
                  <c:v>0.95899999999999996</c:v>
                </c:pt>
                <c:pt idx="166">
                  <c:v>0.95899999999999996</c:v>
                </c:pt>
                <c:pt idx="167">
                  <c:v>0.95899999999999996</c:v>
                </c:pt>
                <c:pt idx="168">
                  <c:v>0.95899999999999996</c:v>
                </c:pt>
                <c:pt idx="169">
                  <c:v>0.95899999999999996</c:v>
                </c:pt>
                <c:pt idx="170">
                  <c:v>0.95899999999999996</c:v>
                </c:pt>
                <c:pt idx="171">
                  <c:v>0.95899999999999996</c:v>
                </c:pt>
                <c:pt idx="172">
                  <c:v>0.95899999999999996</c:v>
                </c:pt>
                <c:pt idx="173">
                  <c:v>0.95899999999999996</c:v>
                </c:pt>
                <c:pt idx="174">
                  <c:v>0.95899999999999996</c:v>
                </c:pt>
                <c:pt idx="175">
                  <c:v>0.95899999999999996</c:v>
                </c:pt>
                <c:pt idx="176">
                  <c:v>0.95899999999999996</c:v>
                </c:pt>
                <c:pt idx="177">
                  <c:v>0.95799999999999996</c:v>
                </c:pt>
                <c:pt idx="178">
                  <c:v>0.95799999999999996</c:v>
                </c:pt>
                <c:pt idx="179">
                  <c:v>0.95799999999999996</c:v>
                </c:pt>
                <c:pt idx="180">
                  <c:v>0.95899999999999996</c:v>
                </c:pt>
                <c:pt idx="181">
                  <c:v>0.95799999999999996</c:v>
                </c:pt>
                <c:pt idx="182">
                  <c:v>0.95799999999999996</c:v>
                </c:pt>
                <c:pt idx="183">
                  <c:v>0.95599999999999996</c:v>
                </c:pt>
                <c:pt idx="184">
                  <c:v>0.95599999999999996</c:v>
                </c:pt>
                <c:pt idx="185">
                  <c:v>0.95599999999999996</c:v>
                </c:pt>
                <c:pt idx="186">
                  <c:v>0.95599999999999996</c:v>
                </c:pt>
                <c:pt idx="187">
                  <c:v>0.95599999999999996</c:v>
                </c:pt>
                <c:pt idx="188">
                  <c:v>0.95599999999999996</c:v>
                </c:pt>
                <c:pt idx="189">
                  <c:v>0.95599999999999996</c:v>
                </c:pt>
                <c:pt idx="190">
                  <c:v>0.95599999999999996</c:v>
                </c:pt>
                <c:pt idx="191">
                  <c:v>0.95599999999999996</c:v>
                </c:pt>
                <c:pt idx="192">
                  <c:v>0.95599999999999996</c:v>
                </c:pt>
                <c:pt idx="193">
                  <c:v>0.95499999999999996</c:v>
                </c:pt>
                <c:pt idx="194">
                  <c:v>0.95499999999999996</c:v>
                </c:pt>
                <c:pt idx="195">
                  <c:v>0.95499999999999996</c:v>
                </c:pt>
                <c:pt idx="196">
                  <c:v>0.95499999999999996</c:v>
                </c:pt>
                <c:pt idx="197">
                  <c:v>0.95399999999999996</c:v>
                </c:pt>
                <c:pt idx="198">
                  <c:v>0.95599999999999996</c:v>
                </c:pt>
                <c:pt idx="199">
                  <c:v>0.95399999999999996</c:v>
                </c:pt>
                <c:pt idx="200">
                  <c:v>0.95499999999999996</c:v>
                </c:pt>
                <c:pt idx="201">
                  <c:v>0.95499999999999996</c:v>
                </c:pt>
                <c:pt idx="202">
                  <c:v>1.381</c:v>
                </c:pt>
                <c:pt idx="203">
                  <c:v>1.532</c:v>
                </c:pt>
                <c:pt idx="204">
                  <c:v>1.5940000000000001</c:v>
                </c:pt>
                <c:pt idx="205">
                  <c:v>1.6240000000000001</c:v>
                </c:pt>
                <c:pt idx="206">
                  <c:v>1.6359999999999999</c:v>
                </c:pt>
                <c:pt idx="207">
                  <c:v>1.637</c:v>
                </c:pt>
                <c:pt idx="208">
                  <c:v>1.603</c:v>
                </c:pt>
                <c:pt idx="209">
                  <c:v>1.5389999999999999</c:v>
                </c:pt>
                <c:pt idx="210">
                  <c:v>1.502</c:v>
                </c:pt>
                <c:pt idx="211">
                  <c:v>1.4750000000000001</c:v>
                </c:pt>
                <c:pt idx="212">
                  <c:v>1.4490000000000001</c:v>
                </c:pt>
                <c:pt idx="213">
                  <c:v>1.421</c:v>
                </c:pt>
                <c:pt idx="214">
                  <c:v>1.379</c:v>
                </c:pt>
                <c:pt idx="215">
                  <c:v>1.353</c:v>
                </c:pt>
                <c:pt idx="216">
                  <c:v>1.333</c:v>
                </c:pt>
                <c:pt idx="217">
                  <c:v>1.3109999999999999</c:v>
                </c:pt>
                <c:pt idx="218">
                  <c:v>1.294</c:v>
                </c:pt>
                <c:pt idx="219">
                  <c:v>1.2609999999999999</c:v>
                </c:pt>
                <c:pt idx="220">
                  <c:v>1.242</c:v>
                </c:pt>
                <c:pt idx="221">
                  <c:v>1.2290000000000001</c:v>
                </c:pt>
                <c:pt idx="222">
                  <c:v>1.212</c:v>
                </c:pt>
                <c:pt idx="223">
                  <c:v>1.2</c:v>
                </c:pt>
                <c:pt idx="224">
                  <c:v>1.1759999999999999</c:v>
                </c:pt>
                <c:pt idx="225">
                  <c:v>1.163</c:v>
                </c:pt>
                <c:pt idx="226">
                  <c:v>1.1499999999999999</c:v>
                </c:pt>
                <c:pt idx="227">
                  <c:v>1.141</c:v>
                </c:pt>
                <c:pt idx="228">
                  <c:v>1.131</c:v>
                </c:pt>
                <c:pt idx="229">
                  <c:v>1.1140000000000001</c:v>
                </c:pt>
                <c:pt idx="230">
                  <c:v>1.097</c:v>
                </c:pt>
                <c:pt idx="231">
                  <c:v>1.081</c:v>
                </c:pt>
                <c:pt idx="232">
                  <c:v>1.075</c:v>
                </c:pt>
                <c:pt idx="233">
                  <c:v>1.069</c:v>
                </c:pt>
                <c:pt idx="234">
                  <c:v>1.0629999999999999</c:v>
                </c:pt>
                <c:pt idx="235">
                  <c:v>1.0580000000000001</c:v>
                </c:pt>
                <c:pt idx="236">
                  <c:v>1.048</c:v>
                </c:pt>
                <c:pt idx="237">
                  <c:v>1.042</c:v>
                </c:pt>
                <c:pt idx="238">
                  <c:v>1.036</c:v>
                </c:pt>
                <c:pt idx="239">
                  <c:v>1.0309999999999999</c:v>
                </c:pt>
                <c:pt idx="240">
                  <c:v>1.0289999999999999</c:v>
                </c:pt>
                <c:pt idx="241">
                  <c:v>1.02</c:v>
                </c:pt>
                <c:pt idx="242">
                  <c:v>1.016</c:v>
                </c:pt>
                <c:pt idx="243">
                  <c:v>1.012</c:v>
                </c:pt>
                <c:pt idx="244">
                  <c:v>1.01</c:v>
                </c:pt>
                <c:pt idx="245">
                  <c:v>1.006</c:v>
                </c:pt>
                <c:pt idx="246">
                  <c:v>1.0009999999999999</c:v>
                </c:pt>
                <c:pt idx="247">
                  <c:v>0.998</c:v>
                </c:pt>
                <c:pt idx="248">
                  <c:v>0.995</c:v>
                </c:pt>
                <c:pt idx="249">
                  <c:v>0.99299999999999999</c:v>
                </c:pt>
                <c:pt idx="250">
                  <c:v>0.99</c:v>
                </c:pt>
                <c:pt idx="251">
                  <c:v>0.98499999999999999</c:v>
                </c:pt>
                <c:pt idx="252">
                  <c:v>0.98399999999999999</c:v>
                </c:pt>
                <c:pt idx="253">
                  <c:v>0.98099999999999998</c:v>
                </c:pt>
                <c:pt idx="254">
                  <c:v>0.98</c:v>
                </c:pt>
                <c:pt idx="255">
                  <c:v>0.97799999999999998</c:v>
                </c:pt>
                <c:pt idx="256">
                  <c:v>0.97499999999999998</c:v>
                </c:pt>
                <c:pt idx="257">
                  <c:v>0.97299999999999998</c:v>
                </c:pt>
                <c:pt idx="258">
                  <c:v>0.97099999999999997</c:v>
                </c:pt>
                <c:pt idx="259">
                  <c:v>0.97</c:v>
                </c:pt>
                <c:pt idx="260">
                  <c:v>0.97</c:v>
                </c:pt>
                <c:pt idx="261">
                  <c:v>0.96799999999999997</c:v>
                </c:pt>
                <c:pt idx="262">
                  <c:v>0.96599999999999997</c:v>
                </c:pt>
                <c:pt idx="263">
                  <c:v>0.96499999999999997</c:v>
                </c:pt>
                <c:pt idx="264">
                  <c:v>0.96499999999999997</c:v>
                </c:pt>
                <c:pt idx="265">
                  <c:v>0.96399999999999997</c:v>
                </c:pt>
                <c:pt idx="266">
                  <c:v>0.96099999999999997</c:v>
                </c:pt>
                <c:pt idx="267">
                  <c:v>0.96</c:v>
                </c:pt>
                <c:pt idx="268">
                  <c:v>0.96099999999999997</c:v>
                </c:pt>
                <c:pt idx="269">
                  <c:v>0.96</c:v>
                </c:pt>
                <c:pt idx="270">
                  <c:v>0.95899999999999996</c:v>
                </c:pt>
                <c:pt idx="271">
                  <c:v>0.95799999999999996</c:v>
                </c:pt>
                <c:pt idx="272">
                  <c:v>0.95799999999999996</c:v>
                </c:pt>
                <c:pt idx="273">
                  <c:v>0.95599999999999996</c:v>
                </c:pt>
                <c:pt idx="274">
                  <c:v>0.95599999999999996</c:v>
                </c:pt>
                <c:pt idx="275">
                  <c:v>0.95499999999999996</c:v>
                </c:pt>
                <c:pt idx="276">
                  <c:v>0.95499999999999996</c:v>
                </c:pt>
                <c:pt idx="277">
                  <c:v>0.95399999999999996</c:v>
                </c:pt>
                <c:pt idx="278">
                  <c:v>0.95399999999999996</c:v>
                </c:pt>
                <c:pt idx="279">
                  <c:v>0.95299999999999996</c:v>
                </c:pt>
                <c:pt idx="280">
                  <c:v>0.95399999999999996</c:v>
                </c:pt>
                <c:pt idx="281">
                  <c:v>0.95399999999999996</c:v>
                </c:pt>
                <c:pt idx="282">
                  <c:v>0.95299999999999996</c:v>
                </c:pt>
                <c:pt idx="283">
                  <c:v>0.95299999999999996</c:v>
                </c:pt>
                <c:pt idx="284">
                  <c:v>0.95299999999999996</c:v>
                </c:pt>
                <c:pt idx="285">
                  <c:v>0.95299999999999996</c:v>
                </c:pt>
                <c:pt idx="286">
                  <c:v>0.95399999999999996</c:v>
                </c:pt>
                <c:pt idx="287">
                  <c:v>0.95299999999999996</c:v>
                </c:pt>
                <c:pt idx="288">
                  <c:v>0.95299999999999996</c:v>
                </c:pt>
                <c:pt idx="289">
                  <c:v>0.95299999999999996</c:v>
                </c:pt>
                <c:pt idx="290">
                  <c:v>0.95299999999999996</c:v>
                </c:pt>
                <c:pt idx="291">
                  <c:v>0.95099999999999996</c:v>
                </c:pt>
                <c:pt idx="292">
                  <c:v>0.95099999999999996</c:v>
                </c:pt>
                <c:pt idx="293">
                  <c:v>0.95099999999999996</c:v>
                </c:pt>
                <c:pt idx="294">
                  <c:v>0.95099999999999996</c:v>
                </c:pt>
                <c:pt idx="295">
                  <c:v>0.95099999999999996</c:v>
                </c:pt>
                <c:pt idx="296">
                  <c:v>0.95099999999999996</c:v>
                </c:pt>
                <c:pt idx="297">
                  <c:v>0.95399999999999996</c:v>
                </c:pt>
                <c:pt idx="298">
                  <c:v>0.95099999999999996</c:v>
                </c:pt>
                <c:pt idx="299">
                  <c:v>0.95099999999999996</c:v>
                </c:pt>
                <c:pt idx="300">
                  <c:v>0.95099999999999996</c:v>
                </c:pt>
                <c:pt idx="301">
                  <c:v>0.95099999999999996</c:v>
                </c:pt>
                <c:pt idx="302">
                  <c:v>0.95099999999999996</c:v>
                </c:pt>
                <c:pt idx="303">
                  <c:v>0.95099999999999996</c:v>
                </c:pt>
                <c:pt idx="304">
                  <c:v>0.95099999999999996</c:v>
                </c:pt>
                <c:pt idx="305">
                  <c:v>0.95299999999999996</c:v>
                </c:pt>
                <c:pt idx="306">
                  <c:v>0.95399999999999996</c:v>
                </c:pt>
                <c:pt idx="307">
                  <c:v>0.95399999999999996</c:v>
                </c:pt>
                <c:pt idx="308">
                  <c:v>0.95399999999999996</c:v>
                </c:pt>
                <c:pt idx="309">
                  <c:v>0.95399999999999996</c:v>
                </c:pt>
                <c:pt idx="310">
                  <c:v>0.95399999999999996</c:v>
                </c:pt>
                <c:pt idx="311">
                  <c:v>0.95499999999999996</c:v>
                </c:pt>
                <c:pt idx="312">
                  <c:v>0.95499999999999996</c:v>
                </c:pt>
                <c:pt idx="313">
                  <c:v>0.95499999999999996</c:v>
                </c:pt>
                <c:pt idx="314">
                  <c:v>0.95599999999999996</c:v>
                </c:pt>
                <c:pt idx="315">
                  <c:v>0.95599999999999996</c:v>
                </c:pt>
                <c:pt idx="316">
                  <c:v>0.95499999999999996</c:v>
                </c:pt>
                <c:pt idx="317">
                  <c:v>0.95599999999999996</c:v>
                </c:pt>
                <c:pt idx="318">
                  <c:v>0.95599999999999996</c:v>
                </c:pt>
                <c:pt idx="319">
                  <c:v>0.95599999999999996</c:v>
                </c:pt>
                <c:pt idx="320">
                  <c:v>0.95599999999999996</c:v>
                </c:pt>
                <c:pt idx="321">
                  <c:v>0.95599999999999996</c:v>
                </c:pt>
                <c:pt idx="322">
                  <c:v>0.95899999999999996</c:v>
                </c:pt>
                <c:pt idx="323">
                  <c:v>0.95799999999999996</c:v>
                </c:pt>
                <c:pt idx="324">
                  <c:v>0.95799999999999996</c:v>
                </c:pt>
                <c:pt idx="325">
                  <c:v>0.95899999999999996</c:v>
                </c:pt>
                <c:pt idx="326">
                  <c:v>0.95899999999999996</c:v>
                </c:pt>
                <c:pt idx="327">
                  <c:v>0.95899999999999996</c:v>
                </c:pt>
                <c:pt idx="328">
                  <c:v>0.96</c:v>
                </c:pt>
                <c:pt idx="329">
                  <c:v>0.96</c:v>
                </c:pt>
                <c:pt idx="330">
                  <c:v>0.96099999999999997</c:v>
                </c:pt>
                <c:pt idx="331">
                  <c:v>0.96099999999999997</c:v>
                </c:pt>
                <c:pt idx="332">
                  <c:v>0.96</c:v>
                </c:pt>
                <c:pt idx="333">
                  <c:v>0.96</c:v>
                </c:pt>
                <c:pt idx="334">
                  <c:v>0.96099999999999997</c:v>
                </c:pt>
                <c:pt idx="335">
                  <c:v>0.96299999999999997</c:v>
                </c:pt>
                <c:pt idx="336">
                  <c:v>0.96099999999999997</c:v>
                </c:pt>
                <c:pt idx="337">
                  <c:v>0.96299999999999997</c:v>
                </c:pt>
                <c:pt idx="338">
                  <c:v>0.96399999999999997</c:v>
                </c:pt>
                <c:pt idx="339">
                  <c:v>0.96299999999999997</c:v>
                </c:pt>
                <c:pt idx="340">
                  <c:v>0.96299999999999997</c:v>
                </c:pt>
                <c:pt idx="341">
                  <c:v>0.96299999999999997</c:v>
                </c:pt>
                <c:pt idx="342">
                  <c:v>0.96499999999999997</c:v>
                </c:pt>
                <c:pt idx="343">
                  <c:v>0.96499999999999997</c:v>
                </c:pt>
                <c:pt idx="344">
                  <c:v>0.96499999999999997</c:v>
                </c:pt>
                <c:pt idx="345">
                  <c:v>0.96399999999999997</c:v>
                </c:pt>
                <c:pt idx="346">
                  <c:v>0.96399999999999997</c:v>
                </c:pt>
                <c:pt idx="347">
                  <c:v>0.96399999999999997</c:v>
                </c:pt>
                <c:pt idx="348">
                  <c:v>0.96499999999999997</c:v>
                </c:pt>
                <c:pt idx="349">
                  <c:v>0.96499999999999997</c:v>
                </c:pt>
                <c:pt idx="350">
                  <c:v>0.96499999999999997</c:v>
                </c:pt>
                <c:pt idx="351">
                  <c:v>0.96499999999999997</c:v>
                </c:pt>
                <c:pt idx="352">
                  <c:v>0.96499999999999997</c:v>
                </c:pt>
                <c:pt idx="353">
                  <c:v>0.96599999999999997</c:v>
                </c:pt>
                <c:pt idx="354">
                  <c:v>0.96499999999999997</c:v>
                </c:pt>
                <c:pt idx="355">
                  <c:v>0.96499999999999997</c:v>
                </c:pt>
                <c:pt idx="356">
                  <c:v>0.96599999999999997</c:v>
                </c:pt>
                <c:pt idx="357">
                  <c:v>0.96799999999999997</c:v>
                </c:pt>
                <c:pt idx="358">
                  <c:v>0.96599999999999997</c:v>
                </c:pt>
                <c:pt idx="359">
                  <c:v>0.96599999999999997</c:v>
                </c:pt>
                <c:pt idx="360">
                  <c:v>0.96899999999999997</c:v>
                </c:pt>
                <c:pt idx="361">
                  <c:v>0.96599999999999997</c:v>
                </c:pt>
                <c:pt idx="362">
                  <c:v>0.96799999999999997</c:v>
                </c:pt>
                <c:pt idx="363">
                  <c:v>0.96799999999999997</c:v>
                </c:pt>
                <c:pt idx="364">
                  <c:v>0.97</c:v>
                </c:pt>
                <c:pt idx="365">
                  <c:v>0.97</c:v>
                </c:pt>
                <c:pt idx="366">
                  <c:v>0.97</c:v>
                </c:pt>
                <c:pt idx="367">
                  <c:v>0.97</c:v>
                </c:pt>
                <c:pt idx="368">
                  <c:v>0.97099999999999997</c:v>
                </c:pt>
                <c:pt idx="369">
                  <c:v>0.97099999999999997</c:v>
                </c:pt>
                <c:pt idx="370">
                  <c:v>0.97299999999999998</c:v>
                </c:pt>
                <c:pt idx="371">
                  <c:v>0.97299999999999998</c:v>
                </c:pt>
                <c:pt idx="372">
                  <c:v>0.97399999999999998</c:v>
                </c:pt>
                <c:pt idx="373">
                  <c:v>0.97399999999999998</c:v>
                </c:pt>
                <c:pt idx="374">
                  <c:v>0.97399999999999998</c:v>
                </c:pt>
                <c:pt idx="375">
                  <c:v>0.97399999999999998</c:v>
                </c:pt>
                <c:pt idx="376">
                  <c:v>0.97399999999999998</c:v>
                </c:pt>
                <c:pt idx="377">
                  <c:v>0.97299999999999998</c:v>
                </c:pt>
                <c:pt idx="378">
                  <c:v>0.97499999999999998</c:v>
                </c:pt>
                <c:pt idx="379">
                  <c:v>0.97399999999999998</c:v>
                </c:pt>
                <c:pt idx="380">
                  <c:v>0.97499999999999998</c:v>
                </c:pt>
                <c:pt idx="381">
                  <c:v>0.97399999999999998</c:v>
                </c:pt>
                <c:pt idx="382">
                  <c:v>0.97399999999999998</c:v>
                </c:pt>
                <c:pt idx="383">
                  <c:v>0.97399999999999998</c:v>
                </c:pt>
                <c:pt idx="384">
                  <c:v>0.97399999999999998</c:v>
                </c:pt>
                <c:pt idx="385">
                  <c:v>0.97399999999999998</c:v>
                </c:pt>
                <c:pt idx="386">
                  <c:v>0.97499999999999998</c:v>
                </c:pt>
                <c:pt idx="387">
                  <c:v>0.97399999999999998</c:v>
                </c:pt>
                <c:pt idx="388">
                  <c:v>0.97499999999999998</c:v>
                </c:pt>
                <c:pt idx="389">
                  <c:v>0.97499999999999998</c:v>
                </c:pt>
                <c:pt idx="390">
                  <c:v>0.97499999999999998</c:v>
                </c:pt>
                <c:pt idx="391">
                  <c:v>0.97499999999999998</c:v>
                </c:pt>
                <c:pt idx="392">
                  <c:v>0.97599999999999998</c:v>
                </c:pt>
                <c:pt idx="393">
                  <c:v>0.97499999999999998</c:v>
                </c:pt>
                <c:pt idx="394">
                  <c:v>0.97599999999999998</c:v>
                </c:pt>
                <c:pt idx="395">
                  <c:v>0.97599999999999998</c:v>
                </c:pt>
                <c:pt idx="396">
                  <c:v>0.97599999999999998</c:v>
                </c:pt>
                <c:pt idx="397">
                  <c:v>0.97599999999999998</c:v>
                </c:pt>
                <c:pt idx="398">
                  <c:v>0.97499999999999998</c:v>
                </c:pt>
                <c:pt idx="399">
                  <c:v>0.97599999999999998</c:v>
                </c:pt>
                <c:pt idx="400">
                  <c:v>0.97599999999999998</c:v>
                </c:pt>
                <c:pt idx="401">
                  <c:v>0.97599999999999998</c:v>
                </c:pt>
                <c:pt idx="402">
                  <c:v>0.97599999999999998</c:v>
                </c:pt>
                <c:pt idx="403">
                  <c:v>0.97799999999999998</c:v>
                </c:pt>
                <c:pt idx="404">
                  <c:v>0.97799999999999998</c:v>
                </c:pt>
                <c:pt idx="405">
                  <c:v>0.97799999999999998</c:v>
                </c:pt>
                <c:pt idx="406">
                  <c:v>0.97599999999999998</c:v>
                </c:pt>
                <c:pt idx="407">
                  <c:v>0.97599999999999998</c:v>
                </c:pt>
                <c:pt idx="408">
                  <c:v>0.97599999999999998</c:v>
                </c:pt>
                <c:pt idx="409">
                  <c:v>0.97599999999999998</c:v>
                </c:pt>
                <c:pt idx="410">
                  <c:v>0.97599999999999998</c:v>
                </c:pt>
                <c:pt idx="411">
                  <c:v>0.97799999999999998</c:v>
                </c:pt>
                <c:pt idx="412">
                  <c:v>0.97599999999999998</c:v>
                </c:pt>
                <c:pt idx="413">
                  <c:v>0.97799999999999998</c:v>
                </c:pt>
                <c:pt idx="414">
                  <c:v>0.97599999999999998</c:v>
                </c:pt>
                <c:pt idx="415">
                  <c:v>0.97799999999999998</c:v>
                </c:pt>
                <c:pt idx="416">
                  <c:v>0.97899999999999998</c:v>
                </c:pt>
                <c:pt idx="417">
                  <c:v>0.97799999999999998</c:v>
                </c:pt>
                <c:pt idx="418">
                  <c:v>0.97799999999999998</c:v>
                </c:pt>
                <c:pt idx="419">
                  <c:v>0.97899999999999998</c:v>
                </c:pt>
                <c:pt idx="420">
                  <c:v>0.97799999999999998</c:v>
                </c:pt>
                <c:pt idx="421">
                  <c:v>0.97799999999999998</c:v>
                </c:pt>
                <c:pt idx="422">
                  <c:v>0.97599999999999998</c:v>
                </c:pt>
                <c:pt idx="423">
                  <c:v>0.97799999999999998</c:v>
                </c:pt>
                <c:pt idx="424">
                  <c:v>0.97799999999999998</c:v>
                </c:pt>
                <c:pt idx="425">
                  <c:v>0.97799999999999998</c:v>
                </c:pt>
                <c:pt idx="426">
                  <c:v>0.97799999999999998</c:v>
                </c:pt>
                <c:pt idx="427">
                  <c:v>0.97799999999999998</c:v>
                </c:pt>
                <c:pt idx="428">
                  <c:v>0.97899999999999998</c:v>
                </c:pt>
                <c:pt idx="429">
                  <c:v>0.97799999999999998</c:v>
                </c:pt>
                <c:pt idx="430">
                  <c:v>0.97799999999999998</c:v>
                </c:pt>
                <c:pt idx="431">
                  <c:v>0.97599999999999998</c:v>
                </c:pt>
                <c:pt idx="432">
                  <c:v>0.97799999999999998</c:v>
                </c:pt>
                <c:pt idx="433">
                  <c:v>0.97799999999999998</c:v>
                </c:pt>
                <c:pt idx="434">
                  <c:v>0.97599999999999998</c:v>
                </c:pt>
                <c:pt idx="435">
                  <c:v>0.97599999999999998</c:v>
                </c:pt>
                <c:pt idx="436">
                  <c:v>0.97799999999999998</c:v>
                </c:pt>
                <c:pt idx="437">
                  <c:v>0.97799999999999998</c:v>
                </c:pt>
                <c:pt idx="438">
                  <c:v>0.97799999999999998</c:v>
                </c:pt>
                <c:pt idx="439">
                  <c:v>0.97799999999999998</c:v>
                </c:pt>
                <c:pt idx="440">
                  <c:v>0.98</c:v>
                </c:pt>
                <c:pt idx="441">
                  <c:v>0.97899999999999998</c:v>
                </c:pt>
                <c:pt idx="442">
                  <c:v>0.98</c:v>
                </c:pt>
                <c:pt idx="443">
                  <c:v>0.97899999999999998</c:v>
                </c:pt>
                <c:pt idx="444">
                  <c:v>0.98</c:v>
                </c:pt>
                <c:pt idx="445">
                  <c:v>0.98099999999999998</c:v>
                </c:pt>
                <c:pt idx="446">
                  <c:v>0.98</c:v>
                </c:pt>
                <c:pt idx="447">
                  <c:v>0.98</c:v>
                </c:pt>
                <c:pt idx="448">
                  <c:v>0.98</c:v>
                </c:pt>
                <c:pt idx="449">
                  <c:v>0.98</c:v>
                </c:pt>
                <c:pt idx="450">
                  <c:v>0.98</c:v>
                </c:pt>
                <c:pt idx="451">
                  <c:v>0.97899999999999998</c:v>
                </c:pt>
                <c:pt idx="452">
                  <c:v>0.98</c:v>
                </c:pt>
                <c:pt idx="453">
                  <c:v>0.97899999999999998</c:v>
                </c:pt>
                <c:pt idx="454">
                  <c:v>0.98</c:v>
                </c:pt>
                <c:pt idx="455">
                  <c:v>0.98099999999999998</c:v>
                </c:pt>
                <c:pt idx="456">
                  <c:v>0.98099999999999998</c:v>
                </c:pt>
                <c:pt idx="457">
                  <c:v>0.98</c:v>
                </c:pt>
                <c:pt idx="458">
                  <c:v>0.98</c:v>
                </c:pt>
                <c:pt idx="459">
                  <c:v>0.98</c:v>
                </c:pt>
                <c:pt idx="460">
                  <c:v>0.98099999999999998</c:v>
                </c:pt>
                <c:pt idx="461">
                  <c:v>0.98</c:v>
                </c:pt>
                <c:pt idx="462">
                  <c:v>0.98099999999999998</c:v>
                </c:pt>
                <c:pt idx="463">
                  <c:v>0.98</c:v>
                </c:pt>
                <c:pt idx="464">
                  <c:v>0.98099999999999998</c:v>
                </c:pt>
                <c:pt idx="465">
                  <c:v>0.98299999999999998</c:v>
                </c:pt>
                <c:pt idx="466">
                  <c:v>0.98</c:v>
                </c:pt>
                <c:pt idx="467">
                  <c:v>0.98</c:v>
                </c:pt>
                <c:pt idx="468">
                  <c:v>0.97899999999999998</c:v>
                </c:pt>
                <c:pt idx="469">
                  <c:v>0.98</c:v>
                </c:pt>
                <c:pt idx="470">
                  <c:v>0.98</c:v>
                </c:pt>
                <c:pt idx="471">
                  <c:v>0.98</c:v>
                </c:pt>
                <c:pt idx="472">
                  <c:v>0.98</c:v>
                </c:pt>
                <c:pt idx="473">
                  <c:v>0.98099999999999998</c:v>
                </c:pt>
                <c:pt idx="474">
                  <c:v>0.98099999999999998</c:v>
                </c:pt>
                <c:pt idx="475">
                  <c:v>0.98099999999999998</c:v>
                </c:pt>
                <c:pt idx="476">
                  <c:v>0.98</c:v>
                </c:pt>
                <c:pt idx="477">
                  <c:v>0.98</c:v>
                </c:pt>
                <c:pt idx="478">
                  <c:v>0.98099999999999998</c:v>
                </c:pt>
                <c:pt idx="479">
                  <c:v>0.98</c:v>
                </c:pt>
                <c:pt idx="480">
                  <c:v>0.98099999999999998</c:v>
                </c:pt>
                <c:pt idx="481">
                  <c:v>0.98</c:v>
                </c:pt>
                <c:pt idx="482">
                  <c:v>0.97899999999999998</c:v>
                </c:pt>
                <c:pt idx="483">
                  <c:v>0.98</c:v>
                </c:pt>
                <c:pt idx="484">
                  <c:v>0.98</c:v>
                </c:pt>
                <c:pt idx="485">
                  <c:v>0.98</c:v>
                </c:pt>
                <c:pt idx="486">
                  <c:v>0.98</c:v>
                </c:pt>
                <c:pt idx="487">
                  <c:v>0.98</c:v>
                </c:pt>
                <c:pt idx="488">
                  <c:v>0.98</c:v>
                </c:pt>
                <c:pt idx="489">
                  <c:v>0.97899999999999998</c:v>
                </c:pt>
                <c:pt idx="490">
                  <c:v>0.98</c:v>
                </c:pt>
                <c:pt idx="491">
                  <c:v>0.97899999999999998</c:v>
                </c:pt>
                <c:pt idx="492">
                  <c:v>0.97899999999999998</c:v>
                </c:pt>
                <c:pt idx="493">
                  <c:v>0.98</c:v>
                </c:pt>
                <c:pt idx="494">
                  <c:v>0.98</c:v>
                </c:pt>
                <c:pt idx="495">
                  <c:v>0.97899999999999998</c:v>
                </c:pt>
                <c:pt idx="496">
                  <c:v>0.97899999999999998</c:v>
                </c:pt>
                <c:pt idx="497">
                  <c:v>0.97899999999999998</c:v>
                </c:pt>
                <c:pt idx="498">
                  <c:v>0.98</c:v>
                </c:pt>
                <c:pt idx="499">
                  <c:v>0.98099999999999998</c:v>
                </c:pt>
                <c:pt idx="500">
                  <c:v>0.98</c:v>
                </c:pt>
                <c:pt idx="501">
                  <c:v>0.98</c:v>
                </c:pt>
                <c:pt idx="502">
                  <c:v>0.98</c:v>
                </c:pt>
                <c:pt idx="503">
                  <c:v>0.98</c:v>
                </c:pt>
                <c:pt idx="504">
                  <c:v>0.98</c:v>
                </c:pt>
                <c:pt idx="505">
                  <c:v>0.97899999999999998</c:v>
                </c:pt>
                <c:pt idx="506">
                  <c:v>0.98</c:v>
                </c:pt>
                <c:pt idx="507">
                  <c:v>0.98</c:v>
                </c:pt>
                <c:pt idx="508">
                  <c:v>0.98</c:v>
                </c:pt>
                <c:pt idx="509">
                  <c:v>0.98099999999999998</c:v>
                </c:pt>
                <c:pt idx="510">
                  <c:v>0.98099999999999998</c:v>
                </c:pt>
                <c:pt idx="511">
                  <c:v>0.98</c:v>
                </c:pt>
                <c:pt idx="512">
                  <c:v>0.98099999999999998</c:v>
                </c:pt>
                <c:pt idx="513">
                  <c:v>0.98099999999999998</c:v>
                </c:pt>
                <c:pt idx="514">
                  <c:v>0.98099999999999998</c:v>
                </c:pt>
                <c:pt idx="515">
                  <c:v>0.98299999999999998</c:v>
                </c:pt>
                <c:pt idx="516">
                  <c:v>0.98299999999999998</c:v>
                </c:pt>
                <c:pt idx="517">
                  <c:v>0.98299999999999998</c:v>
                </c:pt>
                <c:pt idx="518">
                  <c:v>0.98299999999999998</c:v>
                </c:pt>
                <c:pt idx="519">
                  <c:v>0.98299999999999998</c:v>
                </c:pt>
                <c:pt idx="520">
                  <c:v>0.98299999999999998</c:v>
                </c:pt>
                <c:pt idx="521">
                  <c:v>0.98299999999999998</c:v>
                </c:pt>
                <c:pt idx="522">
                  <c:v>0.98299999999999998</c:v>
                </c:pt>
                <c:pt idx="523">
                  <c:v>0.98299999999999998</c:v>
                </c:pt>
                <c:pt idx="524">
                  <c:v>0.98299999999999998</c:v>
                </c:pt>
                <c:pt idx="525">
                  <c:v>0.98099999999999998</c:v>
                </c:pt>
                <c:pt idx="526">
                  <c:v>0.98299999999999998</c:v>
                </c:pt>
                <c:pt idx="527">
                  <c:v>0.98099999999999998</c:v>
                </c:pt>
                <c:pt idx="528">
                  <c:v>0.98299999999999998</c:v>
                </c:pt>
                <c:pt idx="529">
                  <c:v>0.98299999999999998</c:v>
                </c:pt>
                <c:pt idx="530">
                  <c:v>0.98299999999999998</c:v>
                </c:pt>
                <c:pt idx="531">
                  <c:v>0.98299999999999998</c:v>
                </c:pt>
                <c:pt idx="532">
                  <c:v>0.98299999999999998</c:v>
                </c:pt>
                <c:pt idx="533">
                  <c:v>0.98099999999999998</c:v>
                </c:pt>
                <c:pt idx="534">
                  <c:v>0.98099999999999998</c:v>
                </c:pt>
                <c:pt idx="535">
                  <c:v>0.98299999999999998</c:v>
                </c:pt>
                <c:pt idx="536">
                  <c:v>1.3080000000000001</c:v>
                </c:pt>
                <c:pt idx="537">
                  <c:v>1.6639999999999999</c:v>
                </c:pt>
                <c:pt idx="538">
                  <c:v>1.774</c:v>
                </c:pt>
                <c:pt idx="539">
                  <c:v>1.82</c:v>
                </c:pt>
                <c:pt idx="540">
                  <c:v>1.845</c:v>
                </c:pt>
                <c:pt idx="541">
                  <c:v>1.849</c:v>
                </c:pt>
                <c:pt idx="542">
                  <c:v>1.8</c:v>
                </c:pt>
                <c:pt idx="543">
                  <c:v>1.754</c:v>
                </c:pt>
                <c:pt idx="544">
                  <c:v>1.7110000000000001</c:v>
                </c:pt>
                <c:pt idx="545">
                  <c:v>1.635</c:v>
                </c:pt>
                <c:pt idx="546">
                  <c:v>1.595</c:v>
                </c:pt>
                <c:pt idx="547">
                  <c:v>1.56</c:v>
                </c:pt>
                <c:pt idx="548">
                  <c:v>1.528</c:v>
                </c:pt>
                <c:pt idx="549">
                  <c:v>1.496</c:v>
                </c:pt>
                <c:pt idx="550">
                  <c:v>1.4419999999999999</c:v>
                </c:pt>
                <c:pt idx="551">
                  <c:v>1.411</c:v>
                </c:pt>
                <c:pt idx="552">
                  <c:v>1.39</c:v>
                </c:pt>
                <c:pt idx="553">
                  <c:v>1.3660000000000001</c:v>
                </c:pt>
                <c:pt idx="554">
                  <c:v>1.3440000000000001</c:v>
                </c:pt>
                <c:pt idx="555">
                  <c:v>1.3049999999999999</c:v>
                </c:pt>
                <c:pt idx="556">
                  <c:v>1.284</c:v>
                </c:pt>
                <c:pt idx="557">
                  <c:v>1.266</c:v>
                </c:pt>
                <c:pt idx="558">
                  <c:v>1.25</c:v>
                </c:pt>
                <c:pt idx="559">
                  <c:v>1.236</c:v>
                </c:pt>
                <c:pt idx="560">
                  <c:v>1.21</c:v>
                </c:pt>
                <c:pt idx="561">
                  <c:v>1.196</c:v>
                </c:pt>
                <c:pt idx="562">
                  <c:v>1.1830000000000001</c:v>
                </c:pt>
                <c:pt idx="563">
                  <c:v>1.171</c:v>
                </c:pt>
                <c:pt idx="564">
                  <c:v>1.1599999999999999</c:v>
                </c:pt>
                <c:pt idx="565">
                  <c:v>1.133</c:v>
                </c:pt>
                <c:pt idx="566">
                  <c:v>1.1240000000000001</c:v>
                </c:pt>
                <c:pt idx="567">
                  <c:v>1.115</c:v>
                </c:pt>
                <c:pt idx="568">
                  <c:v>1.109</c:v>
                </c:pt>
                <c:pt idx="569">
                  <c:v>1.0940000000000001</c:v>
                </c:pt>
                <c:pt idx="570">
                  <c:v>1.087</c:v>
                </c:pt>
                <c:pt idx="571">
                  <c:v>1.081</c:v>
                </c:pt>
                <c:pt idx="572">
                  <c:v>1.075</c:v>
                </c:pt>
                <c:pt idx="573">
                  <c:v>1.07</c:v>
                </c:pt>
                <c:pt idx="574">
                  <c:v>1.06</c:v>
                </c:pt>
                <c:pt idx="575">
                  <c:v>1.0549999999999999</c:v>
                </c:pt>
                <c:pt idx="576">
                  <c:v>1.05</c:v>
                </c:pt>
                <c:pt idx="577">
                  <c:v>1.0449999999999999</c:v>
                </c:pt>
                <c:pt idx="578">
                  <c:v>1.042</c:v>
                </c:pt>
                <c:pt idx="579">
                  <c:v>1.0349999999999999</c:v>
                </c:pt>
                <c:pt idx="580">
                  <c:v>1.0309999999999999</c:v>
                </c:pt>
                <c:pt idx="581">
                  <c:v>1.0289999999999999</c:v>
                </c:pt>
                <c:pt idx="582">
                  <c:v>1.0249999999999999</c:v>
                </c:pt>
                <c:pt idx="583">
                  <c:v>1.024</c:v>
                </c:pt>
                <c:pt idx="584">
                  <c:v>1.016</c:v>
                </c:pt>
                <c:pt idx="585">
                  <c:v>1.0149999999999999</c:v>
                </c:pt>
                <c:pt idx="586">
                  <c:v>1.012</c:v>
                </c:pt>
                <c:pt idx="587">
                  <c:v>1.0109999999999999</c:v>
                </c:pt>
                <c:pt idx="588">
                  <c:v>1.0089999999999999</c:v>
                </c:pt>
                <c:pt idx="589">
                  <c:v>1.0049999999999999</c:v>
                </c:pt>
                <c:pt idx="590">
                  <c:v>1.004</c:v>
                </c:pt>
                <c:pt idx="591">
                  <c:v>1.002</c:v>
                </c:pt>
                <c:pt idx="592">
                  <c:v>1</c:v>
                </c:pt>
                <c:pt idx="593">
                  <c:v>0.998</c:v>
                </c:pt>
                <c:pt idx="594">
                  <c:v>0.995</c:v>
                </c:pt>
                <c:pt idx="595">
                  <c:v>0.99299999999999999</c:v>
                </c:pt>
                <c:pt idx="596">
                  <c:v>0.99299999999999999</c:v>
                </c:pt>
                <c:pt idx="597">
                  <c:v>0.99099999999999999</c:v>
                </c:pt>
                <c:pt idx="598">
                  <c:v>0.99</c:v>
                </c:pt>
                <c:pt idx="599">
                  <c:v>0.98599999999999999</c:v>
                </c:pt>
                <c:pt idx="600">
                  <c:v>0.98499999999999999</c:v>
                </c:pt>
                <c:pt idx="601">
                  <c:v>0.98399999999999999</c:v>
                </c:pt>
                <c:pt idx="602">
                  <c:v>0.98399999999999999</c:v>
                </c:pt>
                <c:pt idx="603">
                  <c:v>0.98299999999999998</c:v>
                </c:pt>
                <c:pt idx="604">
                  <c:v>0.98099999999999998</c:v>
                </c:pt>
                <c:pt idx="605">
                  <c:v>0.97899999999999998</c:v>
                </c:pt>
                <c:pt idx="606">
                  <c:v>0.97899999999999998</c:v>
                </c:pt>
                <c:pt idx="607">
                  <c:v>0.97899999999999998</c:v>
                </c:pt>
                <c:pt idx="608">
                  <c:v>0.97899999999999998</c:v>
                </c:pt>
                <c:pt idx="609">
                  <c:v>0.97799999999999998</c:v>
                </c:pt>
                <c:pt idx="610">
                  <c:v>0.97799999999999998</c:v>
                </c:pt>
                <c:pt idx="611">
                  <c:v>0.97599999999999998</c:v>
                </c:pt>
                <c:pt idx="612">
                  <c:v>0.97499999999999998</c:v>
                </c:pt>
                <c:pt idx="613">
                  <c:v>0.97499999999999998</c:v>
                </c:pt>
                <c:pt idx="614">
                  <c:v>0.97399999999999998</c:v>
                </c:pt>
                <c:pt idx="615">
                  <c:v>0.97299999999999998</c:v>
                </c:pt>
                <c:pt idx="616">
                  <c:v>0.97299999999999998</c:v>
                </c:pt>
                <c:pt idx="617">
                  <c:v>0.97299999999999998</c:v>
                </c:pt>
                <c:pt idx="618">
                  <c:v>0.97299999999999998</c:v>
                </c:pt>
                <c:pt idx="619">
                  <c:v>0.97299999999999998</c:v>
                </c:pt>
                <c:pt idx="620">
                  <c:v>0.97299999999999998</c:v>
                </c:pt>
                <c:pt idx="621">
                  <c:v>0.97099999999999997</c:v>
                </c:pt>
                <c:pt idx="622">
                  <c:v>0.97099999999999997</c:v>
                </c:pt>
                <c:pt idx="623">
                  <c:v>0.97299999999999998</c:v>
                </c:pt>
                <c:pt idx="624">
                  <c:v>0.97299999999999998</c:v>
                </c:pt>
                <c:pt idx="625">
                  <c:v>0.97299999999999998</c:v>
                </c:pt>
                <c:pt idx="626">
                  <c:v>0.97299999999999998</c:v>
                </c:pt>
                <c:pt idx="627">
                  <c:v>0.97299999999999998</c:v>
                </c:pt>
                <c:pt idx="628">
                  <c:v>0.97299999999999998</c:v>
                </c:pt>
                <c:pt idx="629">
                  <c:v>0.97099999999999997</c:v>
                </c:pt>
                <c:pt idx="630">
                  <c:v>0.97099999999999997</c:v>
                </c:pt>
                <c:pt idx="631">
                  <c:v>0.97099999999999997</c:v>
                </c:pt>
                <c:pt idx="632">
                  <c:v>0.97299999999999998</c:v>
                </c:pt>
                <c:pt idx="633">
                  <c:v>0.97299999999999998</c:v>
                </c:pt>
                <c:pt idx="634">
                  <c:v>0.97399999999999998</c:v>
                </c:pt>
                <c:pt idx="635">
                  <c:v>0.97399999999999998</c:v>
                </c:pt>
                <c:pt idx="636">
                  <c:v>0.97399999999999998</c:v>
                </c:pt>
                <c:pt idx="637">
                  <c:v>0.97399999999999998</c:v>
                </c:pt>
                <c:pt idx="638">
                  <c:v>0.97399999999999998</c:v>
                </c:pt>
                <c:pt idx="639">
                  <c:v>0.97399999999999998</c:v>
                </c:pt>
                <c:pt idx="640">
                  <c:v>0.97499999999999998</c:v>
                </c:pt>
                <c:pt idx="641">
                  <c:v>0.97499999999999998</c:v>
                </c:pt>
                <c:pt idx="642">
                  <c:v>0.97499999999999998</c:v>
                </c:pt>
                <c:pt idx="643">
                  <c:v>0.97599999999999998</c:v>
                </c:pt>
                <c:pt idx="644">
                  <c:v>0.97399999999999998</c:v>
                </c:pt>
                <c:pt idx="645">
                  <c:v>0.97499999999999998</c:v>
                </c:pt>
                <c:pt idx="646">
                  <c:v>0.97499999999999998</c:v>
                </c:pt>
                <c:pt idx="647">
                  <c:v>0.97499999999999998</c:v>
                </c:pt>
                <c:pt idx="648">
                  <c:v>0.97499999999999998</c:v>
                </c:pt>
                <c:pt idx="649">
                  <c:v>0.97599999999999998</c:v>
                </c:pt>
                <c:pt idx="650">
                  <c:v>0.97599999999999998</c:v>
                </c:pt>
                <c:pt idx="651">
                  <c:v>0.97799999999999998</c:v>
                </c:pt>
                <c:pt idx="652">
                  <c:v>0.97599999999999998</c:v>
                </c:pt>
                <c:pt idx="653">
                  <c:v>0.97599999999999998</c:v>
                </c:pt>
                <c:pt idx="654">
                  <c:v>0.97599999999999998</c:v>
                </c:pt>
                <c:pt idx="655">
                  <c:v>0.97799999999999998</c:v>
                </c:pt>
                <c:pt idx="656">
                  <c:v>0.97799999999999998</c:v>
                </c:pt>
                <c:pt idx="657">
                  <c:v>0.97899999999999998</c:v>
                </c:pt>
                <c:pt idx="658">
                  <c:v>0.97799999999999998</c:v>
                </c:pt>
                <c:pt idx="659">
                  <c:v>0.97799999999999998</c:v>
                </c:pt>
                <c:pt idx="660">
                  <c:v>0.97799999999999998</c:v>
                </c:pt>
                <c:pt idx="661">
                  <c:v>0.97799999999999998</c:v>
                </c:pt>
                <c:pt idx="662">
                  <c:v>0.97899999999999998</c:v>
                </c:pt>
                <c:pt idx="663">
                  <c:v>0.97899999999999998</c:v>
                </c:pt>
                <c:pt idx="664">
                  <c:v>0.98</c:v>
                </c:pt>
                <c:pt idx="665">
                  <c:v>0.98</c:v>
                </c:pt>
                <c:pt idx="666">
                  <c:v>0.98</c:v>
                </c:pt>
                <c:pt idx="667">
                  <c:v>0.97899999999999998</c:v>
                </c:pt>
                <c:pt idx="668">
                  <c:v>0.98</c:v>
                </c:pt>
                <c:pt idx="669">
                  <c:v>0.97899999999999998</c:v>
                </c:pt>
                <c:pt idx="670">
                  <c:v>0.97899999999999998</c:v>
                </c:pt>
                <c:pt idx="671">
                  <c:v>0.97899999999999998</c:v>
                </c:pt>
                <c:pt idx="672">
                  <c:v>0.98</c:v>
                </c:pt>
                <c:pt idx="673">
                  <c:v>0.97899999999999998</c:v>
                </c:pt>
                <c:pt idx="674">
                  <c:v>0.98</c:v>
                </c:pt>
                <c:pt idx="675">
                  <c:v>0.97899999999999998</c:v>
                </c:pt>
                <c:pt idx="676">
                  <c:v>0.98</c:v>
                </c:pt>
                <c:pt idx="677">
                  <c:v>0.97899999999999998</c:v>
                </c:pt>
                <c:pt idx="678">
                  <c:v>0.98</c:v>
                </c:pt>
                <c:pt idx="679">
                  <c:v>0.97899999999999998</c:v>
                </c:pt>
                <c:pt idx="680">
                  <c:v>0.97899999999999998</c:v>
                </c:pt>
                <c:pt idx="681">
                  <c:v>0.98</c:v>
                </c:pt>
                <c:pt idx="682">
                  <c:v>0.98099999999999998</c:v>
                </c:pt>
                <c:pt idx="683">
                  <c:v>0.98</c:v>
                </c:pt>
                <c:pt idx="684">
                  <c:v>0.98</c:v>
                </c:pt>
                <c:pt idx="685">
                  <c:v>0.98099999999999998</c:v>
                </c:pt>
                <c:pt idx="686">
                  <c:v>0.98099999999999998</c:v>
                </c:pt>
                <c:pt idx="687">
                  <c:v>0.98099999999999998</c:v>
                </c:pt>
                <c:pt idx="688">
                  <c:v>0.98099999999999998</c:v>
                </c:pt>
                <c:pt idx="689">
                  <c:v>0.98099999999999998</c:v>
                </c:pt>
                <c:pt idx="690">
                  <c:v>0.98099999999999998</c:v>
                </c:pt>
                <c:pt idx="691">
                  <c:v>0.98099999999999998</c:v>
                </c:pt>
                <c:pt idx="692">
                  <c:v>0.98099999999999998</c:v>
                </c:pt>
                <c:pt idx="693">
                  <c:v>0.98099999999999998</c:v>
                </c:pt>
                <c:pt idx="694">
                  <c:v>0.98099999999999998</c:v>
                </c:pt>
                <c:pt idx="695">
                  <c:v>0.98099999999999998</c:v>
                </c:pt>
                <c:pt idx="696">
                  <c:v>0.98299999999999998</c:v>
                </c:pt>
                <c:pt idx="697">
                  <c:v>0.98299999999999998</c:v>
                </c:pt>
                <c:pt idx="698">
                  <c:v>0.98299999999999998</c:v>
                </c:pt>
                <c:pt idx="699">
                  <c:v>0.98099999999999998</c:v>
                </c:pt>
                <c:pt idx="700">
                  <c:v>0.98299999999999998</c:v>
                </c:pt>
                <c:pt idx="701">
                  <c:v>0.98399999999999999</c:v>
                </c:pt>
                <c:pt idx="702">
                  <c:v>0.98399999999999999</c:v>
                </c:pt>
                <c:pt idx="703">
                  <c:v>0.98499999999999999</c:v>
                </c:pt>
                <c:pt idx="704">
                  <c:v>0.98399999999999999</c:v>
                </c:pt>
                <c:pt idx="705">
                  <c:v>0.98399999999999999</c:v>
                </c:pt>
                <c:pt idx="706">
                  <c:v>0.98399999999999999</c:v>
                </c:pt>
                <c:pt idx="707">
                  <c:v>0.98399999999999999</c:v>
                </c:pt>
                <c:pt idx="708">
                  <c:v>0.98399999999999999</c:v>
                </c:pt>
                <c:pt idx="709">
                  <c:v>0.98399999999999999</c:v>
                </c:pt>
                <c:pt idx="710">
                  <c:v>0.98499999999999999</c:v>
                </c:pt>
                <c:pt idx="711">
                  <c:v>0.98499999999999999</c:v>
                </c:pt>
                <c:pt idx="712">
                  <c:v>0.98499999999999999</c:v>
                </c:pt>
                <c:pt idx="713">
                  <c:v>0.98499999999999999</c:v>
                </c:pt>
                <c:pt idx="714">
                  <c:v>0.98399999999999999</c:v>
                </c:pt>
                <c:pt idx="715">
                  <c:v>0.98399999999999999</c:v>
                </c:pt>
                <c:pt idx="716">
                  <c:v>0.98499999999999999</c:v>
                </c:pt>
                <c:pt idx="717">
                  <c:v>0.98499999999999999</c:v>
                </c:pt>
                <c:pt idx="718">
                  <c:v>0.98599999999999999</c:v>
                </c:pt>
                <c:pt idx="719">
                  <c:v>0.98499999999999999</c:v>
                </c:pt>
                <c:pt idx="720">
                  <c:v>0.98399999999999999</c:v>
                </c:pt>
                <c:pt idx="721">
                  <c:v>0.98499999999999999</c:v>
                </c:pt>
                <c:pt idx="722">
                  <c:v>0.98399999999999999</c:v>
                </c:pt>
                <c:pt idx="723">
                  <c:v>0.98499999999999999</c:v>
                </c:pt>
                <c:pt idx="724">
                  <c:v>0.98399999999999999</c:v>
                </c:pt>
                <c:pt idx="725">
                  <c:v>0.98499999999999999</c:v>
                </c:pt>
                <c:pt idx="726">
                  <c:v>0.98399999999999999</c:v>
                </c:pt>
                <c:pt idx="727">
                  <c:v>0.98399999999999999</c:v>
                </c:pt>
                <c:pt idx="728">
                  <c:v>0.98399999999999999</c:v>
                </c:pt>
                <c:pt idx="729">
                  <c:v>0.98399999999999999</c:v>
                </c:pt>
                <c:pt idx="730">
                  <c:v>0.98499999999999999</c:v>
                </c:pt>
                <c:pt idx="731">
                  <c:v>0.98399999999999999</c:v>
                </c:pt>
                <c:pt idx="732">
                  <c:v>0.98499999999999999</c:v>
                </c:pt>
                <c:pt idx="733">
                  <c:v>0.98499999999999999</c:v>
                </c:pt>
                <c:pt idx="734">
                  <c:v>0.98499999999999999</c:v>
                </c:pt>
                <c:pt idx="735">
                  <c:v>0.98499999999999999</c:v>
                </c:pt>
                <c:pt idx="736">
                  <c:v>0.98499999999999999</c:v>
                </c:pt>
                <c:pt idx="737">
                  <c:v>0.98499999999999999</c:v>
                </c:pt>
                <c:pt idx="738">
                  <c:v>0.98599999999999999</c:v>
                </c:pt>
                <c:pt idx="739">
                  <c:v>0.98599999999999999</c:v>
                </c:pt>
                <c:pt idx="740">
                  <c:v>0.98799999999999999</c:v>
                </c:pt>
                <c:pt idx="741">
                  <c:v>0.98799999999999999</c:v>
                </c:pt>
                <c:pt idx="742">
                  <c:v>0.98899999999999999</c:v>
                </c:pt>
                <c:pt idx="743">
                  <c:v>0.98799999999999999</c:v>
                </c:pt>
                <c:pt idx="744">
                  <c:v>0.98799999999999999</c:v>
                </c:pt>
                <c:pt idx="745">
                  <c:v>0.98799999999999999</c:v>
                </c:pt>
                <c:pt idx="746">
                  <c:v>0.98799999999999999</c:v>
                </c:pt>
                <c:pt idx="747">
                  <c:v>0.98799999999999999</c:v>
                </c:pt>
                <c:pt idx="748">
                  <c:v>0.98799999999999999</c:v>
                </c:pt>
                <c:pt idx="749">
                  <c:v>0.98799999999999999</c:v>
                </c:pt>
                <c:pt idx="750">
                  <c:v>0.98799999999999999</c:v>
                </c:pt>
                <c:pt idx="751">
                  <c:v>0.98799999999999999</c:v>
                </c:pt>
                <c:pt idx="752">
                  <c:v>0.99</c:v>
                </c:pt>
                <c:pt idx="753">
                  <c:v>0.98899999999999999</c:v>
                </c:pt>
                <c:pt idx="754">
                  <c:v>0.98899999999999999</c:v>
                </c:pt>
                <c:pt idx="755">
                  <c:v>0.99</c:v>
                </c:pt>
                <c:pt idx="756">
                  <c:v>0.99</c:v>
                </c:pt>
                <c:pt idx="757">
                  <c:v>0.99</c:v>
                </c:pt>
                <c:pt idx="758">
                  <c:v>0.99</c:v>
                </c:pt>
                <c:pt idx="759">
                  <c:v>0.99</c:v>
                </c:pt>
                <c:pt idx="760">
                  <c:v>0.99099999999999999</c:v>
                </c:pt>
                <c:pt idx="761">
                  <c:v>0.99099999999999999</c:v>
                </c:pt>
                <c:pt idx="762">
                  <c:v>0.99099999999999999</c:v>
                </c:pt>
                <c:pt idx="763">
                  <c:v>0.99099999999999999</c:v>
                </c:pt>
                <c:pt idx="764">
                  <c:v>0.99099999999999999</c:v>
                </c:pt>
                <c:pt idx="765">
                  <c:v>0.99099999999999999</c:v>
                </c:pt>
                <c:pt idx="766">
                  <c:v>0.99099999999999999</c:v>
                </c:pt>
                <c:pt idx="767">
                  <c:v>0.99099999999999999</c:v>
                </c:pt>
                <c:pt idx="768">
                  <c:v>0.99299999999999999</c:v>
                </c:pt>
                <c:pt idx="769">
                  <c:v>0.99299999999999999</c:v>
                </c:pt>
                <c:pt idx="770">
                  <c:v>0.99299999999999999</c:v>
                </c:pt>
                <c:pt idx="771">
                  <c:v>0.99399999999999999</c:v>
                </c:pt>
                <c:pt idx="772">
                  <c:v>0.99299999999999999</c:v>
                </c:pt>
                <c:pt idx="773">
                  <c:v>0.99399999999999999</c:v>
                </c:pt>
                <c:pt idx="774">
                  <c:v>0.99299999999999999</c:v>
                </c:pt>
                <c:pt idx="775">
                  <c:v>0.99299999999999999</c:v>
                </c:pt>
                <c:pt idx="776">
                  <c:v>0.99099999999999999</c:v>
                </c:pt>
                <c:pt idx="777">
                  <c:v>0.99299999999999999</c:v>
                </c:pt>
                <c:pt idx="778">
                  <c:v>0.99299999999999999</c:v>
                </c:pt>
                <c:pt idx="779">
                  <c:v>0.99399999999999999</c:v>
                </c:pt>
                <c:pt idx="780">
                  <c:v>0.99399999999999999</c:v>
                </c:pt>
                <c:pt idx="781">
                  <c:v>0.99399999999999999</c:v>
                </c:pt>
                <c:pt idx="782">
                  <c:v>0.99299999999999999</c:v>
                </c:pt>
                <c:pt idx="783">
                  <c:v>0.99299999999999999</c:v>
                </c:pt>
                <c:pt idx="784">
                  <c:v>0.99299999999999999</c:v>
                </c:pt>
                <c:pt idx="785">
                  <c:v>0.99399999999999999</c:v>
                </c:pt>
                <c:pt idx="786">
                  <c:v>0.99399999999999999</c:v>
                </c:pt>
                <c:pt idx="787">
                  <c:v>0.995</c:v>
                </c:pt>
                <c:pt idx="788">
                  <c:v>0.995</c:v>
                </c:pt>
                <c:pt idx="789">
                  <c:v>0.99399999999999999</c:v>
                </c:pt>
                <c:pt idx="790">
                  <c:v>0.99399999999999999</c:v>
                </c:pt>
                <c:pt idx="791">
                  <c:v>0.995</c:v>
                </c:pt>
                <c:pt idx="792">
                  <c:v>0.996</c:v>
                </c:pt>
                <c:pt idx="793">
                  <c:v>0.99399999999999999</c:v>
                </c:pt>
                <c:pt idx="794">
                  <c:v>0.995</c:v>
                </c:pt>
                <c:pt idx="795">
                  <c:v>0.995</c:v>
                </c:pt>
                <c:pt idx="796">
                  <c:v>0.99399999999999999</c:v>
                </c:pt>
                <c:pt idx="797">
                  <c:v>0.995</c:v>
                </c:pt>
                <c:pt idx="798">
                  <c:v>0.996</c:v>
                </c:pt>
                <c:pt idx="799">
                  <c:v>0.995</c:v>
                </c:pt>
                <c:pt idx="800">
                  <c:v>0.995</c:v>
                </c:pt>
                <c:pt idx="801">
                  <c:v>0.996</c:v>
                </c:pt>
                <c:pt idx="802">
                  <c:v>0.995</c:v>
                </c:pt>
                <c:pt idx="803">
                  <c:v>0.996</c:v>
                </c:pt>
                <c:pt idx="804">
                  <c:v>0.99399999999999999</c:v>
                </c:pt>
                <c:pt idx="805">
                  <c:v>0.995</c:v>
                </c:pt>
                <c:pt idx="806">
                  <c:v>0.995</c:v>
                </c:pt>
                <c:pt idx="807">
                  <c:v>0.99399999999999999</c:v>
                </c:pt>
                <c:pt idx="808">
                  <c:v>0.99399999999999999</c:v>
                </c:pt>
                <c:pt idx="809">
                  <c:v>0.99399999999999999</c:v>
                </c:pt>
                <c:pt idx="810">
                  <c:v>0.99399999999999999</c:v>
                </c:pt>
                <c:pt idx="811">
                  <c:v>0.99399999999999999</c:v>
                </c:pt>
                <c:pt idx="812">
                  <c:v>0.99399999999999999</c:v>
                </c:pt>
                <c:pt idx="813">
                  <c:v>0.995</c:v>
                </c:pt>
                <c:pt idx="814">
                  <c:v>0.99399999999999999</c:v>
                </c:pt>
                <c:pt idx="815">
                  <c:v>0.99399999999999999</c:v>
                </c:pt>
                <c:pt idx="816">
                  <c:v>0.99299999999999999</c:v>
                </c:pt>
                <c:pt idx="817">
                  <c:v>0.99299999999999999</c:v>
                </c:pt>
                <c:pt idx="818">
                  <c:v>0.99299999999999999</c:v>
                </c:pt>
                <c:pt idx="819">
                  <c:v>0.99299999999999999</c:v>
                </c:pt>
                <c:pt idx="820">
                  <c:v>0.99099999999999999</c:v>
                </c:pt>
                <c:pt idx="821">
                  <c:v>0.99399999999999999</c:v>
                </c:pt>
                <c:pt idx="822">
                  <c:v>0.99299999999999999</c:v>
                </c:pt>
                <c:pt idx="823">
                  <c:v>0.99299999999999999</c:v>
                </c:pt>
                <c:pt idx="824">
                  <c:v>0.99299999999999999</c:v>
                </c:pt>
                <c:pt idx="825">
                  <c:v>0.99299999999999999</c:v>
                </c:pt>
                <c:pt idx="826">
                  <c:v>0.99299999999999999</c:v>
                </c:pt>
                <c:pt idx="827">
                  <c:v>0.99299999999999999</c:v>
                </c:pt>
                <c:pt idx="828">
                  <c:v>0.99299999999999999</c:v>
                </c:pt>
                <c:pt idx="829">
                  <c:v>0.99299999999999999</c:v>
                </c:pt>
                <c:pt idx="830">
                  <c:v>0.99299999999999999</c:v>
                </c:pt>
                <c:pt idx="831">
                  <c:v>0.99299999999999999</c:v>
                </c:pt>
                <c:pt idx="832">
                  <c:v>0.99299999999999999</c:v>
                </c:pt>
                <c:pt idx="833">
                  <c:v>0.99299999999999999</c:v>
                </c:pt>
                <c:pt idx="834">
                  <c:v>0.99099999999999999</c:v>
                </c:pt>
                <c:pt idx="835">
                  <c:v>0.99299999999999999</c:v>
                </c:pt>
                <c:pt idx="836">
                  <c:v>0.99099999999999999</c:v>
                </c:pt>
                <c:pt idx="837">
                  <c:v>0.99299999999999999</c:v>
                </c:pt>
                <c:pt idx="838">
                  <c:v>0.99299999999999999</c:v>
                </c:pt>
                <c:pt idx="839">
                  <c:v>0.99299999999999999</c:v>
                </c:pt>
                <c:pt idx="840">
                  <c:v>0.99299999999999999</c:v>
                </c:pt>
                <c:pt idx="841">
                  <c:v>0.99299999999999999</c:v>
                </c:pt>
                <c:pt idx="842">
                  <c:v>0.99299999999999999</c:v>
                </c:pt>
                <c:pt idx="843">
                  <c:v>0.99299999999999999</c:v>
                </c:pt>
                <c:pt idx="844">
                  <c:v>0.99299999999999999</c:v>
                </c:pt>
                <c:pt idx="845">
                  <c:v>0.99399999999999999</c:v>
                </c:pt>
                <c:pt idx="846">
                  <c:v>0.99299999999999999</c:v>
                </c:pt>
                <c:pt idx="847">
                  <c:v>0.99299999999999999</c:v>
                </c:pt>
                <c:pt idx="848">
                  <c:v>0.99399999999999999</c:v>
                </c:pt>
                <c:pt idx="849">
                  <c:v>0.99399999999999999</c:v>
                </c:pt>
                <c:pt idx="850">
                  <c:v>0.99299999999999999</c:v>
                </c:pt>
                <c:pt idx="851">
                  <c:v>0.99299999999999999</c:v>
                </c:pt>
                <c:pt idx="852">
                  <c:v>0.99299999999999999</c:v>
                </c:pt>
                <c:pt idx="853">
                  <c:v>0.99299999999999999</c:v>
                </c:pt>
                <c:pt idx="854">
                  <c:v>0.99399999999999999</c:v>
                </c:pt>
                <c:pt idx="855">
                  <c:v>0.99299999999999999</c:v>
                </c:pt>
                <c:pt idx="856">
                  <c:v>0.99399999999999999</c:v>
                </c:pt>
                <c:pt idx="857">
                  <c:v>0.99299999999999999</c:v>
                </c:pt>
                <c:pt idx="858">
                  <c:v>0.99299999999999999</c:v>
                </c:pt>
                <c:pt idx="859">
                  <c:v>0.99299999999999999</c:v>
                </c:pt>
                <c:pt idx="860">
                  <c:v>0.99299999999999999</c:v>
                </c:pt>
                <c:pt idx="861">
                  <c:v>0.99299999999999999</c:v>
                </c:pt>
                <c:pt idx="862">
                  <c:v>0.99299999999999999</c:v>
                </c:pt>
                <c:pt idx="863">
                  <c:v>0.99299999999999999</c:v>
                </c:pt>
                <c:pt idx="864">
                  <c:v>0.99099999999999999</c:v>
                </c:pt>
                <c:pt idx="865">
                  <c:v>0.99099999999999999</c:v>
                </c:pt>
                <c:pt idx="866">
                  <c:v>0.99099999999999999</c:v>
                </c:pt>
                <c:pt idx="867">
                  <c:v>0.99099999999999999</c:v>
                </c:pt>
                <c:pt idx="868">
                  <c:v>0.99099999999999999</c:v>
                </c:pt>
                <c:pt idx="869">
                  <c:v>1.1140000000000001</c:v>
                </c:pt>
                <c:pt idx="870">
                  <c:v>1.645</c:v>
                </c:pt>
                <c:pt idx="871">
                  <c:v>1.768</c:v>
                </c:pt>
                <c:pt idx="872">
                  <c:v>1.827</c:v>
                </c:pt>
                <c:pt idx="873">
                  <c:v>1.8540000000000001</c:v>
                </c:pt>
                <c:pt idx="874">
                  <c:v>1.857</c:v>
                </c:pt>
                <c:pt idx="875">
                  <c:v>1.81</c:v>
                </c:pt>
                <c:pt idx="876">
                  <c:v>1.764</c:v>
                </c:pt>
                <c:pt idx="877">
                  <c:v>1.72</c:v>
                </c:pt>
                <c:pt idx="878">
                  <c:v>1.68</c:v>
                </c:pt>
                <c:pt idx="879">
                  <c:v>1.61</c:v>
                </c:pt>
                <c:pt idx="880">
                  <c:v>1.571</c:v>
                </c:pt>
                <c:pt idx="881">
                  <c:v>1.54</c:v>
                </c:pt>
                <c:pt idx="882">
                  <c:v>1.508</c:v>
                </c:pt>
                <c:pt idx="883">
                  <c:v>1.4810000000000001</c:v>
                </c:pt>
                <c:pt idx="884">
                  <c:v>1.43</c:v>
                </c:pt>
                <c:pt idx="885">
                  <c:v>1.403</c:v>
                </c:pt>
                <c:pt idx="886">
                  <c:v>1.38</c:v>
                </c:pt>
                <c:pt idx="887">
                  <c:v>1.357</c:v>
                </c:pt>
                <c:pt idx="888">
                  <c:v>1.339</c:v>
                </c:pt>
                <c:pt idx="889">
                  <c:v>1.304</c:v>
                </c:pt>
                <c:pt idx="890">
                  <c:v>1.284</c:v>
                </c:pt>
                <c:pt idx="891">
                  <c:v>1.268</c:v>
                </c:pt>
                <c:pt idx="892">
                  <c:v>1.252</c:v>
                </c:pt>
                <c:pt idx="893">
                  <c:v>1.238</c:v>
                </c:pt>
                <c:pt idx="894">
                  <c:v>1.212</c:v>
                </c:pt>
                <c:pt idx="895">
                  <c:v>1.1990000000000001</c:v>
                </c:pt>
                <c:pt idx="896">
                  <c:v>1.1879999999999999</c:v>
                </c:pt>
                <c:pt idx="897">
                  <c:v>1.177</c:v>
                </c:pt>
                <c:pt idx="898">
                  <c:v>1.153</c:v>
                </c:pt>
                <c:pt idx="899">
                  <c:v>1.141</c:v>
                </c:pt>
                <c:pt idx="900">
                  <c:v>1.133</c:v>
                </c:pt>
                <c:pt idx="901">
                  <c:v>1.1240000000000001</c:v>
                </c:pt>
                <c:pt idx="902">
                  <c:v>1.1160000000000001</c:v>
                </c:pt>
                <c:pt idx="903">
                  <c:v>1.1040000000000001</c:v>
                </c:pt>
                <c:pt idx="904">
                  <c:v>1.099</c:v>
                </c:pt>
                <c:pt idx="905">
                  <c:v>1.091</c:v>
                </c:pt>
                <c:pt idx="906">
                  <c:v>1.087</c:v>
                </c:pt>
                <c:pt idx="907">
                  <c:v>1.081</c:v>
                </c:pt>
                <c:pt idx="908">
                  <c:v>1.073</c:v>
                </c:pt>
                <c:pt idx="909">
                  <c:v>1.0660000000000001</c:v>
                </c:pt>
                <c:pt idx="910">
                  <c:v>1.0629999999999999</c:v>
                </c:pt>
                <c:pt idx="911">
                  <c:v>1.0589999999999999</c:v>
                </c:pt>
                <c:pt idx="912">
                  <c:v>1.0549999999999999</c:v>
                </c:pt>
                <c:pt idx="913">
                  <c:v>1.048</c:v>
                </c:pt>
                <c:pt idx="914">
                  <c:v>1.044</c:v>
                </c:pt>
                <c:pt idx="915">
                  <c:v>1.0409999999999999</c:v>
                </c:pt>
                <c:pt idx="916">
                  <c:v>1.038</c:v>
                </c:pt>
                <c:pt idx="917">
                  <c:v>1.0349999999999999</c:v>
                </c:pt>
                <c:pt idx="918">
                  <c:v>1.03</c:v>
                </c:pt>
                <c:pt idx="919">
                  <c:v>1.028</c:v>
                </c:pt>
                <c:pt idx="920">
                  <c:v>1.026</c:v>
                </c:pt>
                <c:pt idx="921">
                  <c:v>1.024</c:v>
                </c:pt>
                <c:pt idx="922">
                  <c:v>1.0209999999999999</c:v>
                </c:pt>
                <c:pt idx="923">
                  <c:v>1.016</c:v>
                </c:pt>
                <c:pt idx="924">
                  <c:v>1.0149999999999999</c:v>
                </c:pt>
                <c:pt idx="925">
                  <c:v>1.012</c:v>
                </c:pt>
                <c:pt idx="926">
                  <c:v>1.0109999999999999</c:v>
                </c:pt>
                <c:pt idx="927">
                  <c:v>1.01</c:v>
                </c:pt>
                <c:pt idx="928">
                  <c:v>1.008</c:v>
                </c:pt>
                <c:pt idx="929">
                  <c:v>1.0049999999999999</c:v>
                </c:pt>
                <c:pt idx="930">
                  <c:v>1.004</c:v>
                </c:pt>
                <c:pt idx="931">
                  <c:v>1.0009999999999999</c:v>
                </c:pt>
                <c:pt idx="932">
                  <c:v>1.0009999999999999</c:v>
                </c:pt>
                <c:pt idx="933">
                  <c:v>0.998</c:v>
                </c:pt>
                <c:pt idx="934">
                  <c:v>0.999</c:v>
                </c:pt>
                <c:pt idx="935">
                  <c:v>0.998</c:v>
                </c:pt>
                <c:pt idx="936">
                  <c:v>0.996</c:v>
                </c:pt>
                <c:pt idx="937">
                  <c:v>0.996</c:v>
                </c:pt>
                <c:pt idx="938">
                  <c:v>0.995</c:v>
                </c:pt>
                <c:pt idx="939">
                  <c:v>0.99299999999999999</c:v>
                </c:pt>
                <c:pt idx="940">
                  <c:v>0.99299999999999999</c:v>
                </c:pt>
                <c:pt idx="941">
                  <c:v>0.99099999999999999</c:v>
                </c:pt>
                <c:pt idx="942">
                  <c:v>0.99099999999999999</c:v>
                </c:pt>
                <c:pt idx="943">
                  <c:v>0.98899999999999999</c:v>
                </c:pt>
                <c:pt idx="944">
                  <c:v>0.98899999999999999</c:v>
                </c:pt>
                <c:pt idx="945">
                  <c:v>0.98899999999999999</c:v>
                </c:pt>
                <c:pt idx="946">
                  <c:v>0.98799999999999999</c:v>
                </c:pt>
                <c:pt idx="947">
                  <c:v>0.98599999999999999</c:v>
                </c:pt>
                <c:pt idx="948">
                  <c:v>0.98599999999999999</c:v>
                </c:pt>
                <c:pt idx="949">
                  <c:v>0.98599999999999999</c:v>
                </c:pt>
                <c:pt idx="950">
                  <c:v>0.98599999999999999</c:v>
                </c:pt>
                <c:pt idx="951">
                  <c:v>0.98599999999999999</c:v>
                </c:pt>
                <c:pt idx="952">
                  <c:v>0.98499999999999999</c:v>
                </c:pt>
                <c:pt idx="953">
                  <c:v>0.98399999999999999</c:v>
                </c:pt>
                <c:pt idx="954">
                  <c:v>0.98499999999999999</c:v>
                </c:pt>
                <c:pt idx="955">
                  <c:v>0.98399999999999999</c:v>
                </c:pt>
                <c:pt idx="956">
                  <c:v>0.98499999999999999</c:v>
                </c:pt>
                <c:pt idx="957">
                  <c:v>0.98399999999999999</c:v>
                </c:pt>
                <c:pt idx="958">
                  <c:v>0.98299999999999998</c:v>
                </c:pt>
                <c:pt idx="959">
                  <c:v>0.98099999999999998</c:v>
                </c:pt>
                <c:pt idx="960">
                  <c:v>0.98</c:v>
                </c:pt>
                <c:pt idx="961">
                  <c:v>0.98099999999999998</c:v>
                </c:pt>
                <c:pt idx="962">
                  <c:v>0.98299999999999998</c:v>
                </c:pt>
                <c:pt idx="963">
                  <c:v>0.98099999999999998</c:v>
                </c:pt>
                <c:pt idx="964">
                  <c:v>0.98299999999999998</c:v>
                </c:pt>
                <c:pt idx="965">
                  <c:v>0.98099999999999998</c:v>
                </c:pt>
                <c:pt idx="966">
                  <c:v>0.98099999999999998</c:v>
                </c:pt>
                <c:pt idx="967">
                  <c:v>0.98099999999999998</c:v>
                </c:pt>
                <c:pt idx="968">
                  <c:v>0.98099999999999998</c:v>
                </c:pt>
                <c:pt idx="969">
                  <c:v>0.98099999999999998</c:v>
                </c:pt>
                <c:pt idx="970">
                  <c:v>0.98099999999999998</c:v>
                </c:pt>
                <c:pt idx="971">
                  <c:v>0.98099999999999998</c:v>
                </c:pt>
                <c:pt idx="972">
                  <c:v>0.98099999999999998</c:v>
                </c:pt>
                <c:pt idx="973">
                  <c:v>0.98099999999999998</c:v>
                </c:pt>
                <c:pt idx="974">
                  <c:v>0.98099999999999998</c:v>
                </c:pt>
                <c:pt idx="975">
                  <c:v>0.98099999999999998</c:v>
                </c:pt>
                <c:pt idx="976">
                  <c:v>0.98</c:v>
                </c:pt>
                <c:pt idx="977">
                  <c:v>0.98099999999999998</c:v>
                </c:pt>
                <c:pt idx="978">
                  <c:v>0.98099999999999998</c:v>
                </c:pt>
                <c:pt idx="979">
                  <c:v>0.98099999999999998</c:v>
                </c:pt>
                <c:pt idx="980">
                  <c:v>0.98299999999999998</c:v>
                </c:pt>
                <c:pt idx="981">
                  <c:v>0.98299999999999998</c:v>
                </c:pt>
                <c:pt idx="982">
                  <c:v>0.98299999999999998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0.98299999999999998</c:v>
                </c:pt>
                <c:pt idx="986">
                  <c:v>0.98399999999999999</c:v>
                </c:pt>
                <c:pt idx="987">
                  <c:v>0.98499999999999999</c:v>
                </c:pt>
                <c:pt idx="988">
                  <c:v>0.98399999999999999</c:v>
                </c:pt>
                <c:pt idx="989">
                  <c:v>0.98499999999999999</c:v>
                </c:pt>
                <c:pt idx="990">
                  <c:v>0.98499999999999999</c:v>
                </c:pt>
                <c:pt idx="991">
                  <c:v>0.98499999999999999</c:v>
                </c:pt>
                <c:pt idx="992">
                  <c:v>0.98399999999999999</c:v>
                </c:pt>
                <c:pt idx="993">
                  <c:v>0.98499999999999999</c:v>
                </c:pt>
                <c:pt idx="994">
                  <c:v>0.98499999999999999</c:v>
                </c:pt>
                <c:pt idx="995">
                  <c:v>0.98499999999999999</c:v>
                </c:pt>
                <c:pt idx="996">
                  <c:v>0.98599999999999999</c:v>
                </c:pt>
                <c:pt idx="997">
                  <c:v>0.98499999999999999</c:v>
                </c:pt>
                <c:pt idx="998">
                  <c:v>0.98499999999999999</c:v>
                </c:pt>
                <c:pt idx="999">
                  <c:v>0.98499999999999999</c:v>
                </c:pt>
                <c:pt idx="1000">
                  <c:v>0.98499999999999999</c:v>
                </c:pt>
                <c:pt idx="1001">
                  <c:v>0.98599999999999999</c:v>
                </c:pt>
                <c:pt idx="1002">
                  <c:v>0.98599999999999999</c:v>
                </c:pt>
                <c:pt idx="1003">
                  <c:v>0.98599999999999999</c:v>
                </c:pt>
                <c:pt idx="1004">
                  <c:v>0.98599999999999999</c:v>
                </c:pt>
                <c:pt idx="1005">
                  <c:v>0.98599999999999999</c:v>
                </c:pt>
                <c:pt idx="1006">
                  <c:v>0.98599999999999999</c:v>
                </c:pt>
                <c:pt idx="1007">
                  <c:v>0.98599999999999999</c:v>
                </c:pt>
                <c:pt idx="1008">
                  <c:v>0.98799999999999999</c:v>
                </c:pt>
                <c:pt idx="1009">
                  <c:v>0.98799999999999999</c:v>
                </c:pt>
                <c:pt idx="1010">
                  <c:v>0.98899999999999999</c:v>
                </c:pt>
                <c:pt idx="1011">
                  <c:v>0.99</c:v>
                </c:pt>
                <c:pt idx="1012">
                  <c:v>0.99</c:v>
                </c:pt>
                <c:pt idx="1013">
                  <c:v>0.99</c:v>
                </c:pt>
                <c:pt idx="1014">
                  <c:v>0.98899999999999999</c:v>
                </c:pt>
                <c:pt idx="1015">
                  <c:v>0.99</c:v>
                </c:pt>
                <c:pt idx="1016">
                  <c:v>0.98899999999999999</c:v>
                </c:pt>
                <c:pt idx="1017">
                  <c:v>0.99</c:v>
                </c:pt>
                <c:pt idx="1018">
                  <c:v>0.99099999999999999</c:v>
                </c:pt>
                <c:pt idx="1019">
                  <c:v>0.99099999999999999</c:v>
                </c:pt>
                <c:pt idx="1020">
                  <c:v>0.99099999999999999</c:v>
                </c:pt>
                <c:pt idx="1021">
                  <c:v>0.99</c:v>
                </c:pt>
                <c:pt idx="1022">
                  <c:v>0.99</c:v>
                </c:pt>
                <c:pt idx="1023">
                  <c:v>0.99099999999999999</c:v>
                </c:pt>
                <c:pt idx="1024">
                  <c:v>0.99299999999999999</c:v>
                </c:pt>
                <c:pt idx="1025">
                  <c:v>0.99099999999999999</c:v>
                </c:pt>
                <c:pt idx="1026">
                  <c:v>0.99299999999999999</c:v>
                </c:pt>
                <c:pt idx="1027">
                  <c:v>0.99299999999999999</c:v>
                </c:pt>
                <c:pt idx="1028">
                  <c:v>0.99299999999999999</c:v>
                </c:pt>
                <c:pt idx="1029">
                  <c:v>0.99299999999999999</c:v>
                </c:pt>
                <c:pt idx="1030">
                  <c:v>0.99299999999999999</c:v>
                </c:pt>
                <c:pt idx="1031">
                  <c:v>0.99299999999999999</c:v>
                </c:pt>
                <c:pt idx="1032">
                  <c:v>0.99399999999999999</c:v>
                </c:pt>
                <c:pt idx="1033">
                  <c:v>0.99399999999999999</c:v>
                </c:pt>
                <c:pt idx="1034">
                  <c:v>0.995</c:v>
                </c:pt>
                <c:pt idx="1035">
                  <c:v>0.99399999999999999</c:v>
                </c:pt>
                <c:pt idx="1036">
                  <c:v>0.99399999999999999</c:v>
                </c:pt>
                <c:pt idx="1037">
                  <c:v>0.99399999999999999</c:v>
                </c:pt>
                <c:pt idx="1038">
                  <c:v>0.996</c:v>
                </c:pt>
                <c:pt idx="1039">
                  <c:v>0.995</c:v>
                </c:pt>
                <c:pt idx="1040">
                  <c:v>0.996</c:v>
                </c:pt>
                <c:pt idx="1041">
                  <c:v>0.996</c:v>
                </c:pt>
                <c:pt idx="1042">
                  <c:v>0.996</c:v>
                </c:pt>
                <c:pt idx="1043">
                  <c:v>0.995</c:v>
                </c:pt>
                <c:pt idx="1044">
                  <c:v>0.996</c:v>
                </c:pt>
                <c:pt idx="1045">
                  <c:v>0.995</c:v>
                </c:pt>
                <c:pt idx="1046">
                  <c:v>0.995</c:v>
                </c:pt>
                <c:pt idx="1047">
                  <c:v>0.995</c:v>
                </c:pt>
                <c:pt idx="1048">
                  <c:v>0.996</c:v>
                </c:pt>
                <c:pt idx="1049">
                  <c:v>0.996</c:v>
                </c:pt>
                <c:pt idx="1050">
                  <c:v>0.996</c:v>
                </c:pt>
                <c:pt idx="1051">
                  <c:v>0.996</c:v>
                </c:pt>
                <c:pt idx="1052">
                  <c:v>0.996</c:v>
                </c:pt>
                <c:pt idx="1053">
                  <c:v>0.996</c:v>
                </c:pt>
                <c:pt idx="1054">
                  <c:v>0.996</c:v>
                </c:pt>
                <c:pt idx="1055">
                  <c:v>0.996</c:v>
                </c:pt>
                <c:pt idx="1056">
                  <c:v>0.996</c:v>
                </c:pt>
                <c:pt idx="1057">
                  <c:v>0.996</c:v>
                </c:pt>
                <c:pt idx="1058">
                  <c:v>0.996</c:v>
                </c:pt>
                <c:pt idx="1059">
                  <c:v>0.996</c:v>
                </c:pt>
                <c:pt idx="1060">
                  <c:v>0.996</c:v>
                </c:pt>
                <c:pt idx="1061">
                  <c:v>0.996</c:v>
                </c:pt>
                <c:pt idx="1062">
                  <c:v>0.996</c:v>
                </c:pt>
                <c:pt idx="1063">
                  <c:v>0.996</c:v>
                </c:pt>
                <c:pt idx="1064">
                  <c:v>0.995</c:v>
                </c:pt>
                <c:pt idx="1065">
                  <c:v>0.99399999999999999</c:v>
                </c:pt>
                <c:pt idx="1066">
                  <c:v>0.99399999999999999</c:v>
                </c:pt>
                <c:pt idx="1067">
                  <c:v>0.99399999999999999</c:v>
                </c:pt>
                <c:pt idx="1068">
                  <c:v>0.995</c:v>
                </c:pt>
                <c:pt idx="1069">
                  <c:v>0.996</c:v>
                </c:pt>
                <c:pt idx="1070">
                  <c:v>0.996</c:v>
                </c:pt>
                <c:pt idx="1071">
                  <c:v>0.998</c:v>
                </c:pt>
                <c:pt idx="1072">
                  <c:v>0.995</c:v>
                </c:pt>
                <c:pt idx="1073">
                  <c:v>0.995</c:v>
                </c:pt>
                <c:pt idx="1074">
                  <c:v>0.998</c:v>
                </c:pt>
                <c:pt idx="1075">
                  <c:v>0.996</c:v>
                </c:pt>
                <c:pt idx="1076">
                  <c:v>0.996</c:v>
                </c:pt>
                <c:pt idx="1077">
                  <c:v>0.996</c:v>
                </c:pt>
                <c:pt idx="1078">
                  <c:v>0.996</c:v>
                </c:pt>
                <c:pt idx="1079">
                  <c:v>0.996</c:v>
                </c:pt>
                <c:pt idx="1080">
                  <c:v>0.996</c:v>
                </c:pt>
                <c:pt idx="1081">
                  <c:v>0.995</c:v>
                </c:pt>
                <c:pt idx="1082">
                  <c:v>0.996</c:v>
                </c:pt>
                <c:pt idx="1083">
                  <c:v>0.99399999999999999</c:v>
                </c:pt>
                <c:pt idx="1084">
                  <c:v>0.995</c:v>
                </c:pt>
                <c:pt idx="1085">
                  <c:v>0.99399999999999999</c:v>
                </c:pt>
                <c:pt idx="1086">
                  <c:v>0.995</c:v>
                </c:pt>
                <c:pt idx="1087">
                  <c:v>0.99399999999999999</c:v>
                </c:pt>
                <c:pt idx="1088">
                  <c:v>0.995</c:v>
                </c:pt>
                <c:pt idx="1089">
                  <c:v>0.995</c:v>
                </c:pt>
                <c:pt idx="1090">
                  <c:v>0.996</c:v>
                </c:pt>
                <c:pt idx="1091">
                  <c:v>0.995</c:v>
                </c:pt>
                <c:pt idx="1092">
                  <c:v>0.996</c:v>
                </c:pt>
                <c:pt idx="1093">
                  <c:v>0.995</c:v>
                </c:pt>
                <c:pt idx="1094">
                  <c:v>0.998</c:v>
                </c:pt>
                <c:pt idx="1095">
                  <c:v>0.996</c:v>
                </c:pt>
                <c:pt idx="1096">
                  <c:v>0.996</c:v>
                </c:pt>
                <c:pt idx="1097">
                  <c:v>0.998</c:v>
                </c:pt>
                <c:pt idx="1098">
                  <c:v>0.996</c:v>
                </c:pt>
                <c:pt idx="1099">
                  <c:v>0.996</c:v>
                </c:pt>
                <c:pt idx="1100">
                  <c:v>0.995</c:v>
                </c:pt>
                <c:pt idx="1101">
                  <c:v>0.996</c:v>
                </c:pt>
                <c:pt idx="1102">
                  <c:v>0.996</c:v>
                </c:pt>
                <c:pt idx="1103">
                  <c:v>0.996</c:v>
                </c:pt>
                <c:pt idx="1104">
                  <c:v>0.995</c:v>
                </c:pt>
                <c:pt idx="1105">
                  <c:v>0.995</c:v>
                </c:pt>
                <c:pt idx="1106">
                  <c:v>0.996</c:v>
                </c:pt>
                <c:pt idx="1107">
                  <c:v>0.995</c:v>
                </c:pt>
                <c:pt idx="1108">
                  <c:v>0.995</c:v>
                </c:pt>
                <c:pt idx="1109">
                  <c:v>0.996</c:v>
                </c:pt>
                <c:pt idx="1110">
                  <c:v>0.995</c:v>
                </c:pt>
                <c:pt idx="1111">
                  <c:v>0.996</c:v>
                </c:pt>
                <c:pt idx="1112">
                  <c:v>0.995</c:v>
                </c:pt>
                <c:pt idx="1113">
                  <c:v>0.996</c:v>
                </c:pt>
                <c:pt idx="1114">
                  <c:v>0.998</c:v>
                </c:pt>
                <c:pt idx="1115">
                  <c:v>0.996</c:v>
                </c:pt>
                <c:pt idx="1116">
                  <c:v>0.996</c:v>
                </c:pt>
                <c:pt idx="1117">
                  <c:v>0.995</c:v>
                </c:pt>
                <c:pt idx="1118">
                  <c:v>0.996</c:v>
                </c:pt>
                <c:pt idx="1119">
                  <c:v>0.995</c:v>
                </c:pt>
                <c:pt idx="1120">
                  <c:v>0.995</c:v>
                </c:pt>
                <c:pt idx="1121">
                  <c:v>0.995</c:v>
                </c:pt>
                <c:pt idx="1122">
                  <c:v>0.995</c:v>
                </c:pt>
                <c:pt idx="1123">
                  <c:v>0.995</c:v>
                </c:pt>
                <c:pt idx="1124">
                  <c:v>0.99399999999999999</c:v>
                </c:pt>
                <c:pt idx="1125">
                  <c:v>0.995</c:v>
                </c:pt>
                <c:pt idx="1126">
                  <c:v>0.995</c:v>
                </c:pt>
                <c:pt idx="1127">
                  <c:v>0.995</c:v>
                </c:pt>
                <c:pt idx="1128">
                  <c:v>0.995</c:v>
                </c:pt>
                <c:pt idx="1129">
                  <c:v>0.996</c:v>
                </c:pt>
                <c:pt idx="1130">
                  <c:v>0.995</c:v>
                </c:pt>
                <c:pt idx="1131">
                  <c:v>0.995</c:v>
                </c:pt>
                <c:pt idx="1132">
                  <c:v>0.995</c:v>
                </c:pt>
                <c:pt idx="1133">
                  <c:v>0.99399999999999999</c:v>
                </c:pt>
                <c:pt idx="1134">
                  <c:v>0.99399999999999999</c:v>
                </c:pt>
                <c:pt idx="1135">
                  <c:v>0.99399999999999999</c:v>
                </c:pt>
                <c:pt idx="1136">
                  <c:v>0.995</c:v>
                </c:pt>
                <c:pt idx="1137">
                  <c:v>0.99399999999999999</c:v>
                </c:pt>
                <c:pt idx="1138">
                  <c:v>0.995</c:v>
                </c:pt>
                <c:pt idx="1139">
                  <c:v>0.99399999999999999</c:v>
                </c:pt>
                <c:pt idx="1140">
                  <c:v>0.995</c:v>
                </c:pt>
                <c:pt idx="1141">
                  <c:v>0.99399999999999999</c:v>
                </c:pt>
                <c:pt idx="1142">
                  <c:v>0.99399999999999999</c:v>
                </c:pt>
                <c:pt idx="1143">
                  <c:v>0.99399999999999999</c:v>
                </c:pt>
                <c:pt idx="1144">
                  <c:v>0.995</c:v>
                </c:pt>
                <c:pt idx="1145">
                  <c:v>0.995</c:v>
                </c:pt>
                <c:pt idx="1146">
                  <c:v>0.995</c:v>
                </c:pt>
                <c:pt idx="1147">
                  <c:v>0.99399999999999999</c:v>
                </c:pt>
                <c:pt idx="1148">
                  <c:v>0.99399999999999999</c:v>
                </c:pt>
                <c:pt idx="1149">
                  <c:v>0.99399999999999999</c:v>
                </c:pt>
                <c:pt idx="1150">
                  <c:v>0.99399999999999999</c:v>
                </c:pt>
                <c:pt idx="1151">
                  <c:v>0.99399999999999999</c:v>
                </c:pt>
                <c:pt idx="1152">
                  <c:v>0.99399999999999999</c:v>
                </c:pt>
                <c:pt idx="1153">
                  <c:v>0.99399999999999999</c:v>
                </c:pt>
                <c:pt idx="1154">
                  <c:v>0.99299999999999999</c:v>
                </c:pt>
                <c:pt idx="1155">
                  <c:v>0.99299999999999999</c:v>
                </c:pt>
                <c:pt idx="1156">
                  <c:v>0.99299999999999999</c:v>
                </c:pt>
                <c:pt idx="1157">
                  <c:v>0.99299999999999999</c:v>
                </c:pt>
                <c:pt idx="1158">
                  <c:v>0.99399999999999999</c:v>
                </c:pt>
                <c:pt idx="1159">
                  <c:v>0.99399999999999999</c:v>
                </c:pt>
                <c:pt idx="1160">
                  <c:v>0.99399999999999999</c:v>
                </c:pt>
                <c:pt idx="1161">
                  <c:v>0.99299999999999999</c:v>
                </c:pt>
                <c:pt idx="1162">
                  <c:v>0.99299999999999999</c:v>
                </c:pt>
                <c:pt idx="1163">
                  <c:v>0.99299999999999999</c:v>
                </c:pt>
                <c:pt idx="1164">
                  <c:v>0.99299999999999999</c:v>
                </c:pt>
                <c:pt idx="1165">
                  <c:v>0.99399999999999999</c:v>
                </c:pt>
                <c:pt idx="1166">
                  <c:v>0.99399999999999999</c:v>
                </c:pt>
                <c:pt idx="1167">
                  <c:v>0.99299999999999999</c:v>
                </c:pt>
                <c:pt idx="1168">
                  <c:v>0.99399999999999999</c:v>
                </c:pt>
                <c:pt idx="1169">
                  <c:v>0.99399999999999999</c:v>
                </c:pt>
                <c:pt idx="1170">
                  <c:v>0.995</c:v>
                </c:pt>
                <c:pt idx="1171">
                  <c:v>0.99399999999999999</c:v>
                </c:pt>
                <c:pt idx="1172">
                  <c:v>0.995</c:v>
                </c:pt>
                <c:pt idx="1173">
                  <c:v>0.99399999999999999</c:v>
                </c:pt>
                <c:pt idx="1174">
                  <c:v>0.99399999999999999</c:v>
                </c:pt>
                <c:pt idx="1175">
                  <c:v>0.99399999999999999</c:v>
                </c:pt>
                <c:pt idx="1176">
                  <c:v>0.99299999999999999</c:v>
                </c:pt>
                <c:pt idx="1177">
                  <c:v>0.99299999999999999</c:v>
                </c:pt>
                <c:pt idx="1178">
                  <c:v>0.99399999999999999</c:v>
                </c:pt>
                <c:pt idx="1179">
                  <c:v>0.99299999999999999</c:v>
                </c:pt>
                <c:pt idx="1180">
                  <c:v>0.99299999999999999</c:v>
                </c:pt>
                <c:pt idx="1181">
                  <c:v>0.99399999999999999</c:v>
                </c:pt>
                <c:pt idx="1182">
                  <c:v>0.99299999999999999</c:v>
                </c:pt>
                <c:pt idx="1183">
                  <c:v>0.99099999999999999</c:v>
                </c:pt>
                <c:pt idx="1184">
                  <c:v>0.99299999999999999</c:v>
                </c:pt>
                <c:pt idx="1185">
                  <c:v>0.99299999999999999</c:v>
                </c:pt>
                <c:pt idx="1186">
                  <c:v>0.99099999999999999</c:v>
                </c:pt>
                <c:pt idx="1187">
                  <c:v>0.99099999999999999</c:v>
                </c:pt>
                <c:pt idx="1188">
                  <c:v>0.99</c:v>
                </c:pt>
                <c:pt idx="1189">
                  <c:v>0.99</c:v>
                </c:pt>
                <c:pt idx="1190">
                  <c:v>0.99099999999999999</c:v>
                </c:pt>
                <c:pt idx="1191">
                  <c:v>0.99099999999999999</c:v>
                </c:pt>
                <c:pt idx="1192">
                  <c:v>0.99099999999999999</c:v>
                </c:pt>
                <c:pt idx="1193">
                  <c:v>0.99099999999999999</c:v>
                </c:pt>
                <c:pt idx="1194">
                  <c:v>0.99099999999999999</c:v>
                </c:pt>
                <c:pt idx="1195">
                  <c:v>0.99</c:v>
                </c:pt>
                <c:pt idx="1196">
                  <c:v>0.99</c:v>
                </c:pt>
                <c:pt idx="1197">
                  <c:v>0.99</c:v>
                </c:pt>
                <c:pt idx="1198">
                  <c:v>0.99</c:v>
                </c:pt>
                <c:pt idx="1199">
                  <c:v>0.99099999999999999</c:v>
                </c:pt>
                <c:pt idx="1200">
                  <c:v>0.99</c:v>
                </c:pt>
                <c:pt idx="1201">
                  <c:v>1.448</c:v>
                </c:pt>
                <c:pt idx="1202">
                  <c:v>1.6890000000000001</c:v>
                </c:pt>
                <c:pt idx="1203">
                  <c:v>1.7809999999999999</c:v>
                </c:pt>
                <c:pt idx="1204">
                  <c:v>1.825</c:v>
                </c:pt>
                <c:pt idx="1205">
                  <c:v>1.8440000000000001</c:v>
                </c:pt>
                <c:pt idx="1206">
                  <c:v>1.845</c:v>
                </c:pt>
                <c:pt idx="1207">
                  <c:v>1.798</c:v>
                </c:pt>
                <c:pt idx="1208">
                  <c:v>1.7549999999999999</c:v>
                </c:pt>
                <c:pt idx="1209">
                  <c:v>1.677</c:v>
                </c:pt>
                <c:pt idx="1210">
                  <c:v>1.635</c:v>
                </c:pt>
                <c:pt idx="1211">
                  <c:v>1.599</c:v>
                </c:pt>
                <c:pt idx="1212">
                  <c:v>1.5660000000000001</c:v>
                </c:pt>
                <c:pt idx="1213">
                  <c:v>1.5349999999999999</c:v>
                </c:pt>
                <c:pt idx="1214">
                  <c:v>1.48</c:v>
                </c:pt>
                <c:pt idx="1215">
                  <c:v>1.45</c:v>
                </c:pt>
                <c:pt idx="1216">
                  <c:v>1.4259999999999999</c:v>
                </c:pt>
                <c:pt idx="1217">
                  <c:v>1.401</c:v>
                </c:pt>
                <c:pt idx="1218">
                  <c:v>1.379</c:v>
                </c:pt>
                <c:pt idx="1219">
                  <c:v>1.341</c:v>
                </c:pt>
                <c:pt idx="1220">
                  <c:v>1.321</c:v>
                </c:pt>
                <c:pt idx="1221">
                  <c:v>1.304</c:v>
                </c:pt>
                <c:pt idx="1222">
                  <c:v>1.288</c:v>
                </c:pt>
                <c:pt idx="1223">
                  <c:v>1.272</c:v>
                </c:pt>
                <c:pt idx="1224">
                  <c:v>1.244</c:v>
                </c:pt>
                <c:pt idx="1225">
                  <c:v>1.2290000000000001</c:v>
                </c:pt>
                <c:pt idx="1226">
                  <c:v>1.2150000000000001</c:v>
                </c:pt>
                <c:pt idx="1227">
                  <c:v>1.204</c:v>
                </c:pt>
                <c:pt idx="1228">
                  <c:v>1.1910000000000001</c:v>
                </c:pt>
                <c:pt idx="1229">
                  <c:v>1.163</c:v>
                </c:pt>
                <c:pt idx="1230">
                  <c:v>1.1499999999999999</c:v>
                </c:pt>
                <c:pt idx="1231">
                  <c:v>1.1359999999999999</c:v>
                </c:pt>
                <c:pt idx="1232">
                  <c:v>1.129</c:v>
                </c:pt>
                <c:pt idx="1233">
                  <c:v>1.121</c:v>
                </c:pt>
                <c:pt idx="1234">
                  <c:v>1.1140000000000001</c:v>
                </c:pt>
                <c:pt idx="1235">
                  <c:v>1.1040000000000001</c:v>
                </c:pt>
                <c:pt idx="1236">
                  <c:v>1.0940000000000001</c:v>
                </c:pt>
                <c:pt idx="1237">
                  <c:v>1.089</c:v>
                </c:pt>
                <c:pt idx="1238">
                  <c:v>1.0840000000000001</c:v>
                </c:pt>
                <c:pt idx="1239">
                  <c:v>1.079</c:v>
                </c:pt>
                <c:pt idx="1240">
                  <c:v>1.071</c:v>
                </c:pt>
                <c:pt idx="1241">
                  <c:v>1.0649999999999999</c:v>
                </c:pt>
                <c:pt idx="1242">
                  <c:v>1.0609999999999999</c:v>
                </c:pt>
                <c:pt idx="1243">
                  <c:v>1.056</c:v>
                </c:pt>
                <c:pt idx="1244">
                  <c:v>1.054</c:v>
                </c:pt>
                <c:pt idx="1245">
                  <c:v>1.0489999999999999</c:v>
                </c:pt>
                <c:pt idx="1246">
                  <c:v>1.044</c:v>
                </c:pt>
                <c:pt idx="1247">
                  <c:v>1.04</c:v>
                </c:pt>
                <c:pt idx="1248">
                  <c:v>1.0389999999999999</c:v>
                </c:pt>
                <c:pt idx="1249">
                  <c:v>1.0349999999999999</c:v>
                </c:pt>
                <c:pt idx="1250">
                  <c:v>1.0309999999999999</c:v>
                </c:pt>
                <c:pt idx="1251">
                  <c:v>1.028</c:v>
                </c:pt>
                <c:pt idx="1252">
                  <c:v>1.0249999999999999</c:v>
                </c:pt>
                <c:pt idx="1253">
                  <c:v>1.024</c:v>
                </c:pt>
                <c:pt idx="1254">
                  <c:v>1.0209999999999999</c:v>
                </c:pt>
                <c:pt idx="1255">
                  <c:v>1.018</c:v>
                </c:pt>
                <c:pt idx="1256">
                  <c:v>1.0149999999999999</c:v>
                </c:pt>
                <c:pt idx="1257">
                  <c:v>1.012</c:v>
                </c:pt>
                <c:pt idx="1258">
                  <c:v>1.0109999999999999</c:v>
                </c:pt>
                <c:pt idx="1259">
                  <c:v>1.01</c:v>
                </c:pt>
                <c:pt idx="1260">
                  <c:v>1.008</c:v>
                </c:pt>
                <c:pt idx="1261">
                  <c:v>1.006</c:v>
                </c:pt>
                <c:pt idx="1262">
                  <c:v>1.0049999999999999</c:v>
                </c:pt>
                <c:pt idx="1263">
                  <c:v>1.004</c:v>
                </c:pt>
                <c:pt idx="1264">
                  <c:v>1.002</c:v>
                </c:pt>
                <c:pt idx="1265">
                  <c:v>1.0009999999999999</c:v>
                </c:pt>
                <c:pt idx="1266">
                  <c:v>0.999</c:v>
                </c:pt>
                <c:pt idx="1267">
                  <c:v>0.998</c:v>
                </c:pt>
                <c:pt idx="1268">
                  <c:v>0.998</c:v>
                </c:pt>
                <c:pt idx="1269">
                  <c:v>0.996</c:v>
                </c:pt>
                <c:pt idx="1270">
                  <c:v>0.99399999999999999</c:v>
                </c:pt>
                <c:pt idx="1271">
                  <c:v>0.99399999999999999</c:v>
                </c:pt>
                <c:pt idx="1272">
                  <c:v>0.99299999999999999</c:v>
                </c:pt>
                <c:pt idx="1273">
                  <c:v>0.99099999999999999</c:v>
                </c:pt>
                <c:pt idx="1274">
                  <c:v>0.99099999999999999</c:v>
                </c:pt>
                <c:pt idx="1275">
                  <c:v>0.99</c:v>
                </c:pt>
                <c:pt idx="1276">
                  <c:v>0.99</c:v>
                </c:pt>
                <c:pt idx="1277">
                  <c:v>0.98899999999999999</c:v>
                </c:pt>
                <c:pt idx="1278">
                  <c:v>0.98899999999999999</c:v>
                </c:pt>
                <c:pt idx="1279">
                  <c:v>0.98799999999999999</c:v>
                </c:pt>
                <c:pt idx="1280">
                  <c:v>0.98799999999999999</c:v>
                </c:pt>
                <c:pt idx="1281">
                  <c:v>0.98899999999999999</c:v>
                </c:pt>
                <c:pt idx="1282">
                  <c:v>0.98799999999999999</c:v>
                </c:pt>
                <c:pt idx="1283">
                  <c:v>0.98799999999999999</c:v>
                </c:pt>
                <c:pt idx="1284">
                  <c:v>0.98599999999999999</c:v>
                </c:pt>
                <c:pt idx="1285">
                  <c:v>0.98599999999999999</c:v>
                </c:pt>
                <c:pt idx="1286">
                  <c:v>0.98499999999999999</c:v>
                </c:pt>
                <c:pt idx="1287">
                  <c:v>0.98499999999999999</c:v>
                </c:pt>
                <c:pt idx="1288">
                  <c:v>0.98499999999999999</c:v>
                </c:pt>
                <c:pt idx="1289">
                  <c:v>0.98499999999999999</c:v>
                </c:pt>
                <c:pt idx="1290">
                  <c:v>0.98599999999999999</c:v>
                </c:pt>
                <c:pt idx="1291">
                  <c:v>0.98499999999999999</c:v>
                </c:pt>
                <c:pt idx="1292">
                  <c:v>0.98599999999999999</c:v>
                </c:pt>
                <c:pt idx="1293">
                  <c:v>0.98799999999999999</c:v>
                </c:pt>
                <c:pt idx="1294">
                  <c:v>0.98799999999999999</c:v>
                </c:pt>
                <c:pt idx="1295">
                  <c:v>0.98899999999999999</c:v>
                </c:pt>
                <c:pt idx="1296">
                  <c:v>0.99</c:v>
                </c:pt>
                <c:pt idx="1297">
                  <c:v>0.99099999999999999</c:v>
                </c:pt>
                <c:pt idx="1298">
                  <c:v>0.99099999999999999</c:v>
                </c:pt>
                <c:pt idx="1299">
                  <c:v>0.99299999999999999</c:v>
                </c:pt>
                <c:pt idx="1300">
                  <c:v>0.99299999999999999</c:v>
                </c:pt>
                <c:pt idx="1301">
                  <c:v>0.99299999999999999</c:v>
                </c:pt>
                <c:pt idx="1302">
                  <c:v>0.99299999999999999</c:v>
                </c:pt>
                <c:pt idx="1303">
                  <c:v>0.99299999999999999</c:v>
                </c:pt>
                <c:pt idx="1304">
                  <c:v>0.99299999999999999</c:v>
                </c:pt>
                <c:pt idx="1305">
                  <c:v>0.99299999999999999</c:v>
                </c:pt>
                <c:pt idx="1306">
                  <c:v>0.99</c:v>
                </c:pt>
                <c:pt idx="1307">
                  <c:v>0.99099999999999999</c:v>
                </c:pt>
                <c:pt idx="1308">
                  <c:v>0.99099999999999999</c:v>
                </c:pt>
                <c:pt idx="1309">
                  <c:v>0.99099999999999999</c:v>
                </c:pt>
                <c:pt idx="1310">
                  <c:v>0.99</c:v>
                </c:pt>
                <c:pt idx="1311">
                  <c:v>0.99099999999999999</c:v>
                </c:pt>
                <c:pt idx="1312">
                  <c:v>0.99099999999999999</c:v>
                </c:pt>
                <c:pt idx="1313">
                  <c:v>0.99099999999999999</c:v>
                </c:pt>
                <c:pt idx="1314">
                  <c:v>0.99099999999999999</c:v>
                </c:pt>
                <c:pt idx="1315">
                  <c:v>0.99099999999999999</c:v>
                </c:pt>
                <c:pt idx="1316">
                  <c:v>0.99099999999999999</c:v>
                </c:pt>
                <c:pt idx="1317">
                  <c:v>0.99299999999999999</c:v>
                </c:pt>
                <c:pt idx="1318">
                  <c:v>0.99399999999999999</c:v>
                </c:pt>
                <c:pt idx="1319">
                  <c:v>0.99399999999999999</c:v>
                </c:pt>
                <c:pt idx="1320">
                  <c:v>0.996</c:v>
                </c:pt>
                <c:pt idx="1321">
                  <c:v>0.996</c:v>
                </c:pt>
                <c:pt idx="1322">
                  <c:v>0.996</c:v>
                </c:pt>
                <c:pt idx="1323">
                  <c:v>0.996</c:v>
                </c:pt>
                <c:pt idx="1324">
                  <c:v>0.996</c:v>
                </c:pt>
                <c:pt idx="1325">
                  <c:v>0.998</c:v>
                </c:pt>
                <c:pt idx="1326">
                  <c:v>0.998</c:v>
                </c:pt>
                <c:pt idx="1327">
                  <c:v>0.999</c:v>
                </c:pt>
                <c:pt idx="1328">
                  <c:v>0.998</c:v>
                </c:pt>
                <c:pt idx="1329">
                  <c:v>0.999</c:v>
                </c:pt>
                <c:pt idx="1330">
                  <c:v>0.999</c:v>
                </c:pt>
                <c:pt idx="1331">
                  <c:v>1</c:v>
                </c:pt>
                <c:pt idx="1332">
                  <c:v>1</c:v>
                </c:pt>
                <c:pt idx="1333">
                  <c:v>1.0009999999999999</c:v>
                </c:pt>
                <c:pt idx="1334">
                  <c:v>1</c:v>
                </c:pt>
                <c:pt idx="1335">
                  <c:v>1.0009999999999999</c:v>
                </c:pt>
                <c:pt idx="1336">
                  <c:v>1.0009999999999999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0.999</c:v>
                </c:pt>
                <c:pt idx="1345">
                  <c:v>0.999</c:v>
                </c:pt>
                <c:pt idx="1346">
                  <c:v>0.999</c:v>
                </c:pt>
                <c:pt idx="1347">
                  <c:v>0.998</c:v>
                </c:pt>
                <c:pt idx="1348">
                  <c:v>0.998</c:v>
                </c:pt>
                <c:pt idx="1349">
                  <c:v>0.998</c:v>
                </c:pt>
                <c:pt idx="1350">
                  <c:v>0.996</c:v>
                </c:pt>
                <c:pt idx="1351">
                  <c:v>0.996</c:v>
                </c:pt>
                <c:pt idx="1352">
                  <c:v>0.996</c:v>
                </c:pt>
                <c:pt idx="1353">
                  <c:v>0.996</c:v>
                </c:pt>
                <c:pt idx="1354">
                  <c:v>0.998</c:v>
                </c:pt>
                <c:pt idx="1355">
                  <c:v>0.995</c:v>
                </c:pt>
                <c:pt idx="1356">
                  <c:v>0.995</c:v>
                </c:pt>
                <c:pt idx="1357">
                  <c:v>0.995</c:v>
                </c:pt>
                <c:pt idx="1358">
                  <c:v>0.996</c:v>
                </c:pt>
                <c:pt idx="1359">
                  <c:v>0.995</c:v>
                </c:pt>
                <c:pt idx="1360">
                  <c:v>0.996</c:v>
                </c:pt>
                <c:pt idx="1361">
                  <c:v>0.995</c:v>
                </c:pt>
                <c:pt idx="1362">
                  <c:v>0.995</c:v>
                </c:pt>
                <c:pt idx="1363">
                  <c:v>0.995</c:v>
                </c:pt>
                <c:pt idx="1364">
                  <c:v>0.995</c:v>
                </c:pt>
                <c:pt idx="1365">
                  <c:v>0.99399999999999999</c:v>
                </c:pt>
                <c:pt idx="1366">
                  <c:v>0.99399999999999999</c:v>
                </c:pt>
                <c:pt idx="1367">
                  <c:v>0.995</c:v>
                </c:pt>
                <c:pt idx="1368">
                  <c:v>0.995</c:v>
                </c:pt>
                <c:pt idx="1369">
                  <c:v>0.995</c:v>
                </c:pt>
                <c:pt idx="1370">
                  <c:v>0.99399999999999999</c:v>
                </c:pt>
                <c:pt idx="1371">
                  <c:v>0.995</c:v>
                </c:pt>
                <c:pt idx="1372">
                  <c:v>0.99399999999999999</c:v>
                </c:pt>
                <c:pt idx="1373">
                  <c:v>0.99399999999999999</c:v>
                </c:pt>
                <c:pt idx="1374">
                  <c:v>0.99399999999999999</c:v>
                </c:pt>
                <c:pt idx="1375">
                  <c:v>0.99399999999999999</c:v>
                </c:pt>
                <c:pt idx="1376">
                  <c:v>0.995</c:v>
                </c:pt>
                <c:pt idx="1377">
                  <c:v>0.99299999999999999</c:v>
                </c:pt>
                <c:pt idx="1378">
                  <c:v>0.99299999999999999</c:v>
                </c:pt>
                <c:pt idx="1379">
                  <c:v>0.99399999999999999</c:v>
                </c:pt>
                <c:pt idx="1380">
                  <c:v>0.99299999999999999</c:v>
                </c:pt>
                <c:pt idx="1381">
                  <c:v>0.99299999999999999</c:v>
                </c:pt>
                <c:pt idx="1382">
                  <c:v>0.99299999999999999</c:v>
                </c:pt>
                <c:pt idx="1383">
                  <c:v>0.99399999999999999</c:v>
                </c:pt>
                <c:pt idx="1384">
                  <c:v>0.99399999999999999</c:v>
                </c:pt>
                <c:pt idx="1385">
                  <c:v>0.99299999999999999</c:v>
                </c:pt>
                <c:pt idx="1386">
                  <c:v>0.99299999999999999</c:v>
                </c:pt>
                <c:pt idx="1387">
                  <c:v>0.99399999999999999</c:v>
                </c:pt>
                <c:pt idx="1388">
                  <c:v>0.99299999999999999</c:v>
                </c:pt>
                <c:pt idx="1389">
                  <c:v>0.99399999999999999</c:v>
                </c:pt>
                <c:pt idx="1390">
                  <c:v>0.99099999999999999</c:v>
                </c:pt>
                <c:pt idx="1391">
                  <c:v>0.99299999999999999</c:v>
                </c:pt>
                <c:pt idx="1392">
                  <c:v>0.99299999999999999</c:v>
                </c:pt>
                <c:pt idx="1393">
                  <c:v>0.99299999999999999</c:v>
                </c:pt>
                <c:pt idx="1394">
                  <c:v>0.99299999999999999</c:v>
                </c:pt>
                <c:pt idx="1395">
                  <c:v>0.99399999999999999</c:v>
                </c:pt>
                <c:pt idx="1396">
                  <c:v>0.99299999999999999</c:v>
                </c:pt>
                <c:pt idx="1397">
                  <c:v>0.99299999999999999</c:v>
                </c:pt>
                <c:pt idx="1398">
                  <c:v>0.99299999999999999</c:v>
                </c:pt>
                <c:pt idx="1399">
                  <c:v>0.99299999999999999</c:v>
                </c:pt>
                <c:pt idx="1400">
                  <c:v>0.99299999999999999</c:v>
                </c:pt>
                <c:pt idx="1401">
                  <c:v>0.99299999999999999</c:v>
                </c:pt>
                <c:pt idx="1402">
                  <c:v>0.99299999999999999</c:v>
                </c:pt>
                <c:pt idx="1403">
                  <c:v>0.99399999999999999</c:v>
                </c:pt>
                <c:pt idx="1404">
                  <c:v>0.99399999999999999</c:v>
                </c:pt>
                <c:pt idx="1405">
                  <c:v>0.99399999999999999</c:v>
                </c:pt>
                <c:pt idx="1406">
                  <c:v>0.99299999999999999</c:v>
                </c:pt>
                <c:pt idx="1407">
                  <c:v>0.99299999999999999</c:v>
                </c:pt>
                <c:pt idx="1408">
                  <c:v>0.99299999999999999</c:v>
                </c:pt>
                <c:pt idx="1409">
                  <c:v>0.99299999999999999</c:v>
                </c:pt>
                <c:pt idx="1410">
                  <c:v>0.99299999999999999</c:v>
                </c:pt>
                <c:pt idx="1411">
                  <c:v>0.99299999999999999</c:v>
                </c:pt>
                <c:pt idx="1412">
                  <c:v>0.99099999999999999</c:v>
                </c:pt>
                <c:pt idx="1413">
                  <c:v>0.99299999999999999</c:v>
                </c:pt>
                <c:pt idx="1414">
                  <c:v>0.99099999999999999</c:v>
                </c:pt>
                <c:pt idx="1415">
                  <c:v>0.99</c:v>
                </c:pt>
                <c:pt idx="1416">
                  <c:v>0.99</c:v>
                </c:pt>
                <c:pt idx="1417">
                  <c:v>0.99299999999999999</c:v>
                </c:pt>
                <c:pt idx="1418">
                  <c:v>0.99099999999999999</c:v>
                </c:pt>
                <c:pt idx="1419">
                  <c:v>0.99099999999999999</c:v>
                </c:pt>
                <c:pt idx="1420">
                  <c:v>0.99099999999999999</c:v>
                </c:pt>
                <c:pt idx="1421">
                  <c:v>0.99299999999999999</c:v>
                </c:pt>
                <c:pt idx="1422">
                  <c:v>0.99299999999999999</c:v>
                </c:pt>
                <c:pt idx="1423">
                  <c:v>0.99099999999999999</c:v>
                </c:pt>
                <c:pt idx="1424">
                  <c:v>0.99299999999999999</c:v>
                </c:pt>
                <c:pt idx="1425">
                  <c:v>0.99299999999999999</c:v>
                </c:pt>
                <c:pt idx="1426">
                  <c:v>0.99099999999999999</c:v>
                </c:pt>
                <c:pt idx="1427">
                  <c:v>0.99099999999999999</c:v>
                </c:pt>
                <c:pt idx="1428">
                  <c:v>0.99299999999999999</c:v>
                </c:pt>
                <c:pt idx="1429">
                  <c:v>0.99299999999999999</c:v>
                </c:pt>
                <c:pt idx="1430">
                  <c:v>0.99099999999999999</c:v>
                </c:pt>
                <c:pt idx="1431">
                  <c:v>0.99099999999999999</c:v>
                </c:pt>
                <c:pt idx="1432">
                  <c:v>0.99299999999999999</c:v>
                </c:pt>
                <c:pt idx="1433">
                  <c:v>0.99299999999999999</c:v>
                </c:pt>
                <c:pt idx="1434">
                  <c:v>0.99299999999999999</c:v>
                </c:pt>
                <c:pt idx="1435">
                  <c:v>0.99399999999999999</c:v>
                </c:pt>
                <c:pt idx="1436">
                  <c:v>0.99399999999999999</c:v>
                </c:pt>
                <c:pt idx="1437">
                  <c:v>0.99299999999999999</c:v>
                </c:pt>
                <c:pt idx="1438">
                  <c:v>0.99399999999999999</c:v>
                </c:pt>
                <c:pt idx="1439">
                  <c:v>0.99399999999999999</c:v>
                </c:pt>
                <c:pt idx="1440">
                  <c:v>0.99399999999999999</c:v>
                </c:pt>
                <c:pt idx="1441">
                  <c:v>0.99299999999999999</c:v>
                </c:pt>
                <c:pt idx="1442">
                  <c:v>0.99399999999999999</c:v>
                </c:pt>
                <c:pt idx="1443">
                  <c:v>0.99399999999999999</c:v>
                </c:pt>
                <c:pt idx="1444">
                  <c:v>0.99399999999999999</c:v>
                </c:pt>
                <c:pt idx="1445">
                  <c:v>0.99299999999999999</c:v>
                </c:pt>
                <c:pt idx="1446">
                  <c:v>0.99399999999999999</c:v>
                </c:pt>
                <c:pt idx="1447">
                  <c:v>0.99299999999999999</c:v>
                </c:pt>
                <c:pt idx="1448">
                  <c:v>0.99299999999999999</c:v>
                </c:pt>
                <c:pt idx="1449">
                  <c:v>0.99299999999999999</c:v>
                </c:pt>
                <c:pt idx="1450">
                  <c:v>0.99299999999999999</c:v>
                </c:pt>
                <c:pt idx="1451">
                  <c:v>0.99299999999999999</c:v>
                </c:pt>
                <c:pt idx="1452">
                  <c:v>0.99099999999999999</c:v>
                </c:pt>
                <c:pt idx="1453">
                  <c:v>0.99299999999999999</c:v>
                </c:pt>
                <c:pt idx="1454">
                  <c:v>0.99299999999999999</c:v>
                </c:pt>
                <c:pt idx="1455">
                  <c:v>0.99299999999999999</c:v>
                </c:pt>
                <c:pt idx="1456">
                  <c:v>0.99299999999999999</c:v>
                </c:pt>
                <c:pt idx="1457">
                  <c:v>0.99299999999999999</c:v>
                </c:pt>
                <c:pt idx="1458">
                  <c:v>0.99099999999999999</c:v>
                </c:pt>
                <c:pt idx="1459">
                  <c:v>0.99099999999999999</c:v>
                </c:pt>
                <c:pt idx="1460">
                  <c:v>0.99099999999999999</c:v>
                </c:pt>
                <c:pt idx="1461">
                  <c:v>0.99099999999999999</c:v>
                </c:pt>
                <c:pt idx="1462">
                  <c:v>0.99099999999999999</c:v>
                </c:pt>
                <c:pt idx="1463">
                  <c:v>0.99299999999999999</c:v>
                </c:pt>
                <c:pt idx="1464">
                  <c:v>0.99299999999999999</c:v>
                </c:pt>
                <c:pt idx="1465">
                  <c:v>0.99</c:v>
                </c:pt>
                <c:pt idx="1466">
                  <c:v>0.99099999999999999</c:v>
                </c:pt>
                <c:pt idx="1467">
                  <c:v>0.99299999999999999</c:v>
                </c:pt>
                <c:pt idx="1468">
                  <c:v>0.99099999999999999</c:v>
                </c:pt>
                <c:pt idx="1469">
                  <c:v>0.99299999999999999</c:v>
                </c:pt>
                <c:pt idx="1470">
                  <c:v>0.99299999999999999</c:v>
                </c:pt>
                <c:pt idx="1471">
                  <c:v>0.99299999999999999</c:v>
                </c:pt>
                <c:pt idx="1472">
                  <c:v>0.99099999999999999</c:v>
                </c:pt>
                <c:pt idx="1473">
                  <c:v>0.99099999999999999</c:v>
                </c:pt>
                <c:pt idx="1474">
                  <c:v>0.99099999999999999</c:v>
                </c:pt>
                <c:pt idx="1475">
                  <c:v>0.99299999999999999</c:v>
                </c:pt>
                <c:pt idx="1476">
                  <c:v>0.99299999999999999</c:v>
                </c:pt>
                <c:pt idx="1477">
                  <c:v>0.99099999999999999</c:v>
                </c:pt>
                <c:pt idx="1478">
                  <c:v>0.99299999999999999</c:v>
                </c:pt>
                <c:pt idx="1479">
                  <c:v>0.99299999999999999</c:v>
                </c:pt>
                <c:pt idx="1480">
                  <c:v>0.99299999999999999</c:v>
                </c:pt>
                <c:pt idx="1481">
                  <c:v>0.99099999999999999</c:v>
                </c:pt>
                <c:pt idx="1482">
                  <c:v>0.99299999999999999</c:v>
                </c:pt>
                <c:pt idx="1483">
                  <c:v>0.99299999999999999</c:v>
                </c:pt>
                <c:pt idx="1484">
                  <c:v>0.99099999999999999</c:v>
                </c:pt>
                <c:pt idx="1485">
                  <c:v>0.99099999999999999</c:v>
                </c:pt>
                <c:pt idx="1486">
                  <c:v>0.99099999999999999</c:v>
                </c:pt>
                <c:pt idx="1487">
                  <c:v>0.99099999999999999</c:v>
                </c:pt>
                <c:pt idx="1488">
                  <c:v>0.99</c:v>
                </c:pt>
                <c:pt idx="1489">
                  <c:v>0.99099999999999999</c:v>
                </c:pt>
                <c:pt idx="1490">
                  <c:v>0.99</c:v>
                </c:pt>
                <c:pt idx="1491">
                  <c:v>0.99</c:v>
                </c:pt>
                <c:pt idx="1492">
                  <c:v>0.98899999999999999</c:v>
                </c:pt>
                <c:pt idx="1493">
                  <c:v>0.99</c:v>
                </c:pt>
                <c:pt idx="1494">
                  <c:v>0.99</c:v>
                </c:pt>
                <c:pt idx="1495">
                  <c:v>0.98899999999999999</c:v>
                </c:pt>
                <c:pt idx="1496">
                  <c:v>0.98899999999999999</c:v>
                </c:pt>
                <c:pt idx="1497">
                  <c:v>0.98899999999999999</c:v>
                </c:pt>
                <c:pt idx="1498">
                  <c:v>0.98899999999999999</c:v>
                </c:pt>
                <c:pt idx="1499">
                  <c:v>0.98899999999999999</c:v>
                </c:pt>
                <c:pt idx="1500">
                  <c:v>0.98599999999999999</c:v>
                </c:pt>
                <c:pt idx="1501">
                  <c:v>0.99</c:v>
                </c:pt>
                <c:pt idx="1502">
                  <c:v>0.99099999999999999</c:v>
                </c:pt>
                <c:pt idx="1503">
                  <c:v>0.99299999999999999</c:v>
                </c:pt>
                <c:pt idx="1504">
                  <c:v>0.99399999999999999</c:v>
                </c:pt>
                <c:pt idx="1505">
                  <c:v>0.995</c:v>
                </c:pt>
                <c:pt idx="1506">
                  <c:v>0.995</c:v>
                </c:pt>
                <c:pt idx="1507">
                  <c:v>0.999</c:v>
                </c:pt>
                <c:pt idx="1508">
                  <c:v>0.999</c:v>
                </c:pt>
                <c:pt idx="1509">
                  <c:v>1</c:v>
                </c:pt>
                <c:pt idx="1510">
                  <c:v>1</c:v>
                </c:pt>
                <c:pt idx="1511">
                  <c:v>1.002</c:v>
                </c:pt>
                <c:pt idx="1512">
                  <c:v>1.006</c:v>
                </c:pt>
                <c:pt idx="1513">
                  <c:v>1.0089999999999999</c:v>
                </c:pt>
                <c:pt idx="1514">
                  <c:v>1.0049999999999999</c:v>
                </c:pt>
                <c:pt idx="1515">
                  <c:v>1</c:v>
                </c:pt>
                <c:pt idx="1516">
                  <c:v>0.998</c:v>
                </c:pt>
                <c:pt idx="1517">
                  <c:v>0.998</c:v>
                </c:pt>
                <c:pt idx="1518">
                  <c:v>0.998</c:v>
                </c:pt>
                <c:pt idx="1519">
                  <c:v>0.998</c:v>
                </c:pt>
                <c:pt idx="1520">
                  <c:v>1</c:v>
                </c:pt>
                <c:pt idx="1521">
                  <c:v>1.0009999999999999</c:v>
                </c:pt>
                <c:pt idx="1522">
                  <c:v>1</c:v>
                </c:pt>
                <c:pt idx="1523">
                  <c:v>1</c:v>
                </c:pt>
                <c:pt idx="1524">
                  <c:v>1.004</c:v>
                </c:pt>
                <c:pt idx="1525">
                  <c:v>1.0049999999999999</c:v>
                </c:pt>
                <c:pt idx="1526">
                  <c:v>1.0089999999999999</c:v>
                </c:pt>
                <c:pt idx="1527">
                  <c:v>1.008</c:v>
                </c:pt>
                <c:pt idx="1528">
                  <c:v>1.01</c:v>
                </c:pt>
                <c:pt idx="1529">
                  <c:v>1.0109999999999999</c:v>
                </c:pt>
                <c:pt idx="1530">
                  <c:v>1.0109999999999999</c:v>
                </c:pt>
                <c:pt idx="1531">
                  <c:v>1.012</c:v>
                </c:pt>
                <c:pt idx="1532">
                  <c:v>1.014</c:v>
                </c:pt>
                <c:pt idx="1533">
                  <c:v>1.0149999999999999</c:v>
                </c:pt>
                <c:pt idx="1534">
                  <c:v>1.018</c:v>
                </c:pt>
                <c:pt idx="1535">
                  <c:v>1.0189999999999999</c:v>
                </c:pt>
                <c:pt idx="1536">
                  <c:v>1.0189999999999999</c:v>
                </c:pt>
                <c:pt idx="1537">
                  <c:v>1.02</c:v>
                </c:pt>
                <c:pt idx="1538">
                  <c:v>1.2789999999999999</c:v>
                </c:pt>
                <c:pt idx="1539">
                  <c:v>1.35</c:v>
                </c:pt>
                <c:pt idx="1540">
                  <c:v>1.429</c:v>
                </c:pt>
                <c:pt idx="1541">
                  <c:v>1.4950000000000001</c:v>
                </c:pt>
                <c:pt idx="1542">
                  <c:v>1.526</c:v>
                </c:pt>
                <c:pt idx="1543">
                  <c:v>1.149</c:v>
                </c:pt>
                <c:pt idx="1544">
                  <c:v>1.077</c:v>
                </c:pt>
                <c:pt idx="1545">
                  <c:v>1.0509999999999999</c:v>
                </c:pt>
                <c:pt idx="1546">
                  <c:v>1.04</c:v>
                </c:pt>
                <c:pt idx="1547">
                  <c:v>1.03</c:v>
                </c:pt>
                <c:pt idx="1548">
                  <c:v>1.024</c:v>
                </c:pt>
                <c:pt idx="1549">
                  <c:v>1.0189999999999999</c:v>
                </c:pt>
                <c:pt idx="1550">
                  <c:v>1.0149999999999999</c:v>
                </c:pt>
                <c:pt idx="1551">
                  <c:v>1.016</c:v>
                </c:pt>
                <c:pt idx="1552">
                  <c:v>1.014</c:v>
                </c:pt>
                <c:pt idx="1553">
                  <c:v>1.0109999999999999</c:v>
                </c:pt>
                <c:pt idx="1554">
                  <c:v>1.012</c:v>
                </c:pt>
                <c:pt idx="1555">
                  <c:v>1.01</c:v>
                </c:pt>
                <c:pt idx="1556">
                  <c:v>1.0109999999999999</c:v>
                </c:pt>
                <c:pt idx="1557">
                  <c:v>1.01</c:v>
                </c:pt>
                <c:pt idx="1558">
                  <c:v>1.0109999999999999</c:v>
                </c:pt>
                <c:pt idx="1559">
                  <c:v>1.0089999999999999</c:v>
                </c:pt>
                <c:pt idx="1560">
                  <c:v>1.0089999999999999</c:v>
                </c:pt>
                <c:pt idx="1561">
                  <c:v>1.01</c:v>
                </c:pt>
                <c:pt idx="1562">
                  <c:v>1.012</c:v>
                </c:pt>
                <c:pt idx="1563">
                  <c:v>1.01</c:v>
                </c:pt>
                <c:pt idx="1564">
                  <c:v>1.0089999999999999</c:v>
                </c:pt>
                <c:pt idx="1565">
                  <c:v>1.014</c:v>
                </c:pt>
                <c:pt idx="1566">
                  <c:v>1.01</c:v>
                </c:pt>
                <c:pt idx="1567">
                  <c:v>1.0109999999999999</c:v>
                </c:pt>
                <c:pt idx="1568">
                  <c:v>1.0089999999999999</c:v>
                </c:pt>
                <c:pt idx="1569">
                  <c:v>1.012</c:v>
                </c:pt>
                <c:pt idx="1570">
                  <c:v>1.012</c:v>
                </c:pt>
                <c:pt idx="1571">
                  <c:v>1.0109999999999999</c:v>
                </c:pt>
                <c:pt idx="1572">
                  <c:v>1.012</c:v>
                </c:pt>
                <c:pt idx="1573">
                  <c:v>1.012</c:v>
                </c:pt>
                <c:pt idx="1574">
                  <c:v>1.012</c:v>
                </c:pt>
                <c:pt idx="1575">
                  <c:v>1.012</c:v>
                </c:pt>
                <c:pt idx="1576">
                  <c:v>1.012</c:v>
                </c:pt>
                <c:pt idx="1577">
                  <c:v>1.014</c:v>
                </c:pt>
                <c:pt idx="1578">
                  <c:v>1.014</c:v>
                </c:pt>
                <c:pt idx="1579">
                  <c:v>1.0149999999999999</c:v>
                </c:pt>
                <c:pt idx="1580">
                  <c:v>1.012</c:v>
                </c:pt>
                <c:pt idx="1581">
                  <c:v>1.0149999999999999</c:v>
                </c:pt>
                <c:pt idx="1582">
                  <c:v>1.012</c:v>
                </c:pt>
                <c:pt idx="1583">
                  <c:v>1.012</c:v>
                </c:pt>
                <c:pt idx="1584">
                  <c:v>1.0109999999999999</c:v>
                </c:pt>
                <c:pt idx="1585">
                  <c:v>1.012</c:v>
                </c:pt>
                <c:pt idx="1586">
                  <c:v>1.012</c:v>
                </c:pt>
                <c:pt idx="1587">
                  <c:v>1.0149999999999999</c:v>
                </c:pt>
                <c:pt idx="1588">
                  <c:v>1.016</c:v>
                </c:pt>
                <c:pt idx="1589">
                  <c:v>1.0149999999999999</c:v>
                </c:pt>
                <c:pt idx="1590">
                  <c:v>1.014</c:v>
                </c:pt>
                <c:pt idx="1591">
                  <c:v>1.0149999999999999</c:v>
                </c:pt>
                <c:pt idx="1592">
                  <c:v>1.016</c:v>
                </c:pt>
                <c:pt idx="1593">
                  <c:v>1.014</c:v>
                </c:pt>
                <c:pt idx="1594">
                  <c:v>1.016</c:v>
                </c:pt>
                <c:pt idx="1595">
                  <c:v>1.0149999999999999</c:v>
                </c:pt>
                <c:pt idx="1596">
                  <c:v>1.0149999999999999</c:v>
                </c:pt>
                <c:pt idx="1597">
                  <c:v>1.014</c:v>
                </c:pt>
                <c:pt idx="1598">
                  <c:v>1.012</c:v>
                </c:pt>
                <c:pt idx="1599">
                  <c:v>1.0149999999999999</c:v>
                </c:pt>
                <c:pt idx="1600">
                  <c:v>1.016</c:v>
                </c:pt>
                <c:pt idx="1601">
                  <c:v>1.014</c:v>
                </c:pt>
                <c:pt idx="1602">
                  <c:v>1.0149999999999999</c:v>
                </c:pt>
                <c:pt idx="1603">
                  <c:v>1.016</c:v>
                </c:pt>
                <c:pt idx="1604">
                  <c:v>1.016</c:v>
                </c:pt>
                <c:pt idx="1605">
                  <c:v>1.016</c:v>
                </c:pt>
                <c:pt idx="1606">
                  <c:v>1.0149999999999999</c:v>
                </c:pt>
                <c:pt idx="1607">
                  <c:v>1.018</c:v>
                </c:pt>
                <c:pt idx="1608">
                  <c:v>1.014</c:v>
                </c:pt>
                <c:pt idx="1609">
                  <c:v>1.012</c:v>
                </c:pt>
                <c:pt idx="1610">
                  <c:v>1.0149999999999999</c:v>
                </c:pt>
                <c:pt idx="1611">
                  <c:v>1.016</c:v>
                </c:pt>
                <c:pt idx="1612">
                  <c:v>1.018</c:v>
                </c:pt>
                <c:pt idx="1613">
                  <c:v>1.0149999999999999</c:v>
                </c:pt>
                <c:pt idx="1614">
                  <c:v>1.014</c:v>
                </c:pt>
                <c:pt idx="1615">
                  <c:v>1.018</c:v>
                </c:pt>
                <c:pt idx="1616">
                  <c:v>1.016</c:v>
                </c:pt>
                <c:pt idx="1617">
                  <c:v>1.018</c:v>
                </c:pt>
                <c:pt idx="1618">
                  <c:v>1.016</c:v>
                </c:pt>
                <c:pt idx="1619">
                  <c:v>1.018</c:v>
                </c:pt>
                <c:pt idx="1620">
                  <c:v>1.016</c:v>
                </c:pt>
                <c:pt idx="1621">
                  <c:v>1.0149999999999999</c:v>
                </c:pt>
                <c:pt idx="1622">
                  <c:v>1.018</c:v>
                </c:pt>
                <c:pt idx="1623">
                  <c:v>1.018</c:v>
                </c:pt>
                <c:pt idx="1624">
                  <c:v>1.016</c:v>
                </c:pt>
                <c:pt idx="1625">
                  <c:v>1.016</c:v>
                </c:pt>
                <c:pt idx="1626">
                  <c:v>1.0149999999999999</c:v>
                </c:pt>
                <c:pt idx="1627">
                  <c:v>1.018</c:v>
                </c:pt>
                <c:pt idx="1628">
                  <c:v>1.016</c:v>
                </c:pt>
                <c:pt idx="1629">
                  <c:v>1.016</c:v>
                </c:pt>
                <c:pt idx="1630">
                  <c:v>1.016</c:v>
                </c:pt>
                <c:pt idx="1631">
                  <c:v>1.016</c:v>
                </c:pt>
                <c:pt idx="1632">
                  <c:v>1.018</c:v>
                </c:pt>
                <c:pt idx="1633">
                  <c:v>1.0189999999999999</c:v>
                </c:pt>
                <c:pt idx="1634">
                  <c:v>1.018</c:v>
                </c:pt>
                <c:pt idx="1635">
                  <c:v>1.018</c:v>
                </c:pt>
                <c:pt idx="1636">
                  <c:v>1.0189999999999999</c:v>
                </c:pt>
                <c:pt idx="1637">
                  <c:v>1.018</c:v>
                </c:pt>
                <c:pt idx="1638">
                  <c:v>1.016</c:v>
                </c:pt>
                <c:pt idx="1639">
                  <c:v>1.018</c:v>
                </c:pt>
                <c:pt idx="1640">
                  <c:v>1.018</c:v>
                </c:pt>
                <c:pt idx="1641">
                  <c:v>1.0189999999999999</c:v>
                </c:pt>
                <c:pt idx="1642">
                  <c:v>1.0149999999999999</c:v>
                </c:pt>
                <c:pt idx="1643">
                  <c:v>1.016</c:v>
                </c:pt>
                <c:pt idx="1644">
                  <c:v>1.016</c:v>
                </c:pt>
                <c:pt idx="1645">
                  <c:v>1.016</c:v>
                </c:pt>
                <c:pt idx="1646">
                  <c:v>1.018</c:v>
                </c:pt>
                <c:pt idx="1647">
                  <c:v>1.0189999999999999</c:v>
                </c:pt>
                <c:pt idx="1648">
                  <c:v>1.018</c:v>
                </c:pt>
                <c:pt idx="1649">
                  <c:v>1.018</c:v>
                </c:pt>
                <c:pt idx="1650">
                  <c:v>1.018</c:v>
                </c:pt>
                <c:pt idx="1651">
                  <c:v>1.018</c:v>
                </c:pt>
                <c:pt idx="1652">
                  <c:v>1.016</c:v>
                </c:pt>
                <c:pt idx="1653">
                  <c:v>1.02</c:v>
                </c:pt>
                <c:pt idx="1654">
                  <c:v>1.018</c:v>
                </c:pt>
                <c:pt idx="1655">
                  <c:v>1.018</c:v>
                </c:pt>
                <c:pt idx="1656">
                  <c:v>1.02</c:v>
                </c:pt>
                <c:pt idx="1657">
                  <c:v>1.0189999999999999</c:v>
                </c:pt>
                <c:pt idx="1658">
                  <c:v>1.0189999999999999</c:v>
                </c:pt>
                <c:pt idx="1659">
                  <c:v>1.016</c:v>
                </c:pt>
                <c:pt idx="1660">
                  <c:v>1.02</c:v>
                </c:pt>
                <c:pt idx="1661">
                  <c:v>1.0189999999999999</c:v>
                </c:pt>
                <c:pt idx="1662">
                  <c:v>1.018</c:v>
                </c:pt>
                <c:pt idx="1663">
                  <c:v>1.018</c:v>
                </c:pt>
                <c:pt idx="1664">
                  <c:v>1.018</c:v>
                </c:pt>
                <c:pt idx="1665">
                  <c:v>1.02</c:v>
                </c:pt>
                <c:pt idx="1666">
                  <c:v>1.018</c:v>
                </c:pt>
                <c:pt idx="1667">
                  <c:v>1.0189999999999999</c:v>
                </c:pt>
                <c:pt idx="1668">
                  <c:v>1.0189999999999999</c:v>
                </c:pt>
                <c:pt idx="1669">
                  <c:v>1.0189999999999999</c:v>
                </c:pt>
                <c:pt idx="1670">
                  <c:v>1.018</c:v>
                </c:pt>
                <c:pt idx="1671">
                  <c:v>1.02</c:v>
                </c:pt>
                <c:pt idx="1672">
                  <c:v>1.018</c:v>
                </c:pt>
                <c:pt idx="1673">
                  <c:v>1.0189999999999999</c:v>
                </c:pt>
                <c:pt idx="1674">
                  <c:v>1.016</c:v>
                </c:pt>
                <c:pt idx="1675">
                  <c:v>1.02</c:v>
                </c:pt>
                <c:pt idx="1676">
                  <c:v>1.02</c:v>
                </c:pt>
                <c:pt idx="1677">
                  <c:v>1.0189999999999999</c:v>
                </c:pt>
                <c:pt idx="1678">
                  <c:v>1.0209999999999999</c:v>
                </c:pt>
                <c:pt idx="1679">
                  <c:v>1.0209999999999999</c:v>
                </c:pt>
                <c:pt idx="1680">
                  <c:v>1.02</c:v>
                </c:pt>
                <c:pt idx="1681">
                  <c:v>1.02</c:v>
                </c:pt>
                <c:pt idx="1682">
                  <c:v>1.018</c:v>
                </c:pt>
                <c:pt idx="1683">
                  <c:v>1.02</c:v>
                </c:pt>
                <c:pt idx="1684">
                  <c:v>1.018</c:v>
                </c:pt>
                <c:pt idx="1685">
                  <c:v>1.0189999999999999</c:v>
                </c:pt>
                <c:pt idx="1686">
                  <c:v>1.02</c:v>
                </c:pt>
                <c:pt idx="1687">
                  <c:v>1.02</c:v>
                </c:pt>
                <c:pt idx="1688">
                  <c:v>1.02</c:v>
                </c:pt>
                <c:pt idx="1689">
                  <c:v>1.02</c:v>
                </c:pt>
                <c:pt idx="1690">
                  <c:v>1.0209999999999999</c:v>
                </c:pt>
                <c:pt idx="1691">
                  <c:v>1.022</c:v>
                </c:pt>
                <c:pt idx="1692">
                  <c:v>1.022</c:v>
                </c:pt>
                <c:pt idx="1693">
                  <c:v>1.0209999999999999</c:v>
                </c:pt>
                <c:pt idx="1694">
                  <c:v>1.0209999999999999</c:v>
                </c:pt>
                <c:pt idx="1695">
                  <c:v>1.0209999999999999</c:v>
                </c:pt>
                <c:pt idx="1696">
                  <c:v>1.02</c:v>
                </c:pt>
                <c:pt idx="1697">
                  <c:v>1.02</c:v>
                </c:pt>
                <c:pt idx="1698">
                  <c:v>1.02</c:v>
                </c:pt>
                <c:pt idx="1699">
                  <c:v>1.0209999999999999</c:v>
                </c:pt>
                <c:pt idx="1700">
                  <c:v>1.0209999999999999</c:v>
                </c:pt>
                <c:pt idx="1701">
                  <c:v>1.02</c:v>
                </c:pt>
                <c:pt idx="1702">
                  <c:v>1.0209999999999999</c:v>
                </c:pt>
                <c:pt idx="1703">
                  <c:v>1.0209999999999999</c:v>
                </c:pt>
                <c:pt idx="1704">
                  <c:v>1.02</c:v>
                </c:pt>
                <c:pt idx="1705">
                  <c:v>1.0209999999999999</c:v>
                </c:pt>
                <c:pt idx="1706">
                  <c:v>1.02</c:v>
                </c:pt>
                <c:pt idx="1707">
                  <c:v>1.02</c:v>
                </c:pt>
                <c:pt idx="1708">
                  <c:v>1.022</c:v>
                </c:pt>
                <c:pt idx="1709">
                  <c:v>1.022</c:v>
                </c:pt>
                <c:pt idx="1710">
                  <c:v>1.02</c:v>
                </c:pt>
                <c:pt idx="1711">
                  <c:v>1.02</c:v>
                </c:pt>
                <c:pt idx="1712">
                  <c:v>1.02</c:v>
                </c:pt>
                <c:pt idx="1713">
                  <c:v>1.024</c:v>
                </c:pt>
                <c:pt idx="1714">
                  <c:v>1.0209999999999999</c:v>
                </c:pt>
                <c:pt idx="1715">
                  <c:v>1.0209999999999999</c:v>
                </c:pt>
                <c:pt idx="1716">
                  <c:v>1.02</c:v>
                </c:pt>
                <c:pt idx="1717">
                  <c:v>1.02</c:v>
                </c:pt>
                <c:pt idx="1718">
                  <c:v>1.022</c:v>
                </c:pt>
                <c:pt idx="1719">
                  <c:v>1.022</c:v>
                </c:pt>
                <c:pt idx="1720">
                  <c:v>1.0249999999999999</c:v>
                </c:pt>
                <c:pt idx="1721">
                  <c:v>1.026</c:v>
                </c:pt>
                <c:pt idx="1722">
                  <c:v>1.022</c:v>
                </c:pt>
                <c:pt idx="1723">
                  <c:v>1.022</c:v>
                </c:pt>
                <c:pt idx="1724">
                  <c:v>1.024</c:v>
                </c:pt>
                <c:pt idx="1725">
                  <c:v>1.022</c:v>
                </c:pt>
                <c:pt idx="1726">
                  <c:v>1.024</c:v>
                </c:pt>
                <c:pt idx="1727">
                  <c:v>1.022</c:v>
                </c:pt>
                <c:pt idx="1728">
                  <c:v>1.022</c:v>
                </c:pt>
                <c:pt idx="1729">
                  <c:v>1.022</c:v>
                </c:pt>
                <c:pt idx="1730">
                  <c:v>1.024</c:v>
                </c:pt>
                <c:pt idx="1731">
                  <c:v>1.02</c:v>
                </c:pt>
                <c:pt idx="1732">
                  <c:v>1.024</c:v>
                </c:pt>
                <c:pt idx="1733">
                  <c:v>1.022</c:v>
                </c:pt>
                <c:pt idx="1734">
                  <c:v>1.024</c:v>
                </c:pt>
                <c:pt idx="1735">
                  <c:v>1.0209999999999999</c:v>
                </c:pt>
                <c:pt idx="1736">
                  <c:v>1.022</c:v>
                </c:pt>
                <c:pt idx="1737">
                  <c:v>1.024</c:v>
                </c:pt>
                <c:pt idx="1738">
                  <c:v>1.024</c:v>
                </c:pt>
                <c:pt idx="1739">
                  <c:v>1.024</c:v>
                </c:pt>
                <c:pt idx="1740">
                  <c:v>1.022</c:v>
                </c:pt>
                <c:pt idx="1741">
                  <c:v>1.024</c:v>
                </c:pt>
                <c:pt idx="1742">
                  <c:v>1.024</c:v>
                </c:pt>
                <c:pt idx="1743">
                  <c:v>1.024</c:v>
                </c:pt>
                <c:pt idx="1744">
                  <c:v>1.024</c:v>
                </c:pt>
                <c:pt idx="1745">
                  <c:v>1.024</c:v>
                </c:pt>
                <c:pt idx="1746">
                  <c:v>1.024</c:v>
                </c:pt>
                <c:pt idx="1747">
                  <c:v>1.024</c:v>
                </c:pt>
                <c:pt idx="1748">
                  <c:v>1.024</c:v>
                </c:pt>
                <c:pt idx="1749">
                  <c:v>1.024</c:v>
                </c:pt>
                <c:pt idx="1750">
                  <c:v>1.024</c:v>
                </c:pt>
                <c:pt idx="1751">
                  <c:v>1.0249999999999999</c:v>
                </c:pt>
                <c:pt idx="1752">
                  <c:v>1.024</c:v>
                </c:pt>
                <c:pt idx="1753">
                  <c:v>1.024</c:v>
                </c:pt>
                <c:pt idx="1754">
                  <c:v>1.0249999999999999</c:v>
                </c:pt>
                <c:pt idx="1755">
                  <c:v>1.024</c:v>
                </c:pt>
                <c:pt idx="1756">
                  <c:v>1.024</c:v>
                </c:pt>
                <c:pt idx="1757">
                  <c:v>1.0249999999999999</c:v>
                </c:pt>
                <c:pt idx="1758">
                  <c:v>1.0249999999999999</c:v>
                </c:pt>
                <c:pt idx="1759">
                  <c:v>1.0249999999999999</c:v>
                </c:pt>
                <c:pt idx="1760">
                  <c:v>1.024</c:v>
                </c:pt>
                <c:pt idx="1761">
                  <c:v>1.028</c:v>
                </c:pt>
                <c:pt idx="1762">
                  <c:v>1.0249999999999999</c:v>
                </c:pt>
                <c:pt idx="1763">
                  <c:v>1.0249999999999999</c:v>
                </c:pt>
                <c:pt idx="1764">
                  <c:v>1.0249999999999999</c:v>
                </c:pt>
                <c:pt idx="1765">
                  <c:v>1.0249999999999999</c:v>
                </c:pt>
                <c:pt idx="1766">
                  <c:v>1.0249999999999999</c:v>
                </c:pt>
                <c:pt idx="1767">
                  <c:v>1.024</c:v>
                </c:pt>
                <c:pt idx="1768">
                  <c:v>1.024</c:v>
                </c:pt>
                <c:pt idx="1769">
                  <c:v>1.028</c:v>
                </c:pt>
                <c:pt idx="1770">
                  <c:v>1.0289999999999999</c:v>
                </c:pt>
                <c:pt idx="1771">
                  <c:v>1.024</c:v>
                </c:pt>
                <c:pt idx="1772">
                  <c:v>1.026</c:v>
                </c:pt>
                <c:pt idx="1773">
                  <c:v>1.026</c:v>
                </c:pt>
                <c:pt idx="1774">
                  <c:v>1.0249999999999999</c:v>
                </c:pt>
                <c:pt idx="1775">
                  <c:v>1.028</c:v>
                </c:pt>
                <c:pt idx="1776">
                  <c:v>1.026</c:v>
                </c:pt>
                <c:pt idx="1777">
                  <c:v>1.0249999999999999</c:v>
                </c:pt>
                <c:pt idx="1778">
                  <c:v>1.0289999999999999</c:v>
                </c:pt>
                <c:pt idx="1779">
                  <c:v>1.028</c:v>
                </c:pt>
                <c:pt idx="1780">
                  <c:v>1.028</c:v>
                </c:pt>
                <c:pt idx="1781">
                  <c:v>1.028</c:v>
                </c:pt>
                <c:pt idx="1782">
                  <c:v>1.026</c:v>
                </c:pt>
                <c:pt idx="1783">
                  <c:v>1.026</c:v>
                </c:pt>
                <c:pt idx="1784">
                  <c:v>1.028</c:v>
                </c:pt>
                <c:pt idx="1785">
                  <c:v>1.028</c:v>
                </c:pt>
                <c:pt idx="1786">
                  <c:v>1.0249999999999999</c:v>
                </c:pt>
                <c:pt idx="1787">
                  <c:v>1.028</c:v>
                </c:pt>
                <c:pt idx="1788">
                  <c:v>1.026</c:v>
                </c:pt>
                <c:pt idx="1789">
                  <c:v>1.0249999999999999</c:v>
                </c:pt>
                <c:pt idx="1790">
                  <c:v>1.0249999999999999</c:v>
                </c:pt>
                <c:pt idx="1791">
                  <c:v>1.026</c:v>
                </c:pt>
                <c:pt idx="1792">
                  <c:v>1.026</c:v>
                </c:pt>
                <c:pt idx="1793">
                  <c:v>1.026</c:v>
                </c:pt>
                <c:pt idx="1794">
                  <c:v>1.026</c:v>
                </c:pt>
                <c:pt idx="1795">
                  <c:v>1.0249999999999999</c:v>
                </c:pt>
                <c:pt idx="1796">
                  <c:v>1.028</c:v>
                </c:pt>
                <c:pt idx="1797">
                  <c:v>1.028</c:v>
                </c:pt>
                <c:pt idx="1798">
                  <c:v>1.028</c:v>
                </c:pt>
                <c:pt idx="1799">
                  <c:v>1.026</c:v>
                </c:pt>
                <c:pt idx="1800">
                  <c:v>1.0289999999999999</c:v>
                </c:pt>
                <c:pt idx="1801">
                  <c:v>1.0289999999999999</c:v>
                </c:pt>
                <c:pt idx="1802">
                  <c:v>1.0289999999999999</c:v>
                </c:pt>
                <c:pt idx="1803">
                  <c:v>1.028</c:v>
                </c:pt>
                <c:pt idx="1804">
                  <c:v>1.028</c:v>
                </c:pt>
                <c:pt idx="1805">
                  <c:v>1.028</c:v>
                </c:pt>
                <c:pt idx="1806">
                  <c:v>1.026</c:v>
                </c:pt>
                <c:pt idx="1807">
                  <c:v>1.028</c:v>
                </c:pt>
                <c:pt idx="1808">
                  <c:v>1.028</c:v>
                </c:pt>
                <c:pt idx="1809">
                  <c:v>1.0289999999999999</c:v>
                </c:pt>
                <c:pt idx="1810">
                  <c:v>1.028</c:v>
                </c:pt>
                <c:pt idx="1811">
                  <c:v>1.0289999999999999</c:v>
                </c:pt>
                <c:pt idx="1812">
                  <c:v>1.028</c:v>
                </c:pt>
                <c:pt idx="1813">
                  <c:v>1.0289999999999999</c:v>
                </c:pt>
                <c:pt idx="1814">
                  <c:v>1.026</c:v>
                </c:pt>
                <c:pt idx="1815">
                  <c:v>1.026</c:v>
                </c:pt>
                <c:pt idx="1816">
                  <c:v>1.028</c:v>
                </c:pt>
                <c:pt idx="1817">
                  <c:v>1.026</c:v>
                </c:pt>
                <c:pt idx="1818">
                  <c:v>1.026</c:v>
                </c:pt>
                <c:pt idx="1819">
                  <c:v>1.028</c:v>
                </c:pt>
                <c:pt idx="1820">
                  <c:v>1.028</c:v>
                </c:pt>
                <c:pt idx="1821">
                  <c:v>1.0289999999999999</c:v>
                </c:pt>
                <c:pt idx="1822">
                  <c:v>1.028</c:v>
                </c:pt>
                <c:pt idx="1823">
                  <c:v>1.0249999999999999</c:v>
                </c:pt>
                <c:pt idx="1824">
                  <c:v>1.0249999999999999</c:v>
                </c:pt>
                <c:pt idx="1825">
                  <c:v>1.028</c:v>
                </c:pt>
                <c:pt idx="1826">
                  <c:v>1.028</c:v>
                </c:pt>
                <c:pt idx="1827">
                  <c:v>1.028</c:v>
                </c:pt>
                <c:pt idx="1828">
                  <c:v>1.028</c:v>
                </c:pt>
                <c:pt idx="1829">
                  <c:v>1.028</c:v>
                </c:pt>
                <c:pt idx="1830">
                  <c:v>1.026</c:v>
                </c:pt>
                <c:pt idx="1831">
                  <c:v>1.028</c:v>
                </c:pt>
                <c:pt idx="1832">
                  <c:v>1.0289999999999999</c:v>
                </c:pt>
                <c:pt idx="1833">
                  <c:v>1.028</c:v>
                </c:pt>
                <c:pt idx="1834">
                  <c:v>1.0249999999999999</c:v>
                </c:pt>
                <c:pt idx="1835">
                  <c:v>1.028</c:v>
                </c:pt>
                <c:pt idx="1836">
                  <c:v>1.0249999999999999</c:v>
                </c:pt>
                <c:pt idx="1837">
                  <c:v>1.028</c:v>
                </c:pt>
                <c:pt idx="1838">
                  <c:v>1.0289999999999999</c:v>
                </c:pt>
                <c:pt idx="1839">
                  <c:v>1.0289999999999999</c:v>
                </c:pt>
                <c:pt idx="1840">
                  <c:v>1.028</c:v>
                </c:pt>
                <c:pt idx="1841">
                  <c:v>1.028</c:v>
                </c:pt>
                <c:pt idx="1842">
                  <c:v>1.028</c:v>
                </c:pt>
                <c:pt idx="1843">
                  <c:v>1.028</c:v>
                </c:pt>
                <c:pt idx="1844">
                  <c:v>1.0289999999999999</c:v>
                </c:pt>
                <c:pt idx="1845">
                  <c:v>1.028</c:v>
                </c:pt>
                <c:pt idx="1846">
                  <c:v>1.0249999999999999</c:v>
                </c:pt>
                <c:pt idx="1847">
                  <c:v>1.028</c:v>
                </c:pt>
                <c:pt idx="1848">
                  <c:v>1.0289999999999999</c:v>
                </c:pt>
                <c:pt idx="1849">
                  <c:v>1.0289999999999999</c:v>
                </c:pt>
                <c:pt idx="1850">
                  <c:v>1.028</c:v>
                </c:pt>
                <c:pt idx="1851">
                  <c:v>1.0289999999999999</c:v>
                </c:pt>
                <c:pt idx="1852">
                  <c:v>1.026</c:v>
                </c:pt>
                <c:pt idx="1853">
                  <c:v>1.026</c:v>
                </c:pt>
                <c:pt idx="1854">
                  <c:v>1.0289999999999999</c:v>
                </c:pt>
                <c:pt idx="1855">
                  <c:v>1.028</c:v>
                </c:pt>
                <c:pt idx="1856">
                  <c:v>1.028</c:v>
                </c:pt>
                <c:pt idx="1857">
                  <c:v>1.028</c:v>
                </c:pt>
                <c:pt idx="1858">
                  <c:v>1.026</c:v>
                </c:pt>
                <c:pt idx="1859">
                  <c:v>1.028</c:v>
                </c:pt>
                <c:pt idx="1860">
                  <c:v>1.028</c:v>
                </c:pt>
                <c:pt idx="1861">
                  <c:v>1.028</c:v>
                </c:pt>
                <c:pt idx="1862">
                  <c:v>1.028</c:v>
                </c:pt>
                <c:pt idx="1863">
                  <c:v>1.028</c:v>
                </c:pt>
                <c:pt idx="1864">
                  <c:v>1.0289999999999999</c:v>
                </c:pt>
                <c:pt idx="1865">
                  <c:v>1.026</c:v>
                </c:pt>
                <c:pt idx="1866">
                  <c:v>1.026</c:v>
                </c:pt>
                <c:pt idx="1867">
                  <c:v>1.026</c:v>
                </c:pt>
                <c:pt idx="1868">
                  <c:v>1.379</c:v>
                </c:pt>
                <c:pt idx="1869">
                  <c:v>1.488</c:v>
                </c:pt>
                <c:pt idx="1870">
                  <c:v>1.5960000000000001</c:v>
                </c:pt>
                <c:pt idx="1871">
                  <c:v>1.645</c:v>
                </c:pt>
                <c:pt idx="1872">
                  <c:v>1.65</c:v>
                </c:pt>
                <c:pt idx="1873">
                  <c:v>1.1339999999999999</c:v>
                </c:pt>
                <c:pt idx="1874">
                  <c:v>1.07</c:v>
                </c:pt>
                <c:pt idx="1875">
                  <c:v>1.05</c:v>
                </c:pt>
                <c:pt idx="1876">
                  <c:v>1.04</c:v>
                </c:pt>
                <c:pt idx="1877">
                  <c:v>1.034</c:v>
                </c:pt>
                <c:pt idx="1878">
                  <c:v>1.0289999999999999</c:v>
                </c:pt>
                <c:pt idx="1879">
                  <c:v>1.0249999999999999</c:v>
                </c:pt>
                <c:pt idx="1880">
                  <c:v>1.022</c:v>
                </c:pt>
                <c:pt idx="1881">
                  <c:v>1.0189999999999999</c:v>
                </c:pt>
                <c:pt idx="1882">
                  <c:v>1.0189999999999999</c:v>
                </c:pt>
                <c:pt idx="1883">
                  <c:v>1.016</c:v>
                </c:pt>
                <c:pt idx="1884">
                  <c:v>1.016</c:v>
                </c:pt>
                <c:pt idx="1885">
                  <c:v>1.016</c:v>
                </c:pt>
                <c:pt idx="1886">
                  <c:v>1.0149999999999999</c:v>
                </c:pt>
                <c:pt idx="1887">
                  <c:v>1.018</c:v>
                </c:pt>
                <c:pt idx="1888">
                  <c:v>1.016</c:v>
                </c:pt>
                <c:pt idx="1889">
                  <c:v>1.0149999999999999</c:v>
                </c:pt>
                <c:pt idx="1890">
                  <c:v>1.014</c:v>
                </c:pt>
                <c:pt idx="1891">
                  <c:v>1.016</c:v>
                </c:pt>
                <c:pt idx="1892">
                  <c:v>1.0149999999999999</c:v>
                </c:pt>
                <c:pt idx="1893">
                  <c:v>1.016</c:v>
                </c:pt>
                <c:pt idx="1894">
                  <c:v>1.018</c:v>
                </c:pt>
                <c:pt idx="1895">
                  <c:v>1.0149999999999999</c:v>
                </c:pt>
                <c:pt idx="1896">
                  <c:v>1.0149999999999999</c:v>
                </c:pt>
                <c:pt idx="1897">
                  <c:v>1.018</c:v>
                </c:pt>
                <c:pt idx="1898">
                  <c:v>1.016</c:v>
                </c:pt>
                <c:pt idx="1899">
                  <c:v>1.018</c:v>
                </c:pt>
                <c:pt idx="1900">
                  <c:v>1.016</c:v>
                </c:pt>
                <c:pt idx="1901">
                  <c:v>1.016</c:v>
                </c:pt>
                <c:pt idx="1902">
                  <c:v>1.018</c:v>
                </c:pt>
                <c:pt idx="1903">
                  <c:v>1.018</c:v>
                </c:pt>
                <c:pt idx="1904">
                  <c:v>1.0189999999999999</c:v>
                </c:pt>
                <c:pt idx="1905">
                  <c:v>1.018</c:v>
                </c:pt>
                <c:pt idx="1906">
                  <c:v>1.018</c:v>
                </c:pt>
                <c:pt idx="1907">
                  <c:v>1.0189999999999999</c:v>
                </c:pt>
                <c:pt idx="1908">
                  <c:v>1.018</c:v>
                </c:pt>
                <c:pt idx="1909">
                  <c:v>1.0189999999999999</c:v>
                </c:pt>
                <c:pt idx="1910">
                  <c:v>1.0189999999999999</c:v>
                </c:pt>
                <c:pt idx="1911">
                  <c:v>1.0189999999999999</c:v>
                </c:pt>
                <c:pt idx="1912">
                  <c:v>1.02</c:v>
                </c:pt>
                <c:pt idx="1913">
                  <c:v>1.02</c:v>
                </c:pt>
                <c:pt idx="1914">
                  <c:v>1.0189999999999999</c:v>
                </c:pt>
                <c:pt idx="1915">
                  <c:v>1.02</c:v>
                </c:pt>
                <c:pt idx="1916">
                  <c:v>1.0209999999999999</c:v>
                </c:pt>
                <c:pt idx="1917">
                  <c:v>1.02</c:v>
                </c:pt>
                <c:pt idx="1918">
                  <c:v>1.02</c:v>
                </c:pt>
                <c:pt idx="1919">
                  <c:v>1.02</c:v>
                </c:pt>
                <c:pt idx="1920">
                  <c:v>1.0209999999999999</c:v>
                </c:pt>
                <c:pt idx="1921">
                  <c:v>1.0209999999999999</c:v>
                </c:pt>
                <c:pt idx="1922">
                  <c:v>1.022</c:v>
                </c:pt>
                <c:pt idx="1923">
                  <c:v>1.02</c:v>
                </c:pt>
                <c:pt idx="1924">
                  <c:v>1.0209999999999999</c:v>
                </c:pt>
                <c:pt idx="1925">
                  <c:v>1.022</c:v>
                </c:pt>
                <c:pt idx="1926">
                  <c:v>1.0209999999999999</c:v>
                </c:pt>
                <c:pt idx="1927">
                  <c:v>1.0209999999999999</c:v>
                </c:pt>
                <c:pt idx="1928">
                  <c:v>1.02</c:v>
                </c:pt>
                <c:pt idx="1929">
                  <c:v>1.0209999999999999</c:v>
                </c:pt>
                <c:pt idx="1930">
                  <c:v>1.022</c:v>
                </c:pt>
                <c:pt idx="1931">
                  <c:v>1.0209999999999999</c:v>
                </c:pt>
                <c:pt idx="1932">
                  <c:v>1.022</c:v>
                </c:pt>
                <c:pt idx="1933">
                  <c:v>1.0209999999999999</c:v>
                </c:pt>
                <c:pt idx="1934">
                  <c:v>1.022</c:v>
                </c:pt>
                <c:pt idx="1935">
                  <c:v>1.024</c:v>
                </c:pt>
                <c:pt idx="1936">
                  <c:v>1.0209999999999999</c:v>
                </c:pt>
                <c:pt idx="1937">
                  <c:v>1.0209999999999999</c:v>
                </c:pt>
                <c:pt idx="1938">
                  <c:v>1.0209999999999999</c:v>
                </c:pt>
                <c:pt idx="1939">
                  <c:v>1.024</c:v>
                </c:pt>
                <c:pt idx="1940">
                  <c:v>1.0209999999999999</c:v>
                </c:pt>
                <c:pt idx="1941">
                  <c:v>1.022</c:v>
                </c:pt>
                <c:pt idx="1942">
                  <c:v>1.0209999999999999</c:v>
                </c:pt>
                <c:pt idx="1943">
                  <c:v>1.022</c:v>
                </c:pt>
                <c:pt idx="1944">
                  <c:v>1.022</c:v>
                </c:pt>
                <c:pt idx="1945">
                  <c:v>1.022</c:v>
                </c:pt>
                <c:pt idx="1946">
                  <c:v>1.022</c:v>
                </c:pt>
                <c:pt idx="1947">
                  <c:v>1.024</c:v>
                </c:pt>
                <c:pt idx="1948">
                  <c:v>1.022</c:v>
                </c:pt>
                <c:pt idx="1949">
                  <c:v>1.024</c:v>
                </c:pt>
                <c:pt idx="1950">
                  <c:v>1.024</c:v>
                </c:pt>
                <c:pt idx="1951">
                  <c:v>1.022</c:v>
                </c:pt>
                <c:pt idx="1952">
                  <c:v>1.022</c:v>
                </c:pt>
                <c:pt idx="1953">
                  <c:v>1.022</c:v>
                </c:pt>
                <c:pt idx="1954">
                  <c:v>1.0209999999999999</c:v>
                </c:pt>
                <c:pt idx="1955">
                  <c:v>1.0249999999999999</c:v>
                </c:pt>
                <c:pt idx="1956">
                  <c:v>1.022</c:v>
                </c:pt>
                <c:pt idx="1957">
                  <c:v>1.024</c:v>
                </c:pt>
                <c:pt idx="1958">
                  <c:v>1.0249999999999999</c:v>
                </c:pt>
                <c:pt idx="1959">
                  <c:v>1.022</c:v>
                </c:pt>
                <c:pt idx="1960">
                  <c:v>1.022</c:v>
                </c:pt>
                <c:pt idx="1961">
                  <c:v>1.022</c:v>
                </c:pt>
                <c:pt idx="1962">
                  <c:v>1.022</c:v>
                </c:pt>
                <c:pt idx="1963">
                  <c:v>1.024</c:v>
                </c:pt>
                <c:pt idx="1964">
                  <c:v>1.024</c:v>
                </c:pt>
                <c:pt idx="1965">
                  <c:v>1.022</c:v>
                </c:pt>
                <c:pt idx="1966">
                  <c:v>1.022</c:v>
                </c:pt>
                <c:pt idx="1967">
                  <c:v>1.022</c:v>
                </c:pt>
                <c:pt idx="1968">
                  <c:v>1.022</c:v>
                </c:pt>
                <c:pt idx="1969">
                  <c:v>1.026</c:v>
                </c:pt>
                <c:pt idx="1970">
                  <c:v>1.024</c:v>
                </c:pt>
                <c:pt idx="1971">
                  <c:v>1.022</c:v>
                </c:pt>
                <c:pt idx="1972">
                  <c:v>1.0209999999999999</c:v>
                </c:pt>
                <c:pt idx="1973">
                  <c:v>1.022</c:v>
                </c:pt>
                <c:pt idx="1974">
                  <c:v>1.024</c:v>
                </c:pt>
                <c:pt idx="1975">
                  <c:v>1.0209999999999999</c:v>
                </c:pt>
                <c:pt idx="1976">
                  <c:v>1.022</c:v>
                </c:pt>
                <c:pt idx="1977">
                  <c:v>1.022</c:v>
                </c:pt>
                <c:pt idx="1978">
                  <c:v>1.022</c:v>
                </c:pt>
                <c:pt idx="1979">
                  <c:v>1.022</c:v>
                </c:pt>
                <c:pt idx="1980">
                  <c:v>1.022</c:v>
                </c:pt>
                <c:pt idx="1981">
                  <c:v>1.024</c:v>
                </c:pt>
                <c:pt idx="1982">
                  <c:v>1.022</c:v>
                </c:pt>
                <c:pt idx="1983">
                  <c:v>1.024</c:v>
                </c:pt>
                <c:pt idx="1984">
                  <c:v>1.024</c:v>
                </c:pt>
                <c:pt idx="1985">
                  <c:v>1.024</c:v>
                </c:pt>
                <c:pt idx="1986">
                  <c:v>1.0209999999999999</c:v>
                </c:pt>
                <c:pt idx="1987">
                  <c:v>1.022</c:v>
                </c:pt>
                <c:pt idx="1988">
                  <c:v>1.022</c:v>
                </c:pt>
                <c:pt idx="1989">
                  <c:v>1.024</c:v>
                </c:pt>
                <c:pt idx="1990">
                  <c:v>1.0249999999999999</c:v>
                </c:pt>
                <c:pt idx="1991">
                  <c:v>1.022</c:v>
                </c:pt>
                <c:pt idx="1992">
                  <c:v>1.024</c:v>
                </c:pt>
                <c:pt idx="1993">
                  <c:v>1.024</c:v>
                </c:pt>
                <c:pt idx="1994">
                  <c:v>1.024</c:v>
                </c:pt>
                <c:pt idx="1995">
                  <c:v>1.024</c:v>
                </c:pt>
                <c:pt idx="1996">
                  <c:v>1.022</c:v>
                </c:pt>
                <c:pt idx="1997">
                  <c:v>1.022</c:v>
                </c:pt>
                <c:pt idx="1998">
                  <c:v>1.0209999999999999</c:v>
                </c:pt>
                <c:pt idx="1999">
                  <c:v>1.024</c:v>
                </c:pt>
                <c:pt idx="2000">
                  <c:v>1.0209999999999999</c:v>
                </c:pt>
                <c:pt idx="2001">
                  <c:v>1.0209999999999999</c:v>
                </c:pt>
                <c:pt idx="2002">
                  <c:v>1.022</c:v>
                </c:pt>
                <c:pt idx="2003">
                  <c:v>1.022</c:v>
                </c:pt>
                <c:pt idx="2004">
                  <c:v>1.0209999999999999</c:v>
                </c:pt>
                <c:pt idx="2005">
                  <c:v>1.0209999999999999</c:v>
                </c:pt>
                <c:pt idx="2006">
                  <c:v>1.0249999999999999</c:v>
                </c:pt>
                <c:pt idx="2007">
                  <c:v>1.0209999999999999</c:v>
                </c:pt>
                <c:pt idx="2008">
                  <c:v>1.024</c:v>
                </c:pt>
                <c:pt idx="2009">
                  <c:v>1.0209999999999999</c:v>
                </c:pt>
                <c:pt idx="2010">
                  <c:v>1.0209999999999999</c:v>
                </c:pt>
                <c:pt idx="2011">
                  <c:v>1.022</c:v>
                </c:pt>
                <c:pt idx="2012">
                  <c:v>1.0209999999999999</c:v>
                </c:pt>
                <c:pt idx="2013">
                  <c:v>1.024</c:v>
                </c:pt>
                <c:pt idx="2014">
                  <c:v>1.022</c:v>
                </c:pt>
                <c:pt idx="2015">
                  <c:v>1.0209999999999999</c:v>
                </c:pt>
                <c:pt idx="2016">
                  <c:v>1.024</c:v>
                </c:pt>
                <c:pt idx="2017">
                  <c:v>1.0249999999999999</c:v>
                </c:pt>
                <c:pt idx="2018">
                  <c:v>1.0209999999999999</c:v>
                </c:pt>
                <c:pt idx="2019">
                  <c:v>1.022</c:v>
                </c:pt>
                <c:pt idx="2020">
                  <c:v>1.0209999999999999</c:v>
                </c:pt>
                <c:pt idx="2021">
                  <c:v>1.02</c:v>
                </c:pt>
                <c:pt idx="2022">
                  <c:v>1.022</c:v>
                </c:pt>
                <c:pt idx="2023">
                  <c:v>1.02</c:v>
                </c:pt>
                <c:pt idx="2024">
                  <c:v>1.022</c:v>
                </c:pt>
                <c:pt idx="2025">
                  <c:v>1.0209999999999999</c:v>
                </c:pt>
                <c:pt idx="2026">
                  <c:v>1.0209999999999999</c:v>
                </c:pt>
                <c:pt idx="2027">
                  <c:v>1.0209999999999999</c:v>
                </c:pt>
                <c:pt idx="2028">
                  <c:v>1.022</c:v>
                </c:pt>
                <c:pt idx="2029">
                  <c:v>1.022</c:v>
                </c:pt>
                <c:pt idx="2030">
                  <c:v>1.022</c:v>
                </c:pt>
                <c:pt idx="2031">
                  <c:v>1.024</c:v>
                </c:pt>
                <c:pt idx="2032">
                  <c:v>1.0209999999999999</c:v>
                </c:pt>
                <c:pt idx="2033">
                  <c:v>1.0209999999999999</c:v>
                </c:pt>
                <c:pt idx="2034">
                  <c:v>1.022</c:v>
                </c:pt>
                <c:pt idx="2035">
                  <c:v>1.02</c:v>
                </c:pt>
                <c:pt idx="2036">
                  <c:v>1.022</c:v>
                </c:pt>
                <c:pt idx="2037">
                  <c:v>1.0209999999999999</c:v>
                </c:pt>
                <c:pt idx="2038">
                  <c:v>1.022</c:v>
                </c:pt>
                <c:pt idx="2039">
                  <c:v>1.022</c:v>
                </c:pt>
                <c:pt idx="2040">
                  <c:v>1.0209999999999999</c:v>
                </c:pt>
                <c:pt idx="2041">
                  <c:v>1.02</c:v>
                </c:pt>
                <c:pt idx="2042">
                  <c:v>1.0209999999999999</c:v>
                </c:pt>
                <c:pt idx="2043">
                  <c:v>1.0209999999999999</c:v>
                </c:pt>
                <c:pt idx="2044">
                  <c:v>1.022</c:v>
                </c:pt>
                <c:pt idx="2045">
                  <c:v>1.022</c:v>
                </c:pt>
                <c:pt idx="2046">
                  <c:v>1.0209999999999999</c:v>
                </c:pt>
                <c:pt idx="2047">
                  <c:v>1.022</c:v>
                </c:pt>
                <c:pt idx="2048">
                  <c:v>1.0209999999999999</c:v>
                </c:pt>
                <c:pt idx="2049">
                  <c:v>1.022</c:v>
                </c:pt>
                <c:pt idx="2050">
                  <c:v>1.02</c:v>
                </c:pt>
                <c:pt idx="2051">
                  <c:v>1.0189999999999999</c:v>
                </c:pt>
                <c:pt idx="2052">
                  <c:v>1.02</c:v>
                </c:pt>
                <c:pt idx="2053">
                  <c:v>1.02</c:v>
                </c:pt>
                <c:pt idx="2054">
                  <c:v>1.02</c:v>
                </c:pt>
                <c:pt idx="2055">
                  <c:v>1.0209999999999999</c:v>
                </c:pt>
                <c:pt idx="2056">
                  <c:v>1.0209999999999999</c:v>
                </c:pt>
                <c:pt idx="2057">
                  <c:v>1.0209999999999999</c:v>
                </c:pt>
                <c:pt idx="2058">
                  <c:v>1.02</c:v>
                </c:pt>
                <c:pt idx="2059">
                  <c:v>1.0209999999999999</c:v>
                </c:pt>
                <c:pt idx="2060">
                  <c:v>1.0189999999999999</c:v>
                </c:pt>
                <c:pt idx="2061">
                  <c:v>1.02</c:v>
                </c:pt>
                <c:pt idx="2062">
                  <c:v>1.022</c:v>
                </c:pt>
                <c:pt idx="2063">
                  <c:v>1.02</c:v>
                </c:pt>
                <c:pt idx="2064">
                  <c:v>1.02</c:v>
                </c:pt>
                <c:pt idx="2065">
                  <c:v>1.0189999999999999</c:v>
                </c:pt>
                <c:pt idx="2066">
                  <c:v>1.02</c:v>
                </c:pt>
                <c:pt idx="2067">
                  <c:v>1.02</c:v>
                </c:pt>
                <c:pt idx="2068">
                  <c:v>1.02</c:v>
                </c:pt>
                <c:pt idx="2069">
                  <c:v>1.0189999999999999</c:v>
                </c:pt>
                <c:pt idx="2070">
                  <c:v>1.0209999999999999</c:v>
                </c:pt>
                <c:pt idx="2071">
                  <c:v>1.0209999999999999</c:v>
                </c:pt>
                <c:pt idx="2072">
                  <c:v>1.0189999999999999</c:v>
                </c:pt>
                <c:pt idx="2073">
                  <c:v>1.0189999999999999</c:v>
                </c:pt>
                <c:pt idx="2074">
                  <c:v>1.0209999999999999</c:v>
                </c:pt>
                <c:pt idx="2075">
                  <c:v>1.02</c:v>
                </c:pt>
                <c:pt idx="2076">
                  <c:v>1.0189999999999999</c:v>
                </c:pt>
                <c:pt idx="2077">
                  <c:v>1.0189999999999999</c:v>
                </c:pt>
                <c:pt idx="2078">
                  <c:v>1.02</c:v>
                </c:pt>
                <c:pt idx="2079">
                  <c:v>1.0189999999999999</c:v>
                </c:pt>
                <c:pt idx="2080">
                  <c:v>1.02</c:v>
                </c:pt>
                <c:pt idx="2081">
                  <c:v>1.0189999999999999</c:v>
                </c:pt>
                <c:pt idx="2082">
                  <c:v>1.0209999999999999</c:v>
                </c:pt>
                <c:pt idx="2083">
                  <c:v>1.02</c:v>
                </c:pt>
                <c:pt idx="2084">
                  <c:v>1.0189999999999999</c:v>
                </c:pt>
                <c:pt idx="2085">
                  <c:v>1.0209999999999999</c:v>
                </c:pt>
                <c:pt idx="2086">
                  <c:v>1.0189999999999999</c:v>
                </c:pt>
                <c:pt idx="2087">
                  <c:v>1.0189999999999999</c:v>
                </c:pt>
                <c:pt idx="2088">
                  <c:v>1.0189999999999999</c:v>
                </c:pt>
                <c:pt idx="2089">
                  <c:v>1.0189999999999999</c:v>
                </c:pt>
                <c:pt idx="2090">
                  <c:v>1.0189999999999999</c:v>
                </c:pt>
                <c:pt idx="2091">
                  <c:v>1.0189999999999999</c:v>
                </c:pt>
                <c:pt idx="2092">
                  <c:v>1.0189999999999999</c:v>
                </c:pt>
                <c:pt idx="2093">
                  <c:v>1.018</c:v>
                </c:pt>
                <c:pt idx="2094">
                  <c:v>1.0189999999999999</c:v>
                </c:pt>
                <c:pt idx="2095">
                  <c:v>1.0189999999999999</c:v>
                </c:pt>
                <c:pt idx="2096">
                  <c:v>1.0189999999999999</c:v>
                </c:pt>
                <c:pt idx="2097">
                  <c:v>1.0209999999999999</c:v>
                </c:pt>
                <c:pt idx="2098">
                  <c:v>1.0189999999999999</c:v>
                </c:pt>
                <c:pt idx="2099">
                  <c:v>1.0189999999999999</c:v>
                </c:pt>
                <c:pt idx="2100">
                  <c:v>1.0189999999999999</c:v>
                </c:pt>
                <c:pt idx="2101">
                  <c:v>1.02</c:v>
                </c:pt>
                <c:pt idx="2102">
                  <c:v>1.0189999999999999</c:v>
                </c:pt>
                <c:pt idx="2103">
                  <c:v>1.018</c:v>
                </c:pt>
                <c:pt idx="2104">
                  <c:v>1.0189999999999999</c:v>
                </c:pt>
                <c:pt idx="2105">
                  <c:v>1.0189999999999999</c:v>
                </c:pt>
                <c:pt idx="2106">
                  <c:v>1.016</c:v>
                </c:pt>
                <c:pt idx="2107">
                  <c:v>1.018</c:v>
                </c:pt>
                <c:pt idx="2108">
                  <c:v>1.018</c:v>
                </c:pt>
                <c:pt idx="2109">
                  <c:v>1.0189999999999999</c:v>
                </c:pt>
                <c:pt idx="2110">
                  <c:v>1.016</c:v>
                </c:pt>
                <c:pt idx="2111">
                  <c:v>1.018</c:v>
                </c:pt>
                <c:pt idx="2112">
                  <c:v>1.018</c:v>
                </c:pt>
                <c:pt idx="2113">
                  <c:v>1.018</c:v>
                </c:pt>
                <c:pt idx="2114">
                  <c:v>1.016</c:v>
                </c:pt>
                <c:pt idx="2115">
                  <c:v>1.018</c:v>
                </c:pt>
                <c:pt idx="2116">
                  <c:v>1.016</c:v>
                </c:pt>
                <c:pt idx="2117">
                  <c:v>1.016</c:v>
                </c:pt>
                <c:pt idx="2118">
                  <c:v>1.0149999999999999</c:v>
                </c:pt>
                <c:pt idx="2119">
                  <c:v>1.016</c:v>
                </c:pt>
                <c:pt idx="2120">
                  <c:v>1.016</c:v>
                </c:pt>
                <c:pt idx="2121">
                  <c:v>1.018</c:v>
                </c:pt>
                <c:pt idx="2122">
                  <c:v>1.016</c:v>
                </c:pt>
                <c:pt idx="2123">
                  <c:v>1.0149999999999999</c:v>
                </c:pt>
                <c:pt idx="2124">
                  <c:v>1.016</c:v>
                </c:pt>
                <c:pt idx="2125">
                  <c:v>1.0149999999999999</c:v>
                </c:pt>
                <c:pt idx="2126">
                  <c:v>1.016</c:v>
                </c:pt>
                <c:pt idx="2127">
                  <c:v>1.018</c:v>
                </c:pt>
                <c:pt idx="2128">
                  <c:v>1.018</c:v>
                </c:pt>
                <c:pt idx="2129">
                  <c:v>1.016</c:v>
                </c:pt>
                <c:pt idx="2130">
                  <c:v>1.016</c:v>
                </c:pt>
                <c:pt idx="2131">
                  <c:v>1.018</c:v>
                </c:pt>
                <c:pt idx="2132">
                  <c:v>1.016</c:v>
                </c:pt>
                <c:pt idx="2133">
                  <c:v>1.016</c:v>
                </c:pt>
                <c:pt idx="2134">
                  <c:v>1.016</c:v>
                </c:pt>
                <c:pt idx="2135">
                  <c:v>1.014</c:v>
                </c:pt>
                <c:pt idx="2136">
                  <c:v>1.0149999999999999</c:v>
                </c:pt>
                <c:pt idx="2137">
                  <c:v>1.016</c:v>
                </c:pt>
                <c:pt idx="2138">
                  <c:v>1.016</c:v>
                </c:pt>
                <c:pt idx="2139">
                  <c:v>1.016</c:v>
                </c:pt>
                <c:pt idx="2140">
                  <c:v>1.016</c:v>
                </c:pt>
                <c:pt idx="2141">
                  <c:v>1.0149999999999999</c:v>
                </c:pt>
                <c:pt idx="2142">
                  <c:v>1.016</c:v>
                </c:pt>
                <c:pt idx="2143">
                  <c:v>1.0149999999999999</c:v>
                </c:pt>
                <c:pt idx="2144">
                  <c:v>1.016</c:v>
                </c:pt>
                <c:pt idx="2145">
                  <c:v>1.016</c:v>
                </c:pt>
                <c:pt idx="2146">
                  <c:v>1.018</c:v>
                </c:pt>
                <c:pt idx="2147">
                  <c:v>1.016</c:v>
                </c:pt>
                <c:pt idx="2148">
                  <c:v>1.012</c:v>
                </c:pt>
                <c:pt idx="2149">
                  <c:v>1.0149999999999999</c:v>
                </c:pt>
                <c:pt idx="2150">
                  <c:v>1.014</c:v>
                </c:pt>
                <c:pt idx="2151">
                  <c:v>1.014</c:v>
                </c:pt>
                <c:pt idx="2152">
                  <c:v>1.016</c:v>
                </c:pt>
                <c:pt idx="2153">
                  <c:v>1.016</c:v>
                </c:pt>
                <c:pt idx="2154">
                  <c:v>1.0149999999999999</c:v>
                </c:pt>
                <c:pt idx="2155">
                  <c:v>1.0149999999999999</c:v>
                </c:pt>
                <c:pt idx="2156">
                  <c:v>1.014</c:v>
                </c:pt>
                <c:pt idx="2157">
                  <c:v>1.0149999999999999</c:v>
                </c:pt>
                <c:pt idx="2158">
                  <c:v>1.0149999999999999</c:v>
                </c:pt>
                <c:pt idx="2159">
                  <c:v>1.016</c:v>
                </c:pt>
                <c:pt idx="2160">
                  <c:v>1.0149999999999999</c:v>
                </c:pt>
                <c:pt idx="2161">
                  <c:v>1.014</c:v>
                </c:pt>
                <c:pt idx="2162">
                  <c:v>1.016</c:v>
                </c:pt>
                <c:pt idx="2163">
                  <c:v>1.014</c:v>
                </c:pt>
                <c:pt idx="2164">
                  <c:v>1.014</c:v>
                </c:pt>
                <c:pt idx="2165">
                  <c:v>1.014</c:v>
                </c:pt>
                <c:pt idx="2166">
                  <c:v>1.014</c:v>
                </c:pt>
                <c:pt idx="2167">
                  <c:v>1.014</c:v>
                </c:pt>
                <c:pt idx="2168">
                  <c:v>1.0149999999999999</c:v>
                </c:pt>
                <c:pt idx="2169">
                  <c:v>1.012</c:v>
                </c:pt>
                <c:pt idx="2170">
                  <c:v>1.014</c:v>
                </c:pt>
                <c:pt idx="2171">
                  <c:v>1.014</c:v>
                </c:pt>
                <c:pt idx="2172">
                  <c:v>1.0149999999999999</c:v>
                </c:pt>
                <c:pt idx="2173">
                  <c:v>1.0149999999999999</c:v>
                </c:pt>
                <c:pt idx="2174">
                  <c:v>1.012</c:v>
                </c:pt>
                <c:pt idx="2175">
                  <c:v>1.0149999999999999</c:v>
                </c:pt>
                <c:pt idx="2176">
                  <c:v>1.0149999999999999</c:v>
                </c:pt>
                <c:pt idx="2177">
                  <c:v>1.014</c:v>
                </c:pt>
                <c:pt idx="2178">
                  <c:v>1.014</c:v>
                </c:pt>
                <c:pt idx="2179">
                  <c:v>1.0149999999999999</c:v>
                </c:pt>
                <c:pt idx="2180">
                  <c:v>1.016</c:v>
                </c:pt>
                <c:pt idx="2181">
                  <c:v>1.0149999999999999</c:v>
                </c:pt>
                <c:pt idx="2182">
                  <c:v>1.014</c:v>
                </c:pt>
                <c:pt idx="2183">
                  <c:v>1.014</c:v>
                </c:pt>
                <c:pt idx="2184">
                  <c:v>1.0149999999999999</c:v>
                </c:pt>
                <c:pt idx="2185">
                  <c:v>1.0149999999999999</c:v>
                </c:pt>
                <c:pt idx="2186">
                  <c:v>1.014</c:v>
                </c:pt>
                <c:pt idx="2187">
                  <c:v>1.014</c:v>
                </c:pt>
                <c:pt idx="2188">
                  <c:v>1.012</c:v>
                </c:pt>
                <c:pt idx="2189">
                  <c:v>1.014</c:v>
                </c:pt>
                <c:pt idx="2190">
                  <c:v>1.0149999999999999</c:v>
                </c:pt>
                <c:pt idx="2191">
                  <c:v>1.0149999999999999</c:v>
                </c:pt>
                <c:pt idx="2192">
                  <c:v>1.0149999999999999</c:v>
                </c:pt>
                <c:pt idx="2193">
                  <c:v>1.014</c:v>
                </c:pt>
                <c:pt idx="2194">
                  <c:v>1.0149999999999999</c:v>
                </c:pt>
                <c:pt idx="2195">
                  <c:v>1.0149999999999999</c:v>
                </c:pt>
                <c:pt idx="2196">
                  <c:v>1.0149999999999999</c:v>
                </c:pt>
                <c:pt idx="2197">
                  <c:v>1.0149999999999999</c:v>
                </c:pt>
                <c:pt idx="2198">
                  <c:v>1.014</c:v>
                </c:pt>
                <c:pt idx="2199">
                  <c:v>1.014</c:v>
                </c:pt>
                <c:pt idx="2200">
                  <c:v>1.014</c:v>
                </c:pt>
                <c:pt idx="2201">
                  <c:v>1.0149999999999999</c:v>
                </c:pt>
                <c:pt idx="2202">
                  <c:v>1.014</c:v>
                </c:pt>
                <c:pt idx="2203">
                  <c:v>1.278</c:v>
                </c:pt>
                <c:pt idx="2204">
                  <c:v>1.403</c:v>
                </c:pt>
                <c:pt idx="2205">
                  <c:v>1.5109999999999999</c:v>
                </c:pt>
                <c:pt idx="2206">
                  <c:v>1.587</c:v>
                </c:pt>
                <c:pt idx="2207">
                  <c:v>1.6160000000000001</c:v>
                </c:pt>
                <c:pt idx="2208">
                  <c:v>1.2450000000000001</c:v>
                </c:pt>
                <c:pt idx="2209">
                  <c:v>1.071</c:v>
                </c:pt>
                <c:pt idx="2210">
                  <c:v>1.04</c:v>
                </c:pt>
                <c:pt idx="2211">
                  <c:v>1.0309999999999999</c:v>
                </c:pt>
                <c:pt idx="2212">
                  <c:v>1.024</c:v>
                </c:pt>
                <c:pt idx="2213">
                  <c:v>1.02</c:v>
                </c:pt>
                <c:pt idx="2214">
                  <c:v>1.0149999999999999</c:v>
                </c:pt>
                <c:pt idx="2215">
                  <c:v>1.01</c:v>
                </c:pt>
                <c:pt idx="2216">
                  <c:v>1.01</c:v>
                </c:pt>
                <c:pt idx="2217">
                  <c:v>1.008</c:v>
                </c:pt>
                <c:pt idx="2218">
                  <c:v>1.008</c:v>
                </c:pt>
                <c:pt idx="2219">
                  <c:v>1.006</c:v>
                </c:pt>
                <c:pt idx="2220">
                  <c:v>1.0089999999999999</c:v>
                </c:pt>
                <c:pt idx="2221">
                  <c:v>1.006</c:v>
                </c:pt>
                <c:pt idx="2222">
                  <c:v>1.008</c:v>
                </c:pt>
                <c:pt idx="2223">
                  <c:v>1.006</c:v>
                </c:pt>
                <c:pt idx="2224">
                  <c:v>1.0049999999999999</c:v>
                </c:pt>
                <c:pt idx="2225">
                  <c:v>1.008</c:v>
                </c:pt>
                <c:pt idx="2226">
                  <c:v>1.006</c:v>
                </c:pt>
                <c:pt idx="2227">
                  <c:v>1.008</c:v>
                </c:pt>
                <c:pt idx="2228">
                  <c:v>1.0049999999999999</c:v>
                </c:pt>
                <c:pt idx="2229">
                  <c:v>1.006</c:v>
                </c:pt>
                <c:pt idx="2230">
                  <c:v>1.0049999999999999</c:v>
                </c:pt>
                <c:pt idx="2231">
                  <c:v>1.0049999999999999</c:v>
                </c:pt>
                <c:pt idx="2232">
                  <c:v>1.008</c:v>
                </c:pt>
                <c:pt idx="2233">
                  <c:v>1.008</c:v>
                </c:pt>
                <c:pt idx="2234">
                  <c:v>1.008</c:v>
                </c:pt>
                <c:pt idx="2235">
                  <c:v>1.006</c:v>
                </c:pt>
                <c:pt idx="2236">
                  <c:v>1.0089999999999999</c:v>
                </c:pt>
                <c:pt idx="2237">
                  <c:v>1.006</c:v>
                </c:pt>
                <c:pt idx="2238">
                  <c:v>1.0089999999999999</c:v>
                </c:pt>
                <c:pt idx="2239">
                  <c:v>1.006</c:v>
                </c:pt>
                <c:pt idx="2240">
                  <c:v>1.0089999999999999</c:v>
                </c:pt>
                <c:pt idx="2241">
                  <c:v>1.008</c:v>
                </c:pt>
                <c:pt idx="2242">
                  <c:v>1.006</c:v>
                </c:pt>
                <c:pt idx="2243">
                  <c:v>1.01</c:v>
                </c:pt>
                <c:pt idx="2244">
                  <c:v>1.008</c:v>
                </c:pt>
                <c:pt idx="2245">
                  <c:v>1.008</c:v>
                </c:pt>
                <c:pt idx="2246">
                  <c:v>1.008</c:v>
                </c:pt>
                <c:pt idx="2247">
                  <c:v>1.008</c:v>
                </c:pt>
                <c:pt idx="2248">
                  <c:v>1.01</c:v>
                </c:pt>
                <c:pt idx="2249">
                  <c:v>1.01</c:v>
                </c:pt>
                <c:pt idx="2250">
                  <c:v>1.008</c:v>
                </c:pt>
                <c:pt idx="2251">
                  <c:v>1.01</c:v>
                </c:pt>
                <c:pt idx="2252">
                  <c:v>1.01</c:v>
                </c:pt>
                <c:pt idx="2253">
                  <c:v>1.01</c:v>
                </c:pt>
                <c:pt idx="2254">
                  <c:v>1.0089999999999999</c:v>
                </c:pt>
                <c:pt idx="2255">
                  <c:v>1.01</c:v>
                </c:pt>
                <c:pt idx="2256">
                  <c:v>1.01</c:v>
                </c:pt>
                <c:pt idx="2257">
                  <c:v>1.0089999999999999</c:v>
                </c:pt>
                <c:pt idx="2258">
                  <c:v>1.01</c:v>
                </c:pt>
                <c:pt idx="2259">
                  <c:v>1.01</c:v>
                </c:pt>
                <c:pt idx="2260">
                  <c:v>1.01</c:v>
                </c:pt>
                <c:pt idx="2261">
                  <c:v>1.0089999999999999</c:v>
                </c:pt>
                <c:pt idx="2262">
                  <c:v>1.01</c:v>
                </c:pt>
                <c:pt idx="2263">
                  <c:v>1.0089999999999999</c:v>
                </c:pt>
                <c:pt idx="2264">
                  <c:v>1.01</c:v>
                </c:pt>
                <c:pt idx="2265">
                  <c:v>1.0109999999999999</c:v>
                </c:pt>
                <c:pt idx="2266">
                  <c:v>1.0109999999999999</c:v>
                </c:pt>
                <c:pt idx="2267">
                  <c:v>1.01</c:v>
                </c:pt>
                <c:pt idx="2268">
                  <c:v>1.012</c:v>
                </c:pt>
                <c:pt idx="2269">
                  <c:v>1.0109999999999999</c:v>
                </c:pt>
                <c:pt idx="2270">
                  <c:v>1.01</c:v>
                </c:pt>
                <c:pt idx="2271">
                  <c:v>1.0109999999999999</c:v>
                </c:pt>
                <c:pt idx="2272">
                  <c:v>1.0089999999999999</c:v>
                </c:pt>
                <c:pt idx="2273">
                  <c:v>1.01</c:v>
                </c:pt>
                <c:pt idx="2274">
                  <c:v>1.01</c:v>
                </c:pt>
                <c:pt idx="2275">
                  <c:v>1.0109999999999999</c:v>
                </c:pt>
                <c:pt idx="2276">
                  <c:v>1.01</c:v>
                </c:pt>
                <c:pt idx="2277">
                  <c:v>1.012</c:v>
                </c:pt>
                <c:pt idx="2278">
                  <c:v>1.012</c:v>
                </c:pt>
                <c:pt idx="2279">
                  <c:v>1.0109999999999999</c:v>
                </c:pt>
                <c:pt idx="2280">
                  <c:v>1.012</c:v>
                </c:pt>
                <c:pt idx="2281">
                  <c:v>1.0109999999999999</c:v>
                </c:pt>
                <c:pt idx="2282">
                  <c:v>1.01</c:v>
                </c:pt>
                <c:pt idx="2283">
                  <c:v>1.012</c:v>
                </c:pt>
                <c:pt idx="2284">
                  <c:v>1.012</c:v>
                </c:pt>
                <c:pt idx="2285">
                  <c:v>1.01</c:v>
                </c:pt>
                <c:pt idx="2286">
                  <c:v>1.0109999999999999</c:v>
                </c:pt>
                <c:pt idx="2287">
                  <c:v>1.0109999999999999</c:v>
                </c:pt>
                <c:pt idx="2288">
                  <c:v>1.01</c:v>
                </c:pt>
                <c:pt idx="2289">
                  <c:v>1.0109999999999999</c:v>
                </c:pt>
                <c:pt idx="2290">
                  <c:v>1.0109999999999999</c:v>
                </c:pt>
                <c:pt idx="2291">
                  <c:v>1.012</c:v>
                </c:pt>
                <c:pt idx="2292">
                  <c:v>1.012</c:v>
                </c:pt>
                <c:pt idx="2293">
                  <c:v>1.012</c:v>
                </c:pt>
                <c:pt idx="2294">
                  <c:v>1.01</c:v>
                </c:pt>
                <c:pt idx="2295">
                  <c:v>1.014</c:v>
                </c:pt>
                <c:pt idx="2296">
                  <c:v>1.0109999999999999</c:v>
                </c:pt>
                <c:pt idx="2297">
                  <c:v>1.0109999999999999</c:v>
                </c:pt>
                <c:pt idx="2298">
                  <c:v>1.012</c:v>
                </c:pt>
                <c:pt idx="2299">
                  <c:v>1.0109999999999999</c:v>
                </c:pt>
                <c:pt idx="2300">
                  <c:v>1.012</c:v>
                </c:pt>
                <c:pt idx="2301">
                  <c:v>1.01</c:v>
                </c:pt>
                <c:pt idx="2302">
                  <c:v>1.012</c:v>
                </c:pt>
                <c:pt idx="2303">
                  <c:v>1.0109999999999999</c:v>
                </c:pt>
                <c:pt idx="2304">
                  <c:v>1.0109999999999999</c:v>
                </c:pt>
                <c:pt idx="2305">
                  <c:v>1.0109999999999999</c:v>
                </c:pt>
                <c:pt idx="2306">
                  <c:v>1.01</c:v>
                </c:pt>
                <c:pt idx="2307">
                  <c:v>1.01</c:v>
                </c:pt>
                <c:pt idx="2308">
                  <c:v>1.0109999999999999</c:v>
                </c:pt>
                <c:pt idx="2309">
                  <c:v>1.01</c:v>
                </c:pt>
                <c:pt idx="2310">
                  <c:v>1.01</c:v>
                </c:pt>
                <c:pt idx="2311">
                  <c:v>1.01</c:v>
                </c:pt>
                <c:pt idx="2312">
                  <c:v>1.0109999999999999</c:v>
                </c:pt>
                <c:pt idx="2313">
                  <c:v>1.0109999999999999</c:v>
                </c:pt>
                <c:pt idx="2314">
                  <c:v>1.01</c:v>
                </c:pt>
                <c:pt idx="2315">
                  <c:v>1.012</c:v>
                </c:pt>
                <c:pt idx="2316">
                  <c:v>1.0109999999999999</c:v>
                </c:pt>
                <c:pt idx="2317">
                  <c:v>1.0089999999999999</c:v>
                </c:pt>
                <c:pt idx="2318">
                  <c:v>1.0109999999999999</c:v>
                </c:pt>
                <c:pt idx="2319">
                  <c:v>1.0109999999999999</c:v>
                </c:pt>
                <c:pt idx="2320">
                  <c:v>1.0109999999999999</c:v>
                </c:pt>
                <c:pt idx="2321">
                  <c:v>1.01</c:v>
                </c:pt>
                <c:pt idx="2322">
                  <c:v>1.012</c:v>
                </c:pt>
                <c:pt idx="2323">
                  <c:v>1.0109999999999999</c:v>
                </c:pt>
                <c:pt idx="2324">
                  <c:v>1.012</c:v>
                </c:pt>
                <c:pt idx="2325">
                  <c:v>1.01</c:v>
                </c:pt>
                <c:pt idx="2326">
                  <c:v>1.0109999999999999</c:v>
                </c:pt>
                <c:pt idx="2327">
                  <c:v>1.0089999999999999</c:v>
                </c:pt>
                <c:pt idx="2328">
                  <c:v>1.01</c:v>
                </c:pt>
                <c:pt idx="2329">
                  <c:v>1.0109999999999999</c:v>
                </c:pt>
                <c:pt idx="2330">
                  <c:v>1.0089999999999999</c:v>
                </c:pt>
                <c:pt idx="2331">
                  <c:v>1.012</c:v>
                </c:pt>
                <c:pt idx="2332">
                  <c:v>1.0089999999999999</c:v>
                </c:pt>
                <c:pt idx="2333">
                  <c:v>1.0089999999999999</c:v>
                </c:pt>
                <c:pt idx="2334">
                  <c:v>1.0109999999999999</c:v>
                </c:pt>
                <c:pt idx="2335">
                  <c:v>1.0089999999999999</c:v>
                </c:pt>
                <c:pt idx="2336">
                  <c:v>1.01</c:v>
                </c:pt>
                <c:pt idx="2337">
                  <c:v>1.01</c:v>
                </c:pt>
                <c:pt idx="2338">
                  <c:v>1.0089999999999999</c:v>
                </c:pt>
                <c:pt idx="2339">
                  <c:v>1.01</c:v>
                </c:pt>
                <c:pt idx="2340">
                  <c:v>1.0089999999999999</c:v>
                </c:pt>
                <c:pt idx="2341">
                  <c:v>1.0109999999999999</c:v>
                </c:pt>
                <c:pt idx="2342">
                  <c:v>1.0109999999999999</c:v>
                </c:pt>
                <c:pt idx="2343">
                  <c:v>1.0109999999999999</c:v>
                </c:pt>
                <c:pt idx="2344">
                  <c:v>1.01</c:v>
                </c:pt>
                <c:pt idx="2345">
                  <c:v>1.01</c:v>
                </c:pt>
                <c:pt idx="2346">
                  <c:v>1.01</c:v>
                </c:pt>
                <c:pt idx="2347">
                  <c:v>1.0089999999999999</c:v>
                </c:pt>
                <c:pt idx="2348">
                  <c:v>1.0109999999999999</c:v>
                </c:pt>
                <c:pt idx="2349">
                  <c:v>1.01</c:v>
                </c:pt>
                <c:pt idx="2350">
                  <c:v>1.01</c:v>
                </c:pt>
                <c:pt idx="2351">
                  <c:v>1.0109999999999999</c:v>
                </c:pt>
                <c:pt idx="2352">
                  <c:v>1.01</c:v>
                </c:pt>
                <c:pt idx="2353">
                  <c:v>1.01</c:v>
                </c:pt>
                <c:pt idx="2354">
                  <c:v>1.0109999999999999</c:v>
                </c:pt>
                <c:pt idx="2355">
                  <c:v>1.01</c:v>
                </c:pt>
                <c:pt idx="2356">
                  <c:v>1.0109999999999999</c:v>
                </c:pt>
                <c:pt idx="2357">
                  <c:v>1.01</c:v>
                </c:pt>
                <c:pt idx="2358">
                  <c:v>1.01</c:v>
                </c:pt>
                <c:pt idx="2359">
                  <c:v>1.01</c:v>
                </c:pt>
                <c:pt idx="2360">
                  <c:v>1.01</c:v>
                </c:pt>
                <c:pt idx="2361">
                  <c:v>1.01</c:v>
                </c:pt>
                <c:pt idx="2362">
                  <c:v>1.0109999999999999</c:v>
                </c:pt>
                <c:pt idx="2363">
                  <c:v>1.01</c:v>
                </c:pt>
                <c:pt idx="2364">
                  <c:v>1.0089999999999999</c:v>
                </c:pt>
                <c:pt idx="2365">
                  <c:v>1.0089999999999999</c:v>
                </c:pt>
                <c:pt idx="2366">
                  <c:v>1.0109999999999999</c:v>
                </c:pt>
                <c:pt idx="2367">
                  <c:v>1.0109999999999999</c:v>
                </c:pt>
                <c:pt idx="2368">
                  <c:v>1.0089999999999999</c:v>
                </c:pt>
                <c:pt idx="2369">
                  <c:v>1.0089999999999999</c:v>
                </c:pt>
                <c:pt idx="2370">
                  <c:v>1.01</c:v>
                </c:pt>
                <c:pt idx="2371">
                  <c:v>1.0089999999999999</c:v>
                </c:pt>
                <c:pt idx="2372">
                  <c:v>1.0109999999999999</c:v>
                </c:pt>
                <c:pt idx="2373">
                  <c:v>1.0109999999999999</c:v>
                </c:pt>
                <c:pt idx="2374">
                  <c:v>1.01</c:v>
                </c:pt>
                <c:pt idx="2375">
                  <c:v>1.012</c:v>
                </c:pt>
                <c:pt idx="2376">
                  <c:v>1.0109999999999999</c:v>
                </c:pt>
                <c:pt idx="2377">
                  <c:v>1.0089999999999999</c:v>
                </c:pt>
                <c:pt idx="2378">
                  <c:v>1.01</c:v>
                </c:pt>
                <c:pt idx="2379">
                  <c:v>1.01</c:v>
                </c:pt>
                <c:pt idx="2380">
                  <c:v>1.01</c:v>
                </c:pt>
                <c:pt idx="2381">
                  <c:v>1.012</c:v>
                </c:pt>
                <c:pt idx="2382">
                  <c:v>1.01</c:v>
                </c:pt>
                <c:pt idx="2383">
                  <c:v>1.0109999999999999</c:v>
                </c:pt>
                <c:pt idx="2384">
                  <c:v>1.0109999999999999</c:v>
                </c:pt>
                <c:pt idx="2385">
                  <c:v>1.01</c:v>
                </c:pt>
                <c:pt idx="2386">
                  <c:v>1.0089999999999999</c:v>
                </c:pt>
                <c:pt idx="2387">
                  <c:v>1.0089999999999999</c:v>
                </c:pt>
                <c:pt idx="2388">
                  <c:v>1.01</c:v>
                </c:pt>
                <c:pt idx="2389">
                  <c:v>1.01</c:v>
                </c:pt>
                <c:pt idx="2390">
                  <c:v>1.01</c:v>
                </c:pt>
                <c:pt idx="2391">
                  <c:v>1.0089999999999999</c:v>
                </c:pt>
                <c:pt idx="2392">
                  <c:v>1.01</c:v>
                </c:pt>
                <c:pt idx="2393">
                  <c:v>1.01</c:v>
                </c:pt>
                <c:pt idx="2394">
                  <c:v>1.01</c:v>
                </c:pt>
                <c:pt idx="2395">
                  <c:v>1.01</c:v>
                </c:pt>
                <c:pt idx="2396">
                  <c:v>1.01</c:v>
                </c:pt>
                <c:pt idx="2397">
                  <c:v>1.012</c:v>
                </c:pt>
                <c:pt idx="2398">
                  <c:v>1.012</c:v>
                </c:pt>
                <c:pt idx="2399">
                  <c:v>1.012</c:v>
                </c:pt>
                <c:pt idx="2400">
                  <c:v>1.01</c:v>
                </c:pt>
                <c:pt idx="2401">
                  <c:v>1.01</c:v>
                </c:pt>
                <c:pt idx="2402">
                  <c:v>1.0109999999999999</c:v>
                </c:pt>
                <c:pt idx="2403">
                  <c:v>1.0089999999999999</c:v>
                </c:pt>
                <c:pt idx="2404">
                  <c:v>1.0089999999999999</c:v>
                </c:pt>
                <c:pt idx="2405">
                  <c:v>1.0089999999999999</c:v>
                </c:pt>
                <c:pt idx="2406">
                  <c:v>1.0109999999999999</c:v>
                </c:pt>
                <c:pt idx="2407">
                  <c:v>1.0089999999999999</c:v>
                </c:pt>
                <c:pt idx="2408">
                  <c:v>1.0089999999999999</c:v>
                </c:pt>
                <c:pt idx="2409">
                  <c:v>1.0089999999999999</c:v>
                </c:pt>
                <c:pt idx="2410">
                  <c:v>1.0089999999999999</c:v>
                </c:pt>
                <c:pt idx="2411">
                  <c:v>1.01</c:v>
                </c:pt>
                <c:pt idx="2412">
                  <c:v>1.0089999999999999</c:v>
                </c:pt>
                <c:pt idx="2413">
                  <c:v>1.01</c:v>
                </c:pt>
                <c:pt idx="2414">
                  <c:v>1.0089999999999999</c:v>
                </c:pt>
                <c:pt idx="2415">
                  <c:v>1.01</c:v>
                </c:pt>
                <c:pt idx="2416">
                  <c:v>1.0109999999999999</c:v>
                </c:pt>
                <c:pt idx="2417">
                  <c:v>1.0109999999999999</c:v>
                </c:pt>
                <c:pt idx="2418">
                  <c:v>1.008</c:v>
                </c:pt>
                <c:pt idx="2419">
                  <c:v>1.01</c:v>
                </c:pt>
                <c:pt idx="2420">
                  <c:v>1.0089999999999999</c:v>
                </c:pt>
                <c:pt idx="2421">
                  <c:v>1.012</c:v>
                </c:pt>
                <c:pt idx="2422">
                  <c:v>1.0089999999999999</c:v>
                </c:pt>
                <c:pt idx="2423">
                  <c:v>1.01</c:v>
                </c:pt>
                <c:pt idx="2424">
                  <c:v>1.01</c:v>
                </c:pt>
                <c:pt idx="2425">
                  <c:v>1.01</c:v>
                </c:pt>
                <c:pt idx="2426">
                  <c:v>1.01</c:v>
                </c:pt>
                <c:pt idx="2427">
                  <c:v>1.0109999999999999</c:v>
                </c:pt>
                <c:pt idx="2428">
                  <c:v>1.0109999999999999</c:v>
                </c:pt>
                <c:pt idx="2429">
                  <c:v>1.006</c:v>
                </c:pt>
                <c:pt idx="2430">
                  <c:v>1.008</c:v>
                </c:pt>
                <c:pt idx="2431">
                  <c:v>1.0109999999999999</c:v>
                </c:pt>
                <c:pt idx="2432">
                  <c:v>1.01</c:v>
                </c:pt>
                <c:pt idx="2433">
                  <c:v>1.0089999999999999</c:v>
                </c:pt>
                <c:pt idx="2434">
                  <c:v>1.0109999999999999</c:v>
                </c:pt>
                <c:pt idx="2435">
                  <c:v>1.01</c:v>
                </c:pt>
                <c:pt idx="2436">
                  <c:v>1.0089999999999999</c:v>
                </c:pt>
                <c:pt idx="2437">
                  <c:v>1.0089999999999999</c:v>
                </c:pt>
                <c:pt idx="2438">
                  <c:v>1.01</c:v>
                </c:pt>
                <c:pt idx="2439">
                  <c:v>1.0089999999999999</c:v>
                </c:pt>
                <c:pt idx="2440">
                  <c:v>1.0109999999999999</c:v>
                </c:pt>
                <c:pt idx="2441">
                  <c:v>1.01</c:v>
                </c:pt>
                <c:pt idx="2442">
                  <c:v>1.0089999999999999</c:v>
                </c:pt>
                <c:pt idx="2443">
                  <c:v>1.008</c:v>
                </c:pt>
                <c:pt idx="2444">
                  <c:v>1.0109999999999999</c:v>
                </c:pt>
                <c:pt idx="2445">
                  <c:v>1.01</c:v>
                </c:pt>
                <c:pt idx="2446">
                  <c:v>1.0089999999999999</c:v>
                </c:pt>
                <c:pt idx="2447">
                  <c:v>1.0089999999999999</c:v>
                </c:pt>
                <c:pt idx="2448">
                  <c:v>1.01</c:v>
                </c:pt>
                <c:pt idx="2449">
                  <c:v>1.0089999999999999</c:v>
                </c:pt>
                <c:pt idx="2450">
                  <c:v>1.0089999999999999</c:v>
                </c:pt>
                <c:pt idx="2451">
                  <c:v>1.008</c:v>
                </c:pt>
                <c:pt idx="2452">
                  <c:v>1.008</c:v>
                </c:pt>
                <c:pt idx="2453">
                  <c:v>1.008</c:v>
                </c:pt>
                <c:pt idx="2454">
                  <c:v>1.008</c:v>
                </c:pt>
                <c:pt idx="2455">
                  <c:v>1.0089999999999999</c:v>
                </c:pt>
                <c:pt idx="2456">
                  <c:v>1.008</c:v>
                </c:pt>
                <c:pt idx="2457">
                  <c:v>1.01</c:v>
                </c:pt>
                <c:pt idx="2458">
                  <c:v>1.0109999999999999</c:v>
                </c:pt>
                <c:pt idx="2459">
                  <c:v>1.0089999999999999</c:v>
                </c:pt>
                <c:pt idx="2460">
                  <c:v>1.01</c:v>
                </c:pt>
                <c:pt idx="2461">
                  <c:v>1.01</c:v>
                </c:pt>
                <c:pt idx="2462">
                  <c:v>1.0109999999999999</c:v>
                </c:pt>
                <c:pt idx="2463">
                  <c:v>1.01</c:v>
                </c:pt>
                <c:pt idx="2464">
                  <c:v>1.0089999999999999</c:v>
                </c:pt>
                <c:pt idx="2465">
                  <c:v>1.008</c:v>
                </c:pt>
                <c:pt idx="2466">
                  <c:v>1.01</c:v>
                </c:pt>
                <c:pt idx="2467">
                  <c:v>1.0089999999999999</c:v>
                </c:pt>
                <c:pt idx="2468">
                  <c:v>1.0089999999999999</c:v>
                </c:pt>
                <c:pt idx="2469">
                  <c:v>1.0089999999999999</c:v>
                </c:pt>
                <c:pt idx="2470">
                  <c:v>1.01</c:v>
                </c:pt>
                <c:pt idx="2471">
                  <c:v>1.0089999999999999</c:v>
                </c:pt>
                <c:pt idx="2472">
                  <c:v>1.01</c:v>
                </c:pt>
                <c:pt idx="2473">
                  <c:v>1.0089999999999999</c:v>
                </c:pt>
                <c:pt idx="2474">
                  <c:v>1.0089999999999999</c:v>
                </c:pt>
                <c:pt idx="2475">
                  <c:v>1.0089999999999999</c:v>
                </c:pt>
                <c:pt idx="2476">
                  <c:v>1.01</c:v>
                </c:pt>
                <c:pt idx="2477">
                  <c:v>1.0089999999999999</c:v>
                </c:pt>
                <c:pt idx="2478">
                  <c:v>1.0089999999999999</c:v>
                </c:pt>
                <c:pt idx="2479">
                  <c:v>1.0089999999999999</c:v>
                </c:pt>
                <c:pt idx="2480">
                  <c:v>1.0089999999999999</c:v>
                </c:pt>
                <c:pt idx="2481">
                  <c:v>1.0089999999999999</c:v>
                </c:pt>
                <c:pt idx="2482">
                  <c:v>1.0089999999999999</c:v>
                </c:pt>
                <c:pt idx="2483">
                  <c:v>1.006</c:v>
                </c:pt>
                <c:pt idx="2484">
                  <c:v>1.008</c:v>
                </c:pt>
                <c:pt idx="2485">
                  <c:v>1.008</c:v>
                </c:pt>
                <c:pt idx="2486">
                  <c:v>1.0089999999999999</c:v>
                </c:pt>
                <c:pt idx="2487">
                  <c:v>1.0089999999999999</c:v>
                </c:pt>
                <c:pt idx="2488">
                  <c:v>1.0089999999999999</c:v>
                </c:pt>
                <c:pt idx="2489">
                  <c:v>1.01</c:v>
                </c:pt>
                <c:pt idx="2490">
                  <c:v>1.0089999999999999</c:v>
                </c:pt>
                <c:pt idx="2491">
                  <c:v>1.008</c:v>
                </c:pt>
                <c:pt idx="2492">
                  <c:v>1.0089999999999999</c:v>
                </c:pt>
                <c:pt idx="2493">
                  <c:v>1.008</c:v>
                </c:pt>
                <c:pt idx="2494">
                  <c:v>1.01</c:v>
                </c:pt>
                <c:pt idx="2495">
                  <c:v>1.008</c:v>
                </c:pt>
                <c:pt idx="2496">
                  <c:v>1.008</c:v>
                </c:pt>
                <c:pt idx="2497">
                  <c:v>1.01</c:v>
                </c:pt>
                <c:pt idx="2498">
                  <c:v>1.0089999999999999</c:v>
                </c:pt>
                <c:pt idx="2499">
                  <c:v>1.0089999999999999</c:v>
                </c:pt>
                <c:pt idx="2500">
                  <c:v>1.0089999999999999</c:v>
                </c:pt>
                <c:pt idx="2501">
                  <c:v>1.008</c:v>
                </c:pt>
                <c:pt idx="2502">
                  <c:v>1.0089999999999999</c:v>
                </c:pt>
                <c:pt idx="2503">
                  <c:v>1.01</c:v>
                </c:pt>
                <c:pt idx="2504">
                  <c:v>1.01</c:v>
                </c:pt>
                <c:pt idx="2505">
                  <c:v>1.0089999999999999</c:v>
                </c:pt>
                <c:pt idx="2506">
                  <c:v>1.008</c:v>
                </c:pt>
                <c:pt idx="2507">
                  <c:v>1.006</c:v>
                </c:pt>
                <c:pt idx="2508">
                  <c:v>1.0089999999999999</c:v>
                </c:pt>
                <c:pt idx="2509">
                  <c:v>1.006</c:v>
                </c:pt>
                <c:pt idx="2510">
                  <c:v>1.008</c:v>
                </c:pt>
                <c:pt idx="2511">
                  <c:v>1.0089999999999999</c:v>
                </c:pt>
                <c:pt idx="2512">
                  <c:v>1.0089999999999999</c:v>
                </c:pt>
                <c:pt idx="2513">
                  <c:v>1.0089999999999999</c:v>
                </c:pt>
                <c:pt idx="2514">
                  <c:v>1.006</c:v>
                </c:pt>
                <c:pt idx="2515">
                  <c:v>1.006</c:v>
                </c:pt>
                <c:pt idx="2516">
                  <c:v>1.008</c:v>
                </c:pt>
                <c:pt idx="2517">
                  <c:v>1.0089999999999999</c:v>
                </c:pt>
                <c:pt idx="2518">
                  <c:v>1.0089999999999999</c:v>
                </c:pt>
                <c:pt idx="2519">
                  <c:v>1.0089999999999999</c:v>
                </c:pt>
                <c:pt idx="2520">
                  <c:v>1.006</c:v>
                </c:pt>
                <c:pt idx="2521">
                  <c:v>1.0089999999999999</c:v>
                </c:pt>
                <c:pt idx="2522">
                  <c:v>1.0089999999999999</c:v>
                </c:pt>
                <c:pt idx="2523">
                  <c:v>1.0089999999999999</c:v>
                </c:pt>
                <c:pt idx="2524">
                  <c:v>1.0089999999999999</c:v>
                </c:pt>
                <c:pt idx="2525">
                  <c:v>1.008</c:v>
                </c:pt>
                <c:pt idx="2526">
                  <c:v>1.0089999999999999</c:v>
                </c:pt>
                <c:pt idx="2527">
                  <c:v>1.008</c:v>
                </c:pt>
                <c:pt idx="2528">
                  <c:v>1.008</c:v>
                </c:pt>
                <c:pt idx="2529">
                  <c:v>1.006</c:v>
                </c:pt>
                <c:pt idx="2530">
                  <c:v>1.006</c:v>
                </c:pt>
                <c:pt idx="2531">
                  <c:v>1.008</c:v>
                </c:pt>
                <c:pt idx="2532">
                  <c:v>1.008</c:v>
                </c:pt>
                <c:pt idx="2533">
                  <c:v>1.006</c:v>
                </c:pt>
                <c:pt idx="2534">
                  <c:v>1.008</c:v>
                </c:pt>
                <c:pt idx="2535">
                  <c:v>1.258</c:v>
                </c:pt>
                <c:pt idx="2536">
                  <c:v>1.381</c:v>
                </c:pt>
                <c:pt idx="2537">
                  <c:v>1.478</c:v>
                </c:pt>
                <c:pt idx="2538">
                  <c:v>1.554</c:v>
                </c:pt>
                <c:pt idx="2539">
                  <c:v>1.5940000000000001</c:v>
                </c:pt>
                <c:pt idx="2540">
                  <c:v>1.2350000000000001</c:v>
                </c:pt>
                <c:pt idx="2541">
                  <c:v>1.0660000000000001</c:v>
                </c:pt>
                <c:pt idx="2542">
                  <c:v>1.04</c:v>
                </c:pt>
                <c:pt idx="2543">
                  <c:v>1.028</c:v>
                </c:pt>
                <c:pt idx="2544">
                  <c:v>1.018</c:v>
                </c:pt>
                <c:pt idx="2545">
                  <c:v>1.012</c:v>
                </c:pt>
                <c:pt idx="2546">
                  <c:v>1.0109999999999999</c:v>
                </c:pt>
                <c:pt idx="2547">
                  <c:v>1.008</c:v>
                </c:pt>
                <c:pt idx="2548">
                  <c:v>1.006</c:v>
                </c:pt>
                <c:pt idx="2549">
                  <c:v>1.002</c:v>
                </c:pt>
                <c:pt idx="2550">
                  <c:v>1.002</c:v>
                </c:pt>
                <c:pt idx="2551">
                  <c:v>1.0009999999999999</c:v>
                </c:pt>
                <c:pt idx="2552">
                  <c:v>1.002</c:v>
                </c:pt>
                <c:pt idx="2553">
                  <c:v>1.0009999999999999</c:v>
                </c:pt>
                <c:pt idx="2554">
                  <c:v>1.0009999999999999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0.999</c:v>
                </c:pt>
                <c:pt idx="2559">
                  <c:v>1</c:v>
                </c:pt>
                <c:pt idx="2560">
                  <c:v>0.999</c:v>
                </c:pt>
                <c:pt idx="2561">
                  <c:v>0.999</c:v>
                </c:pt>
                <c:pt idx="2562">
                  <c:v>1</c:v>
                </c:pt>
                <c:pt idx="2563">
                  <c:v>1</c:v>
                </c:pt>
                <c:pt idx="2564">
                  <c:v>1.0009999999999999</c:v>
                </c:pt>
                <c:pt idx="2565">
                  <c:v>1.002</c:v>
                </c:pt>
                <c:pt idx="2566">
                  <c:v>1</c:v>
                </c:pt>
                <c:pt idx="2567">
                  <c:v>1</c:v>
                </c:pt>
                <c:pt idx="2568">
                  <c:v>1.0009999999999999</c:v>
                </c:pt>
                <c:pt idx="2569">
                  <c:v>1.0009999999999999</c:v>
                </c:pt>
                <c:pt idx="2570">
                  <c:v>1.0009999999999999</c:v>
                </c:pt>
                <c:pt idx="2571">
                  <c:v>1.0009999999999999</c:v>
                </c:pt>
                <c:pt idx="2572">
                  <c:v>1.0009999999999999</c:v>
                </c:pt>
                <c:pt idx="2573">
                  <c:v>1</c:v>
                </c:pt>
                <c:pt idx="2574">
                  <c:v>1.0009999999999999</c:v>
                </c:pt>
                <c:pt idx="2575">
                  <c:v>1.0009999999999999</c:v>
                </c:pt>
                <c:pt idx="2576">
                  <c:v>0.999</c:v>
                </c:pt>
                <c:pt idx="2577">
                  <c:v>1.004</c:v>
                </c:pt>
                <c:pt idx="2578">
                  <c:v>1.0009999999999999</c:v>
                </c:pt>
                <c:pt idx="2579">
                  <c:v>1.0009999999999999</c:v>
                </c:pt>
                <c:pt idx="2580">
                  <c:v>1.002</c:v>
                </c:pt>
                <c:pt idx="2581">
                  <c:v>1.002</c:v>
                </c:pt>
                <c:pt idx="2582">
                  <c:v>1.0009999999999999</c:v>
                </c:pt>
                <c:pt idx="2583">
                  <c:v>1.002</c:v>
                </c:pt>
                <c:pt idx="2584">
                  <c:v>1</c:v>
                </c:pt>
                <c:pt idx="2585">
                  <c:v>1.002</c:v>
                </c:pt>
                <c:pt idx="2586">
                  <c:v>1</c:v>
                </c:pt>
                <c:pt idx="2587">
                  <c:v>1.0009999999999999</c:v>
                </c:pt>
                <c:pt idx="2588">
                  <c:v>1.002</c:v>
                </c:pt>
                <c:pt idx="2589">
                  <c:v>1</c:v>
                </c:pt>
                <c:pt idx="2590">
                  <c:v>1.0009999999999999</c:v>
                </c:pt>
                <c:pt idx="2591">
                  <c:v>1.002</c:v>
                </c:pt>
                <c:pt idx="2592">
                  <c:v>1.0009999999999999</c:v>
                </c:pt>
                <c:pt idx="2593">
                  <c:v>1</c:v>
                </c:pt>
                <c:pt idx="2594">
                  <c:v>1.0009999999999999</c:v>
                </c:pt>
                <c:pt idx="2595">
                  <c:v>1.002</c:v>
                </c:pt>
                <c:pt idx="2596">
                  <c:v>1.0009999999999999</c:v>
                </c:pt>
                <c:pt idx="2597">
                  <c:v>1.0009999999999999</c:v>
                </c:pt>
                <c:pt idx="2598">
                  <c:v>1.002</c:v>
                </c:pt>
                <c:pt idx="2599">
                  <c:v>1</c:v>
                </c:pt>
                <c:pt idx="2600">
                  <c:v>1.0009999999999999</c:v>
                </c:pt>
                <c:pt idx="2601">
                  <c:v>1.0009999999999999</c:v>
                </c:pt>
                <c:pt idx="2602">
                  <c:v>1.002</c:v>
                </c:pt>
                <c:pt idx="2603">
                  <c:v>1.004</c:v>
                </c:pt>
                <c:pt idx="2604">
                  <c:v>1.002</c:v>
                </c:pt>
                <c:pt idx="2605">
                  <c:v>1.004</c:v>
                </c:pt>
                <c:pt idx="2606">
                  <c:v>1.002</c:v>
                </c:pt>
                <c:pt idx="2607">
                  <c:v>1.0009999999999999</c:v>
                </c:pt>
                <c:pt idx="2608">
                  <c:v>1.0009999999999999</c:v>
                </c:pt>
                <c:pt idx="2609">
                  <c:v>1.004</c:v>
                </c:pt>
                <c:pt idx="2610">
                  <c:v>1.0049999999999999</c:v>
                </c:pt>
                <c:pt idx="2611">
                  <c:v>1.002</c:v>
                </c:pt>
                <c:pt idx="2612">
                  <c:v>1.002</c:v>
                </c:pt>
                <c:pt idx="2613">
                  <c:v>1.0049999999999999</c:v>
                </c:pt>
                <c:pt idx="2614">
                  <c:v>1.002</c:v>
                </c:pt>
                <c:pt idx="2615">
                  <c:v>1.002</c:v>
                </c:pt>
                <c:pt idx="2616">
                  <c:v>1.004</c:v>
                </c:pt>
                <c:pt idx="2617">
                  <c:v>1.002</c:v>
                </c:pt>
                <c:pt idx="2618">
                  <c:v>1.0049999999999999</c:v>
                </c:pt>
                <c:pt idx="2619">
                  <c:v>1.002</c:v>
                </c:pt>
                <c:pt idx="2620">
                  <c:v>1.004</c:v>
                </c:pt>
                <c:pt idx="2621">
                  <c:v>1.004</c:v>
                </c:pt>
                <c:pt idx="2622">
                  <c:v>1.004</c:v>
                </c:pt>
                <c:pt idx="2623">
                  <c:v>1.0049999999999999</c:v>
                </c:pt>
                <c:pt idx="2624">
                  <c:v>1.002</c:v>
                </c:pt>
                <c:pt idx="2625">
                  <c:v>1.004</c:v>
                </c:pt>
                <c:pt idx="2626">
                  <c:v>1.004</c:v>
                </c:pt>
                <c:pt idx="2627">
                  <c:v>1.0049999999999999</c:v>
                </c:pt>
                <c:pt idx="2628">
                  <c:v>1.002</c:v>
                </c:pt>
                <c:pt idx="2629">
                  <c:v>1.002</c:v>
                </c:pt>
                <c:pt idx="2630">
                  <c:v>1.004</c:v>
                </c:pt>
                <c:pt idx="2631">
                  <c:v>1.0049999999999999</c:v>
                </c:pt>
                <c:pt idx="2632">
                  <c:v>1.002</c:v>
                </c:pt>
                <c:pt idx="2633">
                  <c:v>1.004</c:v>
                </c:pt>
                <c:pt idx="2634">
                  <c:v>1.0049999999999999</c:v>
                </c:pt>
                <c:pt idx="2635">
                  <c:v>1.004</c:v>
                </c:pt>
                <c:pt idx="2636">
                  <c:v>1.0049999999999999</c:v>
                </c:pt>
                <c:pt idx="2637">
                  <c:v>1.0049999999999999</c:v>
                </c:pt>
                <c:pt idx="2638">
                  <c:v>1.0049999999999999</c:v>
                </c:pt>
                <c:pt idx="2639">
                  <c:v>1.004</c:v>
                </c:pt>
                <c:pt idx="2640">
                  <c:v>1.0049999999999999</c:v>
                </c:pt>
                <c:pt idx="2641">
                  <c:v>1.0049999999999999</c:v>
                </c:pt>
                <c:pt idx="2642">
                  <c:v>1.004</c:v>
                </c:pt>
                <c:pt idx="2643">
                  <c:v>1.004</c:v>
                </c:pt>
                <c:pt idx="2644">
                  <c:v>1.004</c:v>
                </c:pt>
                <c:pt idx="2645">
                  <c:v>1.004</c:v>
                </c:pt>
                <c:pt idx="2646">
                  <c:v>1.002</c:v>
                </c:pt>
                <c:pt idx="2647">
                  <c:v>1.0049999999999999</c:v>
                </c:pt>
                <c:pt idx="2648">
                  <c:v>1.0049999999999999</c:v>
                </c:pt>
                <c:pt idx="2649">
                  <c:v>1.002</c:v>
                </c:pt>
                <c:pt idx="2650">
                  <c:v>1.004</c:v>
                </c:pt>
                <c:pt idx="2651">
                  <c:v>1.004</c:v>
                </c:pt>
                <c:pt idx="2652">
                  <c:v>1.004</c:v>
                </c:pt>
                <c:pt idx="2653">
                  <c:v>1.006</c:v>
                </c:pt>
                <c:pt idx="2654">
                  <c:v>1.0049999999999999</c:v>
                </c:pt>
                <c:pt idx="2655">
                  <c:v>1.0049999999999999</c:v>
                </c:pt>
                <c:pt idx="2656">
                  <c:v>1.0049999999999999</c:v>
                </c:pt>
                <c:pt idx="2657">
                  <c:v>1.004</c:v>
                </c:pt>
                <c:pt idx="2658">
                  <c:v>1.0049999999999999</c:v>
                </c:pt>
                <c:pt idx="2659">
                  <c:v>1.002</c:v>
                </c:pt>
                <c:pt idx="2660">
                  <c:v>1.004</c:v>
                </c:pt>
                <c:pt idx="2661">
                  <c:v>1.0049999999999999</c:v>
                </c:pt>
                <c:pt idx="2662">
                  <c:v>1.0049999999999999</c:v>
                </c:pt>
                <c:pt idx="2663">
                  <c:v>1.0009999999999999</c:v>
                </c:pt>
                <c:pt idx="2664">
                  <c:v>1.0049999999999999</c:v>
                </c:pt>
                <c:pt idx="2665">
                  <c:v>1.006</c:v>
                </c:pt>
                <c:pt idx="2666">
                  <c:v>1.006</c:v>
                </c:pt>
                <c:pt idx="2667">
                  <c:v>1.0049999999999999</c:v>
                </c:pt>
                <c:pt idx="2668">
                  <c:v>1.004</c:v>
                </c:pt>
                <c:pt idx="2669">
                  <c:v>1.004</c:v>
                </c:pt>
                <c:pt idx="2670">
                  <c:v>1.004</c:v>
                </c:pt>
                <c:pt idx="2671">
                  <c:v>1.0049999999999999</c:v>
                </c:pt>
                <c:pt idx="2672">
                  <c:v>1.004</c:v>
                </c:pt>
                <c:pt idx="2673">
                  <c:v>1.0049999999999999</c:v>
                </c:pt>
                <c:pt idx="2674">
                  <c:v>1.0049999999999999</c:v>
                </c:pt>
                <c:pt idx="2675">
                  <c:v>1.0049999999999999</c:v>
                </c:pt>
                <c:pt idx="2676">
                  <c:v>1.004</c:v>
                </c:pt>
                <c:pt idx="2677">
                  <c:v>1.0049999999999999</c:v>
                </c:pt>
                <c:pt idx="2678">
                  <c:v>1.004</c:v>
                </c:pt>
                <c:pt idx="2679">
                  <c:v>1.004</c:v>
                </c:pt>
                <c:pt idx="2680">
                  <c:v>1.006</c:v>
                </c:pt>
                <c:pt idx="2681">
                  <c:v>1.0049999999999999</c:v>
                </c:pt>
                <c:pt idx="2682">
                  <c:v>1.002</c:v>
                </c:pt>
                <c:pt idx="2683">
                  <c:v>1.0049999999999999</c:v>
                </c:pt>
                <c:pt idx="2684">
                  <c:v>1.0049999999999999</c:v>
                </c:pt>
                <c:pt idx="2685">
                  <c:v>1.0049999999999999</c:v>
                </c:pt>
                <c:pt idx="2686">
                  <c:v>1.0049999999999999</c:v>
                </c:pt>
                <c:pt idx="2687">
                  <c:v>1.0049999999999999</c:v>
                </c:pt>
                <c:pt idx="2688">
                  <c:v>1.006</c:v>
                </c:pt>
                <c:pt idx="2689">
                  <c:v>1.0049999999999999</c:v>
                </c:pt>
                <c:pt idx="2690">
                  <c:v>1.0049999999999999</c:v>
                </c:pt>
                <c:pt idx="2691">
                  <c:v>1.004</c:v>
                </c:pt>
                <c:pt idx="2692">
                  <c:v>1.0049999999999999</c:v>
                </c:pt>
                <c:pt idx="2693">
                  <c:v>1.004</c:v>
                </c:pt>
                <c:pt idx="2694">
                  <c:v>1.004</c:v>
                </c:pt>
                <c:pt idx="2695">
                  <c:v>1.004</c:v>
                </c:pt>
                <c:pt idx="2696">
                  <c:v>1.006</c:v>
                </c:pt>
                <c:pt idx="2697">
                  <c:v>1.0049999999999999</c:v>
                </c:pt>
                <c:pt idx="2698">
                  <c:v>1.0049999999999999</c:v>
                </c:pt>
                <c:pt idx="2699">
                  <c:v>1.0049999999999999</c:v>
                </c:pt>
                <c:pt idx="2700">
                  <c:v>1.004</c:v>
                </c:pt>
                <c:pt idx="2701">
                  <c:v>1.006</c:v>
                </c:pt>
                <c:pt idx="2702">
                  <c:v>1.004</c:v>
                </c:pt>
                <c:pt idx="2703">
                  <c:v>1.0049999999999999</c:v>
                </c:pt>
                <c:pt idx="2704">
                  <c:v>1.004</c:v>
                </c:pt>
                <c:pt idx="2705">
                  <c:v>1.0049999999999999</c:v>
                </c:pt>
                <c:pt idx="2706">
                  <c:v>1.006</c:v>
                </c:pt>
                <c:pt idx="2707">
                  <c:v>1.0049999999999999</c:v>
                </c:pt>
                <c:pt idx="2708">
                  <c:v>1.002</c:v>
                </c:pt>
                <c:pt idx="2709">
                  <c:v>1.0049999999999999</c:v>
                </c:pt>
                <c:pt idx="2710">
                  <c:v>1.006</c:v>
                </c:pt>
                <c:pt idx="2711">
                  <c:v>1.0049999999999999</c:v>
                </c:pt>
                <c:pt idx="2712">
                  <c:v>1.004</c:v>
                </c:pt>
                <c:pt idx="2713">
                  <c:v>1.0049999999999999</c:v>
                </c:pt>
                <c:pt idx="2714">
                  <c:v>1.004</c:v>
                </c:pt>
                <c:pt idx="2715">
                  <c:v>1.006</c:v>
                </c:pt>
                <c:pt idx="2716">
                  <c:v>1.004</c:v>
                </c:pt>
                <c:pt idx="2717">
                  <c:v>1.0049999999999999</c:v>
                </c:pt>
                <c:pt idx="2718">
                  <c:v>1.0049999999999999</c:v>
                </c:pt>
                <c:pt idx="2719">
                  <c:v>1.006</c:v>
                </c:pt>
                <c:pt idx="2720">
                  <c:v>1.004</c:v>
                </c:pt>
                <c:pt idx="2721">
                  <c:v>1.0049999999999999</c:v>
                </c:pt>
                <c:pt idx="2722">
                  <c:v>1.0049999999999999</c:v>
                </c:pt>
                <c:pt idx="2723">
                  <c:v>1.0049999999999999</c:v>
                </c:pt>
                <c:pt idx="2724">
                  <c:v>1.0049999999999999</c:v>
                </c:pt>
                <c:pt idx="2725">
                  <c:v>1.004</c:v>
                </c:pt>
                <c:pt idx="2726">
                  <c:v>1.0049999999999999</c:v>
                </c:pt>
                <c:pt idx="2727">
                  <c:v>1.0049999999999999</c:v>
                </c:pt>
                <c:pt idx="2728">
                  <c:v>1.006</c:v>
                </c:pt>
                <c:pt idx="2729">
                  <c:v>1.0049999999999999</c:v>
                </c:pt>
                <c:pt idx="2730">
                  <c:v>1.0049999999999999</c:v>
                </c:pt>
                <c:pt idx="2731">
                  <c:v>1.0049999999999999</c:v>
                </c:pt>
                <c:pt idx="2732">
                  <c:v>1.002</c:v>
                </c:pt>
                <c:pt idx="2733">
                  <c:v>1.006</c:v>
                </c:pt>
                <c:pt idx="2734">
                  <c:v>1.004</c:v>
                </c:pt>
                <c:pt idx="2735">
                  <c:v>1.0049999999999999</c:v>
                </c:pt>
                <c:pt idx="2736">
                  <c:v>1.004</c:v>
                </c:pt>
                <c:pt idx="2737">
                  <c:v>1.004</c:v>
                </c:pt>
                <c:pt idx="2738">
                  <c:v>1.004</c:v>
                </c:pt>
                <c:pt idx="2739">
                  <c:v>1.002</c:v>
                </c:pt>
                <c:pt idx="2740">
                  <c:v>1.0049999999999999</c:v>
                </c:pt>
                <c:pt idx="2741">
                  <c:v>1.006</c:v>
                </c:pt>
                <c:pt idx="2742">
                  <c:v>1.004</c:v>
                </c:pt>
                <c:pt idx="2743">
                  <c:v>1.004</c:v>
                </c:pt>
                <c:pt idx="2744">
                  <c:v>1.004</c:v>
                </c:pt>
                <c:pt idx="2745">
                  <c:v>1.0049999999999999</c:v>
                </c:pt>
                <c:pt idx="2746">
                  <c:v>1.004</c:v>
                </c:pt>
                <c:pt idx="2747">
                  <c:v>1.004</c:v>
                </c:pt>
                <c:pt idx="2748">
                  <c:v>1.002</c:v>
                </c:pt>
                <c:pt idx="2749">
                  <c:v>1.002</c:v>
                </c:pt>
                <c:pt idx="2750">
                  <c:v>1.004</c:v>
                </c:pt>
                <c:pt idx="2751">
                  <c:v>1.004</c:v>
                </c:pt>
                <c:pt idx="2752">
                  <c:v>1.008</c:v>
                </c:pt>
                <c:pt idx="2753">
                  <c:v>1.0049999999999999</c:v>
                </c:pt>
                <c:pt idx="2754">
                  <c:v>1.006</c:v>
                </c:pt>
                <c:pt idx="2755">
                  <c:v>1.004</c:v>
                </c:pt>
                <c:pt idx="2756">
                  <c:v>1.0049999999999999</c:v>
                </c:pt>
                <c:pt idx="2757">
                  <c:v>1.0049999999999999</c:v>
                </c:pt>
                <c:pt idx="2758">
                  <c:v>1.006</c:v>
                </c:pt>
                <c:pt idx="2759">
                  <c:v>1.004</c:v>
                </c:pt>
                <c:pt idx="2760">
                  <c:v>1.004</c:v>
                </c:pt>
                <c:pt idx="2761">
                  <c:v>1.0049999999999999</c:v>
                </c:pt>
                <c:pt idx="2762">
                  <c:v>1.004</c:v>
                </c:pt>
                <c:pt idx="2763">
                  <c:v>1.006</c:v>
                </c:pt>
                <c:pt idx="2764">
                  <c:v>1.004</c:v>
                </c:pt>
                <c:pt idx="2765">
                  <c:v>1.006</c:v>
                </c:pt>
                <c:pt idx="2766">
                  <c:v>1.0049999999999999</c:v>
                </c:pt>
                <c:pt idx="2767">
                  <c:v>1.006</c:v>
                </c:pt>
                <c:pt idx="2768">
                  <c:v>1.0049999999999999</c:v>
                </c:pt>
                <c:pt idx="2769">
                  <c:v>1.002</c:v>
                </c:pt>
                <c:pt idx="2770">
                  <c:v>1.0049999999999999</c:v>
                </c:pt>
                <c:pt idx="2771">
                  <c:v>1.006</c:v>
                </c:pt>
                <c:pt idx="2772">
                  <c:v>1.004</c:v>
                </c:pt>
                <c:pt idx="2773">
                  <c:v>1.0049999999999999</c:v>
                </c:pt>
                <c:pt idx="2774">
                  <c:v>1.006</c:v>
                </c:pt>
                <c:pt idx="2775">
                  <c:v>1.0049999999999999</c:v>
                </c:pt>
                <c:pt idx="2776">
                  <c:v>1.0049999999999999</c:v>
                </c:pt>
                <c:pt idx="2777">
                  <c:v>1.0049999999999999</c:v>
                </c:pt>
                <c:pt idx="2778">
                  <c:v>1.004</c:v>
                </c:pt>
                <c:pt idx="2779">
                  <c:v>1.0049999999999999</c:v>
                </c:pt>
                <c:pt idx="2780">
                  <c:v>1.008</c:v>
                </c:pt>
                <c:pt idx="2781">
                  <c:v>1.008</c:v>
                </c:pt>
                <c:pt idx="2782">
                  <c:v>1.004</c:v>
                </c:pt>
                <c:pt idx="2783">
                  <c:v>1.006</c:v>
                </c:pt>
                <c:pt idx="2784">
                  <c:v>1.006</c:v>
                </c:pt>
                <c:pt idx="2785">
                  <c:v>1.004</c:v>
                </c:pt>
                <c:pt idx="2786">
                  <c:v>1.0049999999999999</c:v>
                </c:pt>
                <c:pt idx="2787">
                  <c:v>1.006</c:v>
                </c:pt>
                <c:pt idx="2788">
                  <c:v>1.004</c:v>
                </c:pt>
                <c:pt idx="2789">
                  <c:v>1.0049999999999999</c:v>
                </c:pt>
                <c:pt idx="2790">
                  <c:v>1.004</c:v>
                </c:pt>
                <c:pt idx="2791">
                  <c:v>1.004</c:v>
                </c:pt>
                <c:pt idx="2792">
                  <c:v>1.0049999999999999</c:v>
                </c:pt>
                <c:pt idx="2793">
                  <c:v>1.0049999999999999</c:v>
                </c:pt>
                <c:pt idx="2794">
                  <c:v>1.004</c:v>
                </c:pt>
                <c:pt idx="2795">
                  <c:v>1.0049999999999999</c:v>
                </c:pt>
                <c:pt idx="2796">
                  <c:v>1.004</c:v>
                </c:pt>
                <c:pt idx="2797">
                  <c:v>1.004</c:v>
                </c:pt>
                <c:pt idx="2798">
                  <c:v>1.006</c:v>
                </c:pt>
                <c:pt idx="2799">
                  <c:v>1.0049999999999999</c:v>
                </c:pt>
                <c:pt idx="2800">
                  <c:v>1.002</c:v>
                </c:pt>
                <c:pt idx="2801">
                  <c:v>1.006</c:v>
                </c:pt>
                <c:pt idx="2802">
                  <c:v>1.006</c:v>
                </c:pt>
                <c:pt idx="2803">
                  <c:v>1.006</c:v>
                </c:pt>
                <c:pt idx="2804">
                  <c:v>1.0049999999999999</c:v>
                </c:pt>
                <c:pt idx="2805">
                  <c:v>1.008</c:v>
                </c:pt>
                <c:pt idx="2806">
                  <c:v>1.0049999999999999</c:v>
                </c:pt>
                <c:pt idx="2807">
                  <c:v>1.0049999999999999</c:v>
                </c:pt>
                <c:pt idx="2808">
                  <c:v>1.0049999999999999</c:v>
                </c:pt>
                <c:pt idx="2809">
                  <c:v>1.004</c:v>
                </c:pt>
                <c:pt idx="2810">
                  <c:v>1.004</c:v>
                </c:pt>
                <c:pt idx="2811">
                  <c:v>1.004</c:v>
                </c:pt>
                <c:pt idx="2812">
                  <c:v>1.004</c:v>
                </c:pt>
                <c:pt idx="2813">
                  <c:v>1.004</c:v>
                </c:pt>
                <c:pt idx="2814">
                  <c:v>1.006</c:v>
                </c:pt>
                <c:pt idx="2815">
                  <c:v>1.004</c:v>
                </c:pt>
                <c:pt idx="2816">
                  <c:v>1.004</c:v>
                </c:pt>
                <c:pt idx="2817">
                  <c:v>1.0049999999999999</c:v>
                </c:pt>
                <c:pt idx="2818">
                  <c:v>1.0049999999999999</c:v>
                </c:pt>
                <c:pt idx="2819">
                  <c:v>1.006</c:v>
                </c:pt>
                <c:pt idx="2820">
                  <c:v>1.0049999999999999</c:v>
                </c:pt>
                <c:pt idx="2821">
                  <c:v>1.004</c:v>
                </c:pt>
                <c:pt idx="2822">
                  <c:v>1.004</c:v>
                </c:pt>
                <c:pt idx="2823">
                  <c:v>1.0049999999999999</c:v>
                </c:pt>
                <c:pt idx="2824">
                  <c:v>1.004</c:v>
                </c:pt>
                <c:pt idx="2825">
                  <c:v>1.004</c:v>
                </c:pt>
                <c:pt idx="2826">
                  <c:v>1.004</c:v>
                </c:pt>
                <c:pt idx="2827">
                  <c:v>1.0049999999999999</c:v>
                </c:pt>
                <c:pt idx="2828">
                  <c:v>1.0049999999999999</c:v>
                </c:pt>
                <c:pt idx="2829">
                  <c:v>1.006</c:v>
                </c:pt>
                <c:pt idx="2830">
                  <c:v>1.0049999999999999</c:v>
                </c:pt>
                <c:pt idx="2831">
                  <c:v>1.0049999999999999</c:v>
                </c:pt>
                <c:pt idx="2832">
                  <c:v>1.004</c:v>
                </c:pt>
                <c:pt idx="2833">
                  <c:v>1.006</c:v>
                </c:pt>
                <c:pt idx="2834">
                  <c:v>1.004</c:v>
                </c:pt>
                <c:pt idx="2835">
                  <c:v>1.004</c:v>
                </c:pt>
                <c:pt idx="2836">
                  <c:v>1.0049999999999999</c:v>
                </c:pt>
                <c:pt idx="2837">
                  <c:v>1.0049999999999999</c:v>
                </c:pt>
                <c:pt idx="2838">
                  <c:v>1.006</c:v>
                </c:pt>
                <c:pt idx="2839">
                  <c:v>1.0049999999999999</c:v>
                </c:pt>
                <c:pt idx="2840">
                  <c:v>1.002</c:v>
                </c:pt>
                <c:pt idx="2841">
                  <c:v>1.004</c:v>
                </c:pt>
                <c:pt idx="2842">
                  <c:v>1.004</c:v>
                </c:pt>
                <c:pt idx="2843">
                  <c:v>1.002</c:v>
                </c:pt>
                <c:pt idx="2844">
                  <c:v>1.004</c:v>
                </c:pt>
                <c:pt idx="2845">
                  <c:v>1.0049999999999999</c:v>
                </c:pt>
                <c:pt idx="2846">
                  <c:v>1.0049999999999999</c:v>
                </c:pt>
                <c:pt idx="2847">
                  <c:v>1.0049999999999999</c:v>
                </c:pt>
                <c:pt idx="2848">
                  <c:v>1.004</c:v>
                </c:pt>
                <c:pt idx="2849">
                  <c:v>1.002</c:v>
                </c:pt>
                <c:pt idx="2850">
                  <c:v>1.0049999999999999</c:v>
                </c:pt>
                <c:pt idx="2851">
                  <c:v>1.0049999999999999</c:v>
                </c:pt>
                <c:pt idx="2852">
                  <c:v>1.002</c:v>
                </c:pt>
                <c:pt idx="2853">
                  <c:v>1.002</c:v>
                </c:pt>
                <c:pt idx="2854">
                  <c:v>1.0049999999999999</c:v>
                </c:pt>
                <c:pt idx="2855">
                  <c:v>1.0049999999999999</c:v>
                </c:pt>
                <c:pt idx="2856">
                  <c:v>1.004</c:v>
                </c:pt>
                <c:pt idx="2857">
                  <c:v>1.004</c:v>
                </c:pt>
                <c:pt idx="2858">
                  <c:v>1.004</c:v>
                </c:pt>
                <c:pt idx="2859">
                  <c:v>1.0049999999999999</c:v>
                </c:pt>
                <c:pt idx="2860">
                  <c:v>1.004</c:v>
                </c:pt>
                <c:pt idx="2861">
                  <c:v>1.004</c:v>
                </c:pt>
                <c:pt idx="2862">
                  <c:v>1.002</c:v>
                </c:pt>
                <c:pt idx="2863">
                  <c:v>1.002</c:v>
                </c:pt>
                <c:pt idx="2864">
                  <c:v>1.004</c:v>
                </c:pt>
                <c:pt idx="2865">
                  <c:v>1.0049999999999999</c:v>
                </c:pt>
                <c:pt idx="2866">
                  <c:v>1.0049999999999999</c:v>
                </c:pt>
                <c:pt idx="2867">
                  <c:v>1.004</c:v>
                </c:pt>
                <c:pt idx="2868">
                  <c:v>1.19</c:v>
                </c:pt>
                <c:pt idx="2869">
                  <c:v>1.357</c:v>
                </c:pt>
                <c:pt idx="2870">
                  <c:v>1.4510000000000001</c:v>
                </c:pt>
                <c:pt idx="2871">
                  <c:v>1.528</c:v>
                </c:pt>
                <c:pt idx="2872">
                  <c:v>1.5740000000000001</c:v>
                </c:pt>
                <c:pt idx="2873">
                  <c:v>1.34</c:v>
                </c:pt>
                <c:pt idx="2874">
                  <c:v>1.071</c:v>
                </c:pt>
                <c:pt idx="2875">
                  <c:v>1.038</c:v>
                </c:pt>
                <c:pt idx="2876">
                  <c:v>1.0249999999999999</c:v>
                </c:pt>
                <c:pt idx="2877">
                  <c:v>1.016</c:v>
                </c:pt>
                <c:pt idx="2878">
                  <c:v>1.0109999999999999</c:v>
                </c:pt>
                <c:pt idx="2879">
                  <c:v>1.008</c:v>
                </c:pt>
                <c:pt idx="2880">
                  <c:v>1.004</c:v>
                </c:pt>
                <c:pt idx="2881">
                  <c:v>1.0009999999999999</c:v>
                </c:pt>
                <c:pt idx="2882">
                  <c:v>1.0009999999999999</c:v>
                </c:pt>
                <c:pt idx="2883">
                  <c:v>1</c:v>
                </c:pt>
                <c:pt idx="2884">
                  <c:v>0.999</c:v>
                </c:pt>
                <c:pt idx="2885">
                  <c:v>0.999</c:v>
                </c:pt>
                <c:pt idx="2886">
                  <c:v>0.999</c:v>
                </c:pt>
                <c:pt idx="2887">
                  <c:v>0.999</c:v>
                </c:pt>
                <c:pt idx="2888">
                  <c:v>0.998</c:v>
                </c:pt>
                <c:pt idx="2889">
                  <c:v>0.998</c:v>
                </c:pt>
                <c:pt idx="2890">
                  <c:v>0.998</c:v>
                </c:pt>
                <c:pt idx="2891">
                  <c:v>0.998</c:v>
                </c:pt>
                <c:pt idx="2892">
                  <c:v>0.996</c:v>
                </c:pt>
                <c:pt idx="2893">
                  <c:v>0.996</c:v>
                </c:pt>
                <c:pt idx="2894">
                  <c:v>0.996</c:v>
                </c:pt>
                <c:pt idx="2895">
                  <c:v>0.998</c:v>
                </c:pt>
                <c:pt idx="2896">
                  <c:v>0.999</c:v>
                </c:pt>
                <c:pt idx="2897">
                  <c:v>0.999</c:v>
                </c:pt>
                <c:pt idx="2898">
                  <c:v>0.999</c:v>
                </c:pt>
                <c:pt idx="2899">
                  <c:v>0.999</c:v>
                </c:pt>
                <c:pt idx="2900">
                  <c:v>0.999</c:v>
                </c:pt>
                <c:pt idx="2901">
                  <c:v>0.999</c:v>
                </c:pt>
                <c:pt idx="2902">
                  <c:v>0.998</c:v>
                </c:pt>
                <c:pt idx="2903">
                  <c:v>0.998</c:v>
                </c:pt>
                <c:pt idx="2904">
                  <c:v>0.999</c:v>
                </c:pt>
                <c:pt idx="2905">
                  <c:v>0.999</c:v>
                </c:pt>
                <c:pt idx="2906">
                  <c:v>0.999</c:v>
                </c:pt>
                <c:pt idx="2907">
                  <c:v>0.998</c:v>
                </c:pt>
                <c:pt idx="2908">
                  <c:v>0.999</c:v>
                </c:pt>
                <c:pt idx="2909">
                  <c:v>0.998</c:v>
                </c:pt>
                <c:pt idx="2910">
                  <c:v>0.999</c:v>
                </c:pt>
                <c:pt idx="2911">
                  <c:v>0.998</c:v>
                </c:pt>
                <c:pt idx="2912">
                  <c:v>1</c:v>
                </c:pt>
                <c:pt idx="2913">
                  <c:v>0.999</c:v>
                </c:pt>
                <c:pt idx="2914">
                  <c:v>0.999</c:v>
                </c:pt>
                <c:pt idx="2915">
                  <c:v>0.996</c:v>
                </c:pt>
                <c:pt idx="2916">
                  <c:v>1</c:v>
                </c:pt>
                <c:pt idx="2917">
                  <c:v>0.999</c:v>
                </c:pt>
                <c:pt idx="2918">
                  <c:v>0.999</c:v>
                </c:pt>
                <c:pt idx="2919">
                  <c:v>1</c:v>
                </c:pt>
                <c:pt idx="2920">
                  <c:v>0.999</c:v>
                </c:pt>
                <c:pt idx="2921">
                  <c:v>0.998</c:v>
                </c:pt>
                <c:pt idx="2922">
                  <c:v>1</c:v>
                </c:pt>
                <c:pt idx="2923">
                  <c:v>1.0009999999999999</c:v>
                </c:pt>
                <c:pt idx="2924">
                  <c:v>0.999</c:v>
                </c:pt>
                <c:pt idx="2925">
                  <c:v>1</c:v>
                </c:pt>
                <c:pt idx="2926">
                  <c:v>0.999</c:v>
                </c:pt>
                <c:pt idx="2927">
                  <c:v>0.998</c:v>
                </c:pt>
                <c:pt idx="2928">
                  <c:v>1</c:v>
                </c:pt>
                <c:pt idx="2929">
                  <c:v>0.998</c:v>
                </c:pt>
                <c:pt idx="2930">
                  <c:v>1</c:v>
                </c:pt>
                <c:pt idx="2931">
                  <c:v>0.999</c:v>
                </c:pt>
                <c:pt idx="2932">
                  <c:v>0.999</c:v>
                </c:pt>
                <c:pt idx="2933">
                  <c:v>0.998</c:v>
                </c:pt>
                <c:pt idx="2934">
                  <c:v>0.999</c:v>
                </c:pt>
                <c:pt idx="2935">
                  <c:v>0.999</c:v>
                </c:pt>
                <c:pt idx="2936">
                  <c:v>0.999</c:v>
                </c:pt>
                <c:pt idx="2937">
                  <c:v>1.0009999999999999</c:v>
                </c:pt>
                <c:pt idx="2938">
                  <c:v>0.999</c:v>
                </c:pt>
                <c:pt idx="2939">
                  <c:v>1</c:v>
                </c:pt>
                <c:pt idx="2940">
                  <c:v>0.999</c:v>
                </c:pt>
                <c:pt idx="2941">
                  <c:v>0.999</c:v>
                </c:pt>
                <c:pt idx="2942">
                  <c:v>1</c:v>
                </c:pt>
                <c:pt idx="2943">
                  <c:v>0.998</c:v>
                </c:pt>
                <c:pt idx="2944">
                  <c:v>1.0009999999999999</c:v>
                </c:pt>
                <c:pt idx="2945">
                  <c:v>1.0009999999999999</c:v>
                </c:pt>
                <c:pt idx="2946">
                  <c:v>0.999</c:v>
                </c:pt>
                <c:pt idx="2947">
                  <c:v>0.999</c:v>
                </c:pt>
                <c:pt idx="2948">
                  <c:v>1.0009999999999999</c:v>
                </c:pt>
                <c:pt idx="2949">
                  <c:v>1.0009999999999999</c:v>
                </c:pt>
                <c:pt idx="2950">
                  <c:v>1</c:v>
                </c:pt>
                <c:pt idx="2951">
                  <c:v>0.999</c:v>
                </c:pt>
                <c:pt idx="2952">
                  <c:v>1</c:v>
                </c:pt>
                <c:pt idx="2953">
                  <c:v>1</c:v>
                </c:pt>
                <c:pt idx="2954">
                  <c:v>0.999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1.0009999999999999</c:v>
                </c:pt>
                <c:pt idx="2959">
                  <c:v>1</c:v>
                </c:pt>
                <c:pt idx="2960">
                  <c:v>1</c:v>
                </c:pt>
                <c:pt idx="2961">
                  <c:v>1.0009999999999999</c:v>
                </c:pt>
                <c:pt idx="2962">
                  <c:v>1.0009999999999999</c:v>
                </c:pt>
                <c:pt idx="2963">
                  <c:v>1.0009999999999999</c:v>
                </c:pt>
                <c:pt idx="2964">
                  <c:v>1.0009999999999999</c:v>
                </c:pt>
                <c:pt idx="2965">
                  <c:v>1.0009999999999999</c:v>
                </c:pt>
                <c:pt idx="2966">
                  <c:v>0.999</c:v>
                </c:pt>
                <c:pt idx="2967">
                  <c:v>1</c:v>
                </c:pt>
                <c:pt idx="2968">
                  <c:v>1</c:v>
                </c:pt>
                <c:pt idx="2969">
                  <c:v>1.0009999999999999</c:v>
                </c:pt>
                <c:pt idx="2970">
                  <c:v>1.0009999999999999</c:v>
                </c:pt>
                <c:pt idx="2971">
                  <c:v>1.0009999999999999</c:v>
                </c:pt>
                <c:pt idx="2972">
                  <c:v>0.999</c:v>
                </c:pt>
                <c:pt idx="2973">
                  <c:v>1.0009999999999999</c:v>
                </c:pt>
                <c:pt idx="2974">
                  <c:v>1.0009999999999999</c:v>
                </c:pt>
                <c:pt idx="2975">
                  <c:v>1</c:v>
                </c:pt>
                <c:pt idx="2976">
                  <c:v>1.002</c:v>
                </c:pt>
                <c:pt idx="2977">
                  <c:v>1</c:v>
                </c:pt>
                <c:pt idx="2978">
                  <c:v>1</c:v>
                </c:pt>
                <c:pt idx="2979">
                  <c:v>1</c:v>
                </c:pt>
                <c:pt idx="2980">
                  <c:v>0.999</c:v>
                </c:pt>
                <c:pt idx="2981">
                  <c:v>0.999</c:v>
                </c:pt>
                <c:pt idx="2982">
                  <c:v>1</c:v>
                </c:pt>
                <c:pt idx="2983">
                  <c:v>1</c:v>
                </c:pt>
                <c:pt idx="2984">
                  <c:v>1.002</c:v>
                </c:pt>
                <c:pt idx="2985">
                  <c:v>1</c:v>
                </c:pt>
                <c:pt idx="2986">
                  <c:v>1</c:v>
                </c:pt>
                <c:pt idx="2987">
                  <c:v>1</c:v>
                </c:pt>
                <c:pt idx="2988">
                  <c:v>1</c:v>
                </c:pt>
                <c:pt idx="2989">
                  <c:v>1</c:v>
                </c:pt>
                <c:pt idx="2990">
                  <c:v>1.0009999999999999</c:v>
                </c:pt>
                <c:pt idx="2991">
                  <c:v>1</c:v>
                </c:pt>
                <c:pt idx="2992">
                  <c:v>1</c:v>
                </c:pt>
                <c:pt idx="2993">
                  <c:v>1.0009999999999999</c:v>
                </c:pt>
                <c:pt idx="2994">
                  <c:v>1.0009999999999999</c:v>
                </c:pt>
                <c:pt idx="2995">
                  <c:v>0.999</c:v>
                </c:pt>
                <c:pt idx="2996">
                  <c:v>1</c:v>
                </c:pt>
                <c:pt idx="2997">
                  <c:v>1.0009999999999999</c:v>
                </c:pt>
                <c:pt idx="2998">
                  <c:v>1</c:v>
                </c:pt>
                <c:pt idx="2999">
                  <c:v>0.999</c:v>
                </c:pt>
                <c:pt idx="3000">
                  <c:v>1.0009999999999999</c:v>
                </c:pt>
                <c:pt idx="3001">
                  <c:v>1.0009999999999999</c:v>
                </c:pt>
                <c:pt idx="3002">
                  <c:v>1</c:v>
                </c:pt>
                <c:pt idx="3003">
                  <c:v>1.002</c:v>
                </c:pt>
                <c:pt idx="3004">
                  <c:v>1</c:v>
                </c:pt>
                <c:pt idx="3005">
                  <c:v>1</c:v>
                </c:pt>
                <c:pt idx="3006">
                  <c:v>1.0009999999999999</c:v>
                </c:pt>
                <c:pt idx="3007">
                  <c:v>1.0009999999999999</c:v>
                </c:pt>
                <c:pt idx="3008">
                  <c:v>1.0009999999999999</c:v>
                </c:pt>
                <c:pt idx="3009">
                  <c:v>0.999</c:v>
                </c:pt>
                <c:pt idx="3010">
                  <c:v>1.0009999999999999</c:v>
                </c:pt>
                <c:pt idx="3011">
                  <c:v>1</c:v>
                </c:pt>
                <c:pt idx="3012">
                  <c:v>1.002</c:v>
                </c:pt>
                <c:pt idx="3013">
                  <c:v>1.0009999999999999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1.0009999999999999</c:v>
                </c:pt>
                <c:pt idx="3018">
                  <c:v>1</c:v>
                </c:pt>
                <c:pt idx="3019">
                  <c:v>1.0009999999999999</c:v>
                </c:pt>
                <c:pt idx="3020">
                  <c:v>1</c:v>
                </c:pt>
                <c:pt idx="3021">
                  <c:v>1.002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1.0009999999999999</c:v>
                </c:pt>
                <c:pt idx="3026">
                  <c:v>1</c:v>
                </c:pt>
                <c:pt idx="3027">
                  <c:v>1</c:v>
                </c:pt>
                <c:pt idx="3028">
                  <c:v>0.999</c:v>
                </c:pt>
                <c:pt idx="3029">
                  <c:v>0.999</c:v>
                </c:pt>
                <c:pt idx="3030">
                  <c:v>1</c:v>
                </c:pt>
                <c:pt idx="3031">
                  <c:v>1.0009999999999999</c:v>
                </c:pt>
                <c:pt idx="3032">
                  <c:v>1.002</c:v>
                </c:pt>
                <c:pt idx="3033">
                  <c:v>1</c:v>
                </c:pt>
                <c:pt idx="3034">
                  <c:v>1</c:v>
                </c:pt>
                <c:pt idx="3035">
                  <c:v>1.0009999999999999</c:v>
                </c:pt>
                <c:pt idx="3036">
                  <c:v>1.0009999999999999</c:v>
                </c:pt>
                <c:pt idx="3037">
                  <c:v>1.002</c:v>
                </c:pt>
                <c:pt idx="3038">
                  <c:v>1.0009999999999999</c:v>
                </c:pt>
                <c:pt idx="3039">
                  <c:v>1.002</c:v>
                </c:pt>
                <c:pt idx="3040">
                  <c:v>1.002</c:v>
                </c:pt>
                <c:pt idx="3041">
                  <c:v>1.002</c:v>
                </c:pt>
                <c:pt idx="3042">
                  <c:v>1.0009999999999999</c:v>
                </c:pt>
                <c:pt idx="3043">
                  <c:v>1.0009999999999999</c:v>
                </c:pt>
                <c:pt idx="3044">
                  <c:v>1.002</c:v>
                </c:pt>
                <c:pt idx="3045">
                  <c:v>1.0009999999999999</c:v>
                </c:pt>
                <c:pt idx="3046">
                  <c:v>1.002</c:v>
                </c:pt>
                <c:pt idx="3047">
                  <c:v>0.999</c:v>
                </c:pt>
                <c:pt idx="3048">
                  <c:v>0.999</c:v>
                </c:pt>
                <c:pt idx="3049">
                  <c:v>1</c:v>
                </c:pt>
                <c:pt idx="3050">
                  <c:v>0.999</c:v>
                </c:pt>
                <c:pt idx="3051">
                  <c:v>1.0009999999999999</c:v>
                </c:pt>
                <c:pt idx="3052">
                  <c:v>0.999</c:v>
                </c:pt>
                <c:pt idx="3053">
                  <c:v>1.002</c:v>
                </c:pt>
                <c:pt idx="3054">
                  <c:v>1.002</c:v>
                </c:pt>
                <c:pt idx="3055">
                  <c:v>1.0009999999999999</c:v>
                </c:pt>
                <c:pt idx="3056">
                  <c:v>1.002</c:v>
                </c:pt>
                <c:pt idx="3057">
                  <c:v>1.0009999999999999</c:v>
                </c:pt>
                <c:pt idx="3058">
                  <c:v>1.002</c:v>
                </c:pt>
                <c:pt idx="3059">
                  <c:v>1</c:v>
                </c:pt>
                <c:pt idx="3060">
                  <c:v>1.0009999999999999</c:v>
                </c:pt>
                <c:pt idx="3061">
                  <c:v>1</c:v>
                </c:pt>
                <c:pt idx="3062">
                  <c:v>1</c:v>
                </c:pt>
                <c:pt idx="3063">
                  <c:v>1.0009999999999999</c:v>
                </c:pt>
                <c:pt idx="3064">
                  <c:v>1</c:v>
                </c:pt>
                <c:pt idx="3065">
                  <c:v>1</c:v>
                </c:pt>
                <c:pt idx="3066">
                  <c:v>1.002</c:v>
                </c:pt>
                <c:pt idx="3067">
                  <c:v>1</c:v>
                </c:pt>
                <c:pt idx="3068">
                  <c:v>1</c:v>
                </c:pt>
                <c:pt idx="3069">
                  <c:v>1.004</c:v>
                </c:pt>
                <c:pt idx="3070">
                  <c:v>1</c:v>
                </c:pt>
                <c:pt idx="3071">
                  <c:v>1</c:v>
                </c:pt>
                <c:pt idx="3072">
                  <c:v>1</c:v>
                </c:pt>
                <c:pt idx="3073">
                  <c:v>0.999</c:v>
                </c:pt>
                <c:pt idx="3074">
                  <c:v>1.002</c:v>
                </c:pt>
                <c:pt idx="3075">
                  <c:v>1.0009999999999999</c:v>
                </c:pt>
                <c:pt idx="3076">
                  <c:v>1</c:v>
                </c:pt>
                <c:pt idx="3077">
                  <c:v>1.0009999999999999</c:v>
                </c:pt>
                <c:pt idx="3078">
                  <c:v>1</c:v>
                </c:pt>
                <c:pt idx="3079">
                  <c:v>1.0009999999999999</c:v>
                </c:pt>
                <c:pt idx="3080">
                  <c:v>1.0009999999999999</c:v>
                </c:pt>
                <c:pt idx="3081">
                  <c:v>1.002</c:v>
                </c:pt>
                <c:pt idx="3082">
                  <c:v>1.0009999999999999</c:v>
                </c:pt>
                <c:pt idx="3083">
                  <c:v>1.0009999999999999</c:v>
                </c:pt>
                <c:pt idx="3084">
                  <c:v>1.002</c:v>
                </c:pt>
                <c:pt idx="3085">
                  <c:v>1</c:v>
                </c:pt>
                <c:pt idx="3086">
                  <c:v>1.0009999999999999</c:v>
                </c:pt>
                <c:pt idx="3087">
                  <c:v>1.0009999999999999</c:v>
                </c:pt>
                <c:pt idx="3088">
                  <c:v>1</c:v>
                </c:pt>
                <c:pt idx="3089">
                  <c:v>1.0009999999999999</c:v>
                </c:pt>
                <c:pt idx="3090">
                  <c:v>1.0009999999999999</c:v>
                </c:pt>
                <c:pt idx="3091">
                  <c:v>1.0009999999999999</c:v>
                </c:pt>
                <c:pt idx="3092">
                  <c:v>1.0009999999999999</c:v>
                </c:pt>
                <c:pt idx="3093">
                  <c:v>1</c:v>
                </c:pt>
                <c:pt idx="3094">
                  <c:v>1</c:v>
                </c:pt>
                <c:pt idx="3095">
                  <c:v>1.002</c:v>
                </c:pt>
                <c:pt idx="3096">
                  <c:v>1.0009999999999999</c:v>
                </c:pt>
                <c:pt idx="3097">
                  <c:v>1.0009999999999999</c:v>
                </c:pt>
                <c:pt idx="3098">
                  <c:v>1</c:v>
                </c:pt>
                <c:pt idx="3099">
                  <c:v>1.002</c:v>
                </c:pt>
                <c:pt idx="3100">
                  <c:v>1</c:v>
                </c:pt>
                <c:pt idx="3101">
                  <c:v>1</c:v>
                </c:pt>
                <c:pt idx="3102">
                  <c:v>1.0009999999999999</c:v>
                </c:pt>
                <c:pt idx="3103">
                  <c:v>1</c:v>
                </c:pt>
                <c:pt idx="3104">
                  <c:v>1</c:v>
                </c:pt>
                <c:pt idx="3105">
                  <c:v>1.0009999999999999</c:v>
                </c:pt>
                <c:pt idx="3106">
                  <c:v>1</c:v>
                </c:pt>
                <c:pt idx="3107">
                  <c:v>1.0009999999999999</c:v>
                </c:pt>
                <c:pt idx="3108">
                  <c:v>1.002</c:v>
                </c:pt>
                <c:pt idx="3109">
                  <c:v>0.999</c:v>
                </c:pt>
                <c:pt idx="3110">
                  <c:v>1</c:v>
                </c:pt>
                <c:pt idx="3111">
                  <c:v>1.0009999999999999</c:v>
                </c:pt>
                <c:pt idx="3112">
                  <c:v>1.0009999999999999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1.0009999999999999</c:v>
                </c:pt>
                <c:pt idx="3117">
                  <c:v>1</c:v>
                </c:pt>
                <c:pt idx="3118">
                  <c:v>1</c:v>
                </c:pt>
                <c:pt idx="3119">
                  <c:v>1.0009999999999999</c:v>
                </c:pt>
                <c:pt idx="3120">
                  <c:v>1.0009999999999999</c:v>
                </c:pt>
                <c:pt idx="3121">
                  <c:v>1</c:v>
                </c:pt>
                <c:pt idx="3122">
                  <c:v>1.0009999999999999</c:v>
                </c:pt>
                <c:pt idx="3123">
                  <c:v>1.002</c:v>
                </c:pt>
                <c:pt idx="3124">
                  <c:v>1.0009999999999999</c:v>
                </c:pt>
                <c:pt idx="3125">
                  <c:v>1.0009999999999999</c:v>
                </c:pt>
                <c:pt idx="3126">
                  <c:v>1</c:v>
                </c:pt>
                <c:pt idx="3127">
                  <c:v>1.0009999999999999</c:v>
                </c:pt>
                <c:pt idx="3128">
                  <c:v>1.0009999999999999</c:v>
                </c:pt>
                <c:pt idx="3129">
                  <c:v>1.0009999999999999</c:v>
                </c:pt>
                <c:pt idx="3130">
                  <c:v>1.002</c:v>
                </c:pt>
                <c:pt idx="3131">
                  <c:v>1.0009999999999999</c:v>
                </c:pt>
                <c:pt idx="3132">
                  <c:v>1.0009999999999999</c:v>
                </c:pt>
                <c:pt idx="3133">
                  <c:v>1.0009999999999999</c:v>
                </c:pt>
                <c:pt idx="3134">
                  <c:v>1.0009999999999999</c:v>
                </c:pt>
                <c:pt idx="3135">
                  <c:v>1.0009999999999999</c:v>
                </c:pt>
                <c:pt idx="3136">
                  <c:v>1</c:v>
                </c:pt>
                <c:pt idx="3137">
                  <c:v>1</c:v>
                </c:pt>
                <c:pt idx="3138">
                  <c:v>1.0009999999999999</c:v>
                </c:pt>
                <c:pt idx="3139">
                  <c:v>1.0009999999999999</c:v>
                </c:pt>
                <c:pt idx="3140">
                  <c:v>1</c:v>
                </c:pt>
                <c:pt idx="3141">
                  <c:v>1.0009999999999999</c:v>
                </c:pt>
                <c:pt idx="3142">
                  <c:v>1.0009999999999999</c:v>
                </c:pt>
                <c:pt idx="3143">
                  <c:v>1.0009999999999999</c:v>
                </c:pt>
                <c:pt idx="3144">
                  <c:v>1.0009999999999999</c:v>
                </c:pt>
                <c:pt idx="3145">
                  <c:v>1.0009999999999999</c:v>
                </c:pt>
                <c:pt idx="3146">
                  <c:v>1.0009999999999999</c:v>
                </c:pt>
                <c:pt idx="3147">
                  <c:v>1</c:v>
                </c:pt>
                <c:pt idx="3148">
                  <c:v>1.0009999999999999</c:v>
                </c:pt>
                <c:pt idx="3149">
                  <c:v>1.0009999999999999</c:v>
                </c:pt>
                <c:pt idx="3150">
                  <c:v>1.0009999999999999</c:v>
                </c:pt>
                <c:pt idx="3151">
                  <c:v>1.002</c:v>
                </c:pt>
                <c:pt idx="3152">
                  <c:v>1.0009999999999999</c:v>
                </c:pt>
                <c:pt idx="3153">
                  <c:v>1.0009999999999999</c:v>
                </c:pt>
                <c:pt idx="3154">
                  <c:v>1.002</c:v>
                </c:pt>
                <c:pt idx="3155">
                  <c:v>1.0009999999999999</c:v>
                </c:pt>
                <c:pt idx="3156">
                  <c:v>1</c:v>
                </c:pt>
                <c:pt idx="3157">
                  <c:v>1</c:v>
                </c:pt>
                <c:pt idx="3158">
                  <c:v>1.0009999999999999</c:v>
                </c:pt>
                <c:pt idx="3159">
                  <c:v>1.002</c:v>
                </c:pt>
                <c:pt idx="3160">
                  <c:v>1</c:v>
                </c:pt>
                <c:pt idx="3161">
                  <c:v>1.0009999999999999</c:v>
                </c:pt>
                <c:pt idx="3162">
                  <c:v>1</c:v>
                </c:pt>
                <c:pt idx="3163">
                  <c:v>1.0009999999999999</c:v>
                </c:pt>
                <c:pt idx="3164">
                  <c:v>1.0009999999999999</c:v>
                </c:pt>
                <c:pt idx="3165">
                  <c:v>1.002</c:v>
                </c:pt>
                <c:pt idx="3166">
                  <c:v>1.0009999999999999</c:v>
                </c:pt>
                <c:pt idx="3167">
                  <c:v>1</c:v>
                </c:pt>
                <c:pt idx="3168">
                  <c:v>1</c:v>
                </c:pt>
                <c:pt idx="3169">
                  <c:v>1.002</c:v>
                </c:pt>
                <c:pt idx="3170">
                  <c:v>0.999</c:v>
                </c:pt>
                <c:pt idx="3171">
                  <c:v>1</c:v>
                </c:pt>
                <c:pt idx="3172">
                  <c:v>1.0009999999999999</c:v>
                </c:pt>
                <c:pt idx="3173">
                  <c:v>1.0009999999999999</c:v>
                </c:pt>
                <c:pt idx="3174">
                  <c:v>1.002</c:v>
                </c:pt>
                <c:pt idx="3175">
                  <c:v>1.0009999999999999</c:v>
                </c:pt>
                <c:pt idx="3176">
                  <c:v>1.002</c:v>
                </c:pt>
                <c:pt idx="3177">
                  <c:v>0.999</c:v>
                </c:pt>
                <c:pt idx="3178">
                  <c:v>1.0009999999999999</c:v>
                </c:pt>
                <c:pt idx="3179">
                  <c:v>1.0009999999999999</c:v>
                </c:pt>
                <c:pt idx="3180">
                  <c:v>1.0009999999999999</c:v>
                </c:pt>
                <c:pt idx="3181">
                  <c:v>1.0009999999999999</c:v>
                </c:pt>
                <c:pt idx="3182">
                  <c:v>1.0009999999999999</c:v>
                </c:pt>
                <c:pt idx="3183">
                  <c:v>1</c:v>
                </c:pt>
                <c:pt idx="3184">
                  <c:v>1</c:v>
                </c:pt>
                <c:pt idx="3185">
                  <c:v>1.0009999999999999</c:v>
                </c:pt>
                <c:pt idx="3186">
                  <c:v>1.0009999999999999</c:v>
                </c:pt>
                <c:pt idx="3187">
                  <c:v>1.0009999999999999</c:v>
                </c:pt>
                <c:pt idx="3188">
                  <c:v>1.0009999999999999</c:v>
                </c:pt>
                <c:pt idx="3189">
                  <c:v>1</c:v>
                </c:pt>
                <c:pt idx="3190">
                  <c:v>1.0009999999999999</c:v>
                </c:pt>
                <c:pt idx="3191">
                  <c:v>1.0009999999999999</c:v>
                </c:pt>
                <c:pt idx="3192">
                  <c:v>1.0009999999999999</c:v>
                </c:pt>
                <c:pt idx="3193">
                  <c:v>1.0009999999999999</c:v>
                </c:pt>
                <c:pt idx="3194">
                  <c:v>1</c:v>
                </c:pt>
                <c:pt idx="3195">
                  <c:v>1</c:v>
                </c:pt>
                <c:pt idx="3196">
                  <c:v>1.0009999999999999</c:v>
                </c:pt>
                <c:pt idx="3197">
                  <c:v>1.0009999999999999</c:v>
                </c:pt>
                <c:pt idx="3198">
                  <c:v>1</c:v>
                </c:pt>
                <c:pt idx="3199">
                  <c:v>1.0009999999999999</c:v>
                </c:pt>
                <c:pt idx="3200">
                  <c:v>1</c:v>
                </c:pt>
                <c:pt idx="3201">
                  <c:v>1.1910000000000001</c:v>
                </c:pt>
                <c:pt idx="3202">
                  <c:v>1.355</c:v>
                </c:pt>
                <c:pt idx="3203">
                  <c:v>1.4490000000000001</c:v>
                </c:pt>
                <c:pt idx="3204">
                  <c:v>1.528</c:v>
                </c:pt>
                <c:pt idx="3205">
                  <c:v>1.5760000000000001</c:v>
                </c:pt>
                <c:pt idx="3206">
                  <c:v>1.341</c:v>
                </c:pt>
                <c:pt idx="3207">
                  <c:v>1.071</c:v>
                </c:pt>
                <c:pt idx="3208">
                  <c:v>1.036</c:v>
                </c:pt>
                <c:pt idx="3209">
                  <c:v>1.022</c:v>
                </c:pt>
                <c:pt idx="3210">
                  <c:v>1.0149999999999999</c:v>
                </c:pt>
                <c:pt idx="3211">
                  <c:v>1.0089999999999999</c:v>
                </c:pt>
                <c:pt idx="3212">
                  <c:v>1.006</c:v>
                </c:pt>
                <c:pt idx="3213">
                  <c:v>1.0009999999999999</c:v>
                </c:pt>
                <c:pt idx="3214">
                  <c:v>1</c:v>
                </c:pt>
                <c:pt idx="3215">
                  <c:v>1</c:v>
                </c:pt>
                <c:pt idx="3216">
                  <c:v>0.996</c:v>
                </c:pt>
                <c:pt idx="3217">
                  <c:v>0.996</c:v>
                </c:pt>
                <c:pt idx="3218">
                  <c:v>0.996</c:v>
                </c:pt>
                <c:pt idx="3219">
                  <c:v>0.998</c:v>
                </c:pt>
                <c:pt idx="3220">
                  <c:v>0.99399999999999999</c:v>
                </c:pt>
                <c:pt idx="3221">
                  <c:v>0.99399999999999999</c:v>
                </c:pt>
                <c:pt idx="3222">
                  <c:v>0.99399999999999999</c:v>
                </c:pt>
                <c:pt idx="3223">
                  <c:v>0.99399999999999999</c:v>
                </c:pt>
                <c:pt idx="3224">
                  <c:v>0.995</c:v>
                </c:pt>
                <c:pt idx="3225">
                  <c:v>0.99399999999999999</c:v>
                </c:pt>
                <c:pt idx="3226">
                  <c:v>0.995</c:v>
                </c:pt>
                <c:pt idx="3227">
                  <c:v>0.99399999999999999</c:v>
                </c:pt>
                <c:pt idx="3228">
                  <c:v>0.99399999999999999</c:v>
                </c:pt>
                <c:pt idx="3229">
                  <c:v>0.99299999999999999</c:v>
                </c:pt>
                <c:pt idx="3230">
                  <c:v>0.99399999999999999</c:v>
                </c:pt>
                <c:pt idx="3231">
                  <c:v>0.99299999999999999</c:v>
                </c:pt>
                <c:pt idx="3232">
                  <c:v>0.99299999999999999</c:v>
                </c:pt>
                <c:pt idx="3233">
                  <c:v>0.99299999999999999</c:v>
                </c:pt>
                <c:pt idx="3234">
                  <c:v>0.99099999999999999</c:v>
                </c:pt>
                <c:pt idx="3235">
                  <c:v>0.99299999999999999</c:v>
                </c:pt>
                <c:pt idx="3236">
                  <c:v>0.99399999999999999</c:v>
                </c:pt>
                <c:pt idx="3237">
                  <c:v>0.995</c:v>
                </c:pt>
                <c:pt idx="3238">
                  <c:v>0.995</c:v>
                </c:pt>
                <c:pt idx="3239">
                  <c:v>0.99399999999999999</c:v>
                </c:pt>
                <c:pt idx="3240">
                  <c:v>0.99399999999999999</c:v>
                </c:pt>
                <c:pt idx="3241">
                  <c:v>0.99399999999999999</c:v>
                </c:pt>
                <c:pt idx="3242">
                  <c:v>0.99299999999999999</c:v>
                </c:pt>
                <c:pt idx="3243">
                  <c:v>0.996</c:v>
                </c:pt>
                <c:pt idx="3244">
                  <c:v>0.996</c:v>
                </c:pt>
                <c:pt idx="3245">
                  <c:v>0.99399999999999999</c:v>
                </c:pt>
                <c:pt idx="3246">
                  <c:v>0.995</c:v>
                </c:pt>
                <c:pt idx="3247">
                  <c:v>0.99299999999999999</c:v>
                </c:pt>
                <c:pt idx="3248">
                  <c:v>0.99399999999999999</c:v>
                </c:pt>
                <c:pt idx="3249">
                  <c:v>0.995</c:v>
                </c:pt>
                <c:pt idx="3250">
                  <c:v>0.99399999999999999</c:v>
                </c:pt>
                <c:pt idx="3251">
                  <c:v>0.99399999999999999</c:v>
                </c:pt>
                <c:pt idx="3252">
                  <c:v>0.99299999999999999</c:v>
                </c:pt>
                <c:pt idx="3253">
                  <c:v>0.99399999999999999</c:v>
                </c:pt>
                <c:pt idx="3254">
                  <c:v>0.995</c:v>
                </c:pt>
                <c:pt idx="3255">
                  <c:v>0.995</c:v>
                </c:pt>
                <c:pt idx="3256">
                  <c:v>0.995</c:v>
                </c:pt>
                <c:pt idx="3257">
                  <c:v>0.99399999999999999</c:v>
                </c:pt>
                <c:pt idx="3258">
                  <c:v>0.99299999999999999</c:v>
                </c:pt>
                <c:pt idx="3259">
                  <c:v>0.99399999999999999</c:v>
                </c:pt>
                <c:pt idx="3260">
                  <c:v>0.99399999999999999</c:v>
                </c:pt>
                <c:pt idx="3261">
                  <c:v>0.996</c:v>
                </c:pt>
                <c:pt idx="3262">
                  <c:v>0.99399999999999999</c:v>
                </c:pt>
                <c:pt idx="3263">
                  <c:v>0.99399999999999999</c:v>
                </c:pt>
                <c:pt idx="3264">
                  <c:v>0.99399999999999999</c:v>
                </c:pt>
                <c:pt idx="3265">
                  <c:v>0.995</c:v>
                </c:pt>
                <c:pt idx="3266">
                  <c:v>0.995</c:v>
                </c:pt>
                <c:pt idx="3267">
                  <c:v>0.99399999999999999</c:v>
                </c:pt>
                <c:pt idx="3268">
                  <c:v>0.995</c:v>
                </c:pt>
                <c:pt idx="3269">
                  <c:v>0.99399999999999999</c:v>
                </c:pt>
                <c:pt idx="3270">
                  <c:v>0.99399999999999999</c:v>
                </c:pt>
                <c:pt idx="3271">
                  <c:v>0.99299999999999999</c:v>
                </c:pt>
                <c:pt idx="3272">
                  <c:v>0.995</c:v>
                </c:pt>
                <c:pt idx="3273">
                  <c:v>0.99399999999999999</c:v>
                </c:pt>
                <c:pt idx="3274">
                  <c:v>0.995</c:v>
                </c:pt>
                <c:pt idx="3275">
                  <c:v>0.99399999999999999</c:v>
                </c:pt>
                <c:pt idx="3276">
                  <c:v>0.99299999999999999</c:v>
                </c:pt>
                <c:pt idx="3277">
                  <c:v>0.995</c:v>
                </c:pt>
                <c:pt idx="3278">
                  <c:v>0.995</c:v>
                </c:pt>
                <c:pt idx="3279">
                  <c:v>0.99299999999999999</c:v>
                </c:pt>
                <c:pt idx="3280">
                  <c:v>0.99299999999999999</c:v>
                </c:pt>
                <c:pt idx="3281">
                  <c:v>0.995</c:v>
                </c:pt>
                <c:pt idx="3282">
                  <c:v>0.99399999999999999</c:v>
                </c:pt>
                <c:pt idx="3283">
                  <c:v>0.99399999999999999</c:v>
                </c:pt>
                <c:pt idx="3284">
                  <c:v>0.995</c:v>
                </c:pt>
                <c:pt idx="3285">
                  <c:v>0.99399999999999999</c:v>
                </c:pt>
                <c:pt idx="3286">
                  <c:v>0.99299999999999999</c:v>
                </c:pt>
                <c:pt idx="3287">
                  <c:v>0.995</c:v>
                </c:pt>
                <c:pt idx="3288">
                  <c:v>0.996</c:v>
                </c:pt>
                <c:pt idx="3289">
                  <c:v>0.995</c:v>
                </c:pt>
                <c:pt idx="3290">
                  <c:v>0.995</c:v>
                </c:pt>
                <c:pt idx="3291">
                  <c:v>0.99399999999999999</c:v>
                </c:pt>
                <c:pt idx="3292">
                  <c:v>0.99399999999999999</c:v>
                </c:pt>
                <c:pt idx="3293">
                  <c:v>0.995</c:v>
                </c:pt>
                <c:pt idx="3294">
                  <c:v>0.99299999999999999</c:v>
                </c:pt>
                <c:pt idx="3295">
                  <c:v>0.99399999999999999</c:v>
                </c:pt>
                <c:pt idx="3296">
                  <c:v>0.99399999999999999</c:v>
                </c:pt>
                <c:pt idx="3297">
                  <c:v>0.995</c:v>
                </c:pt>
                <c:pt idx="3298">
                  <c:v>0.995</c:v>
                </c:pt>
                <c:pt idx="3299">
                  <c:v>0.995</c:v>
                </c:pt>
                <c:pt idx="3300">
                  <c:v>0.995</c:v>
                </c:pt>
                <c:pt idx="3301">
                  <c:v>0.99399999999999999</c:v>
                </c:pt>
                <c:pt idx="3302">
                  <c:v>0.996</c:v>
                </c:pt>
                <c:pt idx="3303">
                  <c:v>0.99399999999999999</c:v>
                </c:pt>
                <c:pt idx="3304">
                  <c:v>0.996</c:v>
                </c:pt>
                <c:pt idx="3305">
                  <c:v>0.99399999999999999</c:v>
                </c:pt>
                <c:pt idx="3306">
                  <c:v>0.99399999999999999</c:v>
                </c:pt>
                <c:pt idx="3307">
                  <c:v>0.995</c:v>
                </c:pt>
                <c:pt idx="3308">
                  <c:v>0.99399999999999999</c:v>
                </c:pt>
                <c:pt idx="3309">
                  <c:v>0.99299999999999999</c:v>
                </c:pt>
                <c:pt idx="3310">
                  <c:v>0.99299999999999999</c:v>
                </c:pt>
                <c:pt idx="3311">
                  <c:v>0.995</c:v>
                </c:pt>
                <c:pt idx="3312">
                  <c:v>0.99399999999999999</c:v>
                </c:pt>
                <c:pt idx="3313">
                  <c:v>0.99399999999999999</c:v>
                </c:pt>
                <c:pt idx="3314">
                  <c:v>0.99399999999999999</c:v>
                </c:pt>
                <c:pt idx="3315">
                  <c:v>0.99299999999999999</c:v>
                </c:pt>
                <c:pt idx="3316">
                  <c:v>0.995</c:v>
                </c:pt>
                <c:pt idx="3317">
                  <c:v>0.996</c:v>
                </c:pt>
                <c:pt idx="3318">
                  <c:v>0.99399999999999999</c:v>
                </c:pt>
                <c:pt idx="3319">
                  <c:v>0.995</c:v>
                </c:pt>
                <c:pt idx="3320">
                  <c:v>0.99399999999999999</c:v>
                </c:pt>
                <c:pt idx="3321">
                  <c:v>0.995</c:v>
                </c:pt>
                <c:pt idx="3322">
                  <c:v>0.99399999999999999</c:v>
                </c:pt>
                <c:pt idx="3323">
                  <c:v>0.996</c:v>
                </c:pt>
                <c:pt idx="3324">
                  <c:v>0.99299999999999999</c:v>
                </c:pt>
                <c:pt idx="3325">
                  <c:v>0.99299999999999999</c:v>
                </c:pt>
                <c:pt idx="3326">
                  <c:v>0.99399999999999999</c:v>
                </c:pt>
                <c:pt idx="3327">
                  <c:v>0.99399999999999999</c:v>
                </c:pt>
                <c:pt idx="3328">
                  <c:v>0.995</c:v>
                </c:pt>
                <c:pt idx="3329">
                  <c:v>0.995</c:v>
                </c:pt>
                <c:pt idx="3330">
                  <c:v>0.99399999999999999</c:v>
                </c:pt>
                <c:pt idx="3331">
                  <c:v>0.99399999999999999</c:v>
                </c:pt>
                <c:pt idx="3332">
                  <c:v>0.995</c:v>
                </c:pt>
                <c:pt idx="3333">
                  <c:v>0.99399999999999999</c:v>
                </c:pt>
                <c:pt idx="3334">
                  <c:v>0.99399999999999999</c:v>
                </c:pt>
                <c:pt idx="3335">
                  <c:v>0.99399999999999999</c:v>
                </c:pt>
                <c:pt idx="3336">
                  <c:v>0.996</c:v>
                </c:pt>
                <c:pt idx="3337">
                  <c:v>0.99399999999999999</c:v>
                </c:pt>
                <c:pt idx="3338">
                  <c:v>0.99399999999999999</c:v>
                </c:pt>
                <c:pt idx="3339">
                  <c:v>0.99399999999999999</c:v>
                </c:pt>
                <c:pt idx="3340">
                  <c:v>0.995</c:v>
                </c:pt>
                <c:pt idx="3341">
                  <c:v>0.995</c:v>
                </c:pt>
                <c:pt idx="3342">
                  <c:v>0.99399999999999999</c:v>
                </c:pt>
                <c:pt idx="3343">
                  <c:v>0.99399999999999999</c:v>
                </c:pt>
                <c:pt idx="3344">
                  <c:v>0.998</c:v>
                </c:pt>
                <c:pt idx="3345">
                  <c:v>0.99399999999999999</c:v>
                </c:pt>
                <c:pt idx="3346">
                  <c:v>0.995</c:v>
                </c:pt>
                <c:pt idx="3347">
                  <c:v>0.996</c:v>
                </c:pt>
                <c:pt idx="3348">
                  <c:v>0.995</c:v>
                </c:pt>
                <c:pt idx="3349">
                  <c:v>0.99399999999999999</c:v>
                </c:pt>
                <c:pt idx="3350">
                  <c:v>0.99399999999999999</c:v>
                </c:pt>
                <c:pt idx="3351">
                  <c:v>0.996</c:v>
                </c:pt>
                <c:pt idx="3352">
                  <c:v>0.99399999999999999</c:v>
                </c:pt>
                <c:pt idx="3353">
                  <c:v>0.995</c:v>
                </c:pt>
                <c:pt idx="3354">
                  <c:v>0.99399999999999999</c:v>
                </c:pt>
                <c:pt idx="3355">
                  <c:v>0.995</c:v>
                </c:pt>
                <c:pt idx="3356">
                  <c:v>0.995</c:v>
                </c:pt>
                <c:pt idx="3357">
                  <c:v>0.99399999999999999</c:v>
                </c:pt>
                <c:pt idx="3358">
                  <c:v>0.99399999999999999</c:v>
                </c:pt>
                <c:pt idx="3359">
                  <c:v>0.995</c:v>
                </c:pt>
                <c:pt idx="3360">
                  <c:v>0.99299999999999999</c:v>
                </c:pt>
                <c:pt idx="3361">
                  <c:v>0.995</c:v>
                </c:pt>
                <c:pt idx="3362">
                  <c:v>0.995</c:v>
                </c:pt>
                <c:pt idx="3363">
                  <c:v>0.996</c:v>
                </c:pt>
                <c:pt idx="3364">
                  <c:v>0.99399999999999999</c:v>
                </c:pt>
                <c:pt idx="3365">
                  <c:v>0.995</c:v>
                </c:pt>
                <c:pt idx="3366">
                  <c:v>0.99399999999999999</c:v>
                </c:pt>
                <c:pt idx="3367">
                  <c:v>0.99399999999999999</c:v>
                </c:pt>
                <c:pt idx="3368">
                  <c:v>0.996</c:v>
                </c:pt>
                <c:pt idx="3369">
                  <c:v>0.995</c:v>
                </c:pt>
                <c:pt idx="3370">
                  <c:v>0.995</c:v>
                </c:pt>
                <c:pt idx="3371">
                  <c:v>0.99399999999999999</c:v>
                </c:pt>
                <c:pt idx="3372">
                  <c:v>0.996</c:v>
                </c:pt>
                <c:pt idx="3373">
                  <c:v>0.995</c:v>
                </c:pt>
                <c:pt idx="3374">
                  <c:v>0.996</c:v>
                </c:pt>
                <c:pt idx="3375">
                  <c:v>0.996</c:v>
                </c:pt>
                <c:pt idx="3376">
                  <c:v>0.99399999999999999</c:v>
                </c:pt>
                <c:pt idx="3377">
                  <c:v>0.996</c:v>
                </c:pt>
                <c:pt idx="3378">
                  <c:v>0.995</c:v>
                </c:pt>
                <c:pt idx="3379">
                  <c:v>0.99399999999999999</c:v>
                </c:pt>
                <c:pt idx="3380">
                  <c:v>0.99399999999999999</c:v>
                </c:pt>
                <c:pt idx="3381">
                  <c:v>0.996</c:v>
                </c:pt>
                <c:pt idx="3382">
                  <c:v>0.995</c:v>
                </c:pt>
                <c:pt idx="3383">
                  <c:v>0.996</c:v>
                </c:pt>
                <c:pt idx="3384">
                  <c:v>0.996</c:v>
                </c:pt>
                <c:pt idx="3385">
                  <c:v>0.995</c:v>
                </c:pt>
                <c:pt idx="3386">
                  <c:v>0.995</c:v>
                </c:pt>
                <c:pt idx="3387">
                  <c:v>0.995</c:v>
                </c:pt>
                <c:pt idx="3388">
                  <c:v>0.995</c:v>
                </c:pt>
                <c:pt idx="3389">
                  <c:v>0.99399999999999999</c:v>
                </c:pt>
                <c:pt idx="3390">
                  <c:v>0.99399999999999999</c:v>
                </c:pt>
                <c:pt idx="3391">
                  <c:v>0.995</c:v>
                </c:pt>
                <c:pt idx="3392">
                  <c:v>0.996</c:v>
                </c:pt>
                <c:pt idx="3393">
                  <c:v>0.996</c:v>
                </c:pt>
                <c:pt idx="3394">
                  <c:v>0.99399999999999999</c:v>
                </c:pt>
                <c:pt idx="3395">
                  <c:v>0.998</c:v>
                </c:pt>
                <c:pt idx="3396">
                  <c:v>0.995</c:v>
                </c:pt>
                <c:pt idx="3397">
                  <c:v>0.99399999999999999</c:v>
                </c:pt>
                <c:pt idx="3398">
                  <c:v>0.995</c:v>
                </c:pt>
                <c:pt idx="3399">
                  <c:v>0.996</c:v>
                </c:pt>
                <c:pt idx="3400">
                  <c:v>0.996</c:v>
                </c:pt>
                <c:pt idx="3401">
                  <c:v>0.996</c:v>
                </c:pt>
                <c:pt idx="3402">
                  <c:v>0.996</c:v>
                </c:pt>
                <c:pt idx="3403">
                  <c:v>0.998</c:v>
                </c:pt>
                <c:pt idx="3404">
                  <c:v>0.995</c:v>
                </c:pt>
                <c:pt idx="3405">
                  <c:v>0.996</c:v>
                </c:pt>
                <c:pt idx="3406">
                  <c:v>0.995</c:v>
                </c:pt>
                <c:pt idx="3407">
                  <c:v>0.995</c:v>
                </c:pt>
                <c:pt idx="3408">
                  <c:v>0.99399999999999999</c:v>
                </c:pt>
                <c:pt idx="3409">
                  <c:v>0.996</c:v>
                </c:pt>
                <c:pt idx="3410">
                  <c:v>0.996</c:v>
                </c:pt>
                <c:pt idx="3411">
                  <c:v>0.996</c:v>
                </c:pt>
                <c:pt idx="3412">
                  <c:v>0.995</c:v>
                </c:pt>
                <c:pt idx="3413">
                  <c:v>0.996</c:v>
                </c:pt>
                <c:pt idx="3414">
                  <c:v>0.995</c:v>
                </c:pt>
                <c:pt idx="3415">
                  <c:v>0.998</c:v>
                </c:pt>
                <c:pt idx="3416">
                  <c:v>0.996</c:v>
                </c:pt>
                <c:pt idx="3417">
                  <c:v>0.995</c:v>
                </c:pt>
                <c:pt idx="3418">
                  <c:v>0.996</c:v>
                </c:pt>
                <c:pt idx="3419">
                  <c:v>0.996</c:v>
                </c:pt>
                <c:pt idx="3420">
                  <c:v>0.995</c:v>
                </c:pt>
                <c:pt idx="3421">
                  <c:v>0.99399999999999999</c:v>
                </c:pt>
                <c:pt idx="3422">
                  <c:v>0.995</c:v>
                </c:pt>
                <c:pt idx="3423">
                  <c:v>0.996</c:v>
                </c:pt>
                <c:pt idx="3424">
                  <c:v>0.996</c:v>
                </c:pt>
                <c:pt idx="3425">
                  <c:v>0.996</c:v>
                </c:pt>
                <c:pt idx="3426">
                  <c:v>0.99299999999999999</c:v>
                </c:pt>
                <c:pt idx="3427">
                  <c:v>0.998</c:v>
                </c:pt>
                <c:pt idx="3428">
                  <c:v>0.996</c:v>
                </c:pt>
                <c:pt idx="3429">
                  <c:v>0.998</c:v>
                </c:pt>
                <c:pt idx="3430">
                  <c:v>0.996</c:v>
                </c:pt>
                <c:pt idx="3431">
                  <c:v>0.995</c:v>
                </c:pt>
                <c:pt idx="3432">
                  <c:v>0.995</c:v>
                </c:pt>
                <c:pt idx="3433">
                  <c:v>0.996</c:v>
                </c:pt>
                <c:pt idx="3434">
                  <c:v>0.998</c:v>
                </c:pt>
                <c:pt idx="3435">
                  <c:v>0.998</c:v>
                </c:pt>
                <c:pt idx="3436">
                  <c:v>0.996</c:v>
                </c:pt>
                <c:pt idx="3437">
                  <c:v>0.996</c:v>
                </c:pt>
                <c:pt idx="3438">
                  <c:v>0.999</c:v>
                </c:pt>
                <c:pt idx="3439">
                  <c:v>0.996</c:v>
                </c:pt>
                <c:pt idx="3440">
                  <c:v>0.995</c:v>
                </c:pt>
                <c:pt idx="3441">
                  <c:v>0.996</c:v>
                </c:pt>
                <c:pt idx="3442">
                  <c:v>0.999</c:v>
                </c:pt>
                <c:pt idx="3443">
                  <c:v>0.996</c:v>
                </c:pt>
                <c:pt idx="3444">
                  <c:v>0.995</c:v>
                </c:pt>
                <c:pt idx="3445">
                  <c:v>0.998</c:v>
                </c:pt>
                <c:pt idx="3446">
                  <c:v>0.999</c:v>
                </c:pt>
                <c:pt idx="3447">
                  <c:v>0.996</c:v>
                </c:pt>
                <c:pt idx="3448">
                  <c:v>0.996</c:v>
                </c:pt>
                <c:pt idx="3449">
                  <c:v>0.998</c:v>
                </c:pt>
                <c:pt idx="3450">
                  <c:v>0.99399999999999999</c:v>
                </c:pt>
                <c:pt idx="3451">
                  <c:v>0.996</c:v>
                </c:pt>
                <c:pt idx="3452">
                  <c:v>0.998</c:v>
                </c:pt>
                <c:pt idx="3453">
                  <c:v>0.998</c:v>
                </c:pt>
                <c:pt idx="3454">
                  <c:v>0.995</c:v>
                </c:pt>
                <c:pt idx="3455">
                  <c:v>0.996</c:v>
                </c:pt>
                <c:pt idx="3456">
                  <c:v>0.996</c:v>
                </c:pt>
                <c:pt idx="3457">
                  <c:v>0.996</c:v>
                </c:pt>
                <c:pt idx="3458">
                  <c:v>0.995</c:v>
                </c:pt>
                <c:pt idx="3459">
                  <c:v>0.996</c:v>
                </c:pt>
                <c:pt idx="3460">
                  <c:v>0.996</c:v>
                </c:pt>
                <c:pt idx="3461">
                  <c:v>0.995</c:v>
                </c:pt>
                <c:pt idx="3462">
                  <c:v>0.995</c:v>
                </c:pt>
                <c:pt idx="3463">
                  <c:v>0.998</c:v>
                </c:pt>
                <c:pt idx="3464">
                  <c:v>0.995</c:v>
                </c:pt>
                <c:pt idx="3465">
                  <c:v>0.995</c:v>
                </c:pt>
                <c:pt idx="3466">
                  <c:v>0.996</c:v>
                </c:pt>
                <c:pt idx="3467">
                  <c:v>0.998</c:v>
                </c:pt>
                <c:pt idx="3468">
                  <c:v>0.998</c:v>
                </c:pt>
                <c:pt idx="3469">
                  <c:v>0.996</c:v>
                </c:pt>
                <c:pt idx="3470">
                  <c:v>0.996</c:v>
                </c:pt>
                <c:pt idx="3471">
                  <c:v>0.995</c:v>
                </c:pt>
                <c:pt idx="3472">
                  <c:v>0.995</c:v>
                </c:pt>
                <c:pt idx="3473">
                  <c:v>0.995</c:v>
                </c:pt>
                <c:pt idx="3474">
                  <c:v>0.998</c:v>
                </c:pt>
                <c:pt idx="3475">
                  <c:v>0.996</c:v>
                </c:pt>
                <c:pt idx="3476">
                  <c:v>0.999</c:v>
                </c:pt>
                <c:pt idx="3477">
                  <c:v>0.995</c:v>
                </c:pt>
                <c:pt idx="3478">
                  <c:v>0.996</c:v>
                </c:pt>
                <c:pt idx="3479">
                  <c:v>0.995</c:v>
                </c:pt>
                <c:pt idx="3480">
                  <c:v>0.999</c:v>
                </c:pt>
                <c:pt idx="3481">
                  <c:v>0.996</c:v>
                </c:pt>
                <c:pt idx="3482">
                  <c:v>0.996</c:v>
                </c:pt>
                <c:pt idx="3483">
                  <c:v>0.999</c:v>
                </c:pt>
                <c:pt idx="3484">
                  <c:v>0.999</c:v>
                </c:pt>
                <c:pt idx="3485">
                  <c:v>0.995</c:v>
                </c:pt>
                <c:pt idx="3486">
                  <c:v>0.996</c:v>
                </c:pt>
                <c:pt idx="3487">
                  <c:v>0.998</c:v>
                </c:pt>
                <c:pt idx="3488">
                  <c:v>0.99399999999999999</c:v>
                </c:pt>
                <c:pt idx="3489">
                  <c:v>0.996</c:v>
                </c:pt>
                <c:pt idx="3490">
                  <c:v>0.998</c:v>
                </c:pt>
                <c:pt idx="3491">
                  <c:v>0.998</c:v>
                </c:pt>
                <c:pt idx="3492">
                  <c:v>0.995</c:v>
                </c:pt>
                <c:pt idx="3493">
                  <c:v>0.996</c:v>
                </c:pt>
                <c:pt idx="3494">
                  <c:v>0.995</c:v>
                </c:pt>
                <c:pt idx="3495">
                  <c:v>0.996</c:v>
                </c:pt>
                <c:pt idx="3496">
                  <c:v>0.996</c:v>
                </c:pt>
                <c:pt idx="3497">
                  <c:v>0.996</c:v>
                </c:pt>
                <c:pt idx="3498">
                  <c:v>0.998</c:v>
                </c:pt>
                <c:pt idx="3499">
                  <c:v>0.998</c:v>
                </c:pt>
                <c:pt idx="3500">
                  <c:v>0.995</c:v>
                </c:pt>
                <c:pt idx="3501">
                  <c:v>0.995</c:v>
                </c:pt>
                <c:pt idx="3502">
                  <c:v>0.996</c:v>
                </c:pt>
                <c:pt idx="3503">
                  <c:v>0.995</c:v>
                </c:pt>
                <c:pt idx="3504">
                  <c:v>0.996</c:v>
                </c:pt>
                <c:pt idx="3505">
                  <c:v>0.998</c:v>
                </c:pt>
                <c:pt idx="3506">
                  <c:v>0.995</c:v>
                </c:pt>
                <c:pt idx="3507">
                  <c:v>0.996</c:v>
                </c:pt>
                <c:pt idx="3508">
                  <c:v>0.999</c:v>
                </c:pt>
                <c:pt idx="3509">
                  <c:v>0.996</c:v>
                </c:pt>
                <c:pt idx="3510">
                  <c:v>1.1100000000000001</c:v>
                </c:pt>
                <c:pt idx="3511">
                  <c:v>1.1639999999999999</c:v>
                </c:pt>
                <c:pt idx="3512">
                  <c:v>1.2190000000000001</c:v>
                </c:pt>
                <c:pt idx="3513">
                  <c:v>1.27</c:v>
                </c:pt>
                <c:pt idx="3514">
                  <c:v>1.248</c:v>
                </c:pt>
                <c:pt idx="3515">
                  <c:v>1.2709999999999999</c:v>
                </c:pt>
                <c:pt idx="3516">
                  <c:v>1.3080000000000001</c:v>
                </c:pt>
                <c:pt idx="3517">
                  <c:v>1.3360000000000001</c:v>
                </c:pt>
                <c:pt idx="3518">
                  <c:v>1.361</c:v>
                </c:pt>
                <c:pt idx="3519">
                  <c:v>1.3759999999999999</c:v>
                </c:pt>
                <c:pt idx="3520">
                  <c:v>1.387</c:v>
                </c:pt>
                <c:pt idx="3521">
                  <c:v>1.395</c:v>
                </c:pt>
                <c:pt idx="3522">
                  <c:v>1.399</c:v>
                </c:pt>
                <c:pt idx="3523">
                  <c:v>1.4</c:v>
                </c:pt>
                <c:pt idx="3524">
                  <c:v>1.401</c:v>
                </c:pt>
                <c:pt idx="3525">
                  <c:v>1.405</c:v>
                </c:pt>
                <c:pt idx="3526">
                  <c:v>1.405</c:v>
                </c:pt>
                <c:pt idx="3527">
                  <c:v>1.405</c:v>
                </c:pt>
                <c:pt idx="3528">
                  <c:v>1.4039999999999999</c:v>
                </c:pt>
                <c:pt idx="3529">
                  <c:v>1.403</c:v>
                </c:pt>
                <c:pt idx="3530">
                  <c:v>1.403</c:v>
                </c:pt>
                <c:pt idx="3531">
                  <c:v>1.4039999999999999</c:v>
                </c:pt>
                <c:pt idx="3532">
                  <c:v>1.401</c:v>
                </c:pt>
                <c:pt idx="3533">
                  <c:v>1.4039999999999999</c:v>
                </c:pt>
                <c:pt idx="3534">
                  <c:v>1.88</c:v>
                </c:pt>
                <c:pt idx="3535">
                  <c:v>2.0190000000000001</c:v>
                </c:pt>
                <c:pt idx="3536">
                  <c:v>2.02</c:v>
                </c:pt>
                <c:pt idx="3537">
                  <c:v>2.016</c:v>
                </c:pt>
                <c:pt idx="3538">
                  <c:v>2.0110000000000001</c:v>
                </c:pt>
                <c:pt idx="3539">
                  <c:v>1.6639999999999999</c:v>
                </c:pt>
                <c:pt idx="3540">
                  <c:v>1.2689999999999999</c:v>
                </c:pt>
                <c:pt idx="3541">
                  <c:v>1.2589999999999999</c:v>
                </c:pt>
                <c:pt idx="3542">
                  <c:v>1.28</c:v>
                </c:pt>
                <c:pt idx="3543">
                  <c:v>1.302</c:v>
                </c:pt>
                <c:pt idx="3544">
                  <c:v>1.321</c:v>
                </c:pt>
                <c:pt idx="3545">
                  <c:v>1.3340000000000001</c:v>
                </c:pt>
                <c:pt idx="3546">
                  <c:v>1.3440000000000001</c:v>
                </c:pt>
                <c:pt idx="3547">
                  <c:v>1.351</c:v>
                </c:pt>
                <c:pt idx="3548">
                  <c:v>1.3560000000000001</c:v>
                </c:pt>
                <c:pt idx="3549">
                  <c:v>1.36</c:v>
                </c:pt>
                <c:pt idx="3550">
                  <c:v>1.363</c:v>
                </c:pt>
                <c:pt idx="3551">
                  <c:v>1.3660000000000001</c:v>
                </c:pt>
                <c:pt idx="3552">
                  <c:v>1.37</c:v>
                </c:pt>
                <c:pt idx="3553">
                  <c:v>1.371</c:v>
                </c:pt>
                <c:pt idx="3554">
                  <c:v>1.375</c:v>
                </c:pt>
                <c:pt idx="3555">
                  <c:v>1.3759999999999999</c:v>
                </c:pt>
                <c:pt idx="3556">
                  <c:v>1.377</c:v>
                </c:pt>
                <c:pt idx="3557">
                  <c:v>1.379</c:v>
                </c:pt>
                <c:pt idx="3558">
                  <c:v>1.38</c:v>
                </c:pt>
                <c:pt idx="3559">
                  <c:v>1.381</c:v>
                </c:pt>
                <c:pt idx="3560">
                  <c:v>1.381</c:v>
                </c:pt>
                <c:pt idx="3561">
                  <c:v>1.381</c:v>
                </c:pt>
                <c:pt idx="3562">
                  <c:v>1.377</c:v>
                </c:pt>
                <c:pt idx="3563">
                  <c:v>1.381</c:v>
                </c:pt>
                <c:pt idx="3564">
                  <c:v>1.381</c:v>
                </c:pt>
                <c:pt idx="3565">
                  <c:v>1.383</c:v>
                </c:pt>
                <c:pt idx="3566">
                  <c:v>1.383</c:v>
                </c:pt>
                <c:pt idx="3567">
                  <c:v>1.383</c:v>
                </c:pt>
                <c:pt idx="3568">
                  <c:v>1.3839999999999999</c:v>
                </c:pt>
                <c:pt idx="3569">
                  <c:v>1.383</c:v>
                </c:pt>
                <c:pt idx="3570">
                  <c:v>1.381</c:v>
                </c:pt>
                <c:pt idx="3571">
                  <c:v>1.38</c:v>
                </c:pt>
                <c:pt idx="3572">
                  <c:v>1.381</c:v>
                </c:pt>
                <c:pt idx="3573">
                  <c:v>1.381</c:v>
                </c:pt>
                <c:pt idx="3574">
                  <c:v>1.38</c:v>
                </c:pt>
                <c:pt idx="3575">
                  <c:v>1.381</c:v>
                </c:pt>
                <c:pt idx="3576">
                  <c:v>1.381</c:v>
                </c:pt>
                <c:pt idx="3577">
                  <c:v>1.379</c:v>
                </c:pt>
                <c:pt idx="3578">
                  <c:v>1.381</c:v>
                </c:pt>
                <c:pt idx="3579">
                  <c:v>1.381</c:v>
                </c:pt>
                <c:pt idx="3580">
                  <c:v>1.38</c:v>
                </c:pt>
                <c:pt idx="3581">
                  <c:v>1.381</c:v>
                </c:pt>
                <c:pt idx="3582">
                  <c:v>1.38</c:v>
                </c:pt>
                <c:pt idx="3583">
                  <c:v>1.38</c:v>
                </c:pt>
                <c:pt idx="3584">
                  <c:v>1.381</c:v>
                </c:pt>
                <c:pt idx="3585">
                  <c:v>1.38</c:v>
                </c:pt>
                <c:pt idx="3586">
                  <c:v>1.381</c:v>
                </c:pt>
                <c:pt idx="3587">
                  <c:v>1.383</c:v>
                </c:pt>
                <c:pt idx="3588">
                  <c:v>1.38</c:v>
                </c:pt>
                <c:pt idx="3589">
                  <c:v>1.38</c:v>
                </c:pt>
                <c:pt idx="3590">
                  <c:v>1.377</c:v>
                </c:pt>
                <c:pt idx="3591">
                  <c:v>1.379</c:v>
                </c:pt>
                <c:pt idx="3592">
                  <c:v>1.377</c:v>
                </c:pt>
                <c:pt idx="3593">
                  <c:v>1.381</c:v>
                </c:pt>
                <c:pt idx="3594">
                  <c:v>1.38</c:v>
                </c:pt>
                <c:pt idx="3595">
                  <c:v>1.377</c:v>
                </c:pt>
                <c:pt idx="3596">
                  <c:v>1.379</c:v>
                </c:pt>
                <c:pt idx="3597">
                  <c:v>1.38</c:v>
                </c:pt>
                <c:pt idx="3598">
                  <c:v>1.381</c:v>
                </c:pt>
                <c:pt idx="3599">
                  <c:v>1.38</c:v>
                </c:pt>
                <c:pt idx="3600">
                  <c:v>1.38</c:v>
                </c:pt>
                <c:pt idx="3601">
                  <c:v>1.379</c:v>
                </c:pt>
                <c:pt idx="3602">
                  <c:v>1.38</c:v>
                </c:pt>
                <c:pt idx="3603">
                  <c:v>1.3759999999999999</c:v>
                </c:pt>
                <c:pt idx="3604">
                  <c:v>1.38</c:v>
                </c:pt>
                <c:pt idx="3605">
                  <c:v>1.379</c:v>
                </c:pt>
                <c:pt idx="3606">
                  <c:v>1.379</c:v>
                </c:pt>
                <c:pt idx="3607">
                  <c:v>1.38</c:v>
                </c:pt>
                <c:pt idx="3608">
                  <c:v>1.38</c:v>
                </c:pt>
                <c:pt idx="3609">
                  <c:v>1.379</c:v>
                </c:pt>
                <c:pt idx="3610">
                  <c:v>1.379</c:v>
                </c:pt>
                <c:pt idx="3611">
                  <c:v>1.38</c:v>
                </c:pt>
                <c:pt idx="3612">
                  <c:v>1.377</c:v>
                </c:pt>
                <c:pt idx="3613">
                  <c:v>1.38</c:v>
                </c:pt>
                <c:pt idx="3614">
                  <c:v>1.379</c:v>
                </c:pt>
                <c:pt idx="3615">
                  <c:v>1.377</c:v>
                </c:pt>
                <c:pt idx="3616">
                  <c:v>1.381</c:v>
                </c:pt>
                <c:pt idx="3617">
                  <c:v>1.377</c:v>
                </c:pt>
                <c:pt idx="3618">
                  <c:v>1.38</c:v>
                </c:pt>
                <c:pt idx="3619">
                  <c:v>1.379</c:v>
                </c:pt>
                <c:pt idx="3620">
                  <c:v>1.377</c:v>
                </c:pt>
                <c:pt idx="3621">
                  <c:v>1.377</c:v>
                </c:pt>
                <c:pt idx="3622">
                  <c:v>1.379</c:v>
                </c:pt>
                <c:pt idx="3623">
                  <c:v>1.379</c:v>
                </c:pt>
                <c:pt idx="3624">
                  <c:v>1.38</c:v>
                </c:pt>
                <c:pt idx="3625">
                  <c:v>1.379</c:v>
                </c:pt>
                <c:pt idx="3626">
                  <c:v>1.381</c:v>
                </c:pt>
                <c:pt idx="3627">
                  <c:v>1.38</c:v>
                </c:pt>
                <c:pt idx="3628">
                  <c:v>1.379</c:v>
                </c:pt>
                <c:pt idx="3629">
                  <c:v>1.38</c:v>
                </c:pt>
                <c:pt idx="3630">
                  <c:v>1.38</c:v>
                </c:pt>
                <c:pt idx="3631">
                  <c:v>1.38</c:v>
                </c:pt>
                <c:pt idx="3632">
                  <c:v>1.379</c:v>
                </c:pt>
                <c:pt idx="3633">
                  <c:v>1.381</c:v>
                </c:pt>
                <c:pt idx="3634">
                  <c:v>1.38</c:v>
                </c:pt>
                <c:pt idx="3635">
                  <c:v>1.38</c:v>
                </c:pt>
                <c:pt idx="3636">
                  <c:v>1.379</c:v>
                </c:pt>
                <c:pt idx="3637">
                  <c:v>1.38</c:v>
                </c:pt>
                <c:pt idx="3638">
                  <c:v>1.379</c:v>
                </c:pt>
                <c:pt idx="3639">
                  <c:v>1.379</c:v>
                </c:pt>
                <c:pt idx="3640">
                  <c:v>1.38</c:v>
                </c:pt>
                <c:pt idx="3641">
                  <c:v>1.381</c:v>
                </c:pt>
                <c:pt idx="3642">
                  <c:v>1.379</c:v>
                </c:pt>
                <c:pt idx="3643">
                  <c:v>1.379</c:v>
                </c:pt>
                <c:pt idx="3644">
                  <c:v>1.38</c:v>
                </c:pt>
                <c:pt idx="3645">
                  <c:v>1.379</c:v>
                </c:pt>
                <c:pt idx="3646">
                  <c:v>1.381</c:v>
                </c:pt>
                <c:pt idx="3647">
                  <c:v>1.379</c:v>
                </c:pt>
                <c:pt idx="3648">
                  <c:v>1.381</c:v>
                </c:pt>
                <c:pt idx="3649">
                  <c:v>1.381</c:v>
                </c:pt>
                <c:pt idx="3650">
                  <c:v>1.38</c:v>
                </c:pt>
                <c:pt idx="3651">
                  <c:v>1.38</c:v>
                </c:pt>
                <c:pt idx="3652">
                  <c:v>1.38</c:v>
                </c:pt>
                <c:pt idx="3653">
                  <c:v>1.381</c:v>
                </c:pt>
                <c:pt idx="3654">
                  <c:v>1.379</c:v>
                </c:pt>
                <c:pt idx="3655">
                  <c:v>1.381</c:v>
                </c:pt>
                <c:pt idx="3656">
                  <c:v>1.381</c:v>
                </c:pt>
                <c:pt idx="3657">
                  <c:v>1.381</c:v>
                </c:pt>
                <c:pt idx="3658">
                  <c:v>1.38</c:v>
                </c:pt>
                <c:pt idx="3659">
                  <c:v>1.381</c:v>
                </c:pt>
                <c:pt idx="3660">
                  <c:v>1.379</c:v>
                </c:pt>
                <c:pt idx="3661">
                  <c:v>1.38</c:v>
                </c:pt>
                <c:pt idx="3662">
                  <c:v>1.381</c:v>
                </c:pt>
                <c:pt idx="3663">
                  <c:v>1.38</c:v>
                </c:pt>
                <c:pt idx="3664">
                  <c:v>1.38</c:v>
                </c:pt>
                <c:pt idx="3665">
                  <c:v>1.379</c:v>
                </c:pt>
                <c:pt idx="3666">
                  <c:v>1.383</c:v>
                </c:pt>
                <c:pt idx="3667">
                  <c:v>1.379</c:v>
                </c:pt>
                <c:pt idx="3668">
                  <c:v>1.38</c:v>
                </c:pt>
                <c:pt idx="3669">
                  <c:v>1.38</c:v>
                </c:pt>
                <c:pt idx="3670">
                  <c:v>1.38</c:v>
                </c:pt>
                <c:pt idx="3671">
                  <c:v>1.38</c:v>
                </c:pt>
                <c:pt idx="3672">
                  <c:v>1.381</c:v>
                </c:pt>
                <c:pt idx="3673">
                  <c:v>1.38</c:v>
                </c:pt>
                <c:pt idx="3674">
                  <c:v>1.38</c:v>
                </c:pt>
                <c:pt idx="3675">
                  <c:v>1.38</c:v>
                </c:pt>
                <c:pt idx="3676">
                  <c:v>1.38</c:v>
                </c:pt>
                <c:pt idx="3677">
                  <c:v>1.3839999999999999</c:v>
                </c:pt>
                <c:pt idx="3678">
                  <c:v>1.381</c:v>
                </c:pt>
                <c:pt idx="3679">
                  <c:v>1.381</c:v>
                </c:pt>
                <c:pt idx="3680">
                  <c:v>1.38</c:v>
                </c:pt>
                <c:pt idx="3681">
                  <c:v>1.381</c:v>
                </c:pt>
                <c:pt idx="3682">
                  <c:v>1.381</c:v>
                </c:pt>
                <c:pt idx="3683">
                  <c:v>1.381</c:v>
                </c:pt>
                <c:pt idx="3684">
                  <c:v>1.383</c:v>
                </c:pt>
                <c:pt idx="3685">
                  <c:v>1.383</c:v>
                </c:pt>
                <c:pt idx="3686">
                  <c:v>1.38</c:v>
                </c:pt>
                <c:pt idx="3687">
                  <c:v>1.385</c:v>
                </c:pt>
                <c:pt idx="3688">
                  <c:v>1.381</c:v>
                </c:pt>
                <c:pt idx="3689">
                  <c:v>1.383</c:v>
                </c:pt>
                <c:pt idx="3690">
                  <c:v>1.383</c:v>
                </c:pt>
                <c:pt idx="3691">
                  <c:v>1.381</c:v>
                </c:pt>
                <c:pt idx="3692">
                  <c:v>1.38</c:v>
                </c:pt>
                <c:pt idx="3693">
                  <c:v>1.381</c:v>
                </c:pt>
                <c:pt idx="3694">
                  <c:v>1.38</c:v>
                </c:pt>
                <c:pt idx="3695">
                  <c:v>1.381</c:v>
                </c:pt>
                <c:pt idx="3696">
                  <c:v>1.381</c:v>
                </c:pt>
                <c:pt idx="3697">
                  <c:v>1.383</c:v>
                </c:pt>
                <c:pt idx="3698">
                  <c:v>1.383</c:v>
                </c:pt>
                <c:pt idx="3699">
                  <c:v>1.381</c:v>
                </c:pt>
                <c:pt idx="3700">
                  <c:v>1.381</c:v>
                </c:pt>
                <c:pt idx="3701">
                  <c:v>1.381</c:v>
                </c:pt>
                <c:pt idx="3702">
                  <c:v>1.381</c:v>
                </c:pt>
                <c:pt idx="3703">
                  <c:v>1.383</c:v>
                </c:pt>
                <c:pt idx="3704">
                  <c:v>1.381</c:v>
                </c:pt>
                <c:pt idx="3705">
                  <c:v>1.381</c:v>
                </c:pt>
                <c:pt idx="3706">
                  <c:v>1.381</c:v>
                </c:pt>
                <c:pt idx="3707">
                  <c:v>1.383</c:v>
                </c:pt>
                <c:pt idx="3708">
                  <c:v>1.383</c:v>
                </c:pt>
                <c:pt idx="3709">
                  <c:v>1.3839999999999999</c:v>
                </c:pt>
                <c:pt idx="3710">
                  <c:v>1.381</c:v>
                </c:pt>
                <c:pt idx="3711">
                  <c:v>1.381</c:v>
                </c:pt>
                <c:pt idx="3712">
                  <c:v>1.381</c:v>
                </c:pt>
                <c:pt idx="3713">
                  <c:v>1.381</c:v>
                </c:pt>
                <c:pt idx="3714">
                  <c:v>1.3839999999999999</c:v>
                </c:pt>
                <c:pt idx="3715">
                  <c:v>1.381</c:v>
                </c:pt>
                <c:pt idx="3716">
                  <c:v>1.3839999999999999</c:v>
                </c:pt>
                <c:pt idx="3717">
                  <c:v>1.3839999999999999</c:v>
                </c:pt>
                <c:pt idx="3718">
                  <c:v>1.381</c:v>
                </c:pt>
                <c:pt idx="3719">
                  <c:v>1.383</c:v>
                </c:pt>
                <c:pt idx="3720">
                  <c:v>1.381</c:v>
                </c:pt>
                <c:pt idx="3721">
                  <c:v>1.383</c:v>
                </c:pt>
                <c:pt idx="3722">
                  <c:v>1.383</c:v>
                </c:pt>
                <c:pt idx="3723">
                  <c:v>1.3839999999999999</c:v>
                </c:pt>
                <c:pt idx="3724">
                  <c:v>1.383</c:v>
                </c:pt>
                <c:pt idx="3725">
                  <c:v>1.3839999999999999</c:v>
                </c:pt>
                <c:pt idx="3726">
                  <c:v>1.3839999999999999</c:v>
                </c:pt>
                <c:pt idx="3727">
                  <c:v>1.3839999999999999</c:v>
                </c:pt>
                <c:pt idx="3728">
                  <c:v>1.383</c:v>
                </c:pt>
                <c:pt idx="3729">
                  <c:v>1.3839999999999999</c:v>
                </c:pt>
                <c:pt idx="3730">
                  <c:v>1.383</c:v>
                </c:pt>
                <c:pt idx="3731">
                  <c:v>1.3839999999999999</c:v>
                </c:pt>
                <c:pt idx="3732">
                  <c:v>1.3859999999999999</c:v>
                </c:pt>
                <c:pt idx="3733">
                  <c:v>1.3839999999999999</c:v>
                </c:pt>
                <c:pt idx="3734">
                  <c:v>1.385</c:v>
                </c:pt>
                <c:pt idx="3735">
                  <c:v>1.385</c:v>
                </c:pt>
                <c:pt idx="3736">
                  <c:v>1.383</c:v>
                </c:pt>
                <c:pt idx="3737">
                  <c:v>1.383</c:v>
                </c:pt>
                <c:pt idx="3738">
                  <c:v>1.381</c:v>
                </c:pt>
                <c:pt idx="3739">
                  <c:v>1.381</c:v>
                </c:pt>
                <c:pt idx="3740">
                  <c:v>1.3839999999999999</c:v>
                </c:pt>
                <c:pt idx="3741">
                  <c:v>1.383</c:v>
                </c:pt>
                <c:pt idx="3742">
                  <c:v>1.381</c:v>
                </c:pt>
                <c:pt idx="3743">
                  <c:v>1.383</c:v>
                </c:pt>
                <c:pt idx="3744">
                  <c:v>1.383</c:v>
                </c:pt>
                <c:pt idx="3745">
                  <c:v>1.383</c:v>
                </c:pt>
                <c:pt idx="3746">
                  <c:v>1.3839999999999999</c:v>
                </c:pt>
                <c:pt idx="3747">
                  <c:v>1.3839999999999999</c:v>
                </c:pt>
                <c:pt idx="3748">
                  <c:v>1.383</c:v>
                </c:pt>
                <c:pt idx="3749">
                  <c:v>1.383</c:v>
                </c:pt>
                <c:pt idx="3750">
                  <c:v>1.383</c:v>
                </c:pt>
                <c:pt idx="3751">
                  <c:v>1.381</c:v>
                </c:pt>
                <c:pt idx="3752">
                  <c:v>1.3839999999999999</c:v>
                </c:pt>
                <c:pt idx="3753">
                  <c:v>1.383</c:v>
                </c:pt>
                <c:pt idx="3754">
                  <c:v>1.383</c:v>
                </c:pt>
                <c:pt idx="3755">
                  <c:v>1.383</c:v>
                </c:pt>
                <c:pt idx="3756">
                  <c:v>1.3839999999999999</c:v>
                </c:pt>
                <c:pt idx="3757">
                  <c:v>1.385</c:v>
                </c:pt>
                <c:pt idx="3758">
                  <c:v>1.385</c:v>
                </c:pt>
                <c:pt idx="3759">
                  <c:v>1.385</c:v>
                </c:pt>
                <c:pt idx="3760">
                  <c:v>1.385</c:v>
                </c:pt>
                <c:pt idx="3761">
                  <c:v>1.3839999999999999</c:v>
                </c:pt>
                <c:pt idx="3762">
                  <c:v>1.381</c:v>
                </c:pt>
                <c:pt idx="3763">
                  <c:v>1.385</c:v>
                </c:pt>
                <c:pt idx="3764">
                  <c:v>1.383</c:v>
                </c:pt>
                <c:pt idx="3765">
                  <c:v>1.3839999999999999</c:v>
                </c:pt>
                <c:pt idx="3766">
                  <c:v>1.3839999999999999</c:v>
                </c:pt>
                <c:pt idx="3767">
                  <c:v>1.3859999999999999</c:v>
                </c:pt>
                <c:pt idx="3768">
                  <c:v>1.3839999999999999</c:v>
                </c:pt>
                <c:pt idx="3769">
                  <c:v>1.3839999999999999</c:v>
                </c:pt>
                <c:pt idx="3770">
                  <c:v>1.3839999999999999</c:v>
                </c:pt>
                <c:pt idx="3771">
                  <c:v>1.381</c:v>
                </c:pt>
                <c:pt idx="3772">
                  <c:v>1.383</c:v>
                </c:pt>
                <c:pt idx="3773">
                  <c:v>1.3839999999999999</c:v>
                </c:pt>
                <c:pt idx="3774">
                  <c:v>1.3839999999999999</c:v>
                </c:pt>
                <c:pt idx="3775">
                  <c:v>1.3839999999999999</c:v>
                </c:pt>
                <c:pt idx="3776">
                  <c:v>1.3839999999999999</c:v>
                </c:pt>
                <c:pt idx="3777">
                  <c:v>1.385</c:v>
                </c:pt>
                <c:pt idx="3778">
                  <c:v>1.3859999999999999</c:v>
                </c:pt>
                <c:pt idx="3779">
                  <c:v>1.385</c:v>
                </c:pt>
                <c:pt idx="3780">
                  <c:v>1.385</c:v>
                </c:pt>
                <c:pt idx="3781">
                  <c:v>1.3839999999999999</c:v>
                </c:pt>
                <c:pt idx="3782">
                  <c:v>1.3859999999999999</c:v>
                </c:pt>
                <c:pt idx="3783">
                  <c:v>1.385</c:v>
                </c:pt>
                <c:pt idx="3784">
                  <c:v>1.385</c:v>
                </c:pt>
                <c:pt idx="3785">
                  <c:v>1.385</c:v>
                </c:pt>
                <c:pt idx="3786">
                  <c:v>1.385</c:v>
                </c:pt>
                <c:pt idx="3787">
                  <c:v>1.3839999999999999</c:v>
                </c:pt>
                <c:pt idx="3788">
                  <c:v>1.3859999999999999</c:v>
                </c:pt>
                <c:pt idx="3789">
                  <c:v>1.3859999999999999</c:v>
                </c:pt>
                <c:pt idx="3790">
                  <c:v>1.3859999999999999</c:v>
                </c:pt>
                <c:pt idx="3791">
                  <c:v>1.385</c:v>
                </c:pt>
                <c:pt idx="3792">
                  <c:v>1.385</c:v>
                </c:pt>
                <c:pt idx="3793">
                  <c:v>1.3839999999999999</c:v>
                </c:pt>
                <c:pt idx="3794">
                  <c:v>1.3839999999999999</c:v>
                </c:pt>
                <c:pt idx="3795">
                  <c:v>1.3839999999999999</c:v>
                </c:pt>
                <c:pt idx="3796">
                  <c:v>1.3839999999999999</c:v>
                </c:pt>
                <c:pt idx="3797">
                  <c:v>1.385</c:v>
                </c:pt>
                <c:pt idx="3798">
                  <c:v>1.385</c:v>
                </c:pt>
                <c:pt idx="3799">
                  <c:v>1.385</c:v>
                </c:pt>
                <c:pt idx="3800">
                  <c:v>1.3839999999999999</c:v>
                </c:pt>
                <c:pt idx="3801">
                  <c:v>1.3839999999999999</c:v>
                </c:pt>
                <c:pt idx="3802">
                  <c:v>1.3839999999999999</c:v>
                </c:pt>
                <c:pt idx="3803">
                  <c:v>1.385</c:v>
                </c:pt>
                <c:pt idx="3804">
                  <c:v>1.385</c:v>
                </c:pt>
                <c:pt idx="3805">
                  <c:v>1.385</c:v>
                </c:pt>
                <c:pt idx="3806">
                  <c:v>1.3839999999999999</c:v>
                </c:pt>
                <c:pt idx="3807">
                  <c:v>1.3839999999999999</c:v>
                </c:pt>
                <c:pt idx="3808">
                  <c:v>1.3839999999999999</c:v>
                </c:pt>
                <c:pt idx="3809">
                  <c:v>1.383</c:v>
                </c:pt>
                <c:pt idx="3810">
                  <c:v>1.3839999999999999</c:v>
                </c:pt>
                <c:pt idx="3811">
                  <c:v>1.3859999999999999</c:v>
                </c:pt>
                <c:pt idx="3812">
                  <c:v>1.385</c:v>
                </c:pt>
                <c:pt idx="3813">
                  <c:v>1.385</c:v>
                </c:pt>
                <c:pt idx="3814">
                  <c:v>1.385</c:v>
                </c:pt>
                <c:pt idx="3815">
                  <c:v>1.385</c:v>
                </c:pt>
                <c:pt idx="3816">
                  <c:v>1.383</c:v>
                </c:pt>
                <c:pt idx="3817">
                  <c:v>1.385</c:v>
                </c:pt>
                <c:pt idx="3818">
                  <c:v>1.3839999999999999</c:v>
                </c:pt>
                <c:pt idx="3819">
                  <c:v>1.385</c:v>
                </c:pt>
                <c:pt idx="3820">
                  <c:v>1.3839999999999999</c:v>
                </c:pt>
                <c:pt idx="3821">
                  <c:v>1.3839999999999999</c:v>
                </c:pt>
                <c:pt idx="3822">
                  <c:v>1.3839999999999999</c:v>
                </c:pt>
                <c:pt idx="3823">
                  <c:v>1.383</c:v>
                </c:pt>
                <c:pt idx="3824">
                  <c:v>1.3839999999999999</c:v>
                </c:pt>
                <c:pt idx="3825">
                  <c:v>1.385</c:v>
                </c:pt>
                <c:pt idx="3826">
                  <c:v>1.383</c:v>
                </c:pt>
                <c:pt idx="3827">
                  <c:v>1.385</c:v>
                </c:pt>
                <c:pt idx="3828">
                  <c:v>1.3839999999999999</c:v>
                </c:pt>
                <c:pt idx="3829">
                  <c:v>1.3839999999999999</c:v>
                </c:pt>
                <c:pt idx="3830">
                  <c:v>1.3859999999999999</c:v>
                </c:pt>
                <c:pt idx="3831">
                  <c:v>1.3839999999999999</c:v>
                </c:pt>
                <c:pt idx="3832">
                  <c:v>1.385</c:v>
                </c:pt>
                <c:pt idx="3833">
                  <c:v>1.3839999999999999</c:v>
                </c:pt>
                <c:pt idx="3834">
                  <c:v>1.381</c:v>
                </c:pt>
                <c:pt idx="3835">
                  <c:v>1.3839999999999999</c:v>
                </c:pt>
                <c:pt idx="3836">
                  <c:v>1.3839999999999999</c:v>
                </c:pt>
                <c:pt idx="3837">
                  <c:v>1.3859999999999999</c:v>
                </c:pt>
                <c:pt idx="3838">
                  <c:v>1.3839999999999999</c:v>
                </c:pt>
                <c:pt idx="3839">
                  <c:v>1.385</c:v>
                </c:pt>
                <c:pt idx="3840">
                  <c:v>1.381</c:v>
                </c:pt>
                <c:pt idx="3841">
                  <c:v>1.3839999999999999</c:v>
                </c:pt>
                <c:pt idx="3842">
                  <c:v>1.385</c:v>
                </c:pt>
                <c:pt idx="3843">
                  <c:v>1.383</c:v>
                </c:pt>
                <c:pt idx="3844">
                  <c:v>1.383</c:v>
                </c:pt>
                <c:pt idx="3845">
                  <c:v>1.381</c:v>
                </c:pt>
                <c:pt idx="3846">
                  <c:v>1.3839999999999999</c:v>
                </c:pt>
                <c:pt idx="3847">
                  <c:v>1.381</c:v>
                </c:pt>
                <c:pt idx="3848">
                  <c:v>1.381</c:v>
                </c:pt>
                <c:pt idx="3849">
                  <c:v>1.3839999999999999</c:v>
                </c:pt>
                <c:pt idx="3850">
                  <c:v>1.383</c:v>
                </c:pt>
                <c:pt idx="3851">
                  <c:v>1.3839999999999999</c:v>
                </c:pt>
                <c:pt idx="3852">
                  <c:v>1.381</c:v>
                </c:pt>
                <c:pt idx="3853">
                  <c:v>1.3839999999999999</c:v>
                </c:pt>
                <c:pt idx="3854">
                  <c:v>1.3839999999999999</c:v>
                </c:pt>
                <c:pt idx="3855">
                  <c:v>1.3839999999999999</c:v>
                </c:pt>
                <c:pt idx="3856">
                  <c:v>1.3839999999999999</c:v>
                </c:pt>
                <c:pt idx="3857">
                  <c:v>1.3839999999999999</c:v>
                </c:pt>
                <c:pt idx="3858">
                  <c:v>1.3839999999999999</c:v>
                </c:pt>
                <c:pt idx="3859">
                  <c:v>1.38</c:v>
                </c:pt>
                <c:pt idx="3860">
                  <c:v>1.381</c:v>
                </c:pt>
                <c:pt idx="3861">
                  <c:v>1.381</c:v>
                </c:pt>
                <c:pt idx="3862">
                  <c:v>1.383</c:v>
                </c:pt>
                <c:pt idx="3863">
                  <c:v>1.383</c:v>
                </c:pt>
                <c:pt idx="3864">
                  <c:v>1.383</c:v>
                </c:pt>
                <c:pt idx="3865">
                  <c:v>1.383</c:v>
                </c:pt>
                <c:pt idx="3866">
                  <c:v>1.381</c:v>
                </c:pt>
                <c:pt idx="3867">
                  <c:v>1.3839999999999999</c:v>
                </c:pt>
                <c:pt idx="3868">
                  <c:v>1.603</c:v>
                </c:pt>
                <c:pt idx="3869">
                  <c:v>1.988</c:v>
                </c:pt>
                <c:pt idx="3870">
                  <c:v>1.992</c:v>
                </c:pt>
                <c:pt idx="3871">
                  <c:v>1.9890000000000001</c:v>
                </c:pt>
                <c:pt idx="3872">
                  <c:v>1.98</c:v>
                </c:pt>
                <c:pt idx="3873">
                  <c:v>1.87</c:v>
                </c:pt>
                <c:pt idx="3874">
                  <c:v>1.2609999999999999</c:v>
                </c:pt>
                <c:pt idx="3875">
                  <c:v>1.2390000000000001</c:v>
                </c:pt>
                <c:pt idx="3876">
                  <c:v>1.2589999999999999</c:v>
                </c:pt>
                <c:pt idx="3877">
                  <c:v>1.276</c:v>
                </c:pt>
                <c:pt idx="3878">
                  <c:v>1.294</c:v>
                </c:pt>
                <c:pt idx="3879">
                  <c:v>1.306</c:v>
                </c:pt>
                <c:pt idx="3880">
                  <c:v>1.3129999999999999</c:v>
                </c:pt>
                <c:pt idx="3881">
                  <c:v>1.321</c:v>
                </c:pt>
                <c:pt idx="3882">
                  <c:v>1.3260000000000001</c:v>
                </c:pt>
                <c:pt idx="3883">
                  <c:v>1.33</c:v>
                </c:pt>
                <c:pt idx="3884">
                  <c:v>1.3360000000000001</c:v>
                </c:pt>
                <c:pt idx="3885">
                  <c:v>1.337</c:v>
                </c:pt>
                <c:pt idx="3886">
                  <c:v>1.341</c:v>
                </c:pt>
                <c:pt idx="3887">
                  <c:v>1.343</c:v>
                </c:pt>
                <c:pt idx="3888">
                  <c:v>1.3460000000000001</c:v>
                </c:pt>
                <c:pt idx="3889">
                  <c:v>1.349</c:v>
                </c:pt>
                <c:pt idx="3890">
                  <c:v>1.35</c:v>
                </c:pt>
                <c:pt idx="3891">
                  <c:v>1.353</c:v>
                </c:pt>
                <c:pt idx="3892">
                  <c:v>1.3540000000000001</c:v>
                </c:pt>
                <c:pt idx="3893">
                  <c:v>1.3560000000000001</c:v>
                </c:pt>
                <c:pt idx="3894">
                  <c:v>1.359</c:v>
                </c:pt>
                <c:pt idx="3895">
                  <c:v>1.361</c:v>
                </c:pt>
                <c:pt idx="3896">
                  <c:v>1.363</c:v>
                </c:pt>
                <c:pt idx="3897">
                  <c:v>1.365</c:v>
                </c:pt>
                <c:pt idx="3898">
                  <c:v>1.365</c:v>
                </c:pt>
                <c:pt idx="3899">
                  <c:v>1.369</c:v>
                </c:pt>
                <c:pt idx="3900">
                  <c:v>1.369</c:v>
                </c:pt>
                <c:pt idx="3901">
                  <c:v>1.369</c:v>
                </c:pt>
                <c:pt idx="3902">
                  <c:v>1.371</c:v>
                </c:pt>
                <c:pt idx="3903">
                  <c:v>1.37</c:v>
                </c:pt>
                <c:pt idx="3904">
                  <c:v>1.371</c:v>
                </c:pt>
                <c:pt idx="3905">
                  <c:v>1.3740000000000001</c:v>
                </c:pt>
                <c:pt idx="3906">
                  <c:v>1.371</c:v>
                </c:pt>
                <c:pt idx="3907">
                  <c:v>1.3740000000000001</c:v>
                </c:pt>
                <c:pt idx="3908">
                  <c:v>1.373</c:v>
                </c:pt>
                <c:pt idx="3909">
                  <c:v>1.375</c:v>
                </c:pt>
                <c:pt idx="3910">
                  <c:v>1.3740000000000001</c:v>
                </c:pt>
                <c:pt idx="3911">
                  <c:v>1.375</c:v>
                </c:pt>
                <c:pt idx="3912">
                  <c:v>1.375</c:v>
                </c:pt>
                <c:pt idx="3913">
                  <c:v>1.3759999999999999</c:v>
                </c:pt>
                <c:pt idx="3914">
                  <c:v>1.375</c:v>
                </c:pt>
                <c:pt idx="3915">
                  <c:v>1.3759999999999999</c:v>
                </c:pt>
                <c:pt idx="3916">
                  <c:v>1.375</c:v>
                </c:pt>
                <c:pt idx="3917">
                  <c:v>1.375</c:v>
                </c:pt>
                <c:pt idx="3918">
                  <c:v>1.3759999999999999</c:v>
                </c:pt>
                <c:pt idx="3919">
                  <c:v>1.3759999999999999</c:v>
                </c:pt>
                <c:pt idx="3920">
                  <c:v>1.377</c:v>
                </c:pt>
                <c:pt idx="3921">
                  <c:v>1.379</c:v>
                </c:pt>
                <c:pt idx="3922">
                  <c:v>1.377</c:v>
                </c:pt>
                <c:pt idx="3923">
                  <c:v>1.377</c:v>
                </c:pt>
                <c:pt idx="3924">
                  <c:v>1.379</c:v>
                </c:pt>
                <c:pt idx="3925">
                  <c:v>1.3759999999999999</c:v>
                </c:pt>
                <c:pt idx="3926">
                  <c:v>1.38</c:v>
                </c:pt>
                <c:pt idx="3927">
                  <c:v>1.379</c:v>
                </c:pt>
                <c:pt idx="3928">
                  <c:v>1.3759999999999999</c:v>
                </c:pt>
                <c:pt idx="3929">
                  <c:v>1.377</c:v>
                </c:pt>
                <c:pt idx="3930">
                  <c:v>1.377</c:v>
                </c:pt>
                <c:pt idx="3931">
                  <c:v>1.379</c:v>
                </c:pt>
                <c:pt idx="3932">
                  <c:v>1.377</c:v>
                </c:pt>
                <c:pt idx="3933">
                  <c:v>1.379</c:v>
                </c:pt>
                <c:pt idx="3934">
                  <c:v>1.377</c:v>
                </c:pt>
                <c:pt idx="3935">
                  <c:v>1.379</c:v>
                </c:pt>
                <c:pt idx="3936">
                  <c:v>1.379</c:v>
                </c:pt>
                <c:pt idx="3937">
                  <c:v>1.381</c:v>
                </c:pt>
                <c:pt idx="3938">
                  <c:v>1.3759999999999999</c:v>
                </c:pt>
                <c:pt idx="3939">
                  <c:v>1.379</c:v>
                </c:pt>
                <c:pt idx="3940">
                  <c:v>1.379</c:v>
                </c:pt>
                <c:pt idx="3941">
                  <c:v>1.381</c:v>
                </c:pt>
                <c:pt idx="3942">
                  <c:v>1.379</c:v>
                </c:pt>
                <c:pt idx="3943">
                  <c:v>1.379</c:v>
                </c:pt>
                <c:pt idx="3944">
                  <c:v>1.379</c:v>
                </c:pt>
                <c:pt idx="3945">
                  <c:v>1.38</c:v>
                </c:pt>
                <c:pt idx="3946">
                  <c:v>1.377</c:v>
                </c:pt>
                <c:pt idx="3947">
                  <c:v>1.379</c:v>
                </c:pt>
                <c:pt idx="3948">
                  <c:v>1.377</c:v>
                </c:pt>
                <c:pt idx="3949">
                  <c:v>1.379</c:v>
                </c:pt>
                <c:pt idx="3950">
                  <c:v>1.379</c:v>
                </c:pt>
                <c:pt idx="3951">
                  <c:v>1.38</c:v>
                </c:pt>
                <c:pt idx="3952">
                  <c:v>1.38</c:v>
                </c:pt>
                <c:pt idx="3953">
                  <c:v>1.379</c:v>
                </c:pt>
                <c:pt idx="3954">
                  <c:v>1.38</c:v>
                </c:pt>
                <c:pt idx="3955">
                  <c:v>1.379</c:v>
                </c:pt>
                <c:pt idx="3956">
                  <c:v>1.38</c:v>
                </c:pt>
                <c:pt idx="3957">
                  <c:v>1.379</c:v>
                </c:pt>
                <c:pt idx="3958">
                  <c:v>1.3759999999999999</c:v>
                </c:pt>
                <c:pt idx="3959">
                  <c:v>1.379</c:v>
                </c:pt>
                <c:pt idx="3960">
                  <c:v>1.379</c:v>
                </c:pt>
                <c:pt idx="3961">
                  <c:v>1.38</c:v>
                </c:pt>
                <c:pt idx="3962">
                  <c:v>1.379</c:v>
                </c:pt>
                <c:pt idx="3963">
                  <c:v>1.381</c:v>
                </c:pt>
                <c:pt idx="3964">
                  <c:v>1.379</c:v>
                </c:pt>
                <c:pt idx="3965">
                  <c:v>1.377</c:v>
                </c:pt>
                <c:pt idx="3966">
                  <c:v>1.38</c:v>
                </c:pt>
                <c:pt idx="3967">
                  <c:v>1.379</c:v>
                </c:pt>
                <c:pt idx="3968">
                  <c:v>1.379</c:v>
                </c:pt>
                <c:pt idx="3969">
                  <c:v>1.38</c:v>
                </c:pt>
                <c:pt idx="3970">
                  <c:v>1.38</c:v>
                </c:pt>
                <c:pt idx="3971">
                  <c:v>1.379</c:v>
                </c:pt>
                <c:pt idx="3972">
                  <c:v>1.379</c:v>
                </c:pt>
                <c:pt idx="3973">
                  <c:v>1.38</c:v>
                </c:pt>
                <c:pt idx="3974">
                  <c:v>1.38</c:v>
                </c:pt>
                <c:pt idx="3975">
                  <c:v>1.377</c:v>
                </c:pt>
                <c:pt idx="3976">
                  <c:v>1.379</c:v>
                </c:pt>
                <c:pt idx="3977">
                  <c:v>1.38</c:v>
                </c:pt>
                <c:pt idx="3978">
                  <c:v>1.377</c:v>
                </c:pt>
                <c:pt idx="3979">
                  <c:v>1.38</c:v>
                </c:pt>
                <c:pt idx="3980">
                  <c:v>1.379</c:v>
                </c:pt>
                <c:pt idx="3981">
                  <c:v>1.379</c:v>
                </c:pt>
                <c:pt idx="3982">
                  <c:v>1.377</c:v>
                </c:pt>
                <c:pt idx="3983">
                  <c:v>1.38</c:v>
                </c:pt>
                <c:pt idx="3984">
                  <c:v>1.379</c:v>
                </c:pt>
                <c:pt idx="3985">
                  <c:v>1.377</c:v>
                </c:pt>
                <c:pt idx="3986">
                  <c:v>1.379</c:v>
                </c:pt>
                <c:pt idx="3987">
                  <c:v>1.377</c:v>
                </c:pt>
                <c:pt idx="3988">
                  <c:v>1.377</c:v>
                </c:pt>
                <c:pt idx="3989">
                  <c:v>1.377</c:v>
                </c:pt>
                <c:pt idx="3990">
                  <c:v>1.377</c:v>
                </c:pt>
                <c:pt idx="3991">
                  <c:v>1.379</c:v>
                </c:pt>
                <c:pt idx="3992">
                  <c:v>1.379</c:v>
                </c:pt>
                <c:pt idx="3993">
                  <c:v>1.379</c:v>
                </c:pt>
                <c:pt idx="3994">
                  <c:v>1.38</c:v>
                </c:pt>
                <c:pt idx="3995">
                  <c:v>1.38</c:v>
                </c:pt>
                <c:pt idx="3996">
                  <c:v>1.379</c:v>
                </c:pt>
                <c:pt idx="3997">
                  <c:v>1.379</c:v>
                </c:pt>
                <c:pt idx="3998">
                  <c:v>1.38</c:v>
                </c:pt>
                <c:pt idx="3999">
                  <c:v>1.377</c:v>
                </c:pt>
                <c:pt idx="4000">
                  <c:v>1.377</c:v>
                </c:pt>
                <c:pt idx="4001">
                  <c:v>1.377</c:v>
                </c:pt>
                <c:pt idx="4002">
                  <c:v>1.38</c:v>
                </c:pt>
                <c:pt idx="4003">
                  <c:v>1.379</c:v>
                </c:pt>
                <c:pt idx="4004">
                  <c:v>1.377</c:v>
                </c:pt>
                <c:pt idx="4005">
                  <c:v>1.377</c:v>
                </c:pt>
                <c:pt idx="4006">
                  <c:v>1.377</c:v>
                </c:pt>
                <c:pt idx="4007">
                  <c:v>1.3759999999999999</c:v>
                </c:pt>
                <c:pt idx="4008">
                  <c:v>1.38</c:v>
                </c:pt>
                <c:pt idx="4009">
                  <c:v>1.379</c:v>
                </c:pt>
                <c:pt idx="4010">
                  <c:v>1.377</c:v>
                </c:pt>
                <c:pt idx="4011">
                  <c:v>1.379</c:v>
                </c:pt>
                <c:pt idx="4012">
                  <c:v>1.379</c:v>
                </c:pt>
                <c:pt idx="4013">
                  <c:v>1.379</c:v>
                </c:pt>
                <c:pt idx="4014">
                  <c:v>1.38</c:v>
                </c:pt>
                <c:pt idx="4015">
                  <c:v>1.379</c:v>
                </c:pt>
                <c:pt idx="4016">
                  <c:v>1.3759999999999999</c:v>
                </c:pt>
                <c:pt idx="4017">
                  <c:v>1.3759999999999999</c:v>
                </c:pt>
                <c:pt idx="4018">
                  <c:v>1.379</c:v>
                </c:pt>
                <c:pt idx="4019">
                  <c:v>1.375</c:v>
                </c:pt>
                <c:pt idx="4020">
                  <c:v>1.3759999999999999</c:v>
                </c:pt>
                <c:pt idx="4021">
                  <c:v>1.377</c:v>
                </c:pt>
                <c:pt idx="4022">
                  <c:v>1.3759999999999999</c:v>
                </c:pt>
                <c:pt idx="4023">
                  <c:v>1.377</c:v>
                </c:pt>
                <c:pt idx="4024">
                  <c:v>1.379</c:v>
                </c:pt>
                <c:pt idx="4025">
                  <c:v>1.377</c:v>
                </c:pt>
                <c:pt idx="4026">
                  <c:v>1.3759999999999999</c:v>
                </c:pt>
                <c:pt idx="4027">
                  <c:v>1.377</c:v>
                </c:pt>
                <c:pt idx="4028">
                  <c:v>1.3759999999999999</c:v>
                </c:pt>
                <c:pt idx="4029">
                  <c:v>1.3759999999999999</c:v>
                </c:pt>
                <c:pt idx="4030">
                  <c:v>1.377</c:v>
                </c:pt>
                <c:pt idx="4031">
                  <c:v>1.375</c:v>
                </c:pt>
                <c:pt idx="4032">
                  <c:v>1.3759999999999999</c:v>
                </c:pt>
                <c:pt idx="4033">
                  <c:v>1.3759999999999999</c:v>
                </c:pt>
                <c:pt idx="4034">
                  <c:v>1.377</c:v>
                </c:pt>
                <c:pt idx="4035">
                  <c:v>1.3759999999999999</c:v>
                </c:pt>
                <c:pt idx="4036">
                  <c:v>1.3759999999999999</c:v>
                </c:pt>
                <c:pt idx="4037">
                  <c:v>1.377</c:v>
                </c:pt>
                <c:pt idx="4038">
                  <c:v>1.377</c:v>
                </c:pt>
                <c:pt idx="4039">
                  <c:v>1.377</c:v>
                </c:pt>
                <c:pt idx="4040">
                  <c:v>1.375</c:v>
                </c:pt>
                <c:pt idx="4041">
                  <c:v>1.3759999999999999</c:v>
                </c:pt>
                <c:pt idx="4042">
                  <c:v>1.377</c:v>
                </c:pt>
                <c:pt idx="4043">
                  <c:v>1.375</c:v>
                </c:pt>
                <c:pt idx="4044">
                  <c:v>1.3759999999999999</c:v>
                </c:pt>
                <c:pt idx="4045">
                  <c:v>1.3759999999999999</c:v>
                </c:pt>
                <c:pt idx="4046">
                  <c:v>1.3740000000000001</c:v>
                </c:pt>
                <c:pt idx="4047">
                  <c:v>1.375</c:v>
                </c:pt>
                <c:pt idx="4048">
                  <c:v>1.3740000000000001</c:v>
                </c:pt>
                <c:pt idx="4049">
                  <c:v>1.3759999999999999</c:v>
                </c:pt>
                <c:pt idx="4050">
                  <c:v>1.3759999999999999</c:v>
                </c:pt>
                <c:pt idx="4051">
                  <c:v>1.3759999999999999</c:v>
                </c:pt>
                <c:pt idx="4052">
                  <c:v>1.3759999999999999</c:v>
                </c:pt>
                <c:pt idx="4053">
                  <c:v>1.377</c:v>
                </c:pt>
                <c:pt idx="4054">
                  <c:v>1.375</c:v>
                </c:pt>
                <c:pt idx="4055">
                  <c:v>1.377</c:v>
                </c:pt>
                <c:pt idx="4056">
                  <c:v>1.375</c:v>
                </c:pt>
                <c:pt idx="4057">
                  <c:v>1.375</c:v>
                </c:pt>
                <c:pt idx="4058">
                  <c:v>1.3740000000000001</c:v>
                </c:pt>
                <c:pt idx="4059">
                  <c:v>1.375</c:v>
                </c:pt>
                <c:pt idx="4060">
                  <c:v>1.375</c:v>
                </c:pt>
                <c:pt idx="4061">
                  <c:v>1.3740000000000001</c:v>
                </c:pt>
                <c:pt idx="4062">
                  <c:v>1.3740000000000001</c:v>
                </c:pt>
                <c:pt idx="4063">
                  <c:v>1.375</c:v>
                </c:pt>
                <c:pt idx="4064">
                  <c:v>1.373</c:v>
                </c:pt>
                <c:pt idx="4065">
                  <c:v>1.3740000000000001</c:v>
                </c:pt>
                <c:pt idx="4066">
                  <c:v>1.375</c:v>
                </c:pt>
                <c:pt idx="4067">
                  <c:v>1.3740000000000001</c:v>
                </c:pt>
                <c:pt idx="4068">
                  <c:v>1.3740000000000001</c:v>
                </c:pt>
                <c:pt idx="4069">
                  <c:v>1.3740000000000001</c:v>
                </c:pt>
                <c:pt idx="4070">
                  <c:v>1.3759999999999999</c:v>
                </c:pt>
                <c:pt idx="4071">
                  <c:v>1.3740000000000001</c:v>
                </c:pt>
                <c:pt idx="4072">
                  <c:v>1.375</c:v>
                </c:pt>
                <c:pt idx="4073">
                  <c:v>1.3740000000000001</c:v>
                </c:pt>
                <c:pt idx="4074">
                  <c:v>1.3740000000000001</c:v>
                </c:pt>
                <c:pt idx="4075">
                  <c:v>1.3740000000000001</c:v>
                </c:pt>
                <c:pt idx="4076">
                  <c:v>1.373</c:v>
                </c:pt>
                <c:pt idx="4077">
                  <c:v>1.3740000000000001</c:v>
                </c:pt>
                <c:pt idx="4078">
                  <c:v>1.373</c:v>
                </c:pt>
                <c:pt idx="4079">
                  <c:v>1.373</c:v>
                </c:pt>
                <c:pt idx="4080">
                  <c:v>1.373</c:v>
                </c:pt>
                <c:pt idx="4081">
                  <c:v>1.3740000000000001</c:v>
                </c:pt>
                <c:pt idx="4082">
                  <c:v>1.373</c:v>
                </c:pt>
                <c:pt idx="4083">
                  <c:v>1.3740000000000001</c:v>
                </c:pt>
                <c:pt idx="4084">
                  <c:v>1.373</c:v>
                </c:pt>
                <c:pt idx="4085">
                  <c:v>1.373</c:v>
                </c:pt>
                <c:pt idx="4086">
                  <c:v>1.3740000000000001</c:v>
                </c:pt>
                <c:pt idx="4087">
                  <c:v>1.3740000000000001</c:v>
                </c:pt>
                <c:pt idx="4088">
                  <c:v>1.3740000000000001</c:v>
                </c:pt>
                <c:pt idx="4089">
                  <c:v>1.373</c:v>
                </c:pt>
                <c:pt idx="4090">
                  <c:v>1.3740000000000001</c:v>
                </c:pt>
                <c:pt idx="4091">
                  <c:v>1.371</c:v>
                </c:pt>
                <c:pt idx="4092">
                  <c:v>1.373</c:v>
                </c:pt>
                <c:pt idx="4093">
                  <c:v>1.373</c:v>
                </c:pt>
                <c:pt idx="4094">
                  <c:v>1.373</c:v>
                </c:pt>
                <c:pt idx="4095">
                  <c:v>1.371</c:v>
                </c:pt>
                <c:pt idx="4096">
                  <c:v>1.371</c:v>
                </c:pt>
                <c:pt idx="4097">
                  <c:v>1.3740000000000001</c:v>
                </c:pt>
                <c:pt idx="4098">
                  <c:v>1.373</c:v>
                </c:pt>
                <c:pt idx="4099">
                  <c:v>1.3740000000000001</c:v>
                </c:pt>
                <c:pt idx="4100">
                  <c:v>1.373</c:v>
                </c:pt>
                <c:pt idx="4101">
                  <c:v>1.373</c:v>
                </c:pt>
                <c:pt idx="4102">
                  <c:v>1.371</c:v>
                </c:pt>
                <c:pt idx="4103">
                  <c:v>1.371</c:v>
                </c:pt>
                <c:pt idx="4104">
                  <c:v>1.373</c:v>
                </c:pt>
                <c:pt idx="4105">
                  <c:v>1.373</c:v>
                </c:pt>
                <c:pt idx="4106">
                  <c:v>1.371</c:v>
                </c:pt>
                <c:pt idx="4107">
                  <c:v>1.371</c:v>
                </c:pt>
                <c:pt idx="4108">
                  <c:v>1.37</c:v>
                </c:pt>
                <c:pt idx="4109">
                  <c:v>1.37</c:v>
                </c:pt>
                <c:pt idx="4110">
                  <c:v>1.373</c:v>
                </c:pt>
                <c:pt idx="4111">
                  <c:v>1.375</c:v>
                </c:pt>
                <c:pt idx="4112">
                  <c:v>1.37</c:v>
                </c:pt>
                <c:pt idx="4113">
                  <c:v>1.373</c:v>
                </c:pt>
                <c:pt idx="4114">
                  <c:v>1.371</c:v>
                </c:pt>
                <c:pt idx="4115">
                  <c:v>1.37</c:v>
                </c:pt>
                <c:pt idx="4116">
                  <c:v>1.371</c:v>
                </c:pt>
                <c:pt idx="4117">
                  <c:v>1.3740000000000001</c:v>
                </c:pt>
                <c:pt idx="4118">
                  <c:v>1.371</c:v>
                </c:pt>
                <c:pt idx="4119">
                  <c:v>1.373</c:v>
                </c:pt>
                <c:pt idx="4120">
                  <c:v>1.37</c:v>
                </c:pt>
                <c:pt idx="4121">
                  <c:v>1.369</c:v>
                </c:pt>
                <c:pt idx="4122">
                  <c:v>1.371</c:v>
                </c:pt>
                <c:pt idx="4123">
                  <c:v>1.369</c:v>
                </c:pt>
                <c:pt idx="4124">
                  <c:v>1.369</c:v>
                </c:pt>
                <c:pt idx="4125">
                  <c:v>1.369</c:v>
                </c:pt>
                <c:pt idx="4126">
                  <c:v>1.37</c:v>
                </c:pt>
                <c:pt idx="4127">
                  <c:v>1.371</c:v>
                </c:pt>
                <c:pt idx="4128">
                  <c:v>1.369</c:v>
                </c:pt>
                <c:pt idx="4129">
                  <c:v>1.37</c:v>
                </c:pt>
                <c:pt idx="4130">
                  <c:v>1.37</c:v>
                </c:pt>
                <c:pt idx="4131">
                  <c:v>1.37</c:v>
                </c:pt>
                <c:pt idx="4132">
                  <c:v>1.369</c:v>
                </c:pt>
                <c:pt idx="4133">
                  <c:v>1.369</c:v>
                </c:pt>
                <c:pt idx="4134">
                  <c:v>1.37</c:v>
                </c:pt>
                <c:pt idx="4135">
                  <c:v>1.37</c:v>
                </c:pt>
                <c:pt idx="4136">
                  <c:v>1.37</c:v>
                </c:pt>
                <c:pt idx="4137">
                  <c:v>1.369</c:v>
                </c:pt>
                <c:pt idx="4138">
                  <c:v>1.367</c:v>
                </c:pt>
                <c:pt idx="4139">
                  <c:v>1.369</c:v>
                </c:pt>
                <c:pt idx="4140">
                  <c:v>1.369</c:v>
                </c:pt>
                <c:pt idx="4141">
                  <c:v>1.367</c:v>
                </c:pt>
                <c:pt idx="4142">
                  <c:v>1.37</c:v>
                </c:pt>
                <c:pt idx="4143">
                  <c:v>1.369</c:v>
                </c:pt>
                <c:pt idx="4144">
                  <c:v>1.369</c:v>
                </c:pt>
                <c:pt idx="4145">
                  <c:v>1.369</c:v>
                </c:pt>
                <c:pt idx="4146">
                  <c:v>1.369</c:v>
                </c:pt>
                <c:pt idx="4147">
                  <c:v>1.369</c:v>
                </c:pt>
                <c:pt idx="4148">
                  <c:v>1.369</c:v>
                </c:pt>
                <c:pt idx="4149">
                  <c:v>1.367</c:v>
                </c:pt>
                <c:pt idx="4150">
                  <c:v>1.3660000000000001</c:v>
                </c:pt>
                <c:pt idx="4151">
                  <c:v>1.369</c:v>
                </c:pt>
                <c:pt idx="4152">
                  <c:v>1.369</c:v>
                </c:pt>
                <c:pt idx="4153">
                  <c:v>1.367</c:v>
                </c:pt>
                <c:pt idx="4154">
                  <c:v>1.369</c:v>
                </c:pt>
                <c:pt idx="4155">
                  <c:v>1.367</c:v>
                </c:pt>
                <c:pt idx="4156">
                  <c:v>1.369</c:v>
                </c:pt>
                <c:pt idx="4157">
                  <c:v>1.369</c:v>
                </c:pt>
                <c:pt idx="4158">
                  <c:v>1.367</c:v>
                </c:pt>
                <c:pt idx="4159">
                  <c:v>1.367</c:v>
                </c:pt>
                <c:pt idx="4160">
                  <c:v>1.3660000000000001</c:v>
                </c:pt>
                <c:pt idx="4161">
                  <c:v>1.369</c:v>
                </c:pt>
                <c:pt idx="4162">
                  <c:v>1.369</c:v>
                </c:pt>
                <c:pt idx="4163">
                  <c:v>1.3660000000000001</c:v>
                </c:pt>
                <c:pt idx="4164">
                  <c:v>1.367</c:v>
                </c:pt>
                <c:pt idx="4165">
                  <c:v>1.367</c:v>
                </c:pt>
                <c:pt idx="4166">
                  <c:v>1.369</c:v>
                </c:pt>
                <c:pt idx="4167">
                  <c:v>1.365</c:v>
                </c:pt>
                <c:pt idx="4168">
                  <c:v>1.3660000000000001</c:v>
                </c:pt>
                <c:pt idx="4169">
                  <c:v>1.367</c:v>
                </c:pt>
                <c:pt idx="4170">
                  <c:v>1.367</c:v>
                </c:pt>
                <c:pt idx="4171">
                  <c:v>1.365</c:v>
                </c:pt>
                <c:pt idx="4172">
                  <c:v>1.365</c:v>
                </c:pt>
                <c:pt idx="4173">
                  <c:v>1.367</c:v>
                </c:pt>
                <c:pt idx="4174">
                  <c:v>1.365</c:v>
                </c:pt>
                <c:pt idx="4175">
                  <c:v>1.367</c:v>
                </c:pt>
                <c:pt idx="4176">
                  <c:v>1.367</c:v>
                </c:pt>
                <c:pt idx="4177">
                  <c:v>1.3660000000000001</c:v>
                </c:pt>
                <c:pt idx="4178">
                  <c:v>1.365</c:v>
                </c:pt>
                <c:pt idx="4179">
                  <c:v>1.3660000000000001</c:v>
                </c:pt>
                <c:pt idx="4180">
                  <c:v>1.3640000000000001</c:v>
                </c:pt>
                <c:pt idx="4181">
                  <c:v>1.3640000000000001</c:v>
                </c:pt>
                <c:pt idx="4182">
                  <c:v>1.367</c:v>
                </c:pt>
                <c:pt idx="4183">
                  <c:v>1.365</c:v>
                </c:pt>
                <c:pt idx="4184">
                  <c:v>1.3640000000000001</c:v>
                </c:pt>
                <c:pt idx="4185">
                  <c:v>1.365</c:v>
                </c:pt>
                <c:pt idx="4186">
                  <c:v>1.365</c:v>
                </c:pt>
                <c:pt idx="4187">
                  <c:v>1.3660000000000001</c:v>
                </c:pt>
                <c:pt idx="4188">
                  <c:v>1.3640000000000001</c:v>
                </c:pt>
                <c:pt idx="4189">
                  <c:v>1.365</c:v>
                </c:pt>
                <c:pt idx="4190">
                  <c:v>1.3640000000000001</c:v>
                </c:pt>
                <c:pt idx="4191">
                  <c:v>1.365</c:v>
                </c:pt>
                <c:pt idx="4192">
                  <c:v>1.365</c:v>
                </c:pt>
                <c:pt idx="4193">
                  <c:v>1.365</c:v>
                </c:pt>
                <c:pt idx="4194">
                  <c:v>1.3660000000000001</c:v>
                </c:pt>
                <c:pt idx="4195">
                  <c:v>1.365</c:v>
                </c:pt>
                <c:pt idx="4196">
                  <c:v>1.365</c:v>
                </c:pt>
                <c:pt idx="4197">
                  <c:v>1.365</c:v>
                </c:pt>
                <c:pt idx="4198">
                  <c:v>1.3640000000000001</c:v>
                </c:pt>
                <c:pt idx="4199">
                  <c:v>1.3660000000000001</c:v>
                </c:pt>
                <c:pt idx="4200">
                  <c:v>1.3640000000000001</c:v>
                </c:pt>
                <c:pt idx="4201">
                  <c:v>1.363</c:v>
                </c:pt>
                <c:pt idx="4202">
                  <c:v>1.3640000000000001</c:v>
                </c:pt>
                <c:pt idx="4203">
                  <c:v>1.9510000000000001</c:v>
                </c:pt>
                <c:pt idx="4204">
                  <c:v>1.9610000000000001</c:v>
                </c:pt>
                <c:pt idx="4205">
                  <c:v>1.956</c:v>
                </c:pt>
                <c:pt idx="4206">
                  <c:v>1.95</c:v>
                </c:pt>
                <c:pt idx="4207">
                  <c:v>1.9419999999999999</c:v>
                </c:pt>
                <c:pt idx="4208">
                  <c:v>1.24</c:v>
                </c:pt>
                <c:pt idx="4209">
                  <c:v>1.212</c:v>
                </c:pt>
                <c:pt idx="4210">
                  <c:v>1.23</c:v>
                </c:pt>
                <c:pt idx="4211">
                  <c:v>1.25</c:v>
                </c:pt>
                <c:pt idx="4212">
                  <c:v>1.2649999999999999</c:v>
                </c:pt>
                <c:pt idx="4213">
                  <c:v>1.2789999999999999</c:v>
                </c:pt>
                <c:pt idx="4214">
                  <c:v>1.286</c:v>
                </c:pt>
                <c:pt idx="4215">
                  <c:v>1.294</c:v>
                </c:pt>
                <c:pt idx="4216">
                  <c:v>1.2989999999999999</c:v>
                </c:pt>
                <c:pt idx="4217">
                  <c:v>1.302</c:v>
                </c:pt>
                <c:pt idx="4218">
                  <c:v>1.306</c:v>
                </c:pt>
                <c:pt idx="4219">
                  <c:v>1.3089999999999999</c:v>
                </c:pt>
                <c:pt idx="4220">
                  <c:v>1.3109999999999999</c:v>
                </c:pt>
                <c:pt idx="4221">
                  <c:v>1.3149999999999999</c:v>
                </c:pt>
                <c:pt idx="4222">
                  <c:v>1.3160000000000001</c:v>
                </c:pt>
                <c:pt idx="4223">
                  <c:v>1.3169999999999999</c:v>
                </c:pt>
                <c:pt idx="4224">
                  <c:v>1.32</c:v>
                </c:pt>
                <c:pt idx="4225">
                  <c:v>1.323</c:v>
                </c:pt>
                <c:pt idx="4226">
                  <c:v>1.3260000000000001</c:v>
                </c:pt>
                <c:pt idx="4227">
                  <c:v>1.327</c:v>
                </c:pt>
                <c:pt idx="4228">
                  <c:v>1.327</c:v>
                </c:pt>
                <c:pt idx="4229">
                  <c:v>1.331</c:v>
                </c:pt>
                <c:pt idx="4230">
                  <c:v>1.33</c:v>
                </c:pt>
                <c:pt idx="4231">
                  <c:v>1.337</c:v>
                </c:pt>
                <c:pt idx="4232">
                  <c:v>1.339</c:v>
                </c:pt>
                <c:pt idx="4233">
                  <c:v>1.337</c:v>
                </c:pt>
                <c:pt idx="4234">
                  <c:v>1.34</c:v>
                </c:pt>
                <c:pt idx="4235">
                  <c:v>1.3440000000000001</c:v>
                </c:pt>
                <c:pt idx="4236">
                  <c:v>1.3440000000000001</c:v>
                </c:pt>
                <c:pt idx="4237">
                  <c:v>1.3440000000000001</c:v>
                </c:pt>
                <c:pt idx="4238">
                  <c:v>1.3440000000000001</c:v>
                </c:pt>
                <c:pt idx="4239">
                  <c:v>1.347</c:v>
                </c:pt>
                <c:pt idx="4240">
                  <c:v>1.345</c:v>
                </c:pt>
                <c:pt idx="4241">
                  <c:v>1.347</c:v>
                </c:pt>
                <c:pt idx="4242">
                  <c:v>1.349</c:v>
                </c:pt>
                <c:pt idx="4243">
                  <c:v>1.349</c:v>
                </c:pt>
                <c:pt idx="4244">
                  <c:v>1.349</c:v>
                </c:pt>
                <c:pt idx="4245">
                  <c:v>1.35</c:v>
                </c:pt>
                <c:pt idx="4246">
                  <c:v>1.351</c:v>
                </c:pt>
                <c:pt idx="4247">
                  <c:v>1.35</c:v>
                </c:pt>
                <c:pt idx="4248">
                  <c:v>1.351</c:v>
                </c:pt>
                <c:pt idx="4249">
                  <c:v>1.351</c:v>
                </c:pt>
                <c:pt idx="4250">
                  <c:v>1.351</c:v>
                </c:pt>
                <c:pt idx="4251">
                  <c:v>1.351</c:v>
                </c:pt>
                <c:pt idx="4252">
                  <c:v>1.35</c:v>
                </c:pt>
                <c:pt idx="4253">
                  <c:v>1.35</c:v>
                </c:pt>
                <c:pt idx="4254">
                  <c:v>1.3540000000000001</c:v>
                </c:pt>
                <c:pt idx="4255">
                  <c:v>1.353</c:v>
                </c:pt>
                <c:pt idx="4256">
                  <c:v>1.353</c:v>
                </c:pt>
                <c:pt idx="4257">
                  <c:v>1.353</c:v>
                </c:pt>
                <c:pt idx="4258">
                  <c:v>1.355</c:v>
                </c:pt>
                <c:pt idx="4259">
                  <c:v>1.351</c:v>
                </c:pt>
                <c:pt idx="4260">
                  <c:v>1.3540000000000001</c:v>
                </c:pt>
                <c:pt idx="4261">
                  <c:v>1.3540000000000001</c:v>
                </c:pt>
                <c:pt idx="4262">
                  <c:v>1.3540000000000001</c:v>
                </c:pt>
                <c:pt idx="4263">
                  <c:v>1.3540000000000001</c:v>
                </c:pt>
                <c:pt idx="4264">
                  <c:v>1.351</c:v>
                </c:pt>
                <c:pt idx="4265">
                  <c:v>1.355</c:v>
                </c:pt>
                <c:pt idx="4266">
                  <c:v>1.3540000000000001</c:v>
                </c:pt>
                <c:pt idx="4267">
                  <c:v>1.3540000000000001</c:v>
                </c:pt>
                <c:pt idx="4268">
                  <c:v>1.353</c:v>
                </c:pt>
                <c:pt idx="4269">
                  <c:v>1.3540000000000001</c:v>
                </c:pt>
                <c:pt idx="4270">
                  <c:v>1.355</c:v>
                </c:pt>
                <c:pt idx="4271">
                  <c:v>1.3540000000000001</c:v>
                </c:pt>
                <c:pt idx="4272">
                  <c:v>1.3540000000000001</c:v>
                </c:pt>
                <c:pt idx="4273">
                  <c:v>1.3560000000000001</c:v>
                </c:pt>
                <c:pt idx="4274">
                  <c:v>1.3560000000000001</c:v>
                </c:pt>
                <c:pt idx="4275">
                  <c:v>1.355</c:v>
                </c:pt>
                <c:pt idx="4276">
                  <c:v>1.353</c:v>
                </c:pt>
                <c:pt idx="4277">
                  <c:v>1.351</c:v>
                </c:pt>
                <c:pt idx="4278">
                  <c:v>1.355</c:v>
                </c:pt>
                <c:pt idx="4279">
                  <c:v>1.3560000000000001</c:v>
                </c:pt>
                <c:pt idx="4280">
                  <c:v>1.355</c:v>
                </c:pt>
                <c:pt idx="4281">
                  <c:v>1.3540000000000001</c:v>
                </c:pt>
                <c:pt idx="4282">
                  <c:v>1.3540000000000001</c:v>
                </c:pt>
                <c:pt idx="4283">
                  <c:v>1.353</c:v>
                </c:pt>
                <c:pt idx="4284">
                  <c:v>1.3540000000000001</c:v>
                </c:pt>
                <c:pt idx="4285">
                  <c:v>1.355</c:v>
                </c:pt>
                <c:pt idx="4286">
                  <c:v>1.355</c:v>
                </c:pt>
                <c:pt idx="4287">
                  <c:v>1.355</c:v>
                </c:pt>
                <c:pt idx="4288">
                  <c:v>1.357</c:v>
                </c:pt>
                <c:pt idx="4289">
                  <c:v>1.3560000000000001</c:v>
                </c:pt>
                <c:pt idx="4290">
                  <c:v>1.3540000000000001</c:v>
                </c:pt>
                <c:pt idx="4291">
                  <c:v>1.3540000000000001</c:v>
                </c:pt>
                <c:pt idx="4292">
                  <c:v>1.3540000000000001</c:v>
                </c:pt>
                <c:pt idx="4293">
                  <c:v>1.355</c:v>
                </c:pt>
                <c:pt idx="4294">
                  <c:v>1.3540000000000001</c:v>
                </c:pt>
                <c:pt idx="4295">
                  <c:v>1.3540000000000001</c:v>
                </c:pt>
                <c:pt idx="4296">
                  <c:v>1.3540000000000001</c:v>
                </c:pt>
                <c:pt idx="4297">
                  <c:v>1.353</c:v>
                </c:pt>
                <c:pt idx="4298">
                  <c:v>1.353</c:v>
                </c:pt>
                <c:pt idx="4299">
                  <c:v>1.3540000000000001</c:v>
                </c:pt>
                <c:pt idx="4300">
                  <c:v>1.3540000000000001</c:v>
                </c:pt>
                <c:pt idx="4301">
                  <c:v>1.3540000000000001</c:v>
                </c:pt>
                <c:pt idx="4302">
                  <c:v>1.353</c:v>
                </c:pt>
                <c:pt idx="4303">
                  <c:v>1.3540000000000001</c:v>
                </c:pt>
                <c:pt idx="4304">
                  <c:v>1.355</c:v>
                </c:pt>
                <c:pt idx="4305">
                  <c:v>1.3540000000000001</c:v>
                </c:pt>
                <c:pt idx="4306">
                  <c:v>1.353</c:v>
                </c:pt>
                <c:pt idx="4307">
                  <c:v>1.3540000000000001</c:v>
                </c:pt>
                <c:pt idx="4308">
                  <c:v>1.3540000000000001</c:v>
                </c:pt>
                <c:pt idx="4309">
                  <c:v>1.3540000000000001</c:v>
                </c:pt>
                <c:pt idx="4310">
                  <c:v>1.353</c:v>
                </c:pt>
                <c:pt idx="4311">
                  <c:v>1.3540000000000001</c:v>
                </c:pt>
                <c:pt idx="4312">
                  <c:v>1.351</c:v>
                </c:pt>
                <c:pt idx="4313">
                  <c:v>1.351</c:v>
                </c:pt>
                <c:pt idx="4314">
                  <c:v>1.353</c:v>
                </c:pt>
                <c:pt idx="4315">
                  <c:v>1.353</c:v>
                </c:pt>
                <c:pt idx="4316">
                  <c:v>1.353</c:v>
                </c:pt>
                <c:pt idx="4317">
                  <c:v>1.3540000000000001</c:v>
                </c:pt>
                <c:pt idx="4318">
                  <c:v>1.3540000000000001</c:v>
                </c:pt>
                <c:pt idx="4319">
                  <c:v>1.3540000000000001</c:v>
                </c:pt>
                <c:pt idx="4320">
                  <c:v>1.3540000000000001</c:v>
                </c:pt>
                <c:pt idx="4321">
                  <c:v>1.3540000000000001</c:v>
                </c:pt>
                <c:pt idx="4322">
                  <c:v>1.353</c:v>
                </c:pt>
                <c:pt idx="4323">
                  <c:v>1.349</c:v>
                </c:pt>
                <c:pt idx="4324">
                  <c:v>1.353</c:v>
                </c:pt>
                <c:pt idx="4325">
                  <c:v>1.351</c:v>
                </c:pt>
                <c:pt idx="4326">
                  <c:v>1.353</c:v>
                </c:pt>
                <c:pt idx="4327">
                  <c:v>1.35</c:v>
                </c:pt>
                <c:pt idx="4328">
                  <c:v>1.351</c:v>
                </c:pt>
                <c:pt idx="4329">
                  <c:v>1.353</c:v>
                </c:pt>
                <c:pt idx="4330">
                  <c:v>1.35</c:v>
                </c:pt>
                <c:pt idx="4331">
                  <c:v>1.353</c:v>
                </c:pt>
                <c:pt idx="4332">
                  <c:v>1.353</c:v>
                </c:pt>
                <c:pt idx="4333">
                  <c:v>1.351</c:v>
                </c:pt>
                <c:pt idx="4334">
                  <c:v>1.3540000000000001</c:v>
                </c:pt>
                <c:pt idx="4335">
                  <c:v>1.35</c:v>
                </c:pt>
                <c:pt idx="4336">
                  <c:v>1.351</c:v>
                </c:pt>
                <c:pt idx="4337">
                  <c:v>1.351</c:v>
                </c:pt>
                <c:pt idx="4338">
                  <c:v>1.35</c:v>
                </c:pt>
                <c:pt idx="4339">
                  <c:v>1.35</c:v>
                </c:pt>
                <c:pt idx="4340">
                  <c:v>1.35</c:v>
                </c:pt>
                <c:pt idx="4341">
                  <c:v>1.35</c:v>
                </c:pt>
                <c:pt idx="4342">
                  <c:v>1.35</c:v>
                </c:pt>
                <c:pt idx="4343">
                  <c:v>1.349</c:v>
                </c:pt>
                <c:pt idx="4344">
                  <c:v>1.35</c:v>
                </c:pt>
                <c:pt idx="4345">
                  <c:v>1.35</c:v>
                </c:pt>
                <c:pt idx="4346">
                  <c:v>1.353</c:v>
                </c:pt>
                <c:pt idx="4347">
                  <c:v>1.35</c:v>
                </c:pt>
                <c:pt idx="4348">
                  <c:v>1.35</c:v>
                </c:pt>
                <c:pt idx="4349">
                  <c:v>1.347</c:v>
                </c:pt>
                <c:pt idx="4350">
                  <c:v>1.349</c:v>
                </c:pt>
                <c:pt idx="4351">
                  <c:v>1.349</c:v>
                </c:pt>
                <c:pt idx="4352">
                  <c:v>1.349</c:v>
                </c:pt>
                <c:pt idx="4353">
                  <c:v>1.349</c:v>
                </c:pt>
                <c:pt idx="4354">
                  <c:v>1.347</c:v>
                </c:pt>
                <c:pt idx="4355">
                  <c:v>1.349</c:v>
                </c:pt>
                <c:pt idx="4356">
                  <c:v>1.349</c:v>
                </c:pt>
                <c:pt idx="4357">
                  <c:v>1.349</c:v>
                </c:pt>
                <c:pt idx="4358">
                  <c:v>1.349</c:v>
                </c:pt>
                <c:pt idx="4359">
                  <c:v>1.347</c:v>
                </c:pt>
                <c:pt idx="4360">
                  <c:v>1.351</c:v>
                </c:pt>
                <c:pt idx="4361">
                  <c:v>1.35</c:v>
                </c:pt>
                <c:pt idx="4362">
                  <c:v>1.35</c:v>
                </c:pt>
                <c:pt idx="4363">
                  <c:v>1.349</c:v>
                </c:pt>
                <c:pt idx="4364">
                  <c:v>1.349</c:v>
                </c:pt>
                <c:pt idx="4365">
                  <c:v>1.35</c:v>
                </c:pt>
                <c:pt idx="4366">
                  <c:v>1.349</c:v>
                </c:pt>
                <c:pt idx="4367">
                  <c:v>1.349</c:v>
                </c:pt>
                <c:pt idx="4368">
                  <c:v>1.349</c:v>
                </c:pt>
                <c:pt idx="4369">
                  <c:v>1.347</c:v>
                </c:pt>
                <c:pt idx="4370">
                  <c:v>1.35</c:v>
                </c:pt>
                <c:pt idx="4371">
                  <c:v>1.349</c:v>
                </c:pt>
                <c:pt idx="4372">
                  <c:v>1.349</c:v>
                </c:pt>
                <c:pt idx="4373">
                  <c:v>1.347</c:v>
                </c:pt>
                <c:pt idx="4374">
                  <c:v>1.3460000000000001</c:v>
                </c:pt>
                <c:pt idx="4375">
                  <c:v>1.347</c:v>
                </c:pt>
                <c:pt idx="4376">
                  <c:v>1.349</c:v>
                </c:pt>
                <c:pt idx="4377">
                  <c:v>1.347</c:v>
                </c:pt>
                <c:pt idx="4378">
                  <c:v>1.347</c:v>
                </c:pt>
                <c:pt idx="4379">
                  <c:v>1.347</c:v>
                </c:pt>
                <c:pt idx="4380">
                  <c:v>1.349</c:v>
                </c:pt>
                <c:pt idx="4381">
                  <c:v>1.349</c:v>
                </c:pt>
                <c:pt idx="4382">
                  <c:v>1.347</c:v>
                </c:pt>
                <c:pt idx="4383">
                  <c:v>1.3460000000000001</c:v>
                </c:pt>
                <c:pt idx="4384">
                  <c:v>1.347</c:v>
                </c:pt>
                <c:pt idx="4385">
                  <c:v>1.347</c:v>
                </c:pt>
                <c:pt idx="4386">
                  <c:v>1.3460000000000001</c:v>
                </c:pt>
                <c:pt idx="4387">
                  <c:v>1.3460000000000001</c:v>
                </c:pt>
                <c:pt idx="4388">
                  <c:v>1.3460000000000001</c:v>
                </c:pt>
                <c:pt idx="4389">
                  <c:v>1.347</c:v>
                </c:pt>
                <c:pt idx="4390">
                  <c:v>1.347</c:v>
                </c:pt>
                <c:pt idx="4391">
                  <c:v>1.347</c:v>
                </c:pt>
                <c:pt idx="4392">
                  <c:v>1.347</c:v>
                </c:pt>
                <c:pt idx="4393">
                  <c:v>1.345</c:v>
                </c:pt>
                <c:pt idx="4394">
                  <c:v>1.3460000000000001</c:v>
                </c:pt>
                <c:pt idx="4395">
                  <c:v>1.3460000000000001</c:v>
                </c:pt>
                <c:pt idx="4396">
                  <c:v>1.345</c:v>
                </c:pt>
                <c:pt idx="4397">
                  <c:v>1.347</c:v>
                </c:pt>
                <c:pt idx="4398">
                  <c:v>1.347</c:v>
                </c:pt>
                <c:pt idx="4399">
                  <c:v>1.3460000000000001</c:v>
                </c:pt>
                <c:pt idx="4400">
                  <c:v>1.3460000000000001</c:v>
                </c:pt>
                <c:pt idx="4401">
                  <c:v>1.3460000000000001</c:v>
                </c:pt>
                <c:pt idx="4402">
                  <c:v>1.3460000000000001</c:v>
                </c:pt>
                <c:pt idx="4403">
                  <c:v>1.3440000000000001</c:v>
                </c:pt>
                <c:pt idx="4404">
                  <c:v>1.347</c:v>
                </c:pt>
                <c:pt idx="4405">
                  <c:v>1.345</c:v>
                </c:pt>
                <c:pt idx="4406">
                  <c:v>1.345</c:v>
                </c:pt>
                <c:pt idx="4407">
                  <c:v>1.3460000000000001</c:v>
                </c:pt>
                <c:pt idx="4408">
                  <c:v>1.347</c:v>
                </c:pt>
                <c:pt idx="4409">
                  <c:v>1.3460000000000001</c:v>
                </c:pt>
                <c:pt idx="4410">
                  <c:v>1.347</c:v>
                </c:pt>
                <c:pt idx="4411">
                  <c:v>1.345</c:v>
                </c:pt>
                <c:pt idx="4412">
                  <c:v>1.345</c:v>
                </c:pt>
                <c:pt idx="4413">
                  <c:v>1.3440000000000001</c:v>
                </c:pt>
                <c:pt idx="4414">
                  <c:v>1.345</c:v>
                </c:pt>
                <c:pt idx="4415">
                  <c:v>1.3440000000000001</c:v>
                </c:pt>
                <c:pt idx="4416">
                  <c:v>1.3440000000000001</c:v>
                </c:pt>
                <c:pt idx="4417">
                  <c:v>1.3440000000000001</c:v>
                </c:pt>
                <c:pt idx="4418">
                  <c:v>1.345</c:v>
                </c:pt>
                <c:pt idx="4419">
                  <c:v>1.345</c:v>
                </c:pt>
                <c:pt idx="4420">
                  <c:v>1.3440000000000001</c:v>
                </c:pt>
                <c:pt idx="4421">
                  <c:v>1.345</c:v>
                </c:pt>
                <c:pt idx="4422">
                  <c:v>1.345</c:v>
                </c:pt>
                <c:pt idx="4423">
                  <c:v>1.3460000000000001</c:v>
                </c:pt>
                <c:pt idx="4424">
                  <c:v>1.345</c:v>
                </c:pt>
                <c:pt idx="4425">
                  <c:v>1.3460000000000001</c:v>
                </c:pt>
                <c:pt idx="4426">
                  <c:v>1.3440000000000001</c:v>
                </c:pt>
                <c:pt idx="4427">
                  <c:v>1.3440000000000001</c:v>
                </c:pt>
                <c:pt idx="4428">
                  <c:v>1.345</c:v>
                </c:pt>
                <c:pt idx="4429">
                  <c:v>1.343</c:v>
                </c:pt>
                <c:pt idx="4430">
                  <c:v>1.345</c:v>
                </c:pt>
                <c:pt idx="4431">
                  <c:v>1.3440000000000001</c:v>
                </c:pt>
                <c:pt idx="4432">
                  <c:v>1.343</c:v>
                </c:pt>
                <c:pt idx="4433">
                  <c:v>1.341</c:v>
                </c:pt>
                <c:pt idx="4434">
                  <c:v>1.343</c:v>
                </c:pt>
                <c:pt idx="4435">
                  <c:v>1.343</c:v>
                </c:pt>
                <c:pt idx="4436">
                  <c:v>1.343</c:v>
                </c:pt>
                <c:pt idx="4437">
                  <c:v>1.343</c:v>
                </c:pt>
                <c:pt idx="4438">
                  <c:v>1.343</c:v>
                </c:pt>
                <c:pt idx="4439">
                  <c:v>1.343</c:v>
                </c:pt>
                <c:pt idx="4440">
                  <c:v>1.343</c:v>
                </c:pt>
                <c:pt idx="4441">
                  <c:v>1.345</c:v>
                </c:pt>
                <c:pt idx="4442">
                  <c:v>1.343</c:v>
                </c:pt>
                <c:pt idx="4443">
                  <c:v>1.343</c:v>
                </c:pt>
                <c:pt idx="4444">
                  <c:v>1.3440000000000001</c:v>
                </c:pt>
                <c:pt idx="4445">
                  <c:v>1.341</c:v>
                </c:pt>
                <c:pt idx="4446">
                  <c:v>1.341</c:v>
                </c:pt>
                <c:pt idx="4447">
                  <c:v>1.343</c:v>
                </c:pt>
                <c:pt idx="4448">
                  <c:v>1.341</c:v>
                </c:pt>
                <c:pt idx="4449">
                  <c:v>1.341</c:v>
                </c:pt>
                <c:pt idx="4450">
                  <c:v>1.341</c:v>
                </c:pt>
                <c:pt idx="4451">
                  <c:v>1.343</c:v>
                </c:pt>
                <c:pt idx="4452">
                  <c:v>1.341</c:v>
                </c:pt>
                <c:pt idx="4453">
                  <c:v>1.341</c:v>
                </c:pt>
                <c:pt idx="4454">
                  <c:v>1.341</c:v>
                </c:pt>
                <c:pt idx="4455">
                  <c:v>1.341</c:v>
                </c:pt>
                <c:pt idx="4456">
                  <c:v>1.341</c:v>
                </c:pt>
                <c:pt idx="4457">
                  <c:v>1.341</c:v>
                </c:pt>
                <c:pt idx="4458">
                  <c:v>1.34</c:v>
                </c:pt>
                <c:pt idx="4459">
                  <c:v>1.34</c:v>
                </c:pt>
                <c:pt idx="4460">
                  <c:v>1.341</c:v>
                </c:pt>
                <c:pt idx="4461">
                  <c:v>1.343</c:v>
                </c:pt>
                <c:pt idx="4462">
                  <c:v>1.341</c:v>
                </c:pt>
                <c:pt idx="4463">
                  <c:v>1.34</c:v>
                </c:pt>
                <c:pt idx="4464">
                  <c:v>1.339</c:v>
                </c:pt>
                <c:pt idx="4465">
                  <c:v>1.34</c:v>
                </c:pt>
                <c:pt idx="4466">
                  <c:v>1.341</c:v>
                </c:pt>
                <c:pt idx="4467">
                  <c:v>1.343</c:v>
                </c:pt>
                <c:pt idx="4468">
                  <c:v>1.34</c:v>
                </c:pt>
                <c:pt idx="4469">
                  <c:v>1.339</c:v>
                </c:pt>
                <c:pt idx="4470">
                  <c:v>1.34</c:v>
                </c:pt>
                <c:pt idx="4471">
                  <c:v>1.339</c:v>
                </c:pt>
                <c:pt idx="4472">
                  <c:v>1.34</c:v>
                </c:pt>
                <c:pt idx="4473">
                  <c:v>1.34</c:v>
                </c:pt>
                <c:pt idx="4474">
                  <c:v>1.34</c:v>
                </c:pt>
                <c:pt idx="4475">
                  <c:v>1.339</c:v>
                </c:pt>
                <c:pt idx="4476">
                  <c:v>1.339</c:v>
                </c:pt>
                <c:pt idx="4477">
                  <c:v>1.34</c:v>
                </c:pt>
                <c:pt idx="4478">
                  <c:v>1.339</c:v>
                </c:pt>
                <c:pt idx="4479">
                  <c:v>1.339</c:v>
                </c:pt>
                <c:pt idx="4480">
                  <c:v>1.337</c:v>
                </c:pt>
                <c:pt idx="4481">
                  <c:v>1.339</c:v>
                </c:pt>
                <c:pt idx="4482">
                  <c:v>1.339</c:v>
                </c:pt>
                <c:pt idx="4483">
                  <c:v>1.34</c:v>
                </c:pt>
                <c:pt idx="4484">
                  <c:v>1.339</c:v>
                </c:pt>
                <c:pt idx="4485">
                  <c:v>1.337</c:v>
                </c:pt>
                <c:pt idx="4486">
                  <c:v>1.339</c:v>
                </c:pt>
                <c:pt idx="4487">
                  <c:v>1.337</c:v>
                </c:pt>
                <c:pt idx="4488">
                  <c:v>1.339</c:v>
                </c:pt>
                <c:pt idx="4489">
                  <c:v>1.337</c:v>
                </c:pt>
                <c:pt idx="4490">
                  <c:v>1.337</c:v>
                </c:pt>
                <c:pt idx="4491">
                  <c:v>1.337</c:v>
                </c:pt>
                <c:pt idx="4492">
                  <c:v>1.339</c:v>
                </c:pt>
                <c:pt idx="4493">
                  <c:v>1.337</c:v>
                </c:pt>
                <c:pt idx="4494">
                  <c:v>1.339</c:v>
                </c:pt>
                <c:pt idx="4495">
                  <c:v>1.3360000000000001</c:v>
                </c:pt>
                <c:pt idx="4496">
                  <c:v>1.337</c:v>
                </c:pt>
                <c:pt idx="4497">
                  <c:v>1.337</c:v>
                </c:pt>
                <c:pt idx="4498">
                  <c:v>1.335</c:v>
                </c:pt>
                <c:pt idx="4499">
                  <c:v>1.339</c:v>
                </c:pt>
                <c:pt idx="4500">
                  <c:v>1.337</c:v>
                </c:pt>
                <c:pt idx="4501">
                  <c:v>1.337</c:v>
                </c:pt>
                <c:pt idx="4502">
                  <c:v>1.337</c:v>
                </c:pt>
                <c:pt idx="4503">
                  <c:v>1.337</c:v>
                </c:pt>
                <c:pt idx="4504">
                  <c:v>1.337</c:v>
                </c:pt>
                <c:pt idx="4505">
                  <c:v>1.335</c:v>
                </c:pt>
                <c:pt idx="4506">
                  <c:v>1.335</c:v>
                </c:pt>
                <c:pt idx="4507">
                  <c:v>1.335</c:v>
                </c:pt>
                <c:pt idx="4508">
                  <c:v>1.3340000000000001</c:v>
                </c:pt>
                <c:pt idx="4509">
                  <c:v>1.335</c:v>
                </c:pt>
                <c:pt idx="4510">
                  <c:v>1.3360000000000001</c:v>
                </c:pt>
                <c:pt idx="4511">
                  <c:v>1.339</c:v>
                </c:pt>
                <c:pt idx="4512">
                  <c:v>1.3360000000000001</c:v>
                </c:pt>
                <c:pt idx="4513">
                  <c:v>1.337</c:v>
                </c:pt>
                <c:pt idx="4514">
                  <c:v>1.337</c:v>
                </c:pt>
                <c:pt idx="4515">
                  <c:v>1.335</c:v>
                </c:pt>
                <c:pt idx="4516">
                  <c:v>1.3360000000000001</c:v>
                </c:pt>
                <c:pt idx="4517">
                  <c:v>1.337</c:v>
                </c:pt>
                <c:pt idx="4518">
                  <c:v>1.335</c:v>
                </c:pt>
                <c:pt idx="4519">
                  <c:v>1.3360000000000001</c:v>
                </c:pt>
                <c:pt idx="4520">
                  <c:v>1.3340000000000001</c:v>
                </c:pt>
                <c:pt idx="4521">
                  <c:v>1.333</c:v>
                </c:pt>
                <c:pt idx="4522">
                  <c:v>1.337</c:v>
                </c:pt>
                <c:pt idx="4523">
                  <c:v>1.3340000000000001</c:v>
                </c:pt>
                <c:pt idx="4524">
                  <c:v>1.3360000000000001</c:v>
                </c:pt>
                <c:pt idx="4525">
                  <c:v>1.335</c:v>
                </c:pt>
                <c:pt idx="4526">
                  <c:v>1.335</c:v>
                </c:pt>
                <c:pt idx="4527">
                  <c:v>1.335</c:v>
                </c:pt>
                <c:pt idx="4528">
                  <c:v>1.335</c:v>
                </c:pt>
                <c:pt idx="4529">
                  <c:v>1.335</c:v>
                </c:pt>
                <c:pt idx="4530">
                  <c:v>1.335</c:v>
                </c:pt>
                <c:pt idx="4531">
                  <c:v>1.335</c:v>
                </c:pt>
                <c:pt idx="4532">
                  <c:v>1.335</c:v>
                </c:pt>
                <c:pt idx="4533">
                  <c:v>1.3340000000000001</c:v>
                </c:pt>
                <c:pt idx="4534">
                  <c:v>1.3340000000000001</c:v>
                </c:pt>
                <c:pt idx="4535">
                  <c:v>1.333</c:v>
                </c:pt>
                <c:pt idx="4536">
                  <c:v>1.335</c:v>
                </c:pt>
                <c:pt idx="4537">
                  <c:v>1.915</c:v>
                </c:pt>
                <c:pt idx="4538">
                  <c:v>1.925</c:v>
                </c:pt>
                <c:pt idx="4539">
                  <c:v>1.923</c:v>
                </c:pt>
                <c:pt idx="4540">
                  <c:v>1.915</c:v>
                </c:pt>
                <c:pt idx="4541">
                  <c:v>1.907</c:v>
                </c:pt>
                <c:pt idx="4542">
                  <c:v>1.2110000000000001</c:v>
                </c:pt>
                <c:pt idx="4543">
                  <c:v>1.19</c:v>
                </c:pt>
                <c:pt idx="4544">
                  <c:v>1.2050000000000001</c:v>
                </c:pt>
                <c:pt idx="4545">
                  <c:v>1.224</c:v>
                </c:pt>
                <c:pt idx="4546">
                  <c:v>1.2390000000000001</c:v>
                </c:pt>
                <c:pt idx="4547">
                  <c:v>1.25</c:v>
                </c:pt>
                <c:pt idx="4548">
                  <c:v>1.258</c:v>
                </c:pt>
                <c:pt idx="4549">
                  <c:v>1.264</c:v>
                </c:pt>
                <c:pt idx="4550">
                  <c:v>1.268</c:v>
                </c:pt>
                <c:pt idx="4551">
                  <c:v>1.2709999999999999</c:v>
                </c:pt>
                <c:pt idx="4552">
                  <c:v>1.274</c:v>
                </c:pt>
                <c:pt idx="4553">
                  <c:v>1.276</c:v>
                </c:pt>
                <c:pt idx="4554">
                  <c:v>1.278</c:v>
                </c:pt>
                <c:pt idx="4555">
                  <c:v>1.2809999999999999</c:v>
                </c:pt>
                <c:pt idx="4556">
                  <c:v>1.284</c:v>
                </c:pt>
                <c:pt idx="4557">
                  <c:v>1.286</c:v>
                </c:pt>
                <c:pt idx="4558">
                  <c:v>1.2889999999999999</c:v>
                </c:pt>
                <c:pt idx="4559">
                  <c:v>1.2889999999999999</c:v>
                </c:pt>
                <c:pt idx="4560">
                  <c:v>1.292</c:v>
                </c:pt>
                <c:pt idx="4561">
                  <c:v>1.296</c:v>
                </c:pt>
                <c:pt idx="4562">
                  <c:v>1.296</c:v>
                </c:pt>
                <c:pt idx="4563">
                  <c:v>1.3</c:v>
                </c:pt>
                <c:pt idx="4564">
                  <c:v>1.3009999999999999</c:v>
                </c:pt>
                <c:pt idx="4565">
                  <c:v>1.304</c:v>
                </c:pt>
                <c:pt idx="4566">
                  <c:v>1.304</c:v>
                </c:pt>
                <c:pt idx="4567">
                  <c:v>1.306</c:v>
                </c:pt>
                <c:pt idx="4568">
                  <c:v>1.306</c:v>
                </c:pt>
                <c:pt idx="4569">
                  <c:v>1.3080000000000001</c:v>
                </c:pt>
                <c:pt idx="4570">
                  <c:v>1.3089999999999999</c:v>
                </c:pt>
                <c:pt idx="4571">
                  <c:v>1.3109999999999999</c:v>
                </c:pt>
                <c:pt idx="4572">
                  <c:v>1.3109999999999999</c:v>
                </c:pt>
                <c:pt idx="4573">
                  <c:v>1.3140000000000001</c:v>
                </c:pt>
                <c:pt idx="4574">
                  <c:v>1.3129999999999999</c:v>
                </c:pt>
                <c:pt idx="4575">
                  <c:v>1.3129999999999999</c:v>
                </c:pt>
                <c:pt idx="4576">
                  <c:v>1.3129999999999999</c:v>
                </c:pt>
                <c:pt idx="4577">
                  <c:v>1.3149999999999999</c:v>
                </c:pt>
                <c:pt idx="4578">
                  <c:v>1.3160000000000001</c:v>
                </c:pt>
                <c:pt idx="4579">
                  <c:v>1.3149999999999999</c:v>
                </c:pt>
                <c:pt idx="4580">
                  <c:v>1.3160000000000001</c:v>
                </c:pt>
                <c:pt idx="4581">
                  <c:v>1.3169999999999999</c:v>
                </c:pt>
                <c:pt idx="4582">
                  <c:v>1.3169999999999999</c:v>
                </c:pt>
                <c:pt idx="4583">
                  <c:v>1.3169999999999999</c:v>
                </c:pt>
                <c:pt idx="4584">
                  <c:v>1.321</c:v>
                </c:pt>
                <c:pt idx="4585">
                  <c:v>1.319</c:v>
                </c:pt>
                <c:pt idx="4586">
                  <c:v>1.321</c:v>
                </c:pt>
                <c:pt idx="4587">
                  <c:v>1.321</c:v>
                </c:pt>
                <c:pt idx="4588">
                  <c:v>1.321</c:v>
                </c:pt>
                <c:pt idx="4589">
                  <c:v>1.321</c:v>
                </c:pt>
                <c:pt idx="4590">
                  <c:v>1.321</c:v>
                </c:pt>
                <c:pt idx="4591">
                  <c:v>1.321</c:v>
                </c:pt>
                <c:pt idx="4592">
                  <c:v>1.32</c:v>
                </c:pt>
                <c:pt idx="4593">
                  <c:v>1.32</c:v>
                </c:pt>
                <c:pt idx="4594">
                  <c:v>1.32</c:v>
                </c:pt>
                <c:pt idx="4595">
                  <c:v>1.323</c:v>
                </c:pt>
                <c:pt idx="4596">
                  <c:v>1.323</c:v>
                </c:pt>
                <c:pt idx="4597">
                  <c:v>1.32</c:v>
                </c:pt>
                <c:pt idx="4598">
                  <c:v>1.321</c:v>
                </c:pt>
                <c:pt idx="4599">
                  <c:v>1.321</c:v>
                </c:pt>
                <c:pt idx="4600">
                  <c:v>1.323</c:v>
                </c:pt>
                <c:pt idx="4601">
                  <c:v>1.321</c:v>
                </c:pt>
                <c:pt idx="4602">
                  <c:v>1.323</c:v>
                </c:pt>
                <c:pt idx="4603">
                  <c:v>1.3240000000000001</c:v>
                </c:pt>
                <c:pt idx="4604">
                  <c:v>1.323</c:v>
                </c:pt>
                <c:pt idx="4605">
                  <c:v>1.325</c:v>
                </c:pt>
                <c:pt idx="4606">
                  <c:v>1.323</c:v>
                </c:pt>
                <c:pt idx="4607">
                  <c:v>1.323</c:v>
                </c:pt>
                <c:pt idx="4608">
                  <c:v>1.3240000000000001</c:v>
                </c:pt>
                <c:pt idx="4609">
                  <c:v>1.323</c:v>
                </c:pt>
                <c:pt idx="4610">
                  <c:v>1.3240000000000001</c:v>
                </c:pt>
                <c:pt idx="4611">
                  <c:v>1.321</c:v>
                </c:pt>
                <c:pt idx="4612">
                  <c:v>1.323</c:v>
                </c:pt>
                <c:pt idx="4613">
                  <c:v>1.321</c:v>
                </c:pt>
                <c:pt idx="4614">
                  <c:v>1.3240000000000001</c:v>
                </c:pt>
                <c:pt idx="4615">
                  <c:v>1.323</c:v>
                </c:pt>
                <c:pt idx="4616">
                  <c:v>1.321</c:v>
                </c:pt>
                <c:pt idx="4617">
                  <c:v>1.3240000000000001</c:v>
                </c:pt>
                <c:pt idx="4618">
                  <c:v>1.325</c:v>
                </c:pt>
                <c:pt idx="4619">
                  <c:v>1.32</c:v>
                </c:pt>
                <c:pt idx="4620">
                  <c:v>1.323</c:v>
                </c:pt>
                <c:pt idx="4621">
                  <c:v>1.323</c:v>
                </c:pt>
                <c:pt idx="4622">
                  <c:v>1.323</c:v>
                </c:pt>
                <c:pt idx="4623">
                  <c:v>1.321</c:v>
                </c:pt>
                <c:pt idx="4624">
                  <c:v>1.323</c:v>
                </c:pt>
                <c:pt idx="4625">
                  <c:v>1.321</c:v>
                </c:pt>
                <c:pt idx="4626">
                  <c:v>1.321</c:v>
                </c:pt>
                <c:pt idx="4627">
                  <c:v>1.323</c:v>
                </c:pt>
                <c:pt idx="4628">
                  <c:v>1.323</c:v>
                </c:pt>
                <c:pt idx="4629">
                  <c:v>1.323</c:v>
                </c:pt>
                <c:pt idx="4630">
                  <c:v>1.325</c:v>
                </c:pt>
                <c:pt idx="4631">
                  <c:v>1.323</c:v>
                </c:pt>
                <c:pt idx="4632">
                  <c:v>1.3240000000000001</c:v>
                </c:pt>
                <c:pt idx="4633">
                  <c:v>1.3240000000000001</c:v>
                </c:pt>
                <c:pt idx="4634">
                  <c:v>1.323</c:v>
                </c:pt>
                <c:pt idx="4635">
                  <c:v>1.3240000000000001</c:v>
                </c:pt>
                <c:pt idx="4636">
                  <c:v>1.321</c:v>
                </c:pt>
                <c:pt idx="4637">
                  <c:v>1.323</c:v>
                </c:pt>
                <c:pt idx="4638">
                  <c:v>1.321</c:v>
                </c:pt>
                <c:pt idx="4639">
                  <c:v>1.3240000000000001</c:v>
                </c:pt>
                <c:pt idx="4640">
                  <c:v>1.321</c:v>
                </c:pt>
                <c:pt idx="4641">
                  <c:v>1.32</c:v>
                </c:pt>
                <c:pt idx="4642">
                  <c:v>1.32</c:v>
                </c:pt>
                <c:pt idx="4643">
                  <c:v>1.32</c:v>
                </c:pt>
                <c:pt idx="4644">
                  <c:v>1.3240000000000001</c:v>
                </c:pt>
                <c:pt idx="4645">
                  <c:v>1.3240000000000001</c:v>
                </c:pt>
                <c:pt idx="4646">
                  <c:v>1.323</c:v>
                </c:pt>
                <c:pt idx="4647">
                  <c:v>1.3260000000000001</c:v>
                </c:pt>
                <c:pt idx="4648">
                  <c:v>1.323</c:v>
                </c:pt>
                <c:pt idx="4649">
                  <c:v>1.32</c:v>
                </c:pt>
                <c:pt idx="4650">
                  <c:v>1.321</c:v>
                </c:pt>
                <c:pt idx="4651">
                  <c:v>1.323</c:v>
                </c:pt>
                <c:pt idx="4652">
                  <c:v>1.321</c:v>
                </c:pt>
                <c:pt idx="4653">
                  <c:v>1.321</c:v>
                </c:pt>
                <c:pt idx="4654">
                  <c:v>1.321</c:v>
                </c:pt>
                <c:pt idx="4655">
                  <c:v>1.323</c:v>
                </c:pt>
                <c:pt idx="4656">
                  <c:v>1.319</c:v>
                </c:pt>
                <c:pt idx="4657">
                  <c:v>1.319</c:v>
                </c:pt>
                <c:pt idx="4658">
                  <c:v>1.321</c:v>
                </c:pt>
                <c:pt idx="4659">
                  <c:v>1.323</c:v>
                </c:pt>
                <c:pt idx="4660">
                  <c:v>1.319</c:v>
                </c:pt>
                <c:pt idx="4661">
                  <c:v>1.321</c:v>
                </c:pt>
                <c:pt idx="4662">
                  <c:v>1.321</c:v>
                </c:pt>
                <c:pt idx="4663">
                  <c:v>1.321</c:v>
                </c:pt>
                <c:pt idx="4664">
                  <c:v>1.32</c:v>
                </c:pt>
                <c:pt idx="4665">
                  <c:v>1.319</c:v>
                </c:pt>
                <c:pt idx="4666">
                  <c:v>1.319</c:v>
                </c:pt>
                <c:pt idx="4667">
                  <c:v>1.319</c:v>
                </c:pt>
                <c:pt idx="4668">
                  <c:v>1.32</c:v>
                </c:pt>
                <c:pt idx="4669">
                  <c:v>1.3169999999999999</c:v>
                </c:pt>
                <c:pt idx="4670">
                  <c:v>1.32</c:v>
                </c:pt>
                <c:pt idx="4671">
                  <c:v>1.3169999999999999</c:v>
                </c:pt>
                <c:pt idx="4672">
                  <c:v>1.3169999999999999</c:v>
                </c:pt>
                <c:pt idx="4673">
                  <c:v>1.3169999999999999</c:v>
                </c:pt>
                <c:pt idx="4674">
                  <c:v>1.3169999999999999</c:v>
                </c:pt>
                <c:pt idx="4675">
                  <c:v>1.32</c:v>
                </c:pt>
                <c:pt idx="4676">
                  <c:v>1.319</c:v>
                </c:pt>
                <c:pt idx="4677">
                  <c:v>1.319</c:v>
                </c:pt>
                <c:pt idx="4678">
                  <c:v>1.319</c:v>
                </c:pt>
                <c:pt idx="4679">
                  <c:v>1.319</c:v>
                </c:pt>
                <c:pt idx="4680">
                  <c:v>1.3149999999999999</c:v>
                </c:pt>
                <c:pt idx="4681">
                  <c:v>1.3169999999999999</c:v>
                </c:pt>
                <c:pt idx="4682">
                  <c:v>1.3169999999999999</c:v>
                </c:pt>
                <c:pt idx="4683">
                  <c:v>1.319</c:v>
                </c:pt>
                <c:pt idx="4684">
                  <c:v>1.3169999999999999</c:v>
                </c:pt>
                <c:pt idx="4685">
                  <c:v>1.3169999999999999</c:v>
                </c:pt>
                <c:pt idx="4686">
                  <c:v>1.319</c:v>
                </c:pt>
                <c:pt idx="4687">
                  <c:v>1.3169999999999999</c:v>
                </c:pt>
                <c:pt idx="4688">
                  <c:v>1.3169999999999999</c:v>
                </c:pt>
                <c:pt idx="4689">
                  <c:v>1.319</c:v>
                </c:pt>
                <c:pt idx="4690">
                  <c:v>1.3169999999999999</c:v>
                </c:pt>
                <c:pt idx="4691">
                  <c:v>1.3169999999999999</c:v>
                </c:pt>
                <c:pt idx="4692">
                  <c:v>1.3160000000000001</c:v>
                </c:pt>
                <c:pt idx="4693">
                  <c:v>1.3149999999999999</c:v>
                </c:pt>
                <c:pt idx="4694">
                  <c:v>1.3169999999999999</c:v>
                </c:pt>
                <c:pt idx="4695">
                  <c:v>1.3160000000000001</c:v>
                </c:pt>
                <c:pt idx="4696">
                  <c:v>1.3169999999999999</c:v>
                </c:pt>
                <c:pt idx="4697">
                  <c:v>1.3169999999999999</c:v>
                </c:pt>
                <c:pt idx="4698">
                  <c:v>1.3169999999999999</c:v>
                </c:pt>
                <c:pt idx="4699">
                  <c:v>1.3160000000000001</c:v>
                </c:pt>
                <c:pt idx="4700">
                  <c:v>1.32</c:v>
                </c:pt>
                <c:pt idx="4701">
                  <c:v>1.3169999999999999</c:v>
                </c:pt>
                <c:pt idx="4702">
                  <c:v>1.3140000000000001</c:v>
                </c:pt>
                <c:pt idx="4703">
                  <c:v>1.3160000000000001</c:v>
                </c:pt>
                <c:pt idx="4704">
                  <c:v>1.32</c:v>
                </c:pt>
                <c:pt idx="4705">
                  <c:v>1.3149999999999999</c:v>
                </c:pt>
                <c:pt idx="4706">
                  <c:v>1.3160000000000001</c:v>
                </c:pt>
                <c:pt idx="4707">
                  <c:v>1.3160000000000001</c:v>
                </c:pt>
                <c:pt idx="4708">
                  <c:v>1.3169999999999999</c:v>
                </c:pt>
                <c:pt idx="4709">
                  <c:v>1.3169999999999999</c:v>
                </c:pt>
                <c:pt idx="4710">
                  <c:v>1.3149999999999999</c:v>
                </c:pt>
                <c:pt idx="4711">
                  <c:v>1.3149999999999999</c:v>
                </c:pt>
                <c:pt idx="4712">
                  <c:v>1.3140000000000001</c:v>
                </c:pt>
                <c:pt idx="4713">
                  <c:v>1.3129999999999999</c:v>
                </c:pt>
                <c:pt idx="4714">
                  <c:v>1.3160000000000001</c:v>
                </c:pt>
                <c:pt idx="4715">
                  <c:v>1.3149999999999999</c:v>
                </c:pt>
                <c:pt idx="4716">
                  <c:v>1.3149999999999999</c:v>
                </c:pt>
                <c:pt idx="4717">
                  <c:v>1.3129999999999999</c:v>
                </c:pt>
                <c:pt idx="4718">
                  <c:v>1.3149999999999999</c:v>
                </c:pt>
                <c:pt idx="4719">
                  <c:v>1.3160000000000001</c:v>
                </c:pt>
                <c:pt idx="4720">
                  <c:v>1.3160000000000001</c:v>
                </c:pt>
                <c:pt idx="4721">
                  <c:v>1.3140000000000001</c:v>
                </c:pt>
                <c:pt idx="4722">
                  <c:v>1.3160000000000001</c:v>
                </c:pt>
                <c:pt idx="4723">
                  <c:v>1.3149999999999999</c:v>
                </c:pt>
                <c:pt idx="4724">
                  <c:v>1.3160000000000001</c:v>
                </c:pt>
                <c:pt idx="4725">
                  <c:v>1.3140000000000001</c:v>
                </c:pt>
                <c:pt idx="4726">
                  <c:v>1.3140000000000001</c:v>
                </c:pt>
                <c:pt idx="4727">
                  <c:v>1.3140000000000001</c:v>
                </c:pt>
                <c:pt idx="4728">
                  <c:v>1.3149999999999999</c:v>
                </c:pt>
                <c:pt idx="4729">
                  <c:v>1.3149999999999999</c:v>
                </c:pt>
                <c:pt idx="4730">
                  <c:v>1.3140000000000001</c:v>
                </c:pt>
                <c:pt idx="4731">
                  <c:v>1.3149999999999999</c:v>
                </c:pt>
                <c:pt idx="4732">
                  <c:v>1.3140000000000001</c:v>
                </c:pt>
                <c:pt idx="4733">
                  <c:v>1.3140000000000001</c:v>
                </c:pt>
                <c:pt idx="4734">
                  <c:v>1.3109999999999999</c:v>
                </c:pt>
                <c:pt idx="4735">
                  <c:v>1.3140000000000001</c:v>
                </c:pt>
                <c:pt idx="4736">
                  <c:v>1.3140000000000001</c:v>
                </c:pt>
                <c:pt idx="4737">
                  <c:v>1.3109999999999999</c:v>
                </c:pt>
                <c:pt idx="4738">
                  <c:v>1.3140000000000001</c:v>
                </c:pt>
                <c:pt idx="4739">
                  <c:v>1.3140000000000001</c:v>
                </c:pt>
                <c:pt idx="4740">
                  <c:v>1.3140000000000001</c:v>
                </c:pt>
                <c:pt idx="4741">
                  <c:v>1.3109999999999999</c:v>
                </c:pt>
                <c:pt idx="4742">
                  <c:v>1.3149999999999999</c:v>
                </c:pt>
                <c:pt idx="4743">
                  <c:v>1.3149999999999999</c:v>
                </c:pt>
                <c:pt idx="4744">
                  <c:v>1.3140000000000001</c:v>
                </c:pt>
                <c:pt idx="4745">
                  <c:v>1.3129999999999999</c:v>
                </c:pt>
                <c:pt idx="4746">
                  <c:v>1.3149999999999999</c:v>
                </c:pt>
                <c:pt idx="4747">
                  <c:v>1.3140000000000001</c:v>
                </c:pt>
                <c:pt idx="4748">
                  <c:v>1.3140000000000001</c:v>
                </c:pt>
                <c:pt idx="4749">
                  <c:v>1.3129999999999999</c:v>
                </c:pt>
                <c:pt idx="4750">
                  <c:v>1.3129999999999999</c:v>
                </c:pt>
                <c:pt idx="4751">
                  <c:v>1.3140000000000001</c:v>
                </c:pt>
                <c:pt idx="4752">
                  <c:v>1.3140000000000001</c:v>
                </c:pt>
                <c:pt idx="4753">
                  <c:v>1.3109999999999999</c:v>
                </c:pt>
                <c:pt idx="4754">
                  <c:v>1.31</c:v>
                </c:pt>
                <c:pt idx="4755">
                  <c:v>1.3109999999999999</c:v>
                </c:pt>
                <c:pt idx="4756">
                  <c:v>1.3109999999999999</c:v>
                </c:pt>
                <c:pt idx="4757">
                  <c:v>1.3109999999999999</c:v>
                </c:pt>
                <c:pt idx="4758">
                  <c:v>1.3129999999999999</c:v>
                </c:pt>
                <c:pt idx="4759">
                  <c:v>1.31</c:v>
                </c:pt>
                <c:pt idx="4760">
                  <c:v>1.31</c:v>
                </c:pt>
                <c:pt idx="4761">
                  <c:v>1.3109999999999999</c:v>
                </c:pt>
                <c:pt idx="4762">
                  <c:v>1.3129999999999999</c:v>
                </c:pt>
                <c:pt idx="4763">
                  <c:v>1.3109999999999999</c:v>
                </c:pt>
                <c:pt idx="4764">
                  <c:v>1.3109999999999999</c:v>
                </c:pt>
                <c:pt idx="4765">
                  <c:v>1.3109999999999999</c:v>
                </c:pt>
                <c:pt idx="4766">
                  <c:v>1.3129999999999999</c:v>
                </c:pt>
                <c:pt idx="4767">
                  <c:v>1.3129999999999999</c:v>
                </c:pt>
                <c:pt idx="4768">
                  <c:v>1.3109999999999999</c:v>
                </c:pt>
                <c:pt idx="4769">
                  <c:v>1.3129999999999999</c:v>
                </c:pt>
                <c:pt idx="4770">
                  <c:v>1.3129999999999999</c:v>
                </c:pt>
                <c:pt idx="4771">
                  <c:v>1.31</c:v>
                </c:pt>
                <c:pt idx="4772">
                  <c:v>1.3109999999999999</c:v>
                </c:pt>
                <c:pt idx="4773">
                  <c:v>1.3109999999999999</c:v>
                </c:pt>
                <c:pt idx="4774">
                  <c:v>1.31</c:v>
                </c:pt>
                <c:pt idx="4775">
                  <c:v>1.31</c:v>
                </c:pt>
                <c:pt idx="4776">
                  <c:v>1.3109999999999999</c:v>
                </c:pt>
                <c:pt idx="4777">
                  <c:v>1.3089999999999999</c:v>
                </c:pt>
                <c:pt idx="4778">
                  <c:v>1.3109999999999999</c:v>
                </c:pt>
                <c:pt idx="4779">
                  <c:v>1.31</c:v>
                </c:pt>
                <c:pt idx="4780">
                  <c:v>1.31</c:v>
                </c:pt>
                <c:pt idx="4781">
                  <c:v>1.31</c:v>
                </c:pt>
                <c:pt idx="4782">
                  <c:v>1.3140000000000001</c:v>
                </c:pt>
                <c:pt idx="4783">
                  <c:v>1.31</c:v>
                </c:pt>
                <c:pt idx="4784">
                  <c:v>1.31</c:v>
                </c:pt>
                <c:pt idx="4785">
                  <c:v>1.31</c:v>
                </c:pt>
                <c:pt idx="4786">
                  <c:v>1.3109999999999999</c:v>
                </c:pt>
                <c:pt idx="4787">
                  <c:v>1.31</c:v>
                </c:pt>
                <c:pt idx="4788">
                  <c:v>1.3089999999999999</c:v>
                </c:pt>
                <c:pt idx="4789">
                  <c:v>1.3089999999999999</c:v>
                </c:pt>
                <c:pt idx="4790">
                  <c:v>1.3089999999999999</c:v>
                </c:pt>
                <c:pt idx="4791">
                  <c:v>1.31</c:v>
                </c:pt>
                <c:pt idx="4792">
                  <c:v>1.3080000000000001</c:v>
                </c:pt>
                <c:pt idx="4793">
                  <c:v>1.31</c:v>
                </c:pt>
                <c:pt idx="4794">
                  <c:v>1.3089999999999999</c:v>
                </c:pt>
                <c:pt idx="4795">
                  <c:v>1.31</c:v>
                </c:pt>
                <c:pt idx="4796">
                  <c:v>1.31</c:v>
                </c:pt>
                <c:pt idx="4797">
                  <c:v>1.3080000000000001</c:v>
                </c:pt>
                <c:pt idx="4798">
                  <c:v>1.31</c:v>
                </c:pt>
                <c:pt idx="4799">
                  <c:v>1.3080000000000001</c:v>
                </c:pt>
                <c:pt idx="4800">
                  <c:v>1.3089999999999999</c:v>
                </c:pt>
                <c:pt idx="4801">
                  <c:v>1.3089999999999999</c:v>
                </c:pt>
                <c:pt idx="4802">
                  <c:v>1.3080000000000001</c:v>
                </c:pt>
                <c:pt idx="4803">
                  <c:v>1.31</c:v>
                </c:pt>
                <c:pt idx="4804">
                  <c:v>1.3080000000000001</c:v>
                </c:pt>
                <c:pt idx="4805">
                  <c:v>1.3080000000000001</c:v>
                </c:pt>
                <c:pt idx="4806">
                  <c:v>1.306</c:v>
                </c:pt>
                <c:pt idx="4807">
                  <c:v>1.3080000000000001</c:v>
                </c:pt>
                <c:pt idx="4808">
                  <c:v>1.31</c:v>
                </c:pt>
                <c:pt idx="4809">
                  <c:v>1.3089999999999999</c:v>
                </c:pt>
                <c:pt idx="4810">
                  <c:v>1.31</c:v>
                </c:pt>
                <c:pt idx="4811">
                  <c:v>1.3089999999999999</c:v>
                </c:pt>
                <c:pt idx="4812">
                  <c:v>1.31</c:v>
                </c:pt>
                <c:pt idx="4813">
                  <c:v>1.3080000000000001</c:v>
                </c:pt>
                <c:pt idx="4814">
                  <c:v>1.3089999999999999</c:v>
                </c:pt>
                <c:pt idx="4815">
                  <c:v>1.3089999999999999</c:v>
                </c:pt>
                <c:pt idx="4816">
                  <c:v>1.306</c:v>
                </c:pt>
                <c:pt idx="4817">
                  <c:v>1.306</c:v>
                </c:pt>
                <c:pt idx="4818">
                  <c:v>1.3049999999999999</c:v>
                </c:pt>
                <c:pt idx="4819">
                  <c:v>1.3080000000000001</c:v>
                </c:pt>
                <c:pt idx="4820">
                  <c:v>1.3080000000000001</c:v>
                </c:pt>
                <c:pt idx="4821">
                  <c:v>1.306</c:v>
                </c:pt>
                <c:pt idx="4822">
                  <c:v>1.3089999999999999</c:v>
                </c:pt>
                <c:pt idx="4823">
                  <c:v>1.3080000000000001</c:v>
                </c:pt>
                <c:pt idx="4824">
                  <c:v>1.3080000000000001</c:v>
                </c:pt>
                <c:pt idx="4825">
                  <c:v>1.3080000000000001</c:v>
                </c:pt>
                <c:pt idx="4826">
                  <c:v>1.3080000000000001</c:v>
                </c:pt>
                <c:pt idx="4827">
                  <c:v>1.306</c:v>
                </c:pt>
                <c:pt idx="4828">
                  <c:v>1.3049999999999999</c:v>
                </c:pt>
                <c:pt idx="4829">
                  <c:v>1.3080000000000001</c:v>
                </c:pt>
                <c:pt idx="4830">
                  <c:v>1.306</c:v>
                </c:pt>
                <c:pt idx="4831">
                  <c:v>1.3080000000000001</c:v>
                </c:pt>
                <c:pt idx="4832">
                  <c:v>1.3049999999999999</c:v>
                </c:pt>
                <c:pt idx="4833">
                  <c:v>1.3080000000000001</c:v>
                </c:pt>
                <c:pt idx="4834">
                  <c:v>1.306</c:v>
                </c:pt>
                <c:pt idx="4835">
                  <c:v>1.3080000000000001</c:v>
                </c:pt>
                <c:pt idx="4836">
                  <c:v>1.3049999999999999</c:v>
                </c:pt>
                <c:pt idx="4837">
                  <c:v>1.3049999999999999</c:v>
                </c:pt>
                <c:pt idx="4838">
                  <c:v>1.3049999999999999</c:v>
                </c:pt>
                <c:pt idx="4839">
                  <c:v>1.306</c:v>
                </c:pt>
                <c:pt idx="4840">
                  <c:v>1.304</c:v>
                </c:pt>
                <c:pt idx="4841">
                  <c:v>1.3089999999999999</c:v>
                </c:pt>
                <c:pt idx="4842">
                  <c:v>1.3089999999999999</c:v>
                </c:pt>
                <c:pt idx="4843">
                  <c:v>1.3049999999999999</c:v>
                </c:pt>
                <c:pt idx="4844">
                  <c:v>1.306</c:v>
                </c:pt>
                <c:pt idx="4845">
                  <c:v>1.304</c:v>
                </c:pt>
                <c:pt idx="4846">
                  <c:v>1.3049999999999999</c:v>
                </c:pt>
                <c:pt idx="4847">
                  <c:v>1.3049999999999999</c:v>
                </c:pt>
                <c:pt idx="4848">
                  <c:v>1.306</c:v>
                </c:pt>
                <c:pt idx="4849">
                  <c:v>1.3049999999999999</c:v>
                </c:pt>
                <c:pt idx="4850">
                  <c:v>1.3049999999999999</c:v>
                </c:pt>
                <c:pt idx="4851">
                  <c:v>1.304</c:v>
                </c:pt>
                <c:pt idx="4852">
                  <c:v>1.304</c:v>
                </c:pt>
                <c:pt idx="4853">
                  <c:v>1.3049999999999999</c:v>
                </c:pt>
                <c:pt idx="4854">
                  <c:v>1.3049999999999999</c:v>
                </c:pt>
                <c:pt idx="4855">
                  <c:v>1.3049999999999999</c:v>
                </c:pt>
                <c:pt idx="4856">
                  <c:v>1.3049999999999999</c:v>
                </c:pt>
                <c:pt idx="4857">
                  <c:v>1.3049999999999999</c:v>
                </c:pt>
                <c:pt idx="4858">
                  <c:v>1.3049999999999999</c:v>
                </c:pt>
                <c:pt idx="4859">
                  <c:v>1.3049999999999999</c:v>
                </c:pt>
                <c:pt idx="4860">
                  <c:v>1.3049999999999999</c:v>
                </c:pt>
                <c:pt idx="4861">
                  <c:v>1.304</c:v>
                </c:pt>
                <c:pt idx="4862">
                  <c:v>1.3049999999999999</c:v>
                </c:pt>
                <c:pt idx="4863">
                  <c:v>1.304</c:v>
                </c:pt>
                <c:pt idx="4864">
                  <c:v>1.304</c:v>
                </c:pt>
                <c:pt idx="4865">
                  <c:v>1.304</c:v>
                </c:pt>
                <c:pt idx="4866">
                  <c:v>1.304</c:v>
                </c:pt>
                <c:pt idx="4867">
                  <c:v>1.304</c:v>
                </c:pt>
                <c:pt idx="4868">
                  <c:v>1.302</c:v>
                </c:pt>
                <c:pt idx="4869">
                  <c:v>1.304</c:v>
                </c:pt>
                <c:pt idx="4870">
                  <c:v>1.526</c:v>
                </c:pt>
                <c:pt idx="4871">
                  <c:v>1.8859999999999999</c:v>
                </c:pt>
                <c:pt idx="4872">
                  <c:v>1.895</c:v>
                </c:pt>
                <c:pt idx="4873">
                  <c:v>1.89</c:v>
                </c:pt>
                <c:pt idx="4874">
                  <c:v>1.8839999999999999</c:v>
                </c:pt>
                <c:pt idx="4875">
                  <c:v>1.762</c:v>
                </c:pt>
                <c:pt idx="4876">
                  <c:v>1.181</c:v>
                </c:pt>
                <c:pt idx="4877">
                  <c:v>1.175</c:v>
                </c:pt>
                <c:pt idx="4878">
                  <c:v>1.19</c:v>
                </c:pt>
                <c:pt idx="4879">
                  <c:v>1.202</c:v>
                </c:pt>
                <c:pt idx="4880">
                  <c:v>1.212</c:v>
                </c:pt>
                <c:pt idx="4881">
                  <c:v>1.222</c:v>
                </c:pt>
                <c:pt idx="4882">
                  <c:v>1.228</c:v>
                </c:pt>
                <c:pt idx="4883">
                  <c:v>1.232</c:v>
                </c:pt>
                <c:pt idx="4884">
                  <c:v>1.2390000000000001</c:v>
                </c:pt>
                <c:pt idx="4885">
                  <c:v>1.2410000000000001</c:v>
                </c:pt>
                <c:pt idx="4886">
                  <c:v>1.246</c:v>
                </c:pt>
                <c:pt idx="4887">
                  <c:v>1.2490000000000001</c:v>
                </c:pt>
                <c:pt idx="4888">
                  <c:v>1.25</c:v>
                </c:pt>
                <c:pt idx="4889">
                  <c:v>1.252</c:v>
                </c:pt>
                <c:pt idx="4890">
                  <c:v>1.2549999999999999</c:v>
                </c:pt>
                <c:pt idx="4891">
                  <c:v>1.256</c:v>
                </c:pt>
                <c:pt idx="4892">
                  <c:v>1.258</c:v>
                </c:pt>
                <c:pt idx="4893">
                  <c:v>1.2609999999999999</c:v>
                </c:pt>
                <c:pt idx="4894">
                  <c:v>1.262</c:v>
                </c:pt>
                <c:pt idx="4895">
                  <c:v>1.264</c:v>
                </c:pt>
                <c:pt idx="4896">
                  <c:v>1.2649999999999999</c:v>
                </c:pt>
                <c:pt idx="4897">
                  <c:v>1.268</c:v>
                </c:pt>
                <c:pt idx="4898">
                  <c:v>1.2689999999999999</c:v>
                </c:pt>
                <c:pt idx="4899">
                  <c:v>1.2709999999999999</c:v>
                </c:pt>
                <c:pt idx="4900">
                  <c:v>1.278</c:v>
                </c:pt>
                <c:pt idx="4901">
                  <c:v>1.278</c:v>
                </c:pt>
                <c:pt idx="4902">
                  <c:v>1.276</c:v>
                </c:pt>
                <c:pt idx="4903">
                  <c:v>1.276</c:v>
                </c:pt>
                <c:pt idx="4904">
                  <c:v>1.28</c:v>
                </c:pt>
                <c:pt idx="4905">
                  <c:v>1.2809999999999999</c:v>
                </c:pt>
                <c:pt idx="4906">
                  <c:v>1.282</c:v>
                </c:pt>
                <c:pt idx="4907">
                  <c:v>1.282</c:v>
                </c:pt>
                <c:pt idx="4908">
                  <c:v>1.282</c:v>
                </c:pt>
                <c:pt idx="4909">
                  <c:v>1.284</c:v>
                </c:pt>
                <c:pt idx="4910">
                  <c:v>1.284</c:v>
                </c:pt>
                <c:pt idx="4911">
                  <c:v>1.2849999999999999</c:v>
                </c:pt>
                <c:pt idx="4912">
                  <c:v>1.286</c:v>
                </c:pt>
                <c:pt idx="4913">
                  <c:v>1.286</c:v>
                </c:pt>
                <c:pt idx="4914">
                  <c:v>1.288</c:v>
                </c:pt>
                <c:pt idx="4915">
                  <c:v>1.2889999999999999</c:v>
                </c:pt>
                <c:pt idx="4916">
                  <c:v>1.2909999999999999</c:v>
                </c:pt>
                <c:pt idx="4917">
                  <c:v>1.29</c:v>
                </c:pt>
                <c:pt idx="4918">
                  <c:v>1.29</c:v>
                </c:pt>
                <c:pt idx="4919">
                  <c:v>1.2909999999999999</c:v>
                </c:pt>
                <c:pt idx="4920">
                  <c:v>1.2909999999999999</c:v>
                </c:pt>
                <c:pt idx="4921">
                  <c:v>1.29</c:v>
                </c:pt>
                <c:pt idx="4922">
                  <c:v>1.29</c:v>
                </c:pt>
                <c:pt idx="4923">
                  <c:v>1.29</c:v>
                </c:pt>
                <c:pt idx="4924">
                  <c:v>1.2909999999999999</c:v>
                </c:pt>
                <c:pt idx="4925">
                  <c:v>1.29</c:v>
                </c:pt>
                <c:pt idx="4926">
                  <c:v>1.292</c:v>
                </c:pt>
                <c:pt idx="4927">
                  <c:v>1.294</c:v>
                </c:pt>
                <c:pt idx="4928">
                  <c:v>1.2909999999999999</c:v>
                </c:pt>
                <c:pt idx="4929">
                  <c:v>1.2909999999999999</c:v>
                </c:pt>
                <c:pt idx="4930">
                  <c:v>1.294</c:v>
                </c:pt>
                <c:pt idx="4931">
                  <c:v>1.2949999999999999</c:v>
                </c:pt>
                <c:pt idx="4932">
                  <c:v>1.294</c:v>
                </c:pt>
                <c:pt idx="4933">
                  <c:v>1.294</c:v>
                </c:pt>
                <c:pt idx="4934">
                  <c:v>1.292</c:v>
                </c:pt>
                <c:pt idx="4935">
                  <c:v>1.292</c:v>
                </c:pt>
                <c:pt idx="4936">
                  <c:v>1.292</c:v>
                </c:pt>
                <c:pt idx="4937">
                  <c:v>1.292</c:v>
                </c:pt>
                <c:pt idx="4938">
                  <c:v>1.2949999999999999</c:v>
                </c:pt>
                <c:pt idx="4939">
                  <c:v>1.292</c:v>
                </c:pt>
                <c:pt idx="4940">
                  <c:v>1.2909999999999999</c:v>
                </c:pt>
                <c:pt idx="4941">
                  <c:v>1.292</c:v>
                </c:pt>
                <c:pt idx="4942">
                  <c:v>1.2909999999999999</c:v>
                </c:pt>
                <c:pt idx="4943">
                  <c:v>1.292</c:v>
                </c:pt>
                <c:pt idx="4944">
                  <c:v>1.2909999999999999</c:v>
                </c:pt>
                <c:pt idx="4945">
                  <c:v>1.292</c:v>
                </c:pt>
                <c:pt idx="4946">
                  <c:v>1.292</c:v>
                </c:pt>
                <c:pt idx="4947">
                  <c:v>1.2949999999999999</c:v>
                </c:pt>
                <c:pt idx="4948">
                  <c:v>1.294</c:v>
                </c:pt>
                <c:pt idx="4949">
                  <c:v>1.292</c:v>
                </c:pt>
                <c:pt idx="4950">
                  <c:v>1.296</c:v>
                </c:pt>
                <c:pt idx="4951">
                  <c:v>1.2949999999999999</c:v>
                </c:pt>
                <c:pt idx="4952">
                  <c:v>1.294</c:v>
                </c:pt>
                <c:pt idx="4953">
                  <c:v>1.294</c:v>
                </c:pt>
                <c:pt idx="4954">
                  <c:v>1.292</c:v>
                </c:pt>
                <c:pt idx="4955">
                  <c:v>1.296</c:v>
                </c:pt>
                <c:pt idx="4956">
                  <c:v>1.294</c:v>
                </c:pt>
                <c:pt idx="4957">
                  <c:v>1.2949999999999999</c:v>
                </c:pt>
                <c:pt idx="4958">
                  <c:v>1.2949999999999999</c:v>
                </c:pt>
                <c:pt idx="4959">
                  <c:v>1.2949999999999999</c:v>
                </c:pt>
                <c:pt idx="4960">
                  <c:v>1.294</c:v>
                </c:pt>
                <c:pt idx="4961">
                  <c:v>1.2949999999999999</c:v>
                </c:pt>
                <c:pt idx="4962">
                  <c:v>1.2949999999999999</c:v>
                </c:pt>
                <c:pt idx="4963">
                  <c:v>1.292</c:v>
                </c:pt>
                <c:pt idx="4964">
                  <c:v>1.294</c:v>
                </c:pt>
                <c:pt idx="4965">
                  <c:v>1.294</c:v>
                </c:pt>
                <c:pt idx="4966">
                  <c:v>1.292</c:v>
                </c:pt>
                <c:pt idx="4967">
                  <c:v>1.2949999999999999</c:v>
                </c:pt>
                <c:pt idx="4968">
                  <c:v>1.294</c:v>
                </c:pt>
                <c:pt idx="4969">
                  <c:v>1.294</c:v>
                </c:pt>
                <c:pt idx="4970">
                  <c:v>1.294</c:v>
                </c:pt>
                <c:pt idx="4971">
                  <c:v>1.294</c:v>
                </c:pt>
                <c:pt idx="4972">
                  <c:v>1.294</c:v>
                </c:pt>
                <c:pt idx="4973">
                  <c:v>1.296</c:v>
                </c:pt>
                <c:pt idx="4974">
                  <c:v>1.292</c:v>
                </c:pt>
                <c:pt idx="4975">
                  <c:v>1.2949999999999999</c:v>
                </c:pt>
                <c:pt idx="4976">
                  <c:v>1.294</c:v>
                </c:pt>
                <c:pt idx="4977">
                  <c:v>1.294</c:v>
                </c:pt>
                <c:pt idx="4978">
                  <c:v>1.292</c:v>
                </c:pt>
                <c:pt idx="4979">
                  <c:v>1.292</c:v>
                </c:pt>
                <c:pt idx="4980">
                  <c:v>1.2949999999999999</c:v>
                </c:pt>
                <c:pt idx="4981">
                  <c:v>1.294</c:v>
                </c:pt>
                <c:pt idx="4982">
                  <c:v>1.292</c:v>
                </c:pt>
                <c:pt idx="4983">
                  <c:v>1.292</c:v>
                </c:pt>
                <c:pt idx="4984">
                  <c:v>1.2909999999999999</c:v>
                </c:pt>
                <c:pt idx="4985">
                  <c:v>1.294</c:v>
                </c:pt>
                <c:pt idx="4986">
                  <c:v>1.2909999999999999</c:v>
                </c:pt>
                <c:pt idx="4987">
                  <c:v>1.29</c:v>
                </c:pt>
                <c:pt idx="4988">
                  <c:v>1.294</c:v>
                </c:pt>
                <c:pt idx="4989">
                  <c:v>1.2909999999999999</c:v>
                </c:pt>
                <c:pt idx="4990">
                  <c:v>1.292</c:v>
                </c:pt>
                <c:pt idx="4991">
                  <c:v>1.2909999999999999</c:v>
                </c:pt>
                <c:pt idx="4992">
                  <c:v>1.2909999999999999</c:v>
                </c:pt>
                <c:pt idx="4993">
                  <c:v>1.294</c:v>
                </c:pt>
                <c:pt idx="4994">
                  <c:v>1.292</c:v>
                </c:pt>
                <c:pt idx="4995">
                  <c:v>1.2909999999999999</c:v>
                </c:pt>
                <c:pt idx="4996">
                  <c:v>1.2909999999999999</c:v>
                </c:pt>
                <c:pt idx="4997">
                  <c:v>1.29</c:v>
                </c:pt>
                <c:pt idx="4998">
                  <c:v>1.2909999999999999</c:v>
                </c:pt>
                <c:pt idx="4999">
                  <c:v>1.292</c:v>
                </c:pt>
                <c:pt idx="5000">
                  <c:v>1.29</c:v>
                </c:pt>
                <c:pt idx="5001">
                  <c:v>1.2909999999999999</c:v>
                </c:pt>
                <c:pt idx="5002">
                  <c:v>1.29</c:v>
                </c:pt>
                <c:pt idx="5003">
                  <c:v>1.2909999999999999</c:v>
                </c:pt>
                <c:pt idx="5004">
                  <c:v>1.29</c:v>
                </c:pt>
                <c:pt idx="5005">
                  <c:v>1.292</c:v>
                </c:pt>
                <c:pt idx="5006">
                  <c:v>1.2909999999999999</c:v>
                </c:pt>
                <c:pt idx="5007">
                  <c:v>1.29</c:v>
                </c:pt>
                <c:pt idx="5008">
                  <c:v>1.29</c:v>
                </c:pt>
                <c:pt idx="5009">
                  <c:v>1.292</c:v>
                </c:pt>
                <c:pt idx="5010">
                  <c:v>1.2909999999999999</c:v>
                </c:pt>
                <c:pt idx="5011">
                  <c:v>1.2909999999999999</c:v>
                </c:pt>
                <c:pt idx="5012">
                  <c:v>1.2889999999999999</c:v>
                </c:pt>
                <c:pt idx="5013">
                  <c:v>1.29</c:v>
                </c:pt>
                <c:pt idx="5014">
                  <c:v>1.29</c:v>
                </c:pt>
                <c:pt idx="5015">
                  <c:v>1.2909999999999999</c:v>
                </c:pt>
                <c:pt idx="5016">
                  <c:v>1.29</c:v>
                </c:pt>
                <c:pt idx="5017">
                  <c:v>1.2889999999999999</c:v>
                </c:pt>
                <c:pt idx="5018">
                  <c:v>1.2909999999999999</c:v>
                </c:pt>
                <c:pt idx="5019">
                  <c:v>1.29</c:v>
                </c:pt>
                <c:pt idx="5020">
                  <c:v>1.29</c:v>
                </c:pt>
                <c:pt idx="5021">
                  <c:v>1.29</c:v>
                </c:pt>
                <c:pt idx="5022">
                  <c:v>1.29</c:v>
                </c:pt>
                <c:pt idx="5023">
                  <c:v>1.29</c:v>
                </c:pt>
                <c:pt idx="5024">
                  <c:v>1.29</c:v>
                </c:pt>
                <c:pt idx="5025">
                  <c:v>1.2889999999999999</c:v>
                </c:pt>
                <c:pt idx="5026">
                  <c:v>1.2909999999999999</c:v>
                </c:pt>
                <c:pt idx="5027">
                  <c:v>1.29</c:v>
                </c:pt>
                <c:pt idx="5028">
                  <c:v>1.288</c:v>
                </c:pt>
                <c:pt idx="5029">
                  <c:v>1.29</c:v>
                </c:pt>
                <c:pt idx="5030">
                  <c:v>1.29</c:v>
                </c:pt>
                <c:pt idx="5031">
                  <c:v>1.2889999999999999</c:v>
                </c:pt>
                <c:pt idx="5032">
                  <c:v>1.29</c:v>
                </c:pt>
                <c:pt idx="5033">
                  <c:v>1.2889999999999999</c:v>
                </c:pt>
                <c:pt idx="5034">
                  <c:v>1.2849999999999999</c:v>
                </c:pt>
                <c:pt idx="5035">
                  <c:v>1.2909999999999999</c:v>
                </c:pt>
                <c:pt idx="5036">
                  <c:v>1.2889999999999999</c:v>
                </c:pt>
                <c:pt idx="5037">
                  <c:v>1.29</c:v>
                </c:pt>
                <c:pt idx="5038">
                  <c:v>1.2889999999999999</c:v>
                </c:pt>
                <c:pt idx="5039">
                  <c:v>1.288</c:v>
                </c:pt>
                <c:pt idx="5040">
                  <c:v>1.286</c:v>
                </c:pt>
                <c:pt idx="5041">
                  <c:v>1.288</c:v>
                </c:pt>
                <c:pt idx="5042">
                  <c:v>1.288</c:v>
                </c:pt>
                <c:pt idx="5043">
                  <c:v>1.288</c:v>
                </c:pt>
                <c:pt idx="5044">
                  <c:v>1.286</c:v>
                </c:pt>
                <c:pt idx="5045">
                  <c:v>1.29</c:v>
                </c:pt>
                <c:pt idx="5046">
                  <c:v>1.288</c:v>
                </c:pt>
                <c:pt idx="5047">
                  <c:v>1.288</c:v>
                </c:pt>
                <c:pt idx="5048">
                  <c:v>1.2889999999999999</c:v>
                </c:pt>
                <c:pt idx="5049">
                  <c:v>1.2889999999999999</c:v>
                </c:pt>
                <c:pt idx="5050">
                  <c:v>1.288</c:v>
                </c:pt>
                <c:pt idx="5051">
                  <c:v>1.286</c:v>
                </c:pt>
                <c:pt idx="5052">
                  <c:v>1.2849999999999999</c:v>
                </c:pt>
                <c:pt idx="5053">
                  <c:v>1.286</c:v>
                </c:pt>
                <c:pt idx="5054">
                  <c:v>1.286</c:v>
                </c:pt>
                <c:pt idx="5055">
                  <c:v>1.288</c:v>
                </c:pt>
                <c:pt idx="5056">
                  <c:v>1.286</c:v>
                </c:pt>
                <c:pt idx="5057">
                  <c:v>1.286</c:v>
                </c:pt>
                <c:pt idx="5058">
                  <c:v>1.2849999999999999</c:v>
                </c:pt>
                <c:pt idx="5059">
                  <c:v>1.2849999999999999</c:v>
                </c:pt>
                <c:pt idx="5060">
                  <c:v>1.288</c:v>
                </c:pt>
                <c:pt idx="5061">
                  <c:v>1.2849999999999999</c:v>
                </c:pt>
                <c:pt idx="5062">
                  <c:v>1.286</c:v>
                </c:pt>
                <c:pt idx="5063">
                  <c:v>1.286</c:v>
                </c:pt>
                <c:pt idx="5064">
                  <c:v>1.286</c:v>
                </c:pt>
                <c:pt idx="5065">
                  <c:v>1.2849999999999999</c:v>
                </c:pt>
                <c:pt idx="5066">
                  <c:v>1.286</c:v>
                </c:pt>
                <c:pt idx="5067">
                  <c:v>1.2849999999999999</c:v>
                </c:pt>
                <c:pt idx="5068">
                  <c:v>1.2849999999999999</c:v>
                </c:pt>
                <c:pt idx="5069">
                  <c:v>1.286</c:v>
                </c:pt>
                <c:pt idx="5070">
                  <c:v>1.284</c:v>
                </c:pt>
                <c:pt idx="5071">
                  <c:v>1.286</c:v>
                </c:pt>
                <c:pt idx="5072">
                  <c:v>1.2849999999999999</c:v>
                </c:pt>
                <c:pt idx="5073">
                  <c:v>1.2849999999999999</c:v>
                </c:pt>
                <c:pt idx="5074">
                  <c:v>1.2849999999999999</c:v>
                </c:pt>
                <c:pt idx="5075">
                  <c:v>1.284</c:v>
                </c:pt>
                <c:pt idx="5076">
                  <c:v>1.284</c:v>
                </c:pt>
                <c:pt idx="5077">
                  <c:v>1.2849999999999999</c:v>
                </c:pt>
                <c:pt idx="5078">
                  <c:v>1.284</c:v>
                </c:pt>
                <c:pt idx="5079">
                  <c:v>1.286</c:v>
                </c:pt>
                <c:pt idx="5080">
                  <c:v>1.284</c:v>
                </c:pt>
                <c:pt idx="5081">
                  <c:v>1.284</c:v>
                </c:pt>
                <c:pt idx="5082">
                  <c:v>1.2849999999999999</c:v>
                </c:pt>
                <c:pt idx="5083">
                  <c:v>1.284</c:v>
                </c:pt>
                <c:pt idx="5084">
                  <c:v>1.282</c:v>
                </c:pt>
                <c:pt idx="5085">
                  <c:v>1.284</c:v>
                </c:pt>
                <c:pt idx="5086">
                  <c:v>1.2809999999999999</c:v>
                </c:pt>
                <c:pt idx="5087">
                  <c:v>1.282</c:v>
                </c:pt>
                <c:pt idx="5088">
                  <c:v>1.282</c:v>
                </c:pt>
                <c:pt idx="5089">
                  <c:v>1.282</c:v>
                </c:pt>
                <c:pt idx="5090">
                  <c:v>1.282</c:v>
                </c:pt>
                <c:pt idx="5091">
                  <c:v>1.282</c:v>
                </c:pt>
                <c:pt idx="5092">
                  <c:v>1.284</c:v>
                </c:pt>
                <c:pt idx="5093">
                  <c:v>1.284</c:v>
                </c:pt>
                <c:pt idx="5094">
                  <c:v>1.282</c:v>
                </c:pt>
                <c:pt idx="5095">
                  <c:v>1.2809999999999999</c:v>
                </c:pt>
                <c:pt idx="5096">
                  <c:v>1.282</c:v>
                </c:pt>
                <c:pt idx="5097">
                  <c:v>1.282</c:v>
                </c:pt>
                <c:pt idx="5098">
                  <c:v>1.2809999999999999</c:v>
                </c:pt>
                <c:pt idx="5099">
                  <c:v>1.284</c:v>
                </c:pt>
                <c:pt idx="5100">
                  <c:v>1.2789999999999999</c:v>
                </c:pt>
                <c:pt idx="5101">
                  <c:v>1.2809999999999999</c:v>
                </c:pt>
                <c:pt idx="5102">
                  <c:v>1.2809999999999999</c:v>
                </c:pt>
                <c:pt idx="5103">
                  <c:v>1.28</c:v>
                </c:pt>
                <c:pt idx="5104">
                  <c:v>1.282</c:v>
                </c:pt>
                <c:pt idx="5105">
                  <c:v>1.2809999999999999</c:v>
                </c:pt>
                <c:pt idx="5106">
                  <c:v>1.2809999999999999</c:v>
                </c:pt>
                <c:pt idx="5107">
                  <c:v>1.28</c:v>
                </c:pt>
                <c:pt idx="5108">
                  <c:v>1.282</c:v>
                </c:pt>
                <c:pt idx="5109">
                  <c:v>1.2789999999999999</c:v>
                </c:pt>
                <c:pt idx="5110">
                  <c:v>1.28</c:v>
                </c:pt>
                <c:pt idx="5111">
                  <c:v>1.2809999999999999</c:v>
                </c:pt>
                <c:pt idx="5112">
                  <c:v>1.28</c:v>
                </c:pt>
                <c:pt idx="5113">
                  <c:v>1.2809999999999999</c:v>
                </c:pt>
                <c:pt idx="5114">
                  <c:v>1.2789999999999999</c:v>
                </c:pt>
                <c:pt idx="5115">
                  <c:v>1.2789999999999999</c:v>
                </c:pt>
                <c:pt idx="5116">
                  <c:v>1.2809999999999999</c:v>
                </c:pt>
                <c:pt idx="5117">
                  <c:v>1.28</c:v>
                </c:pt>
                <c:pt idx="5118">
                  <c:v>1.2789999999999999</c:v>
                </c:pt>
                <c:pt idx="5119">
                  <c:v>1.2789999999999999</c:v>
                </c:pt>
                <c:pt idx="5120">
                  <c:v>1.278</c:v>
                </c:pt>
                <c:pt idx="5121">
                  <c:v>1.28</c:v>
                </c:pt>
                <c:pt idx="5122">
                  <c:v>1.28</c:v>
                </c:pt>
                <c:pt idx="5123">
                  <c:v>1.28</c:v>
                </c:pt>
                <c:pt idx="5124">
                  <c:v>1.2789999999999999</c:v>
                </c:pt>
                <c:pt idx="5125">
                  <c:v>1.278</c:v>
                </c:pt>
                <c:pt idx="5126">
                  <c:v>1.276</c:v>
                </c:pt>
                <c:pt idx="5127">
                  <c:v>1.2789999999999999</c:v>
                </c:pt>
                <c:pt idx="5128">
                  <c:v>1.278</c:v>
                </c:pt>
                <c:pt idx="5129">
                  <c:v>1.278</c:v>
                </c:pt>
                <c:pt idx="5130">
                  <c:v>1.276</c:v>
                </c:pt>
                <c:pt idx="5131">
                  <c:v>1.278</c:v>
                </c:pt>
                <c:pt idx="5132">
                  <c:v>1.276</c:v>
                </c:pt>
                <c:pt idx="5133">
                  <c:v>1.278</c:v>
                </c:pt>
                <c:pt idx="5134">
                  <c:v>1.276</c:v>
                </c:pt>
                <c:pt idx="5135">
                  <c:v>1.278</c:v>
                </c:pt>
                <c:pt idx="5136">
                  <c:v>1.276</c:v>
                </c:pt>
                <c:pt idx="5137">
                  <c:v>1.2789999999999999</c:v>
                </c:pt>
                <c:pt idx="5138">
                  <c:v>1.278</c:v>
                </c:pt>
                <c:pt idx="5139">
                  <c:v>1.278</c:v>
                </c:pt>
                <c:pt idx="5140">
                  <c:v>1.276</c:v>
                </c:pt>
                <c:pt idx="5141">
                  <c:v>1.2789999999999999</c:v>
                </c:pt>
                <c:pt idx="5142">
                  <c:v>1.278</c:v>
                </c:pt>
                <c:pt idx="5143">
                  <c:v>1.278</c:v>
                </c:pt>
                <c:pt idx="5144">
                  <c:v>1.276</c:v>
                </c:pt>
                <c:pt idx="5145">
                  <c:v>1.276</c:v>
                </c:pt>
                <c:pt idx="5146">
                  <c:v>1.2749999999999999</c:v>
                </c:pt>
                <c:pt idx="5147">
                  <c:v>1.278</c:v>
                </c:pt>
                <c:pt idx="5148">
                  <c:v>1.2749999999999999</c:v>
                </c:pt>
                <c:pt idx="5149">
                  <c:v>1.276</c:v>
                </c:pt>
                <c:pt idx="5150">
                  <c:v>1.276</c:v>
                </c:pt>
                <c:pt idx="5151">
                  <c:v>1.276</c:v>
                </c:pt>
                <c:pt idx="5152">
                  <c:v>1.274</c:v>
                </c:pt>
                <c:pt idx="5153">
                  <c:v>1.2749999999999999</c:v>
                </c:pt>
                <c:pt idx="5154">
                  <c:v>1.276</c:v>
                </c:pt>
                <c:pt idx="5155">
                  <c:v>1.276</c:v>
                </c:pt>
                <c:pt idx="5156">
                  <c:v>1.2749999999999999</c:v>
                </c:pt>
                <c:pt idx="5157">
                  <c:v>1.2749999999999999</c:v>
                </c:pt>
                <c:pt idx="5158">
                  <c:v>1.2749999999999999</c:v>
                </c:pt>
                <c:pt idx="5159">
                  <c:v>1.274</c:v>
                </c:pt>
                <c:pt idx="5160">
                  <c:v>1.276</c:v>
                </c:pt>
                <c:pt idx="5161">
                  <c:v>1.274</c:v>
                </c:pt>
                <c:pt idx="5162">
                  <c:v>1.2749999999999999</c:v>
                </c:pt>
                <c:pt idx="5163">
                  <c:v>1.274</c:v>
                </c:pt>
                <c:pt idx="5164">
                  <c:v>1.2749999999999999</c:v>
                </c:pt>
                <c:pt idx="5165">
                  <c:v>1.274</c:v>
                </c:pt>
                <c:pt idx="5166">
                  <c:v>1.274</c:v>
                </c:pt>
                <c:pt idx="5167">
                  <c:v>1.2749999999999999</c:v>
                </c:pt>
                <c:pt idx="5168">
                  <c:v>1.2749999999999999</c:v>
                </c:pt>
                <c:pt idx="5169">
                  <c:v>1.272</c:v>
                </c:pt>
                <c:pt idx="5170">
                  <c:v>1.274</c:v>
                </c:pt>
                <c:pt idx="5171">
                  <c:v>1.274</c:v>
                </c:pt>
                <c:pt idx="5172">
                  <c:v>1.274</c:v>
                </c:pt>
                <c:pt idx="5173">
                  <c:v>1.272</c:v>
                </c:pt>
                <c:pt idx="5174">
                  <c:v>1.274</c:v>
                </c:pt>
                <c:pt idx="5175">
                  <c:v>1.272</c:v>
                </c:pt>
                <c:pt idx="5176">
                  <c:v>1.27</c:v>
                </c:pt>
                <c:pt idx="5177">
                  <c:v>1.2709999999999999</c:v>
                </c:pt>
                <c:pt idx="5178">
                  <c:v>1.272</c:v>
                </c:pt>
                <c:pt idx="5179">
                  <c:v>1.272</c:v>
                </c:pt>
                <c:pt idx="5180">
                  <c:v>1.272</c:v>
                </c:pt>
                <c:pt idx="5181">
                  <c:v>1.2709999999999999</c:v>
                </c:pt>
                <c:pt idx="5182">
                  <c:v>1.274</c:v>
                </c:pt>
                <c:pt idx="5183">
                  <c:v>1.274</c:v>
                </c:pt>
                <c:pt idx="5184">
                  <c:v>1.274</c:v>
                </c:pt>
                <c:pt idx="5185">
                  <c:v>1.272</c:v>
                </c:pt>
                <c:pt idx="5186">
                  <c:v>1.274</c:v>
                </c:pt>
                <c:pt idx="5187">
                  <c:v>1.272</c:v>
                </c:pt>
                <c:pt idx="5188">
                  <c:v>1.2709999999999999</c:v>
                </c:pt>
                <c:pt idx="5189">
                  <c:v>1.274</c:v>
                </c:pt>
                <c:pt idx="5190">
                  <c:v>1.2709999999999999</c:v>
                </c:pt>
                <c:pt idx="5191">
                  <c:v>1.2709999999999999</c:v>
                </c:pt>
                <c:pt idx="5192">
                  <c:v>1.27</c:v>
                </c:pt>
                <c:pt idx="5193">
                  <c:v>1.2709999999999999</c:v>
                </c:pt>
                <c:pt idx="5194">
                  <c:v>1.2709999999999999</c:v>
                </c:pt>
                <c:pt idx="5195">
                  <c:v>1.2709999999999999</c:v>
                </c:pt>
                <c:pt idx="5196">
                  <c:v>1.2709999999999999</c:v>
                </c:pt>
                <c:pt idx="5197">
                  <c:v>1.27</c:v>
                </c:pt>
                <c:pt idx="5198">
                  <c:v>1.27</c:v>
                </c:pt>
                <c:pt idx="5199">
                  <c:v>1.27</c:v>
                </c:pt>
                <c:pt idx="5200">
                  <c:v>1.2709999999999999</c:v>
                </c:pt>
                <c:pt idx="5201">
                  <c:v>1.27</c:v>
                </c:pt>
                <c:pt idx="5202">
                  <c:v>1.84</c:v>
                </c:pt>
                <c:pt idx="5203">
                  <c:v>1.855</c:v>
                </c:pt>
                <c:pt idx="5204">
                  <c:v>1.855</c:v>
                </c:pt>
                <c:pt idx="5205">
                  <c:v>1.847</c:v>
                </c:pt>
                <c:pt idx="5206">
                  <c:v>1.84</c:v>
                </c:pt>
                <c:pt idx="5207">
                  <c:v>1.2010000000000001</c:v>
                </c:pt>
                <c:pt idx="5208">
                  <c:v>1.155</c:v>
                </c:pt>
                <c:pt idx="5209">
                  <c:v>1.163</c:v>
                </c:pt>
                <c:pt idx="5210">
                  <c:v>1.1739999999999999</c:v>
                </c:pt>
                <c:pt idx="5211">
                  <c:v>1.181</c:v>
                </c:pt>
                <c:pt idx="5212">
                  <c:v>1.1910000000000001</c:v>
                </c:pt>
                <c:pt idx="5213">
                  <c:v>1.198</c:v>
                </c:pt>
                <c:pt idx="5214">
                  <c:v>1.202</c:v>
                </c:pt>
                <c:pt idx="5215">
                  <c:v>1.2050000000000001</c:v>
                </c:pt>
                <c:pt idx="5216">
                  <c:v>1.2090000000000001</c:v>
                </c:pt>
                <c:pt idx="5217">
                  <c:v>1.212</c:v>
                </c:pt>
                <c:pt idx="5218">
                  <c:v>1.214</c:v>
                </c:pt>
                <c:pt idx="5219">
                  <c:v>1.2150000000000001</c:v>
                </c:pt>
                <c:pt idx="5220">
                  <c:v>1.218</c:v>
                </c:pt>
                <c:pt idx="5221">
                  <c:v>1.22</c:v>
                </c:pt>
                <c:pt idx="5222">
                  <c:v>1.224</c:v>
                </c:pt>
                <c:pt idx="5223">
                  <c:v>1.2250000000000001</c:v>
                </c:pt>
                <c:pt idx="5224">
                  <c:v>1.2290000000000001</c:v>
                </c:pt>
                <c:pt idx="5225">
                  <c:v>1.23</c:v>
                </c:pt>
                <c:pt idx="5226">
                  <c:v>1.2310000000000001</c:v>
                </c:pt>
                <c:pt idx="5227">
                  <c:v>1.2310000000000001</c:v>
                </c:pt>
                <c:pt idx="5228">
                  <c:v>1.234</c:v>
                </c:pt>
                <c:pt idx="5229">
                  <c:v>1.2350000000000001</c:v>
                </c:pt>
                <c:pt idx="5230">
                  <c:v>1.236</c:v>
                </c:pt>
                <c:pt idx="5231">
                  <c:v>1.24</c:v>
                </c:pt>
                <c:pt idx="5232">
                  <c:v>1.242</c:v>
                </c:pt>
                <c:pt idx="5233">
                  <c:v>1.242</c:v>
                </c:pt>
                <c:pt idx="5234">
                  <c:v>1.244</c:v>
                </c:pt>
                <c:pt idx="5235">
                  <c:v>1.244</c:v>
                </c:pt>
                <c:pt idx="5236">
                  <c:v>1.2450000000000001</c:v>
                </c:pt>
                <c:pt idx="5237">
                  <c:v>1.248</c:v>
                </c:pt>
                <c:pt idx="5238">
                  <c:v>1.246</c:v>
                </c:pt>
                <c:pt idx="5239">
                  <c:v>1.25</c:v>
                </c:pt>
                <c:pt idx="5240">
                  <c:v>1.25</c:v>
                </c:pt>
                <c:pt idx="5241">
                  <c:v>1.2509999999999999</c:v>
                </c:pt>
                <c:pt idx="5242">
                  <c:v>1.252</c:v>
                </c:pt>
                <c:pt idx="5243">
                  <c:v>1.252</c:v>
                </c:pt>
                <c:pt idx="5244">
                  <c:v>1.254</c:v>
                </c:pt>
                <c:pt idx="5245">
                  <c:v>1.252</c:v>
                </c:pt>
                <c:pt idx="5246">
                  <c:v>1.254</c:v>
                </c:pt>
                <c:pt idx="5247">
                  <c:v>1.2549999999999999</c:v>
                </c:pt>
                <c:pt idx="5248">
                  <c:v>1.2549999999999999</c:v>
                </c:pt>
                <c:pt idx="5249">
                  <c:v>1.258</c:v>
                </c:pt>
                <c:pt idx="5250">
                  <c:v>1.258</c:v>
                </c:pt>
                <c:pt idx="5251">
                  <c:v>1.256</c:v>
                </c:pt>
                <c:pt idx="5252">
                  <c:v>1.256</c:v>
                </c:pt>
                <c:pt idx="5253">
                  <c:v>1.258</c:v>
                </c:pt>
                <c:pt idx="5254">
                  <c:v>1.2549999999999999</c:v>
                </c:pt>
                <c:pt idx="5255">
                  <c:v>1.258</c:v>
                </c:pt>
                <c:pt idx="5256">
                  <c:v>1.26</c:v>
                </c:pt>
                <c:pt idx="5257">
                  <c:v>1.2589999999999999</c:v>
                </c:pt>
                <c:pt idx="5258">
                  <c:v>1.2589999999999999</c:v>
                </c:pt>
                <c:pt idx="5259">
                  <c:v>1.2609999999999999</c:v>
                </c:pt>
                <c:pt idx="5260">
                  <c:v>1.2589999999999999</c:v>
                </c:pt>
                <c:pt idx="5261">
                  <c:v>1.26</c:v>
                </c:pt>
                <c:pt idx="5262">
                  <c:v>1.2609999999999999</c:v>
                </c:pt>
                <c:pt idx="5263">
                  <c:v>1.256</c:v>
                </c:pt>
                <c:pt idx="5264">
                  <c:v>1.26</c:v>
                </c:pt>
                <c:pt idx="5265">
                  <c:v>1.26</c:v>
                </c:pt>
                <c:pt idx="5266">
                  <c:v>1.2589999999999999</c:v>
                </c:pt>
                <c:pt idx="5267">
                  <c:v>1.2589999999999999</c:v>
                </c:pt>
                <c:pt idx="5268">
                  <c:v>1.26</c:v>
                </c:pt>
                <c:pt idx="5269">
                  <c:v>1.2609999999999999</c:v>
                </c:pt>
                <c:pt idx="5270">
                  <c:v>1.26</c:v>
                </c:pt>
                <c:pt idx="5271">
                  <c:v>1.26</c:v>
                </c:pt>
                <c:pt idx="5272">
                  <c:v>1.2609999999999999</c:v>
                </c:pt>
                <c:pt idx="5273">
                  <c:v>1.2609999999999999</c:v>
                </c:pt>
                <c:pt idx="5274">
                  <c:v>1.2609999999999999</c:v>
                </c:pt>
                <c:pt idx="5275">
                  <c:v>1.26</c:v>
                </c:pt>
                <c:pt idx="5276">
                  <c:v>1.2609999999999999</c:v>
                </c:pt>
                <c:pt idx="5277">
                  <c:v>1.262</c:v>
                </c:pt>
                <c:pt idx="5278">
                  <c:v>1.2609999999999999</c:v>
                </c:pt>
                <c:pt idx="5279">
                  <c:v>1.2609999999999999</c:v>
                </c:pt>
                <c:pt idx="5280">
                  <c:v>1.262</c:v>
                </c:pt>
                <c:pt idx="5281">
                  <c:v>1.26</c:v>
                </c:pt>
                <c:pt idx="5282">
                  <c:v>1.262</c:v>
                </c:pt>
                <c:pt idx="5283">
                  <c:v>1.262</c:v>
                </c:pt>
                <c:pt idx="5284">
                  <c:v>1.2589999999999999</c:v>
                </c:pt>
                <c:pt idx="5285">
                  <c:v>1.2609999999999999</c:v>
                </c:pt>
                <c:pt idx="5286">
                  <c:v>1.2609999999999999</c:v>
                </c:pt>
                <c:pt idx="5287">
                  <c:v>1.2609999999999999</c:v>
                </c:pt>
                <c:pt idx="5288">
                  <c:v>1.26</c:v>
                </c:pt>
                <c:pt idx="5289">
                  <c:v>1.2609999999999999</c:v>
                </c:pt>
                <c:pt idx="5290">
                  <c:v>1.262</c:v>
                </c:pt>
                <c:pt idx="5291">
                  <c:v>1.26</c:v>
                </c:pt>
                <c:pt idx="5292">
                  <c:v>1.2609999999999999</c:v>
                </c:pt>
                <c:pt idx="5293">
                  <c:v>1.262</c:v>
                </c:pt>
                <c:pt idx="5294">
                  <c:v>1.2609999999999999</c:v>
                </c:pt>
                <c:pt idx="5295">
                  <c:v>1.262</c:v>
                </c:pt>
                <c:pt idx="5296">
                  <c:v>1.2609999999999999</c:v>
                </c:pt>
                <c:pt idx="5297">
                  <c:v>1.2609999999999999</c:v>
                </c:pt>
                <c:pt idx="5298">
                  <c:v>1.2609999999999999</c:v>
                </c:pt>
                <c:pt idx="5299">
                  <c:v>1.26</c:v>
                </c:pt>
                <c:pt idx="5300">
                  <c:v>1.2609999999999999</c:v>
                </c:pt>
                <c:pt idx="5301">
                  <c:v>1.26</c:v>
                </c:pt>
                <c:pt idx="5302">
                  <c:v>1.264</c:v>
                </c:pt>
                <c:pt idx="5303">
                  <c:v>1.2609999999999999</c:v>
                </c:pt>
                <c:pt idx="5304">
                  <c:v>1.2609999999999999</c:v>
                </c:pt>
                <c:pt idx="5305">
                  <c:v>1.2609999999999999</c:v>
                </c:pt>
                <c:pt idx="5306">
                  <c:v>1.2609999999999999</c:v>
                </c:pt>
                <c:pt idx="5307">
                  <c:v>1.2609999999999999</c:v>
                </c:pt>
                <c:pt idx="5308">
                  <c:v>1.262</c:v>
                </c:pt>
                <c:pt idx="5309">
                  <c:v>1.262</c:v>
                </c:pt>
                <c:pt idx="5310">
                  <c:v>1.26</c:v>
                </c:pt>
                <c:pt idx="5311">
                  <c:v>1.262</c:v>
                </c:pt>
                <c:pt idx="5312">
                  <c:v>1.26</c:v>
                </c:pt>
                <c:pt idx="5313">
                  <c:v>1.2609999999999999</c:v>
                </c:pt>
                <c:pt idx="5314">
                  <c:v>1.26</c:v>
                </c:pt>
                <c:pt idx="5315">
                  <c:v>1.2609999999999999</c:v>
                </c:pt>
                <c:pt idx="5316">
                  <c:v>1.2609999999999999</c:v>
                </c:pt>
                <c:pt idx="5317">
                  <c:v>1.26</c:v>
                </c:pt>
                <c:pt idx="5318">
                  <c:v>1.26</c:v>
                </c:pt>
                <c:pt idx="5319">
                  <c:v>1.2609999999999999</c:v>
                </c:pt>
                <c:pt idx="5320">
                  <c:v>1.2589999999999999</c:v>
                </c:pt>
                <c:pt idx="5321">
                  <c:v>1.2589999999999999</c:v>
                </c:pt>
                <c:pt idx="5322">
                  <c:v>1.2609999999999999</c:v>
                </c:pt>
                <c:pt idx="5323">
                  <c:v>1.26</c:v>
                </c:pt>
                <c:pt idx="5324">
                  <c:v>1.26</c:v>
                </c:pt>
                <c:pt idx="5325">
                  <c:v>1.2609999999999999</c:v>
                </c:pt>
                <c:pt idx="5326">
                  <c:v>1.2589999999999999</c:v>
                </c:pt>
                <c:pt idx="5327">
                  <c:v>1.2589999999999999</c:v>
                </c:pt>
                <c:pt idx="5328">
                  <c:v>1.26</c:v>
                </c:pt>
                <c:pt idx="5329">
                  <c:v>1.26</c:v>
                </c:pt>
                <c:pt idx="5330">
                  <c:v>1.26</c:v>
                </c:pt>
                <c:pt idx="5331">
                  <c:v>1.2589999999999999</c:v>
                </c:pt>
                <c:pt idx="5332">
                  <c:v>1.26</c:v>
                </c:pt>
                <c:pt idx="5333">
                  <c:v>1.26</c:v>
                </c:pt>
                <c:pt idx="5334">
                  <c:v>1.26</c:v>
                </c:pt>
                <c:pt idx="5335">
                  <c:v>1.2609999999999999</c:v>
                </c:pt>
                <c:pt idx="5336">
                  <c:v>1.26</c:v>
                </c:pt>
                <c:pt idx="5337">
                  <c:v>1.2609999999999999</c:v>
                </c:pt>
                <c:pt idx="5338">
                  <c:v>1.26</c:v>
                </c:pt>
                <c:pt idx="5339">
                  <c:v>1.2589999999999999</c:v>
                </c:pt>
                <c:pt idx="5340">
                  <c:v>1.26</c:v>
                </c:pt>
                <c:pt idx="5341">
                  <c:v>1.26</c:v>
                </c:pt>
                <c:pt idx="5342">
                  <c:v>1.26</c:v>
                </c:pt>
                <c:pt idx="5343">
                  <c:v>1.26</c:v>
                </c:pt>
                <c:pt idx="5344">
                  <c:v>1.2589999999999999</c:v>
                </c:pt>
                <c:pt idx="5345">
                  <c:v>1.26</c:v>
                </c:pt>
                <c:pt idx="5346">
                  <c:v>1.258</c:v>
                </c:pt>
                <c:pt idx="5347">
                  <c:v>1.26</c:v>
                </c:pt>
                <c:pt idx="5348">
                  <c:v>1.26</c:v>
                </c:pt>
                <c:pt idx="5349">
                  <c:v>1.2589999999999999</c:v>
                </c:pt>
                <c:pt idx="5350">
                  <c:v>1.26</c:v>
                </c:pt>
                <c:pt idx="5351">
                  <c:v>1.2589999999999999</c:v>
                </c:pt>
                <c:pt idx="5352">
                  <c:v>1.26</c:v>
                </c:pt>
                <c:pt idx="5353">
                  <c:v>1.258</c:v>
                </c:pt>
                <c:pt idx="5354">
                  <c:v>1.256</c:v>
                </c:pt>
                <c:pt idx="5355">
                  <c:v>1.2589999999999999</c:v>
                </c:pt>
                <c:pt idx="5356">
                  <c:v>1.2589999999999999</c:v>
                </c:pt>
                <c:pt idx="5357">
                  <c:v>1.256</c:v>
                </c:pt>
                <c:pt idx="5358">
                  <c:v>1.2589999999999999</c:v>
                </c:pt>
                <c:pt idx="5359">
                  <c:v>1.2589999999999999</c:v>
                </c:pt>
                <c:pt idx="5360">
                  <c:v>1.26</c:v>
                </c:pt>
                <c:pt idx="5361">
                  <c:v>1.2589999999999999</c:v>
                </c:pt>
                <c:pt idx="5362">
                  <c:v>1.2589999999999999</c:v>
                </c:pt>
                <c:pt idx="5363">
                  <c:v>1.2589999999999999</c:v>
                </c:pt>
                <c:pt idx="5364">
                  <c:v>1.2589999999999999</c:v>
                </c:pt>
                <c:pt idx="5365">
                  <c:v>1.26</c:v>
                </c:pt>
                <c:pt idx="5366">
                  <c:v>1.2589999999999999</c:v>
                </c:pt>
                <c:pt idx="5367">
                  <c:v>1.258</c:v>
                </c:pt>
                <c:pt idx="5368">
                  <c:v>1.256</c:v>
                </c:pt>
                <c:pt idx="5369">
                  <c:v>1.256</c:v>
                </c:pt>
                <c:pt idx="5370">
                  <c:v>1.2589999999999999</c:v>
                </c:pt>
                <c:pt idx="5371">
                  <c:v>1.258</c:v>
                </c:pt>
                <c:pt idx="5372">
                  <c:v>1.258</c:v>
                </c:pt>
                <c:pt idx="5373">
                  <c:v>1.256</c:v>
                </c:pt>
                <c:pt idx="5374">
                  <c:v>1.258</c:v>
                </c:pt>
                <c:pt idx="5375">
                  <c:v>1.258</c:v>
                </c:pt>
                <c:pt idx="5376">
                  <c:v>1.258</c:v>
                </c:pt>
                <c:pt idx="5377">
                  <c:v>1.2589999999999999</c:v>
                </c:pt>
                <c:pt idx="5378">
                  <c:v>1.256</c:v>
                </c:pt>
                <c:pt idx="5379">
                  <c:v>1.2589999999999999</c:v>
                </c:pt>
                <c:pt idx="5380">
                  <c:v>1.258</c:v>
                </c:pt>
                <c:pt idx="5381">
                  <c:v>1.256</c:v>
                </c:pt>
                <c:pt idx="5382">
                  <c:v>1.258</c:v>
                </c:pt>
                <c:pt idx="5383">
                  <c:v>1.256</c:v>
                </c:pt>
                <c:pt idx="5384">
                  <c:v>1.2589999999999999</c:v>
                </c:pt>
                <c:pt idx="5385">
                  <c:v>1.256</c:v>
                </c:pt>
                <c:pt idx="5386">
                  <c:v>1.258</c:v>
                </c:pt>
                <c:pt idx="5387">
                  <c:v>1.256</c:v>
                </c:pt>
                <c:pt idx="5388">
                  <c:v>1.258</c:v>
                </c:pt>
                <c:pt idx="5389">
                  <c:v>1.2549999999999999</c:v>
                </c:pt>
                <c:pt idx="5390">
                  <c:v>1.256</c:v>
                </c:pt>
                <c:pt idx="5391">
                  <c:v>1.256</c:v>
                </c:pt>
                <c:pt idx="5392">
                  <c:v>1.254</c:v>
                </c:pt>
                <c:pt idx="5393">
                  <c:v>1.256</c:v>
                </c:pt>
                <c:pt idx="5394">
                  <c:v>1.2549999999999999</c:v>
                </c:pt>
                <c:pt idx="5395">
                  <c:v>1.2549999999999999</c:v>
                </c:pt>
                <c:pt idx="5396">
                  <c:v>1.254</c:v>
                </c:pt>
                <c:pt idx="5397">
                  <c:v>1.2549999999999999</c:v>
                </c:pt>
                <c:pt idx="5398">
                  <c:v>1.2549999999999999</c:v>
                </c:pt>
                <c:pt idx="5399">
                  <c:v>1.2549999999999999</c:v>
                </c:pt>
                <c:pt idx="5400">
                  <c:v>1.2549999999999999</c:v>
                </c:pt>
                <c:pt idx="5401">
                  <c:v>1.2549999999999999</c:v>
                </c:pt>
                <c:pt idx="5402">
                  <c:v>1.2549999999999999</c:v>
                </c:pt>
                <c:pt idx="5403">
                  <c:v>1.2549999999999999</c:v>
                </c:pt>
                <c:pt idx="5404">
                  <c:v>1.254</c:v>
                </c:pt>
                <c:pt idx="5405">
                  <c:v>1.256</c:v>
                </c:pt>
                <c:pt idx="5406">
                  <c:v>1.256</c:v>
                </c:pt>
                <c:pt idx="5407">
                  <c:v>1.254</c:v>
                </c:pt>
                <c:pt idx="5408">
                  <c:v>1.254</c:v>
                </c:pt>
                <c:pt idx="5409">
                  <c:v>1.254</c:v>
                </c:pt>
                <c:pt idx="5410">
                  <c:v>1.2549999999999999</c:v>
                </c:pt>
                <c:pt idx="5411">
                  <c:v>1.254</c:v>
                </c:pt>
                <c:pt idx="5412">
                  <c:v>1.254</c:v>
                </c:pt>
                <c:pt idx="5413">
                  <c:v>1.252</c:v>
                </c:pt>
                <c:pt idx="5414">
                  <c:v>1.2549999999999999</c:v>
                </c:pt>
                <c:pt idx="5415">
                  <c:v>1.2549999999999999</c:v>
                </c:pt>
                <c:pt idx="5416">
                  <c:v>1.252</c:v>
                </c:pt>
                <c:pt idx="5417">
                  <c:v>1.254</c:v>
                </c:pt>
                <c:pt idx="5418">
                  <c:v>1.252</c:v>
                </c:pt>
                <c:pt idx="5419">
                  <c:v>1.254</c:v>
                </c:pt>
                <c:pt idx="5420">
                  <c:v>1.254</c:v>
                </c:pt>
                <c:pt idx="5421">
                  <c:v>1.254</c:v>
                </c:pt>
                <c:pt idx="5422">
                  <c:v>1.252</c:v>
                </c:pt>
                <c:pt idx="5423">
                  <c:v>1.2549999999999999</c:v>
                </c:pt>
                <c:pt idx="5424">
                  <c:v>1.256</c:v>
                </c:pt>
                <c:pt idx="5425">
                  <c:v>1.254</c:v>
                </c:pt>
                <c:pt idx="5426">
                  <c:v>1.252</c:v>
                </c:pt>
                <c:pt idx="5427">
                  <c:v>1.252</c:v>
                </c:pt>
                <c:pt idx="5428">
                  <c:v>1.2549999999999999</c:v>
                </c:pt>
                <c:pt idx="5429">
                  <c:v>1.2509999999999999</c:v>
                </c:pt>
                <c:pt idx="5430">
                  <c:v>1.252</c:v>
                </c:pt>
                <c:pt idx="5431">
                  <c:v>1.254</c:v>
                </c:pt>
                <c:pt idx="5432">
                  <c:v>1.2509999999999999</c:v>
                </c:pt>
                <c:pt idx="5433">
                  <c:v>1.2509999999999999</c:v>
                </c:pt>
                <c:pt idx="5434">
                  <c:v>1.252</c:v>
                </c:pt>
                <c:pt idx="5435">
                  <c:v>1.25</c:v>
                </c:pt>
                <c:pt idx="5436">
                  <c:v>1.2509999999999999</c:v>
                </c:pt>
                <c:pt idx="5437">
                  <c:v>1.25</c:v>
                </c:pt>
                <c:pt idx="5438">
                  <c:v>1.2509999999999999</c:v>
                </c:pt>
                <c:pt idx="5439">
                  <c:v>1.2509999999999999</c:v>
                </c:pt>
                <c:pt idx="5440">
                  <c:v>1.2509999999999999</c:v>
                </c:pt>
                <c:pt idx="5441">
                  <c:v>1.2509999999999999</c:v>
                </c:pt>
                <c:pt idx="5442">
                  <c:v>1.252</c:v>
                </c:pt>
                <c:pt idx="5443">
                  <c:v>1.25</c:v>
                </c:pt>
                <c:pt idx="5444">
                  <c:v>1.2509999999999999</c:v>
                </c:pt>
                <c:pt idx="5445">
                  <c:v>1.25</c:v>
                </c:pt>
                <c:pt idx="5446">
                  <c:v>1.2509999999999999</c:v>
                </c:pt>
                <c:pt idx="5447">
                  <c:v>1.2509999999999999</c:v>
                </c:pt>
                <c:pt idx="5448">
                  <c:v>1.2509999999999999</c:v>
                </c:pt>
                <c:pt idx="5449">
                  <c:v>1.25</c:v>
                </c:pt>
                <c:pt idx="5450">
                  <c:v>1.2509999999999999</c:v>
                </c:pt>
                <c:pt idx="5451">
                  <c:v>1.2509999999999999</c:v>
                </c:pt>
                <c:pt idx="5452">
                  <c:v>1.2490000000000001</c:v>
                </c:pt>
                <c:pt idx="5453">
                  <c:v>1.25</c:v>
                </c:pt>
                <c:pt idx="5454">
                  <c:v>1.25</c:v>
                </c:pt>
                <c:pt idx="5455">
                  <c:v>1.2509999999999999</c:v>
                </c:pt>
                <c:pt idx="5456">
                  <c:v>1.252</c:v>
                </c:pt>
                <c:pt idx="5457">
                  <c:v>1.25</c:v>
                </c:pt>
                <c:pt idx="5458">
                  <c:v>1.25</c:v>
                </c:pt>
                <c:pt idx="5459">
                  <c:v>1.25</c:v>
                </c:pt>
                <c:pt idx="5460">
                  <c:v>1.25</c:v>
                </c:pt>
                <c:pt idx="5461">
                  <c:v>1.2490000000000001</c:v>
                </c:pt>
                <c:pt idx="5462">
                  <c:v>1.248</c:v>
                </c:pt>
                <c:pt idx="5463">
                  <c:v>1.2490000000000001</c:v>
                </c:pt>
                <c:pt idx="5464">
                  <c:v>1.25</c:v>
                </c:pt>
                <c:pt idx="5465">
                  <c:v>1.25</c:v>
                </c:pt>
                <c:pt idx="5466">
                  <c:v>1.2509999999999999</c:v>
                </c:pt>
                <c:pt idx="5467">
                  <c:v>1.25</c:v>
                </c:pt>
                <c:pt idx="5468">
                  <c:v>1.2509999999999999</c:v>
                </c:pt>
                <c:pt idx="5469">
                  <c:v>1.2490000000000001</c:v>
                </c:pt>
                <c:pt idx="5470">
                  <c:v>1.25</c:v>
                </c:pt>
                <c:pt idx="5471">
                  <c:v>1.2490000000000001</c:v>
                </c:pt>
                <c:pt idx="5472">
                  <c:v>1.2490000000000001</c:v>
                </c:pt>
                <c:pt idx="5473">
                  <c:v>1.2490000000000001</c:v>
                </c:pt>
                <c:pt idx="5474">
                  <c:v>1.2490000000000001</c:v>
                </c:pt>
                <c:pt idx="5475">
                  <c:v>1.246</c:v>
                </c:pt>
                <c:pt idx="5476">
                  <c:v>1.248</c:v>
                </c:pt>
                <c:pt idx="5477">
                  <c:v>1.2490000000000001</c:v>
                </c:pt>
                <c:pt idx="5478">
                  <c:v>1.2490000000000001</c:v>
                </c:pt>
                <c:pt idx="5479">
                  <c:v>1.248</c:v>
                </c:pt>
                <c:pt idx="5480">
                  <c:v>1.248</c:v>
                </c:pt>
                <c:pt idx="5481">
                  <c:v>1.2490000000000001</c:v>
                </c:pt>
                <c:pt idx="5482">
                  <c:v>1.2490000000000001</c:v>
                </c:pt>
                <c:pt idx="5483">
                  <c:v>1.2490000000000001</c:v>
                </c:pt>
                <c:pt idx="5484">
                  <c:v>1.2490000000000001</c:v>
                </c:pt>
                <c:pt idx="5485">
                  <c:v>1.246</c:v>
                </c:pt>
                <c:pt idx="5486">
                  <c:v>1.246</c:v>
                </c:pt>
                <c:pt idx="5487">
                  <c:v>1.246</c:v>
                </c:pt>
                <c:pt idx="5488">
                  <c:v>1.248</c:v>
                </c:pt>
                <c:pt idx="5489">
                  <c:v>1.2490000000000001</c:v>
                </c:pt>
                <c:pt idx="5490">
                  <c:v>1.246</c:v>
                </c:pt>
                <c:pt idx="5491">
                  <c:v>1.246</c:v>
                </c:pt>
                <c:pt idx="5492">
                  <c:v>1.246</c:v>
                </c:pt>
                <c:pt idx="5493">
                  <c:v>1.248</c:v>
                </c:pt>
                <c:pt idx="5494">
                  <c:v>1.246</c:v>
                </c:pt>
                <c:pt idx="5495">
                  <c:v>1.246</c:v>
                </c:pt>
                <c:pt idx="5496">
                  <c:v>1.246</c:v>
                </c:pt>
                <c:pt idx="5497">
                  <c:v>1.246</c:v>
                </c:pt>
                <c:pt idx="5498">
                  <c:v>1.246</c:v>
                </c:pt>
                <c:pt idx="5499">
                  <c:v>1.248</c:v>
                </c:pt>
                <c:pt idx="5500">
                  <c:v>1.246</c:v>
                </c:pt>
                <c:pt idx="5501">
                  <c:v>1.2450000000000001</c:v>
                </c:pt>
                <c:pt idx="5502">
                  <c:v>1.248</c:v>
                </c:pt>
                <c:pt idx="5503">
                  <c:v>1.248</c:v>
                </c:pt>
                <c:pt idx="5504">
                  <c:v>1.246</c:v>
                </c:pt>
                <c:pt idx="5505">
                  <c:v>1.2450000000000001</c:v>
                </c:pt>
                <c:pt idx="5506">
                  <c:v>1.244</c:v>
                </c:pt>
                <c:pt idx="5507">
                  <c:v>1.2450000000000001</c:v>
                </c:pt>
                <c:pt idx="5508">
                  <c:v>1.244</c:v>
                </c:pt>
                <c:pt idx="5509">
                  <c:v>1.244</c:v>
                </c:pt>
                <c:pt idx="5510">
                  <c:v>1.2450000000000001</c:v>
                </c:pt>
                <c:pt idx="5511">
                  <c:v>1.2450000000000001</c:v>
                </c:pt>
                <c:pt idx="5512">
                  <c:v>1.2450000000000001</c:v>
                </c:pt>
                <c:pt idx="5513">
                  <c:v>1.246</c:v>
                </c:pt>
                <c:pt idx="5514">
                  <c:v>1.244</c:v>
                </c:pt>
                <c:pt idx="5515">
                  <c:v>1.2450000000000001</c:v>
                </c:pt>
                <c:pt idx="5516">
                  <c:v>1.2450000000000001</c:v>
                </c:pt>
                <c:pt idx="5517">
                  <c:v>1.244</c:v>
                </c:pt>
                <c:pt idx="5518">
                  <c:v>1.246</c:v>
                </c:pt>
                <c:pt idx="5519">
                  <c:v>1.2450000000000001</c:v>
                </c:pt>
                <c:pt idx="5520">
                  <c:v>1.246</c:v>
                </c:pt>
                <c:pt idx="5521">
                  <c:v>1.244</c:v>
                </c:pt>
                <c:pt idx="5522">
                  <c:v>1.244</c:v>
                </c:pt>
                <c:pt idx="5523">
                  <c:v>1.244</c:v>
                </c:pt>
                <c:pt idx="5524">
                  <c:v>1.2450000000000001</c:v>
                </c:pt>
                <c:pt idx="5525">
                  <c:v>1.2450000000000001</c:v>
                </c:pt>
                <c:pt idx="5526">
                  <c:v>1.2450000000000001</c:v>
                </c:pt>
                <c:pt idx="5527">
                  <c:v>1.2450000000000001</c:v>
                </c:pt>
                <c:pt idx="5528">
                  <c:v>1.2450000000000001</c:v>
                </c:pt>
                <c:pt idx="5529">
                  <c:v>1.2450000000000001</c:v>
                </c:pt>
                <c:pt idx="5530">
                  <c:v>1.2450000000000001</c:v>
                </c:pt>
                <c:pt idx="5531">
                  <c:v>1.2450000000000001</c:v>
                </c:pt>
                <c:pt idx="5532">
                  <c:v>1.2450000000000001</c:v>
                </c:pt>
                <c:pt idx="5533">
                  <c:v>1.244</c:v>
                </c:pt>
                <c:pt idx="5534">
                  <c:v>1.242</c:v>
                </c:pt>
                <c:pt idx="5535">
                  <c:v>1.244</c:v>
                </c:pt>
                <c:pt idx="5536">
                  <c:v>1.8140000000000001</c:v>
                </c:pt>
                <c:pt idx="5537">
                  <c:v>1.829</c:v>
                </c:pt>
                <c:pt idx="5538">
                  <c:v>1.829</c:v>
                </c:pt>
                <c:pt idx="5539">
                  <c:v>1.82</c:v>
                </c:pt>
                <c:pt idx="5540">
                  <c:v>1.8149999999999999</c:v>
                </c:pt>
                <c:pt idx="5541">
                  <c:v>1.1879999999999999</c:v>
                </c:pt>
                <c:pt idx="5542">
                  <c:v>1.141</c:v>
                </c:pt>
                <c:pt idx="5543">
                  <c:v>1.1459999999999999</c:v>
                </c:pt>
                <c:pt idx="5544">
                  <c:v>1.155</c:v>
                </c:pt>
                <c:pt idx="5545">
                  <c:v>1.163</c:v>
                </c:pt>
                <c:pt idx="5546">
                  <c:v>1.169</c:v>
                </c:pt>
                <c:pt idx="5547">
                  <c:v>1.1739999999999999</c:v>
                </c:pt>
                <c:pt idx="5548">
                  <c:v>1.18</c:v>
                </c:pt>
                <c:pt idx="5549">
                  <c:v>1.181</c:v>
                </c:pt>
                <c:pt idx="5550">
                  <c:v>1.1839999999999999</c:v>
                </c:pt>
                <c:pt idx="5551">
                  <c:v>1.1890000000000001</c:v>
                </c:pt>
                <c:pt idx="5552">
                  <c:v>1.19</c:v>
                </c:pt>
                <c:pt idx="5553">
                  <c:v>1.1910000000000001</c:v>
                </c:pt>
                <c:pt idx="5554">
                  <c:v>1.1950000000000001</c:v>
                </c:pt>
                <c:pt idx="5555">
                  <c:v>1.198</c:v>
                </c:pt>
                <c:pt idx="5556">
                  <c:v>1.1990000000000001</c:v>
                </c:pt>
                <c:pt idx="5557">
                  <c:v>1.1990000000000001</c:v>
                </c:pt>
                <c:pt idx="5558">
                  <c:v>1.202</c:v>
                </c:pt>
                <c:pt idx="5559">
                  <c:v>1.202</c:v>
                </c:pt>
                <c:pt idx="5560">
                  <c:v>1.2050000000000001</c:v>
                </c:pt>
                <c:pt idx="5561">
                  <c:v>1.206</c:v>
                </c:pt>
                <c:pt idx="5562">
                  <c:v>1.208</c:v>
                </c:pt>
                <c:pt idx="5563">
                  <c:v>1.21</c:v>
                </c:pt>
                <c:pt idx="5564">
                  <c:v>1.216</c:v>
                </c:pt>
                <c:pt idx="5565">
                  <c:v>1.216</c:v>
                </c:pt>
                <c:pt idx="5566">
                  <c:v>1.216</c:v>
                </c:pt>
                <c:pt idx="5567">
                  <c:v>1.218</c:v>
                </c:pt>
                <c:pt idx="5568">
                  <c:v>1.218</c:v>
                </c:pt>
                <c:pt idx="5569">
                  <c:v>1.2210000000000001</c:v>
                </c:pt>
                <c:pt idx="5570">
                  <c:v>1.2210000000000001</c:v>
                </c:pt>
                <c:pt idx="5571">
                  <c:v>1.222</c:v>
                </c:pt>
                <c:pt idx="5572">
                  <c:v>1.224</c:v>
                </c:pt>
                <c:pt idx="5573">
                  <c:v>1.224</c:v>
                </c:pt>
                <c:pt idx="5574">
                  <c:v>1.2250000000000001</c:v>
                </c:pt>
                <c:pt idx="5575">
                  <c:v>1.228</c:v>
                </c:pt>
                <c:pt idx="5576">
                  <c:v>1.228</c:v>
                </c:pt>
                <c:pt idx="5577">
                  <c:v>1.228</c:v>
                </c:pt>
                <c:pt idx="5578">
                  <c:v>1.2290000000000001</c:v>
                </c:pt>
                <c:pt idx="5579">
                  <c:v>1.228</c:v>
                </c:pt>
                <c:pt idx="5580">
                  <c:v>1.2310000000000001</c:v>
                </c:pt>
                <c:pt idx="5581">
                  <c:v>1.2290000000000001</c:v>
                </c:pt>
                <c:pt idx="5582">
                  <c:v>1.23</c:v>
                </c:pt>
                <c:pt idx="5583">
                  <c:v>1.23</c:v>
                </c:pt>
                <c:pt idx="5584">
                  <c:v>1.2310000000000001</c:v>
                </c:pt>
                <c:pt idx="5585">
                  <c:v>1.2310000000000001</c:v>
                </c:pt>
                <c:pt idx="5586">
                  <c:v>1.2310000000000001</c:v>
                </c:pt>
                <c:pt idx="5587">
                  <c:v>1.23</c:v>
                </c:pt>
                <c:pt idx="5588">
                  <c:v>1.232</c:v>
                </c:pt>
                <c:pt idx="5589">
                  <c:v>1.2310000000000001</c:v>
                </c:pt>
                <c:pt idx="5590">
                  <c:v>1.234</c:v>
                </c:pt>
                <c:pt idx="5591">
                  <c:v>1.232</c:v>
                </c:pt>
                <c:pt idx="5592">
                  <c:v>1.232</c:v>
                </c:pt>
                <c:pt idx="5593">
                  <c:v>1.234</c:v>
                </c:pt>
                <c:pt idx="5594">
                  <c:v>1.234</c:v>
                </c:pt>
                <c:pt idx="5595">
                  <c:v>1.234</c:v>
                </c:pt>
                <c:pt idx="5596">
                  <c:v>1.2350000000000001</c:v>
                </c:pt>
                <c:pt idx="5597">
                  <c:v>1.2350000000000001</c:v>
                </c:pt>
                <c:pt idx="5598">
                  <c:v>1.236</c:v>
                </c:pt>
                <c:pt idx="5599">
                  <c:v>1.236</c:v>
                </c:pt>
                <c:pt idx="5600">
                  <c:v>1.234</c:v>
                </c:pt>
                <c:pt idx="5601">
                  <c:v>1.2350000000000001</c:v>
                </c:pt>
                <c:pt idx="5602">
                  <c:v>1.2350000000000001</c:v>
                </c:pt>
                <c:pt idx="5603">
                  <c:v>1.236</c:v>
                </c:pt>
                <c:pt idx="5604">
                  <c:v>1.2350000000000001</c:v>
                </c:pt>
                <c:pt idx="5605">
                  <c:v>1.236</c:v>
                </c:pt>
                <c:pt idx="5606">
                  <c:v>1.236</c:v>
                </c:pt>
                <c:pt idx="5607">
                  <c:v>1.2350000000000001</c:v>
                </c:pt>
                <c:pt idx="5608">
                  <c:v>1.238</c:v>
                </c:pt>
                <c:pt idx="5609">
                  <c:v>1.236</c:v>
                </c:pt>
                <c:pt idx="5610">
                  <c:v>1.234</c:v>
                </c:pt>
                <c:pt idx="5611">
                  <c:v>1.2350000000000001</c:v>
                </c:pt>
                <c:pt idx="5612">
                  <c:v>1.236</c:v>
                </c:pt>
                <c:pt idx="5613">
                  <c:v>1.234</c:v>
                </c:pt>
                <c:pt idx="5614">
                  <c:v>1.236</c:v>
                </c:pt>
                <c:pt idx="5615">
                  <c:v>1.234</c:v>
                </c:pt>
                <c:pt idx="5616">
                  <c:v>1.2350000000000001</c:v>
                </c:pt>
                <c:pt idx="5617">
                  <c:v>1.236</c:v>
                </c:pt>
                <c:pt idx="5618">
                  <c:v>1.2350000000000001</c:v>
                </c:pt>
                <c:pt idx="5619">
                  <c:v>1.2350000000000001</c:v>
                </c:pt>
                <c:pt idx="5620">
                  <c:v>1.236</c:v>
                </c:pt>
                <c:pt idx="5621">
                  <c:v>1.234</c:v>
                </c:pt>
                <c:pt idx="5622">
                  <c:v>1.2350000000000001</c:v>
                </c:pt>
                <c:pt idx="5623">
                  <c:v>1.2350000000000001</c:v>
                </c:pt>
                <c:pt idx="5624">
                  <c:v>1.238</c:v>
                </c:pt>
                <c:pt idx="5625">
                  <c:v>1.2350000000000001</c:v>
                </c:pt>
                <c:pt idx="5626">
                  <c:v>1.2350000000000001</c:v>
                </c:pt>
                <c:pt idx="5627">
                  <c:v>1.2350000000000001</c:v>
                </c:pt>
                <c:pt idx="5628">
                  <c:v>1.236</c:v>
                </c:pt>
                <c:pt idx="5629">
                  <c:v>1.2350000000000001</c:v>
                </c:pt>
                <c:pt idx="5630">
                  <c:v>1.236</c:v>
                </c:pt>
                <c:pt idx="5631">
                  <c:v>1.2350000000000001</c:v>
                </c:pt>
                <c:pt idx="5632">
                  <c:v>1.2350000000000001</c:v>
                </c:pt>
                <c:pt idx="5633">
                  <c:v>1.236</c:v>
                </c:pt>
                <c:pt idx="5634">
                  <c:v>1.236</c:v>
                </c:pt>
                <c:pt idx="5635">
                  <c:v>1.2350000000000001</c:v>
                </c:pt>
                <c:pt idx="5636">
                  <c:v>1.238</c:v>
                </c:pt>
                <c:pt idx="5637">
                  <c:v>1.2350000000000001</c:v>
                </c:pt>
                <c:pt idx="5638">
                  <c:v>1.236</c:v>
                </c:pt>
                <c:pt idx="5639">
                  <c:v>1.236</c:v>
                </c:pt>
                <c:pt idx="5640">
                  <c:v>1.234</c:v>
                </c:pt>
                <c:pt idx="5641">
                  <c:v>1.236</c:v>
                </c:pt>
                <c:pt idx="5642">
                  <c:v>1.234</c:v>
                </c:pt>
                <c:pt idx="5643">
                  <c:v>1.234</c:v>
                </c:pt>
                <c:pt idx="5644">
                  <c:v>1.234</c:v>
                </c:pt>
                <c:pt idx="5645">
                  <c:v>1.234</c:v>
                </c:pt>
                <c:pt idx="5646">
                  <c:v>1.234</c:v>
                </c:pt>
                <c:pt idx="5647">
                  <c:v>1.232</c:v>
                </c:pt>
                <c:pt idx="5648">
                  <c:v>1.232</c:v>
                </c:pt>
                <c:pt idx="5649">
                  <c:v>1.2350000000000001</c:v>
                </c:pt>
                <c:pt idx="5650">
                  <c:v>1.236</c:v>
                </c:pt>
                <c:pt idx="5651">
                  <c:v>1.2350000000000001</c:v>
                </c:pt>
                <c:pt idx="5652">
                  <c:v>1.234</c:v>
                </c:pt>
                <c:pt idx="5653">
                  <c:v>1.2350000000000001</c:v>
                </c:pt>
                <c:pt idx="5654">
                  <c:v>1.234</c:v>
                </c:pt>
                <c:pt idx="5655">
                  <c:v>1.234</c:v>
                </c:pt>
                <c:pt idx="5656">
                  <c:v>1.232</c:v>
                </c:pt>
                <c:pt idx="5657">
                  <c:v>1.234</c:v>
                </c:pt>
                <c:pt idx="5658">
                  <c:v>1.234</c:v>
                </c:pt>
                <c:pt idx="5659">
                  <c:v>1.232</c:v>
                </c:pt>
                <c:pt idx="5660">
                  <c:v>1.234</c:v>
                </c:pt>
                <c:pt idx="5661">
                  <c:v>1.232</c:v>
                </c:pt>
                <c:pt idx="5662">
                  <c:v>1.234</c:v>
                </c:pt>
                <c:pt idx="5663">
                  <c:v>1.234</c:v>
                </c:pt>
                <c:pt idx="5664">
                  <c:v>1.232</c:v>
                </c:pt>
                <c:pt idx="5665">
                  <c:v>1.232</c:v>
                </c:pt>
                <c:pt idx="5666">
                  <c:v>1.2350000000000001</c:v>
                </c:pt>
                <c:pt idx="5667">
                  <c:v>1.234</c:v>
                </c:pt>
                <c:pt idx="5668">
                  <c:v>1.234</c:v>
                </c:pt>
                <c:pt idx="5669">
                  <c:v>1.232</c:v>
                </c:pt>
                <c:pt idx="5670">
                  <c:v>1.232</c:v>
                </c:pt>
                <c:pt idx="5671">
                  <c:v>1.232</c:v>
                </c:pt>
                <c:pt idx="5672">
                  <c:v>1.232</c:v>
                </c:pt>
                <c:pt idx="5673">
                  <c:v>1.234</c:v>
                </c:pt>
                <c:pt idx="5674">
                  <c:v>1.2310000000000001</c:v>
                </c:pt>
                <c:pt idx="5675">
                  <c:v>1.2310000000000001</c:v>
                </c:pt>
                <c:pt idx="5676">
                  <c:v>1.232</c:v>
                </c:pt>
                <c:pt idx="5677">
                  <c:v>1.232</c:v>
                </c:pt>
                <c:pt idx="5678">
                  <c:v>1.2310000000000001</c:v>
                </c:pt>
                <c:pt idx="5679">
                  <c:v>1.232</c:v>
                </c:pt>
                <c:pt idx="5680">
                  <c:v>1.232</c:v>
                </c:pt>
                <c:pt idx="5681">
                  <c:v>1.232</c:v>
                </c:pt>
                <c:pt idx="5682">
                  <c:v>1.23</c:v>
                </c:pt>
                <c:pt idx="5683">
                  <c:v>1.232</c:v>
                </c:pt>
                <c:pt idx="5684">
                  <c:v>1.23</c:v>
                </c:pt>
                <c:pt idx="5685">
                  <c:v>1.2310000000000001</c:v>
                </c:pt>
                <c:pt idx="5686">
                  <c:v>1.232</c:v>
                </c:pt>
                <c:pt idx="5687">
                  <c:v>1.2310000000000001</c:v>
                </c:pt>
                <c:pt idx="5688">
                  <c:v>1.2310000000000001</c:v>
                </c:pt>
                <c:pt idx="5689">
                  <c:v>1.2290000000000001</c:v>
                </c:pt>
                <c:pt idx="5690">
                  <c:v>1.232</c:v>
                </c:pt>
                <c:pt idx="5691">
                  <c:v>1.2310000000000001</c:v>
                </c:pt>
                <c:pt idx="5692">
                  <c:v>1.2310000000000001</c:v>
                </c:pt>
                <c:pt idx="5693">
                  <c:v>1.23</c:v>
                </c:pt>
                <c:pt idx="5694">
                  <c:v>1.23</c:v>
                </c:pt>
                <c:pt idx="5695">
                  <c:v>1.2310000000000001</c:v>
                </c:pt>
                <c:pt idx="5696">
                  <c:v>1.232</c:v>
                </c:pt>
                <c:pt idx="5697">
                  <c:v>1.232</c:v>
                </c:pt>
                <c:pt idx="5698">
                  <c:v>1.23</c:v>
                </c:pt>
                <c:pt idx="5699">
                  <c:v>1.2310000000000001</c:v>
                </c:pt>
                <c:pt idx="5700">
                  <c:v>1.2310000000000001</c:v>
                </c:pt>
                <c:pt idx="5701">
                  <c:v>1.23</c:v>
                </c:pt>
                <c:pt idx="5702">
                  <c:v>1.2310000000000001</c:v>
                </c:pt>
                <c:pt idx="5703">
                  <c:v>1.23</c:v>
                </c:pt>
                <c:pt idx="5704">
                  <c:v>1.23</c:v>
                </c:pt>
                <c:pt idx="5705">
                  <c:v>1.23</c:v>
                </c:pt>
                <c:pt idx="5706">
                  <c:v>1.2290000000000001</c:v>
                </c:pt>
                <c:pt idx="5707">
                  <c:v>1.23</c:v>
                </c:pt>
                <c:pt idx="5708">
                  <c:v>1.23</c:v>
                </c:pt>
                <c:pt idx="5709">
                  <c:v>1.23</c:v>
                </c:pt>
                <c:pt idx="5710">
                  <c:v>1.2310000000000001</c:v>
                </c:pt>
                <c:pt idx="5711">
                  <c:v>1.23</c:v>
                </c:pt>
                <c:pt idx="5712">
                  <c:v>1.2290000000000001</c:v>
                </c:pt>
                <c:pt idx="5713">
                  <c:v>1.23</c:v>
                </c:pt>
                <c:pt idx="5714">
                  <c:v>1.23</c:v>
                </c:pt>
                <c:pt idx="5715">
                  <c:v>1.23</c:v>
                </c:pt>
                <c:pt idx="5716">
                  <c:v>1.2290000000000001</c:v>
                </c:pt>
                <c:pt idx="5717">
                  <c:v>1.2290000000000001</c:v>
                </c:pt>
                <c:pt idx="5718">
                  <c:v>1.2310000000000001</c:v>
                </c:pt>
                <c:pt idx="5719">
                  <c:v>1.23</c:v>
                </c:pt>
                <c:pt idx="5720">
                  <c:v>1.228</c:v>
                </c:pt>
                <c:pt idx="5721">
                  <c:v>1.2290000000000001</c:v>
                </c:pt>
                <c:pt idx="5722">
                  <c:v>1.228</c:v>
                </c:pt>
                <c:pt idx="5723">
                  <c:v>1.23</c:v>
                </c:pt>
                <c:pt idx="5724">
                  <c:v>1.2290000000000001</c:v>
                </c:pt>
                <c:pt idx="5725">
                  <c:v>1.228</c:v>
                </c:pt>
                <c:pt idx="5726">
                  <c:v>1.23</c:v>
                </c:pt>
                <c:pt idx="5727">
                  <c:v>1.23</c:v>
                </c:pt>
                <c:pt idx="5728">
                  <c:v>1.2290000000000001</c:v>
                </c:pt>
                <c:pt idx="5729">
                  <c:v>1.228</c:v>
                </c:pt>
                <c:pt idx="5730">
                  <c:v>1.228</c:v>
                </c:pt>
                <c:pt idx="5731">
                  <c:v>1.228</c:v>
                </c:pt>
                <c:pt idx="5732">
                  <c:v>1.228</c:v>
                </c:pt>
                <c:pt idx="5733">
                  <c:v>1.228</c:v>
                </c:pt>
                <c:pt idx="5734">
                  <c:v>1.226</c:v>
                </c:pt>
                <c:pt idx="5735">
                  <c:v>1.228</c:v>
                </c:pt>
                <c:pt idx="5736">
                  <c:v>1.228</c:v>
                </c:pt>
                <c:pt idx="5737">
                  <c:v>1.228</c:v>
                </c:pt>
                <c:pt idx="5738">
                  <c:v>1.226</c:v>
                </c:pt>
                <c:pt idx="5739">
                  <c:v>1.2290000000000001</c:v>
                </c:pt>
                <c:pt idx="5740">
                  <c:v>1.228</c:v>
                </c:pt>
                <c:pt idx="5741">
                  <c:v>1.2290000000000001</c:v>
                </c:pt>
                <c:pt idx="5742">
                  <c:v>1.228</c:v>
                </c:pt>
                <c:pt idx="5743">
                  <c:v>1.228</c:v>
                </c:pt>
                <c:pt idx="5744">
                  <c:v>1.2250000000000001</c:v>
                </c:pt>
                <c:pt idx="5745">
                  <c:v>1.228</c:v>
                </c:pt>
                <c:pt idx="5746">
                  <c:v>1.228</c:v>
                </c:pt>
                <c:pt idx="5747">
                  <c:v>1.228</c:v>
                </c:pt>
                <c:pt idx="5748">
                  <c:v>1.228</c:v>
                </c:pt>
                <c:pt idx="5749">
                  <c:v>1.2250000000000001</c:v>
                </c:pt>
                <c:pt idx="5750">
                  <c:v>1.2290000000000001</c:v>
                </c:pt>
                <c:pt idx="5751">
                  <c:v>1.2250000000000001</c:v>
                </c:pt>
                <c:pt idx="5752">
                  <c:v>1.2250000000000001</c:v>
                </c:pt>
                <c:pt idx="5753">
                  <c:v>1.2250000000000001</c:v>
                </c:pt>
                <c:pt idx="5754">
                  <c:v>1.2250000000000001</c:v>
                </c:pt>
                <c:pt idx="5755">
                  <c:v>1.2250000000000001</c:v>
                </c:pt>
                <c:pt idx="5756">
                  <c:v>1.226</c:v>
                </c:pt>
                <c:pt idx="5757">
                  <c:v>1.224</c:v>
                </c:pt>
                <c:pt idx="5758">
                  <c:v>1.228</c:v>
                </c:pt>
                <c:pt idx="5759">
                  <c:v>1.2250000000000001</c:v>
                </c:pt>
                <c:pt idx="5760">
                  <c:v>1.2250000000000001</c:v>
                </c:pt>
                <c:pt idx="5761">
                  <c:v>1.224</c:v>
                </c:pt>
                <c:pt idx="5762">
                  <c:v>1.226</c:v>
                </c:pt>
                <c:pt idx="5763">
                  <c:v>1.224</c:v>
                </c:pt>
                <c:pt idx="5764">
                  <c:v>1.224</c:v>
                </c:pt>
                <c:pt idx="5765">
                  <c:v>1.222</c:v>
                </c:pt>
                <c:pt idx="5766">
                  <c:v>1.226</c:v>
                </c:pt>
                <c:pt idx="5767">
                  <c:v>1.224</c:v>
                </c:pt>
                <c:pt idx="5768">
                  <c:v>1.222</c:v>
                </c:pt>
                <c:pt idx="5769">
                  <c:v>1.2250000000000001</c:v>
                </c:pt>
                <c:pt idx="5770">
                  <c:v>1.224</c:v>
                </c:pt>
                <c:pt idx="5771">
                  <c:v>1.2250000000000001</c:v>
                </c:pt>
                <c:pt idx="5772">
                  <c:v>1.224</c:v>
                </c:pt>
                <c:pt idx="5773">
                  <c:v>1.224</c:v>
                </c:pt>
                <c:pt idx="5774">
                  <c:v>1.2250000000000001</c:v>
                </c:pt>
                <c:pt idx="5775">
                  <c:v>1.224</c:v>
                </c:pt>
                <c:pt idx="5776">
                  <c:v>1.224</c:v>
                </c:pt>
                <c:pt idx="5777">
                  <c:v>1.224</c:v>
                </c:pt>
                <c:pt idx="5778">
                  <c:v>1.224</c:v>
                </c:pt>
                <c:pt idx="5779">
                  <c:v>1.222</c:v>
                </c:pt>
                <c:pt idx="5780">
                  <c:v>1.222</c:v>
                </c:pt>
                <c:pt idx="5781">
                  <c:v>1.222</c:v>
                </c:pt>
                <c:pt idx="5782">
                  <c:v>1.222</c:v>
                </c:pt>
                <c:pt idx="5783">
                  <c:v>1.222</c:v>
                </c:pt>
                <c:pt idx="5784">
                  <c:v>1.222</c:v>
                </c:pt>
                <c:pt idx="5785">
                  <c:v>1.2250000000000001</c:v>
                </c:pt>
                <c:pt idx="5786">
                  <c:v>1.222</c:v>
                </c:pt>
                <c:pt idx="5787">
                  <c:v>1.224</c:v>
                </c:pt>
                <c:pt idx="5788">
                  <c:v>1.222</c:v>
                </c:pt>
                <c:pt idx="5789">
                  <c:v>1.224</c:v>
                </c:pt>
                <c:pt idx="5790">
                  <c:v>1.224</c:v>
                </c:pt>
                <c:pt idx="5791">
                  <c:v>1.222</c:v>
                </c:pt>
                <c:pt idx="5792">
                  <c:v>1.224</c:v>
                </c:pt>
                <c:pt idx="5793">
                  <c:v>1.222</c:v>
                </c:pt>
                <c:pt idx="5794">
                  <c:v>1.2250000000000001</c:v>
                </c:pt>
                <c:pt idx="5795">
                  <c:v>1.224</c:v>
                </c:pt>
                <c:pt idx="5796">
                  <c:v>1.2210000000000001</c:v>
                </c:pt>
                <c:pt idx="5797">
                  <c:v>1.222</c:v>
                </c:pt>
                <c:pt idx="5798">
                  <c:v>1.22</c:v>
                </c:pt>
                <c:pt idx="5799">
                  <c:v>1.222</c:v>
                </c:pt>
                <c:pt idx="5800">
                  <c:v>1.222</c:v>
                </c:pt>
                <c:pt idx="5801">
                  <c:v>1.2250000000000001</c:v>
                </c:pt>
                <c:pt idx="5802">
                  <c:v>1.224</c:v>
                </c:pt>
                <c:pt idx="5803">
                  <c:v>1.222</c:v>
                </c:pt>
                <c:pt idx="5804">
                  <c:v>1.2210000000000001</c:v>
                </c:pt>
                <c:pt idx="5805">
                  <c:v>1.2210000000000001</c:v>
                </c:pt>
                <c:pt idx="5806">
                  <c:v>1.22</c:v>
                </c:pt>
                <c:pt idx="5807">
                  <c:v>1.2210000000000001</c:v>
                </c:pt>
                <c:pt idx="5808">
                  <c:v>1.2210000000000001</c:v>
                </c:pt>
                <c:pt idx="5809">
                  <c:v>1.22</c:v>
                </c:pt>
                <c:pt idx="5810">
                  <c:v>1.22</c:v>
                </c:pt>
                <c:pt idx="5811">
                  <c:v>1.2210000000000001</c:v>
                </c:pt>
                <c:pt idx="5812">
                  <c:v>1.2190000000000001</c:v>
                </c:pt>
                <c:pt idx="5813">
                  <c:v>1.2210000000000001</c:v>
                </c:pt>
                <c:pt idx="5814">
                  <c:v>1.22</c:v>
                </c:pt>
                <c:pt idx="5815">
                  <c:v>1.2210000000000001</c:v>
                </c:pt>
                <c:pt idx="5816">
                  <c:v>1.22</c:v>
                </c:pt>
                <c:pt idx="5817">
                  <c:v>1.2210000000000001</c:v>
                </c:pt>
                <c:pt idx="5818">
                  <c:v>1.2210000000000001</c:v>
                </c:pt>
                <c:pt idx="5819">
                  <c:v>1.22</c:v>
                </c:pt>
                <c:pt idx="5820">
                  <c:v>1.22</c:v>
                </c:pt>
                <c:pt idx="5821">
                  <c:v>1.22</c:v>
                </c:pt>
                <c:pt idx="5822">
                  <c:v>1.2210000000000001</c:v>
                </c:pt>
                <c:pt idx="5823">
                  <c:v>1.2190000000000001</c:v>
                </c:pt>
                <c:pt idx="5824">
                  <c:v>1.218</c:v>
                </c:pt>
                <c:pt idx="5825">
                  <c:v>1.2190000000000001</c:v>
                </c:pt>
                <c:pt idx="5826">
                  <c:v>1.2190000000000001</c:v>
                </c:pt>
                <c:pt idx="5827">
                  <c:v>1.218</c:v>
                </c:pt>
                <c:pt idx="5828">
                  <c:v>1.2190000000000001</c:v>
                </c:pt>
                <c:pt idx="5829">
                  <c:v>1.22</c:v>
                </c:pt>
                <c:pt idx="5830">
                  <c:v>1.218</c:v>
                </c:pt>
                <c:pt idx="5831">
                  <c:v>1.2190000000000001</c:v>
                </c:pt>
                <c:pt idx="5832">
                  <c:v>1.2190000000000001</c:v>
                </c:pt>
                <c:pt idx="5833">
                  <c:v>1.218</c:v>
                </c:pt>
                <c:pt idx="5834">
                  <c:v>1.2210000000000001</c:v>
                </c:pt>
                <c:pt idx="5835">
                  <c:v>1.22</c:v>
                </c:pt>
                <c:pt idx="5836">
                  <c:v>1.2190000000000001</c:v>
                </c:pt>
                <c:pt idx="5837">
                  <c:v>1.218</c:v>
                </c:pt>
                <c:pt idx="5838">
                  <c:v>1.218</c:v>
                </c:pt>
                <c:pt idx="5839">
                  <c:v>1.218</c:v>
                </c:pt>
                <c:pt idx="5840">
                  <c:v>1.218</c:v>
                </c:pt>
                <c:pt idx="5841">
                  <c:v>1.218</c:v>
                </c:pt>
                <c:pt idx="5842">
                  <c:v>1.218</c:v>
                </c:pt>
                <c:pt idx="5843">
                  <c:v>1.2190000000000001</c:v>
                </c:pt>
                <c:pt idx="5844">
                  <c:v>1.218</c:v>
                </c:pt>
                <c:pt idx="5845">
                  <c:v>1.218</c:v>
                </c:pt>
                <c:pt idx="5846">
                  <c:v>1.218</c:v>
                </c:pt>
                <c:pt idx="5847">
                  <c:v>1.216</c:v>
                </c:pt>
                <c:pt idx="5848">
                  <c:v>1.2190000000000001</c:v>
                </c:pt>
                <c:pt idx="5849">
                  <c:v>1.218</c:v>
                </c:pt>
                <c:pt idx="5850">
                  <c:v>1.2190000000000001</c:v>
                </c:pt>
                <c:pt idx="5851">
                  <c:v>1.216</c:v>
                </c:pt>
                <c:pt idx="5852">
                  <c:v>1.218</c:v>
                </c:pt>
                <c:pt idx="5853">
                  <c:v>1.218</c:v>
                </c:pt>
                <c:pt idx="5854">
                  <c:v>1.2150000000000001</c:v>
                </c:pt>
                <c:pt idx="5855">
                  <c:v>1.2150000000000001</c:v>
                </c:pt>
                <c:pt idx="5856">
                  <c:v>1.216</c:v>
                </c:pt>
                <c:pt idx="5857">
                  <c:v>1.216</c:v>
                </c:pt>
                <c:pt idx="5858">
                  <c:v>1.214</c:v>
                </c:pt>
                <c:pt idx="5859">
                  <c:v>1.2150000000000001</c:v>
                </c:pt>
                <c:pt idx="5860">
                  <c:v>1.216</c:v>
                </c:pt>
                <c:pt idx="5861">
                  <c:v>1.216</c:v>
                </c:pt>
                <c:pt idx="5862">
                  <c:v>1.216</c:v>
                </c:pt>
                <c:pt idx="5863">
                  <c:v>1.216</c:v>
                </c:pt>
                <c:pt idx="5864">
                  <c:v>1.218</c:v>
                </c:pt>
                <c:pt idx="5865">
                  <c:v>1.216</c:v>
                </c:pt>
                <c:pt idx="5866">
                  <c:v>1.2150000000000001</c:v>
                </c:pt>
                <c:pt idx="5867">
                  <c:v>1.218</c:v>
                </c:pt>
                <c:pt idx="5868">
                  <c:v>1.2150000000000001</c:v>
                </c:pt>
                <c:pt idx="5869">
                  <c:v>1.43</c:v>
                </c:pt>
                <c:pt idx="5870">
                  <c:v>1.794</c:v>
                </c:pt>
                <c:pt idx="5871">
                  <c:v>1.802</c:v>
                </c:pt>
                <c:pt idx="5872">
                  <c:v>1.796</c:v>
                </c:pt>
                <c:pt idx="5873">
                  <c:v>1.7909999999999999</c:v>
                </c:pt>
                <c:pt idx="5874">
                  <c:v>1.681</c:v>
                </c:pt>
                <c:pt idx="5875">
                  <c:v>1.145</c:v>
                </c:pt>
                <c:pt idx="5876">
                  <c:v>1.129</c:v>
                </c:pt>
                <c:pt idx="5877">
                  <c:v>1.133</c:v>
                </c:pt>
                <c:pt idx="5878">
                  <c:v>1.139</c:v>
                </c:pt>
                <c:pt idx="5879">
                  <c:v>1.1459999999999999</c:v>
                </c:pt>
                <c:pt idx="5880">
                  <c:v>1.1499999999999999</c:v>
                </c:pt>
                <c:pt idx="5881">
                  <c:v>1.153</c:v>
                </c:pt>
                <c:pt idx="5882">
                  <c:v>1.1559999999999999</c:v>
                </c:pt>
                <c:pt idx="5883">
                  <c:v>1.1599999999999999</c:v>
                </c:pt>
                <c:pt idx="5884">
                  <c:v>1.165</c:v>
                </c:pt>
                <c:pt idx="5885">
                  <c:v>1.1639999999999999</c:v>
                </c:pt>
                <c:pt idx="5886">
                  <c:v>1.167</c:v>
                </c:pt>
                <c:pt idx="5887">
                  <c:v>1.167</c:v>
                </c:pt>
                <c:pt idx="5888">
                  <c:v>1.17</c:v>
                </c:pt>
                <c:pt idx="5889">
                  <c:v>1.173</c:v>
                </c:pt>
                <c:pt idx="5890">
                  <c:v>1.173</c:v>
                </c:pt>
                <c:pt idx="5891">
                  <c:v>1.175</c:v>
                </c:pt>
                <c:pt idx="5892">
                  <c:v>1.177</c:v>
                </c:pt>
                <c:pt idx="5893">
                  <c:v>1.181</c:v>
                </c:pt>
                <c:pt idx="5894">
                  <c:v>1.18</c:v>
                </c:pt>
                <c:pt idx="5895">
                  <c:v>1.1839999999999999</c:v>
                </c:pt>
                <c:pt idx="5896">
                  <c:v>1.1830000000000001</c:v>
                </c:pt>
                <c:pt idx="5897">
                  <c:v>1.1859999999999999</c:v>
                </c:pt>
                <c:pt idx="5898">
                  <c:v>1.1879999999999999</c:v>
                </c:pt>
                <c:pt idx="5899">
                  <c:v>1.19</c:v>
                </c:pt>
                <c:pt idx="5900">
                  <c:v>1.1890000000000001</c:v>
                </c:pt>
                <c:pt idx="5901">
                  <c:v>1.19</c:v>
                </c:pt>
                <c:pt idx="5902">
                  <c:v>1.1919999999999999</c:v>
                </c:pt>
                <c:pt idx="5903">
                  <c:v>1.194</c:v>
                </c:pt>
                <c:pt idx="5904">
                  <c:v>1.1950000000000001</c:v>
                </c:pt>
                <c:pt idx="5905">
                  <c:v>1.198</c:v>
                </c:pt>
                <c:pt idx="5906">
                  <c:v>1.196</c:v>
                </c:pt>
                <c:pt idx="5907">
                  <c:v>1.196</c:v>
                </c:pt>
                <c:pt idx="5908">
                  <c:v>1.2</c:v>
                </c:pt>
                <c:pt idx="5909">
                  <c:v>1.1990000000000001</c:v>
                </c:pt>
                <c:pt idx="5910">
                  <c:v>1.2</c:v>
                </c:pt>
                <c:pt idx="5911">
                  <c:v>1.1990000000000001</c:v>
                </c:pt>
                <c:pt idx="5912">
                  <c:v>1.2</c:v>
                </c:pt>
                <c:pt idx="5913">
                  <c:v>1.2010000000000001</c:v>
                </c:pt>
                <c:pt idx="5914">
                  <c:v>1.2010000000000001</c:v>
                </c:pt>
                <c:pt idx="5915">
                  <c:v>1.2010000000000001</c:v>
                </c:pt>
                <c:pt idx="5916">
                  <c:v>1.2010000000000001</c:v>
                </c:pt>
                <c:pt idx="5917">
                  <c:v>1.204</c:v>
                </c:pt>
                <c:pt idx="5918">
                  <c:v>1.204</c:v>
                </c:pt>
                <c:pt idx="5919">
                  <c:v>1.204</c:v>
                </c:pt>
                <c:pt idx="5920">
                  <c:v>1.204</c:v>
                </c:pt>
                <c:pt idx="5921">
                  <c:v>1.206</c:v>
                </c:pt>
                <c:pt idx="5922">
                  <c:v>1.202</c:v>
                </c:pt>
                <c:pt idx="5923">
                  <c:v>1.2050000000000001</c:v>
                </c:pt>
                <c:pt idx="5924">
                  <c:v>1.2050000000000001</c:v>
                </c:pt>
                <c:pt idx="5925">
                  <c:v>1.204</c:v>
                </c:pt>
                <c:pt idx="5926">
                  <c:v>1.204</c:v>
                </c:pt>
                <c:pt idx="5927">
                  <c:v>1.2050000000000001</c:v>
                </c:pt>
                <c:pt idx="5928">
                  <c:v>1.2050000000000001</c:v>
                </c:pt>
                <c:pt idx="5929">
                  <c:v>1.2050000000000001</c:v>
                </c:pt>
                <c:pt idx="5930">
                  <c:v>1.2050000000000001</c:v>
                </c:pt>
                <c:pt idx="5931">
                  <c:v>1.2050000000000001</c:v>
                </c:pt>
                <c:pt idx="5932">
                  <c:v>1.2050000000000001</c:v>
                </c:pt>
                <c:pt idx="5933">
                  <c:v>1.2050000000000001</c:v>
                </c:pt>
                <c:pt idx="5934">
                  <c:v>1.2050000000000001</c:v>
                </c:pt>
                <c:pt idx="5935">
                  <c:v>1.206</c:v>
                </c:pt>
                <c:pt idx="5936">
                  <c:v>1.206</c:v>
                </c:pt>
                <c:pt idx="5937">
                  <c:v>1.206</c:v>
                </c:pt>
                <c:pt idx="5938">
                  <c:v>1.208</c:v>
                </c:pt>
                <c:pt idx="5939">
                  <c:v>1.208</c:v>
                </c:pt>
                <c:pt idx="5940">
                  <c:v>1.2090000000000001</c:v>
                </c:pt>
                <c:pt idx="5941">
                  <c:v>1.206</c:v>
                </c:pt>
                <c:pt idx="5942">
                  <c:v>1.2050000000000001</c:v>
                </c:pt>
                <c:pt idx="5943">
                  <c:v>1.208</c:v>
                </c:pt>
                <c:pt idx="5944">
                  <c:v>1.2050000000000001</c:v>
                </c:pt>
                <c:pt idx="5945">
                  <c:v>1.208</c:v>
                </c:pt>
                <c:pt idx="5946">
                  <c:v>1.208</c:v>
                </c:pt>
                <c:pt idx="5947">
                  <c:v>1.206</c:v>
                </c:pt>
                <c:pt idx="5948">
                  <c:v>1.2090000000000001</c:v>
                </c:pt>
                <c:pt idx="5949">
                  <c:v>1.206</c:v>
                </c:pt>
                <c:pt idx="5950">
                  <c:v>1.208</c:v>
                </c:pt>
                <c:pt idx="5951">
                  <c:v>1.208</c:v>
                </c:pt>
                <c:pt idx="5952">
                  <c:v>1.206</c:v>
                </c:pt>
                <c:pt idx="5953">
                  <c:v>1.2090000000000001</c:v>
                </c:pt>
                <c:pt idx="5954">
                  <c:v>1.208</c:v>
                </c:pt>
                <c:pt idx="5955">
                  <c:v>1.206</c:v>
                </c:pt>
                <c:pt idx="5956">
                  <c:v>1.206</c:v>
                </c:pt>
                <c:pt idx="5957">
                  <c:v>1.208</c:v>
                </c:pt>
                <c:pt idx="5958">
                  <c:v>1.2050000000000001</c:v>
                </c:pt>
                <c:pt idx="5959">
                  <c:v>1.208</c:v>
                </c:pt>
                <c:pt idx="5960">
                  <c:v>1.206</c:v>
                </c:pt>
                <c:pt idx="5961">
                  <c:v>1.208</c:v>
                </c:pt>
                <c:pt idx="5962">
                  <c:v>1.2050000000000001</c:v>
                </c:pt>
                <c:pt idx="5963">
                  <c:v>1.2090000000000001</c:v>
                </c:pt>
                <c:pt idx="5964">
                  <c:v>1.208</c:v>
                </c:pt>
                <c:pt idx="5965">
                  <c:v>1.208</c:v>
                </c:pt>
                <c:pt idx="5966">
                  <c:v>1.208</c:v>
                </c:pt>
                <c:pt idx="5967">
                  <c:v>1.206</c:v>
                </c:pt>
                <c:pt idx="5968">
                  <c:v>1.2050000000000001</c:v>
                </c:pt>
                <c:pt idx="5969">
                  <c:v>1.204</c:v>
                </c:pt>
                <c:pt idx="5970">
                  <c:v>1.206</c:v>
                </c:pt>
                <c:pt idx="5971">
                  <c:v>1.206</c:v>
                </c:pt>
                <c:pt idx="5972">
                  <c:v>1.204</c:v>
                </c:pt>
                <c:pt idx="5973">
                  <c:v>1.2090000000000001</c:v>
                </c:pt>
                <c:pt idx="5974">
                  <c:v>1.206</c:v>
                </c:pt>
                <c:pt idx="5975">
                  <c:v>1.206</c:v>
                </c:pt>
                <c:pt idx="5976">
                  <c:v>1.206</c:v>
                </c:pt>
                <c:pt idx="5977">
                  <c:v>1.2050000000000001</c:v>
                </c:pt>
                <c:pt idx="5978">
                  <c:v>1.208</c:v>
                </c:pt>
                <c:pt idx="5979">
                  <c:v>1.2050000000000001</c:v>
                </c:pt>
                <c:pt idx="5980">
                  <c:v>1.206</c:v>
                </c:pt>
                <c:pt idx="5981">
                  <c:v>1.208</c:v>
                </c:pt>
                <c:pt idx="5982">
                  <c:v>1.206</c:v>
                </c:pt>
                <c:pt idx="5983">
                  <c:v>1.206</c:v>
                </c:pt>
                <c:pt idx="5984">
                  <c:v>1.206</c:v>
                </c:pt>
                <c:pt idx="5985">
                  <c:v>1.206</c:v>
                </c:pt>
                <c:pt idx="5986">
                  <c:v>1.206</c:v>
                </c:pt>
                <c:pt idx="5987">
                  <c:v>1.206</c:v>
                </c:pt>
                <c:pt idx="5988">
                  <c:v>1.206</c:v>
                </c:pt>
                <c:pt idx="5989">
                  <c:v>1.206</c:v>
                </c:pt>
                <c:pt idx="5990">
                  <c:v>1.2050000000000001</c:v>
                </c:pt>
                <c:pt idx="5991">
                  <c:v>1.206</c:v>
                </c:pt>
                <c:pt idx="5992">
                  <c:v>1.2050000000000001</c:v>
                </c:pt>
                <c:pt idx="5993">
                  <c:v>1.206</c:v>
                </c:pt>
                <c:pt idx="5994">
                  <c:v>1.206</c:v>
                </c:pt>
                <c:pt idx="5995">
                  <c:v>1.204</c:v>
                </c:pt>
                <c:pt idx="5996">
                  <c:v>1.2050000000000001</c:v>
                </c:pt>
                <c:pt idx="5997">
                  <c:v>1.208</c:v>
                </c:pt>
                <c:pt idx="5998">
                  <c:v>1.204</c:v>
                </c:pt>
                <c:pt idx="5999">
                  <c:v>1.2050000000000001</c:v>
                </c:pt>
                <c:pt idx="6000">
                  <c:v>1.2050000000000001</c:v>
                </c:pt>
                <c:pt idx="6001">
                  <c:v>1.2050000000000001</c:v>
                </c:pt>
                <c:pt idx="6002">
                  <c:v>1.2050000000000001</c:v>
                </c:pt>
                <c:pt idx="6003">
                  <c:v>1.2050000000000001</c:v>
                </c:pt>
                <c:pt idx="6004">
                  <c:v>1.2050000000000001</c:v>
                </c:pt>
                <c:pt idx="6005">
                  <c:v>1.204</c:v>
                </c:pt>
                <c:pt idx="6006">
                  <c:v>1.204</c:v>
                </c:pt>
                <c:pt idx="6007">
                  <c:v>1.2050000000000001</c:v>
                </c:pt>
                <c:pt idx="6008">
                  <c:v>1.206</c:v>
                </c:pt>
                <c:pt idx="6009">
                  <c:v>1.2050000000000001</c:v>
                </c:pt>
                <c:pt idx="6010">
                  <c:v>1.2050000000000001</c:v>
                </c:pt>
                <c:pt idx="6011">
                  <c:v>1.2050000000000001</c:v>
                </c:pt>
                <c:pt idx="6012">
                  <c:v>1.2050000000000001</c:v>
                </c:pt>
                <c:pt idx="6013">
                  <c:v>1.2050000000000001</c:v>
                </c:pt>
                <c:pt idx="6014">
                  <c:v>1.202</c:v>
                </c:pt>
                <c:pt idx="6015">
                  <c:v>1.204</c:v>
                </c:pt>
                <c:pt idx="6016">
                  <c:v>1.204</c:v>
                </c:pt>
                <c:pt idx="6017">
                  <c:v>1.2050000000000001</c:v>
                </c:pt>
                <c:pt idx="6018">
                  <c:v>1.202</c:v>
                </c:pt>
                <c:pt idx="6019">
                  <c:v>1.2050000000000001</c:v>
                </c:pt>
                <c:pt idx="6020">
                  <c:v>1.204</c:v>
                </c:pt>
                <c:pt idx="6021">
                  <c:v>1.202</c:v>
                </c:pt>
                <c:pt idx="6022">
                  <c:v>1.2050000000000001</c:v>
                </c:pt>
                <c:pt idx="6023">
                  <c:v>1.204</c:v>
                </c:pt>
                <c:pt idx="6024">
                  <c:v>1.2010000000000001</c:v>
                </c:pt>
                <c:pt idx="6025">
                  <c:v>1.202</c:v>
                </c:pt>
                <c:pt idx="6026">
                  <c:v>1.2010000000000001</c:v>
                </c:pt>
                <c:pt idx="6027">
                  <c:v>1.202</c:v>
                </c:pt>
                <c:pt idx="6028">
                  <c:v>1.204</c:v>
                </c:pt>
                <c:pt idx="6029">
                  <c:v>1.2050000000000001</c:v>
                </c:pt>
                <c:pt idx="6030">
                  <c:v>1.204</c:v>
                </c:pt>
                <c:pt idx="6031">
                  <c:v>1.202</c:v>
                </c:pt>
                <c:pt idx="6032">
                  <c:v>1.202</c:v>
                </c:pt>
                <c:pt idx="6033">
                  <c:v>1.202</c:v>
                </c:pt>
                <c:pt idx="6034">
                  <c:v>1.2010000000000001</c:v>
                </c:pt>
                <c:pt idx="6035">
                  <c:v>1.204</c:v>
                </c:pt>
                <c:pt idx="6036">
                  <c:v>1.2010000000000001</c:v>
                </c:pt>
                <c:pt idx="6037">
                  <c:v>1.2</c:v>
                </c:pt>
                <c:pt idx="6038">
                  <c:v>1.202</c:v>
                </c:pt>
                <c:pt idx="6039">
                  <c:v>1.204</c:v>
                </c:pt>
                <c:pt idx="6040">
                  <c:v>1.202</c:v>
                </c:pt>
                <c:pt idx="6041">
                  <c:v>1.204</c:v>
                </c:pt>
                <c:pt idx="6042">
                  <c:v>1.202</c:v>
                </c:pt>
                <c:pt idx="6043">
                  <c:v>1.202</c:v>
                </c:pt>
                <c:pt idx="6044">
                  <c:v>1.2010000000000001</c:v>
                </c:pt>
                <c:pt idx="6045">
                  <c:v>1.2010000000000001</c:v>
                </c:pt>
                <c:pt idx="6046">
                  <c:v>1.202</c:v>
                </c:pt>
                <c:pt idx="6047">
                  <c:v>1.2010000000000001</c:v>
                </c:pt>
                <c:pt idx="6048">
                  <c:v>1.2010000000000001</c:v>
                </c:pt>
                <c:pt idx="6049">
                  <c:v>1.2010000000000001</c:v>
                </c:pt>
                <c:pt idx="6050">
                  <c:v>1.2</c:v>
                </c:pt>
                <c:pt idx="6051">
                  <c:v>1.202</c:v>
                </c:pt>
                <c:pt idx="6052">
                  <c:v>1.2010000000000001</c:v>
                </c:pt>
                <c:pt idx="6053">
                  <c:v>1.2</c:v>
                </c:pt>
                <c:pt idx="6054">
                  <c:v>1.2010000000000001</c:v>
                </c:pt>
                <c:pt idx="6055">
                  <c:v>1.2010000000000001</c:v>
                </c:pt>
                <c:pt idx="6056">
                  <c:v>1.202</c:v>
                </c:pt>
                <c:pt idx="6057">
                  <c:v>1.2010000000000001</c:v>
                </c:pt>
                <c:pt idx="6058">
                  <c:v>1.2010000000000001</c:v>
                </c:pt>
                <c:pt idx="6059">
                  <c:v>1.2010000000000001</c:v>
                </c:pt>
                <c:pt idx="6060">
                  <c:v>1.2010000000000001</c:v>
                </c:pt>
                <c:pt idx="6061">
                  <c:v>1.2010000000000001</c:v>
                </c:pt>
                <c:pt idx="6062">
                  <c:v>1.2</c:v>
                </c:pt>
                <c:pt idx="6063">
                  <c:v>1.2</c:v>
                </c:pt>
                <c:pt idx="6064">
                  <c:v>1.1990000000000001</c:v>
                </c:pt>
                <c:pt idx="6065">
                  <c:v>1.2</c:v>
                </c:pt>
                <c:pt idx="6066">
                  <c:v>1.2</c:v>
                </c:pt>
                <c:pt idx="6067">
                  <c:v>1.1990000000000001</c:v>
                </c:pt>
                <c:pt idx="6068">
                  <c:v>1.2</c:v>
                </c:pt>
                <c:pt idx="6069">
                  <c:v>1.2</c:v>
                </c:pt>
                <c:pt idx="6070">
                  <c:v>1.2</c:v>
                </c:pt>
                <c:pt idx="6071">
                  <c:v>1.2</c:v>
                </c:pt>
                <c:pt idx="6072">
                  <c:v>1.2</c:v>
                </c:pt>
                <c:pt idx="6073">
                  <c:v>1.1990000000000001</c:v>
                </c:pt>
                <c:pt idx="6074">
                  <c:v>1.2</c:v>
                </c:pt>
                <c:pt idx="6075">
                  <c:v>1.2</c:v>
                </c:pt>
                <c:pt idx="6076">
                  <c:v>1.198</c:v>
                </c:pt>
                <c:pt idx="6077">
                  <c:v>1.1990000000000001</c:v>
                </c:pt>
                <c:pt idx="6078">
                  <c:v>1.2</c:v>
                </c:pt>
                <c:pt idx="6079">
                  <c:v>1.198</c:v>
                </c:pt>
                <c:pt idx="6080">
                  <c:v>1.198</c:v>
                </c:pt>
                <c:pt idx="6081">
                  <c:v>1.1990000000000001</c:v>
                </c:pt>
                <c:pt idx="6082">
                  <c:v>1.1990000000000001</c:v>
                </c:pt>
                <c:pt idx="6083">
                  <c:v>1.1990000000000001</c:v>
                </c:pt>
                <c:pt idx="6084">
                  <c:v>1.1990000000000001</c:v>
                </c:pt>
                <c:pt idx="6085">
                  <c:v>1.1990000000000001</c:v>
                </c:pt>
                <c:pt idx="6086">
                  <c:v>1.1990000000000001</c:v>
                </c:pt>
                <c:pt idx="6087">
                  <c:v>1.1990000000000001</c:v>
                </c:pt>
                <c:pt idx="6088">
                  <c:v>1.1990000000000001</c:v>
                </c:pt>
                <c:pt idx="6089">
                  <c:v>1.1990000000000001</c:v>
                </c:pt>
                <c:pt idx="6090">
                  <c:v>1.198</c:v>
                </c:pt>
                <c:pt idx="6091">
                  <c:v>1.198</c:v>
                </c:pt>
                <c:pt idx="6092">
                  <c:v>1.198</c:v>
                </c:pt>
                <c:pt idx="6093">
                  <c:v>1.198</c:v>
                </c:pt>
                <c:pt idx="6094">
                  <c:v>1.1990000000000001</c:v>
                </c:pt>
                <c:pt idx="6095">
                  <c:v>1.198</c:v>
                </c:pt>
                <c:pt idx="6096">
                  <c:v>1.198</c:v>
                </c:pt>
                <c:pt idx="6097">
                  <c:v>1.1990000000000001</c:v>
                </c:pt>
                <c:pt idx="6098">
                  <c:v>1.198</c:v>
                </c:pt>
                <c:pt idx="6099">
                  <c:v>1.1990000000000001</c:v>
                </c:pt>
                <c:pt idx="6100">
                  <c:v>1.1990000000000001</c:v>
                </c:pt>
                <c:pt idx="6101">
                  <c:v>1.1990000000000001</c:v>
                </c:pt>
                <c:pt idx="6102">
                  <c:v>1.1990000000000001</c:v>
                </c:pt>
                <c:pt idx="6103">
                  <c:v>1.2010000000000001</c:v>
                </c:pt>
                <c:pt idx="6104">
                  <c:v>1.198</c:v>
                </c:pt>
                <c:pt idx="6105">
                  <c:v>1.198</c:v>
                </c:pt>
                <c:pt idx="6106">
                  <c:v>1.198</c:v>
                </c:pt>
                <c:pt idx="6107">
                  <c:v>1.198</c:v>
                </c:pt>
                <c:pt idx="6108">
                  <c:v>1.198</c:v>
                </c:pt>
                <c:pt idx="6109">
                  <c:v>1.1950000000000001</c:v>
                </c:pt>
                <c:pt idx="6110">
                  <c:v>1.196</c:v>
                </c:pt>
                <c:pt idx="6111">
                  <c:v>1.1990000000000001</c:v>
                </c:pt>
                <c:pt idx="6112">
                  <c:v>1.196</c:v>
                </c:pt>
                <c:pt idx="6113">
                  <c:v>1.198</c:v>
                </c:pt>
                <c:pt idx="6114">
                  <c:v>1.198</c:v>
                </c:pt>
                <c:pt idx="6115">
                  <c:v>1.1990000000000001</c:v>
                </c:pt>
                <c:pt idx="6116">
                  <c:v>1.196</c:v>
                </c:pt>
                <c:pt idx="6117">
                  <c:v>1.2</c:v>
                </c:pt>
                <c:pt idx="6118">
                  <c:v>1.198</c:v>
                </c:pt>
                <c:pt idx="6119">
                  <c:v>1.196</c:v>
                </c:pt>
                <c:pt idx="6120">
                  <c:v>1.194</c:v>
                </c:pt>
                <c:pt idx="6121">
                  <c:v>1.196</c:v>
                </c:pt>
                <c:pt idx="6122">
                  <c:v>1.1950000000000001</c:v>
                </c:pt>
                <c:pt idx="6123">
                  <c:v>1.1950000000000001</c:v>
                </c:pt>
                <c:pt idx="6124">
                  <c:v>1.196</c:v>
                </c:pt>
                <c:pt idx="6125">
                  <c:v>1.1950000000000001</c:v>
                </c:pt>
                <c:pt idx="6126">
                  <c:v>1.196</c:v>
                </c:pt>
                <c:pt idx="6127">
                  <c:v>1.196</c:v>
                </c:pt>
                <c:pt idx="6128">
                  <c:v>1.196</c:v>
                </c:pt>
                <c:pt idx="6129">
                  <c:v>1.198</c:v>
                </c:pt>
                <c:pt idx="6130">
                  <c:v>1.196</c:v>
                </c:pt>
                <c:pt idx="6131">
                  <c:v>1.1950000000000001</c:v>
                </c:pt>
                <c:pt idx="6132">
                  <c:v>1.196</c:v>
                </c:pt>
                <c:pt idx="6133">
                  <c:v>1.198</c:v>
                </c:pt>
                <c:pt idx="6134">
                  <c:v>1.1950000000000001</c:v>
                </c:pt>
                <c:pt idx="6135">
                  <c:v>1.1950000000000001</c:v>
                </c:pt>
                <c:pt idx="6136">
                  <c:v>1.1950000000000001</c:v>
                </c:pt>
                <c:pt idx="6137">
                  <c:v>1.1950000000000001</c:v>
                </c:pt>
                <c:pt idx="6138">
                  <c:v>1.196</c:v>
                </c:pt>
                <c:pt idx="6139">
                  <c:v>1.194</c:v>
                </c:pt>
                <c:pt idx="6140">
                  <c:v>1.1950000000000001</c:v>
                </c:pt>
                <c:pt idx="6141">
                  <c:v>1.1950000000000001</c:v>
                </c:pt>
                <c:pt idx="6142">
                  <c:v>1.1950000000000001</c:v>
                </c:pt>
                <c:pt idx="6143">
                  <c:v>1.196</c:v>
                </c:pt>
                <c:pt idx="6144">
                  <c:v>1.1950000000000001</c:v>
                </c:pt>
                <c:pt idx="6145">
                  <c:v>1.196</c:v>
                </c:pt>
                <c:pt idx="6146">
                  <c:v>1.1950000000000001</c:v>
                </c:pt>
                <c:pt idx="6147">
                  <c:v>1.1950000000000001</c:v>
                </c:pt>
                <c:pt idx="6148">
                  <c:v>1.194</c:v>
                </c:pt>
                <c:pt idx="6149">
                  <c:v>1.194</c:v>
                </c:pt>
                <c:pt idx="6150">
                  <c:v>1.1950000000000001</c:v>
                </c:pt>
                <c:pt idx="6151">
                  <c:v>1.196</c:v>
                </c:pt>
                <c:pt idx="6152">
                  <c:v>1.194</c:v>
                </c:pt>
                <c:pt idx="6153">
                  <c:v>1.1919999999999999</c:v>
                </c:pt>
                <c:pt idx="6154">
                  <c:v>1.194</c:v>
                </c:pt>
                <c:pt idx="6155">
                  <c:v>1.194</c:v>
                </c:pt>
                <c:pt idx="6156">
                  <c:v>1.1950000000000001</c:v>
                </c:pt>
                <c:pt idx="6157">
                  <c:v>1.1919999999999999</c:v>
                </c:pt>
                <c:pt idx="6158">
                  <c:v>1.1950000000000001</c:v>
                </c:pt>
                <c:pt idx="6159">
                  <c:v>1.194</c:v>
                </c:pt>
                <c:pt idx="6160">
                  <c:v>1.194</c:v>
                </c:pt>
                <c:pt idx="6161">
                  <c:v>1.194</c:v>
                </c:pt>
                <c:pt idx="6162">
                  <c:v>1.1950000000000001</c:v>
                </c:pt>
                <c:pt idx="6163">
                  <c:v>1.1950000000000001</c:v>
                </c:pt>
                <c:pt idx="6164">
                  <c:v>1.1950000000000001</c:v>
                </c:pt>
                <c:pt idx="6165">
                  <c:v>1.1950000000000001</c:v>
                </c:pt>
                <c:pt idx="6166">
                  <c:v>1.1910000000000001</c:v>
                </c:pt>
                <c:pt idx="6167">
                  <c:v>1.194</c:v>
                </c:pt>
                <c:pt idx="6168">
                  <c:v>1.1919999999999999</c:v>
                </c:pt>
                <c:pt idx="6169">
                  <c:v>1.1919999999999999</c:v>
                </c:pt>
                <c:pt idx="6170">
                  <c:v>1.194</c:v>
                </c:pt>
                <c:pt idx="6171">
                  <c:v>1.194</c:v>
                </c:pt>
                <c:pt idx="6172">
                  <c:v>1.194</c:v>
                </c:pt>
                <c:pt idx="6173">
                  <c:v>1.1919999999999999</c:v>
                </c:pt>
                <c:pt idx="6174">
                  <c:v>1.194</c:v>
                </c:pt>
                <c:pt idx="6175">
                  <c:v>1.1919999999999999</c:v>
                </c:pt>
                <c:pt idx="6176">
                  <c:v>1.1919999999999999</c:v>
                </c:pt>
                <c:pt idx="6177">
                  <c:v>1.194</c:v>
                </c:pt>
                <c:pt idx="6178">
                  <c:v>1.1910000000000001</c:v>
                </c:pt>
                <c:pt idx="6179">
                  <c:v>1.1910000000000001</c:v>
                </c:pt>
                <c:pt idx="6180">
                  <c:v>1.194</c:v>
                </c:pt>
                <c:pt idx="6181">
                  <c:v>1.1919999999999999</c:v>
                </c:pt>
                <c:pt idx="6182">
                  <c:v>1.194</c:v>
                </c:pt>
                <c:pt idx="6183">
                  <c:v>1.1919999999999999</c:v>
                </c:pt>
                <c:pt idx="6184">
                  <c:v>1.1910000000000001</c:v>
                </c:pt>
                <c:pt idx="6185">
                  <c:v>1.1919999999999999</c:v>
                </c:pt>
                <c:pt idx="6186">
                  <c:v>1.1910000000000001</c:v>
                </c:pt>
                <c:pt idx="6187">
                  <c:v>1.1910000000000001</c:v>
                </c:pt>
                <c:pt idx="6188">
                  <c:v>1.19</c:v>
                </c:pt>
                <c:pt idx="6189">
                  <c:v>1.1919999999999999</c:v>
                </c:pt>
                <c:pt idx="6190">
                  <c:v>1.194</c:v>
                </c:pt>
                <c:pt idx="6191">
                  <c:v>1.1919999999999999</c:v>
                </c:pt>
                <c:pt idx="6192">
                  <c:v>1.19</c:v>
                </c:pt>
                <c:pt idx="6193">
                  <c:v>1.1910000000000001</c:v>
                </c:pt>
                <c:pt idx="6194">
                  <c:v>1.1910000000000001</c:v>
                </c:pt>
                <c:pt idx="6195">
                  <c:v>1.1910000000000001</c:v>
                </c:pt>
                <c:pt idx="6196">
                  <c:v>1.1910000000000001</c:v>
                </c:pt>
                <c:pt idx="6197">
                  <c:v>1.1919999999999999</c:v>
                </c:pt>
                <c:pt idx="6198">
                  <c:v>1.1910000000000001</c:v>
                </c:pt>
                <c:pt idx="6199">
                  <c:v>1.1910000000000001</c:v>
                </c:pt>
                <c:pt idx="6200">
                  <c:v>1.1910000000000001</c:v>
                </c:pt>
                <c:pt idx="6201">
                  <c:v>1.1910000000000001</c:v>
                </c:pt>
                <c:pt idx="6202">
                  <c:v>1.758</c:v>
                </c:pt>
                <c:pt idx="6203">
                  <c:v>1.7749999999999999</c:v>
                </c:pt>
                <c:pt idx="6204">
                  <c:v>1.772</c:v>
                </c:pt>
                <c:pt idx="6205">
                  <c:v>1.768</c:v>
                </c:pt>
                <c:pt idx="6206">
                  <c:v>1.7609999999999999</c:v>
                </c:pt>
                <c:pt idx="6207">
                  <c:v>1.17</c:v>
                </c:pt>
                <c:pt idx="6208">
                  <c:v>1.119</c:v>
                </c:pt>
                <c:pt idx="6209">
                  <c:v>1.119</c:v>
                </c:pt>
                <c:pt idx="6210">
                  <c:v>1.121</c:v>
                </c:pt>
                <c:pt idx="6211">
                  <c:v>1.1259999999999999</c:v>
                </c:pt>
                <c:pt idx="6212">
                  <c:v>1.1299999999999999</c:v>
                </c:pt>
                <c:pt idx="6213">
                  <c:v>1.135</c:v>
                </c:pt>
                <c:pt idx="6214">
                  <c:v>1.137</c:v>
                </c:pt>
                <c:pt idx="6215">
                  <c:v>1.139</c:v>
                </c:pt>
                <c:pt idx="6216">
                  <c:v>1.141</c:v>
                </c:pt>
                <c:pt idx="6217">
                  <c:v>1.143</c:v>
                </c:pt>
                <c:pt idx="6218">
                  <c:v>1.145</c:v>
                </c:pt>
                <c:pt idx="6219">
                  <c:v>1.1439999999999999</c:v>
                </c:pt>
                <c:pt idx="6220">
                  <c:v>1.151</c:v>
                </c:pt>
                <c:pt idx="6221">
                  <c:v>1.149</c:v>
                </c:pt>
                <c:pt idx="6222">
                  <c:v>1.151</c:v>
                </c:pt>
                <c:pt idx="6223">
                  <c:v>1.1539999999999999</c:v>
                </c:pt>
                <c:pt idx="6224">
                  <c:v>1.1559999999999999</c:v>
                </c:pt>
                <c:pt idx="6225">
                  <c:v>1.155</c:v>
                </c:pt>
                <c:pt idx="6226">
                  <c:v>1.157</c:v>
                </c:pt>
                <c:pt idx="6227">
                  <c:v>1.159</c:v>
                </c:pt>
                <c:pt idx="6228">
                  <c:v>1.161</c:v>
                </c:pt>
                <c:pt idx="6229">
                  <c:v>1.163</c:v>
                </c:pt>
                <c:pt idx="6230">
                  <c:v>1.165</c:v>
                </c:pt>
                <c:pt idx="6231">
                  <c:v>1.167</c:v>
                </c:pt>
                <c:pt idx="6232">
                  <c:v>1.17</c:v>
                </c:pt>
                <c:pt idx="6233">
                  <c:v>1.169</c:v>
                </c:pt>
                <c:pt idx="6234">
                  <c:v>1.171</c:v>
                </c:pt>
                <c:pt idx="6235">
                  <c:v>1.171</c:v>
                </c:pt>
                <c:pt idx="6236">
                  <c:v>1.173</c:v>
                </c:pt>
                <c:pt idx="6237">
                  <c:v>1.1739999999999999</c:v>
                </c:pt>
                <c:pt idx="6238">
                  <c:v>1.173</c:v>
                </c:pt>
                <c:pt idx="6239">
                  <c:v>1.1739999999999999</c:v>
                </c:pt>
                <c:pt idx="6240">
                  <c:v>1.1759999999999999</c:v>
                </c:pt>
                <c:pt idx="6241">
                  <c:v>1.1739999999999999</c:v>
                </c:pt>
                <c:pt idx="6242">
                  <c:v>1.175</c:v>
                </c:pt>
                <c:pt idx="6243">
                  <c:v>1.177</c:v>
                </c:pt>
                <c:pt idx="6244">
                  <c:v>1.177</c:v>
                </c:pt>
                <c:pt idx="6245">
                  <c:v>1.179</c:v>
                </c:pt>
                <c:pt idx="6246">
                  <c:v>1.177</c:v>
                </c:pt>
                <c:pt idx="6247">
                  <c:v>1.177</c:v>
                </c:pt>
                <c:pt idx="6248">
                  <c:v>1.179</c:v>
                </c:pt>
                <c:pt idx="6249">
                  <c:v>1.18</c:v>
                </c:pt>
                <c:pt idx="6250">
                  <c:v>1.18</c:v>
                </c:pt>
                <c:pt idx="6251">
                  <c:v>1.179</c:v>
                </c:pt>
                <c:pt idx="6252">
                  <c:v>1.179</c:v>
                </c:pt>
                <c:pt idx="6253">
                  <c:v>1.181</c:v>
                </c:pt>
                <c:pt idx="6254">
                  <c:v>1.18</c:v>
                </c:pt>
                <c:pt idx="6255">
                  <c:v>1.181</c:v>
                </c:pt>
                <c:pt idx="6256">
                  <c:v>1.181</c:v>
                </c:pt>
                <c:pt idx="6257">
                  <c:v>1.1830000000000001</c:v>
                </c:pt>
                <c:pt idx="6258">
                  <c:v>1.181</c:v>
                </c:pt>
                <c:pt idx="6259">
                  <c:v>1.181</c:v>
                </c:pt>
                <c:pt idx="6260">
                  <c:v>1.181</c:v>
                </c:pt>
                <c:pt idx="6261">
                  <c:v>1.1830000000000001</c:v>
                </c:pt>
                <c:pt idx="6262">
                  <c:v>1.1839999999999999</c:v>
                </c:pt>
                <c:pt idx="6263">
                  <c:v>1.1850000000000001</c:v>
                </c:pt>
                <c:pt idx="6264">
                  <c:v>1.1830000000000001</c:v>
                </c:pt>
                <c:pt idx="6265">
                  <c:v>1.1839999999999999</c:v>
                </c:pt>
                <c:pt idx="6266">
                  <c:v>1.1830000000000001</c:v>
                </c:pt>
                <c:pt idx="6267">
                  <c:v>1.1839999999999999</c:v>
                </c:pt>
                <c:pt idx="6268">
                  <c:v>1.1830000000000001</c:v>
                </c:pt>
                <c:pt idx="6269">
                  <c:v>1.1839999999999999</c:v>
                </c:pt>
                <c:pt idx="6270">
                  <c:v>1.1830000000000001</c:v>
                </c:pt>
                <c:pt idx="6271">
                  <c:v>1.1839999999999999</c:v>
                </c:pt>
                <c:pt idx="6272">
                  <c:v>1.1839999999999999</c:v>
                </c:pt>
                <c:pt idx="6273">
                  <c:v>1.1839999999999999</c:v>
                </c:pt>
                <c:pt idx="6274">
                  <c:v>1.1830000000000001</c:v>
                </c:pt>
                <c:pt idx="6275">
                  <c:v>1.181</c:v>
                </c:pt>
                <c:pt idx="6276">
                  <c:v>1.1850000000000001</c:v>
                </c:pt>
                <c:pt idx="6277">
                  <c:v>1.1839999999999999</c:v>
                </c:pt>
                <c:pt idx="6278">
                  <c:v>1.1839999999999999</c:v>
                </c:pt>
                <c:pt idx="6279">
                  <c:v>1.1830000000000001</c:v>
                </c:pt>
                <c:pt idx="6280">
                  <c:v>1.1850000000000001</c:v>
                </c:pt>
                <c:pt idx="6281">
                  <c:v>1.1839999999999999</c:v>
                </c:pt>
                <c:pt idx="6282">
                  <c:v>1.1850000000000001</c:v>
                </c:pt>
                <c:pt idx="6283">
                  <c:v>1.1839999999999999</c:v>
                </c:pt>
                <c:pt idx="6284">
                  <c:v>1.1850000000000001</c:v>
                </c:pt>
                <c:pt idx="6285">
                  <c:v>1.1830000000000001</c:v>
                </c:pt>
                <c:pt idx="6286">
                  <c:v>1.1850000000000001</c:v>
                </c:pt>
                <c:pt idx="6287">
                  <c:v>1.1859999999999999</c:v>
                </c:pt>
                <c:pt idx="6288">
                  <c:v>1.1830000000000001</c:v>
                </c:pt>
                <c:pt idx="6289">
                  <c:v>1.1830000000000001</c:v>
                </c:pt>
                <c:pt idx="6290">
                  <c:v>1.1839999999999999</c:v>
                </c:pt>
                <c:pt idx="6291">
                  <c:v>1.1839999999999999</c:v>
                </c:pt>
                <c:pt idx="6292">
                  <c:v>1.1830000000000001</c:v>
                </c:pt>
                <c:pt idx="6293">
                  <c:v>1.1859999999999999</c:v>
                </c:pt>
                <c:pt idx="6294">
                  <c:v>1.1839999999999999</c:v>
                </c:pt>
                <c:pt idx="6295">
                  <c:v>1.1839999999999999</c:v>
                </c:pt>
                <c:pt idx="6296">
                  <c:v>1.1850000000000001</c:v>
                </c:pt>
                <c:pt idx="6297">
                  <c:v>1.1839999999999999</c:v>
                </c:pt>
                <c:pt idx="6298">
                  <c:v>1.1839999999999999</c:v>
                </c:pt>
                <c:pt idx="6299">
                  <c:v>1.1830000000000001</c:v>
                </c:pt>
                <c:pt idx="6300">
                  <c:v>1.1839999999999999</c:v>
                </c:pt>
                <c:pt idx="6301">
                  <c:v>1.1850000000000001</c:v>
                </c:pt>
                <c:pt idx="6302">
                  <c:v>1.1850000000000001</c:v>
                </c:pt>
                <c:pt idx="6303">
                  <c:v>1.1830000000000001</c:v>
                </c:pt>
                <c:pt idx="6304">
                  <c:v>1.1839999999999999</c:v>
                </c:pt>
                <c:pt idx="6305">
                  <c:v>1.181</c:v>
                </c:pt>
                <c:pt idx="6306">
                  <c:v>1.1839999999999999</c:v>
                </c:pt>
                <c:pt idx="6307">
                  <c:v>1.1839999999999999</c:v>
                </c:pt>
                <c:pt idx="6308">
                  <c:v>1.1850000000000001</c:v>
                </c:pt>
                <c:pt idx="6309">
                  <c:v>1.1830000000000001</c:v>
                </c:pt>
                <c:pt idx="6310">
                  <c:v>1.1830000000000001</c:v>
                </c:pt>
                <c:pt idx="6311">
                  <c:v>1.1850000000000001</c:v>
                </c:pt>
                <c:pt idx="6312">
                  <c:v>1.181</c:v>
                </c:pt>
                <c:pt idx="6313">
                  <c:v>1.181</c:v>
                </c:pt>
                <c:pt idx="6314">
                  <c:v>1.1830000000000001</c:v>
                </c:pt>
                <c:pt idx="6315">
                  <c:v>1.181</c:v>
                </c:pt>
                <c:pt idx="6316">
                  <c:v>1.181</c:v>
                </c:pt>
                <c:pt idx="6317">
                  <c:v>1.1830000000000001</c:v>
                </c:pt>
                <c:pt idx="6318">
                  <c:v>1.181</c:v>
                </c:pt>
                <c:pt idx="6319">
                  <c:v>1.181</c:v>
                </c:pt>
                <c:pt idx="6320">
                  <c:v>1.1830000000000001</c:v>
                </c:pt>
                <c:pt idx="6321">
                  <c:v>1.1839999999999999</c:v>
                </c:pt>
                <c:pt idx="6322">
                  <c:v>1.1830000000000001</c:v>
                </c:pt>
                <c:pt idx="6323">
                  <c:v>1.1850000000000001</c:v>
                </c:pt>
                <c:pt idx="6324">
                  <c:v>1.1830000000000001</c:v>
                </c:pt>
                <c:pt idx="6325">
                  <c:v>1.181</c:v>
                </c:pt>
                <c:pt idx="6326">
                  <c:v>1.1830000000000001</c:v>
                </c:pt>
                <c:pt idx="6327">
                  <c:v>1.1839999999999999</c:v>
                </c:pt>
                <c:pt idx="6328">
                  <c:v>1.1830000000000001</c:v>
                </c:pt>
                <c:pt idx="6329">
                  <c:v>1.1839999999999999</c:v>
                </c:pt>
                <c:pt idx="6330">
                  <c:v>1.1830000000000001</c:v>
                </c:pt>
                <c:pt idx="6331">
                  <c:v>1.181</c:v>
                </c:pt>
                <c:pt idx="6332">
                  <c:v>1.1830000000000001</c:v>
                </c:pt>
                <c:pt idx="6333">
                  <c:v>1.18</c:v>
                </c:pt>
                <c:pt idx="6334">
                  <c:v>1.181</c:v>
                </c:pt>
                <c:pt idx="6335">
                  <c:v>1.181</c:v>
                </c:pt>
                <c:pt idx="6336">
                  <c:v>1.181</c:v>
                </c:pt>
                <c:pt idx="6337">
                  <c:v>1.1830000000000001</c:v>
                </c:pt>
                <c:pt idx="6338">
                  <c:v>1.1830000000000001</c:v>
                </c:pt>
                <c:pt idx="6339">
                  <c:v>1.181</c:v>
                </c:pt>
                <c:pt idx="6340">
                  <c:v>1.1830000000000001</c:v>
                </c:pt>
                <c:pt idx="6341">
                  <c:v>1.181</c:v>
                </c:pt>
                <c:pt idx="6342">
                  <c:v>1.1830000000000001</c:v>
                </c:pt>
                <c:pt idx="6343">
                  <c:v>1.18</c:v>
                </c:pt>
                <c:pt idx="6344">
                  <c:v>1.181</c:v>
                </c:pt>
                <c:pt idx="6345">
                  <c:v>1.181</c:v>
                </c:pt>
                <c:pt idx="6346">
                  <c:v>1.18</c:v>
                </c:pt>
                <c:pt idx="6347">
                  <c:v>1.18</c:v>
                </c:pt>
                <c:pt idx="6348">
                  <c:v>1.18</c:v>
                </c:pt>
                <c:pt idx="6349">
                  <c:v>1.18</c:v>
                </c:pt>
                <c:pt idx="6350">
                  <c:v>1.18</c:v>
                </c:pt>
                <c:pt idx="6351">
                  <c:v>1.1830000000000001</c:v>
                </c:pt>
                <c:pt idx="6352">
                  <c:v>1.18</c:v>
                </c:pt>
                <c:pt idx="6353">
                  <c:v>1.18</c:v>
                </c:pt>
                <c:pt idx="6354">
                  <c:v>1.1830000000000001</c:v>
                </c:pt>
                <c:pt idx="6355">
                  <c:v>1.181</c:v>
                </c:pt>
                <c:pt idx="6356">
                  <c:v>1.18</c:v>
                </c:pt>
                <c:pt idx="6357">
                  <c:v>1.1830000000000001</c:v>
                </c:pt>
                <c:pt idx="6358">
                  <c:v>1.179</c:v>
                </c:pt>
                <c:pt idx="6359">
                  <c:v>1.179</c:v>
                </c:pt>
                <c:pt idx="6360">
                  <c:v>1.181</c:v>
                </c:pt>
                <c:pt idx="6361">
                  <c:v>1.179</c:v>
                </c:pt>
                <c:pt idx="6362">
                  <c:v>1.18</c:v>
                </c:pt>
                <c:pt idx="6363">
                  <c:v>1.179</c:v>
                </c:pt>
                <c:pt idx="6364">
                  <c:v>1.179</c:v>
                </c:pt>
                <c:pt idx="6365">
                  <c:v>1.179</c:v>
                </c:pt>
                <c:pt idx="6366">
                  <c:v>1.181</c:v>
                </c:pt>
                <c:pt idx="6367">
                  <c:v>1.181</c:v>
                </c:pt>
                <c:pt idx="6368">
                  <c:v>1.179</c:v>
                </c:pt>
                <c:pt idx="6369">
                  <c:v>1.18</c:v>
                </c:pt>
                <c:pt idx="6370">
                  <c:v>1.179</c:v>
                </c:pt>
                <c:pt idx="6371">
                  <c:v>1.177</c:v>
                </c:pt>
                <c:pt idx="6372">
                  <c:v>1.18</c:v>
                </c:pt>
                <c:pt idx="6373">
                  <c:v>1.177</c:v>
                </c:pt>
                <c:pt idx="6374">
                  <c:v>1.179</c:v>
                </c:pt>
                <c:pt idx="6375">
                  <c:v>1.179</c:v>
                </c:pt>
                <c:pt idx="6376">
                  <c:v>1.177</c:v>
                </c:pt>
                <c:pt idx="6377">
                  <c:v>1.179</c:v>
                </c:pt>
                <c:pt idx="6378">
                  <c:v>1.179</c:v>
                </c:pt>
                <c:pt idx="6379">
                  <c:v>1.179</c:v>
                </c:pt>
                <c:pt idx="6380">
                  <c:v>1.179</c:v>
                </c:pt>
                <c:pt idx="6381">
                  <c:v>1.179</c:v>
                </c:pt>
                <c:pt idx="6382">
                  <c:v>1.181</c:v>
                </c:pt>
                <c:pt idx="6383">
                  <c:v>1.177</c:v>
                </c:pt>
                <c:pt idx="6384">
                  <c:v>1.179</c:v>
                </c:pt>
                <c:pt idx="6385">
                  <c:v>1.18</c:v>
                </c:pt>
                <c:pt idx="6386">
                  <c:v>1.177</c:v>
                </c:pt>
                <c:pt idx="6387">
                  <c:v>1.179</c:v>
                </c:pt>
                <c:pt idx="6388">
                  <c:v>1.179</c:v>
                </c:pt>
                <c:pt idx="6389">
                  <c:v>1.177</c:v>
                </c:pt>
                <c:pt idx="6390">
                  <c:v>1.179</c:v>
                </c:pt>
                <c:pt idx="6391">
                  <c:v>1.18</c:v>
                </c:pt>
                <c:pt idx="6392">
                  <c:v>1.179</c:v>
                </c:pt>
                <c:pt idx="6393">
                  <c:v>1.179</c:v>
                </c:pt>
                <c:pt idx="6394">
                  <c:v>1.177</c:v>
                </c:pt>
                <c:pt idx="6395">
                  <c:v>1.177</c:v>
                </c:pt>
                <c:pt idx="6396">
                  <c:v>1.179</c:v>
                </c:pt>
                <c:pt idx="6397">
                  <c:v>1.177</c:v>
                </c:pt>
                <c:pt idx="6398">
                  <c:v>1.177</c:v>
                </c:pt>
                <c:pt idx="6399">
                  <c:v>1.177</c:v>
                </c:pt>
                <c:pt idx="6400">
                  <c:v>1.177</c:v>
                </c:pt>
                <c:pt idx="6401">
                  <c:v>1.177</c:v>
                </c:pt>
                <c:pt idx="6402">
                  <c:v>1.177</c:v>
                </c:pt>
                <c:pt idx="6403">
                  <c:v>1.177</c:v>
                </c:pt>
                <c:pt idx="6404">
                  <c:v>1.1759999999999999</c:v>
                </c:pt>
                <c:pt idx="6405">
                  <c:v>1.179</c:v>
                </c:pt>
                <c:pt idx="6406">
                  <c:v>1.177</c:v>
                </c:pt>
                <c:pt idx="6407">
                  <c:v>1.175</c:v>
                </c:pt>
                <c:pt idx="6408">
                  <c:v>1.1759999999999999</c:v>
                </c:pt>
                <c:pt idx="6409">
                  <c:v>1.175</c:v>
                </c:pt>
                <c:pt idx="6410">
                  <c:v>1.1759999999999999</c:v>
                </c:pt>
                <c:pt idx="6411">
                  <c:v>1.1759999999999999</c:v>
                </c:pt>
                <c:pt idx="6412">
                  <c:v>1.1759999999999999</c:v>
                </c:pt>
                <c:pt idx="6413">
                  <c:v>1.177</c:v>
                </c:pt>
                <c:pt idx="6414">
                  <c:v>1.1759999999999999</c:v>
                </c:pt>
                <c:pt idx="6415">
                  <c:v>1.177</c:v>
                </c:pt>
                <c:pt idx="6416">
                  <c:v>1.177</c:v>
                </c:pt>
                <c:pt idx="6417">
                  <c:v>1.1759999999999999</c:v>
                </c:pt>
                <c:pt idx="6418">
                  <c:v>1.1759999999999999</c:v>
                </c:pt>
                <c:pt idx="6419">
                  <c:v>1.1759999999999999</c:v>
                </c:pt>
                <c:pt idx="6420">
                  <c:v>1.175</c:v>
                </c:pt>
                <c:pt idx="6421">
                  <c:v>1.1759999999999999</c:v>
                </c:pt>
                <c:pt idx="6422">
                  <c:v>1.175</c:v>
                </c:pt>
                <c:pt idx="6423">
                  <c:v>1.175</c:v>
                </c:pt>
                <c:pt idx="6424">
                  <c:v>1.175</c:v>
                </c:pt>
                <c:pt idx="6425">
                  <c:v>1.1759999999999999</c:v>
                </c:pt>
                <c:pt idx="6426">
                  <c:v>1.1759999999999999</c:v>
                </c:pt>
                <c:pt idx="6427">
                  <c:v>1.1759999999999999</c:v>
                </c:pt>
                <c:pt idx="6428">
                  <c:v>1.1759999999999999</c:v>
                </c:pt>
                <c:pt idx="6429">
                  <c:v>1.1759999999999999</c:v>
                </c:pt>
                <c:pt idx="6430">
                  <c:v>1.177</c:v>
                </c:pt>
                <c:pt idx="6431">
                  <c:v>1.1759999999999999</c:v>
                </c:pt>
                <c:pt idx="6432">
                  <c:v>1.175</c:v>
                </c:pt>
                <c:pt idx="6433">
                  <c:v>1.177</c:v>
                </c:pt>
                <c:pt idx="6434">
                  <c:v>1.1739999999999999</c:v>
                </c:pt>
                <c:pt idx="6435">
                  <c:v>1.1759999999999999</c:v>
                </c:pt>
                <c:pt idx="6436">
                  <c:v>1.177</c:v>
                </c:pt>
                <c:pt idx="6437">
                  <c:v>1.175</c:v>
                </c:pt>
                <c:pt idx="6438">
                  <c:v>1.1759999999999999</c:v>
                </c:pt>
                <c:pt idx="6439">
                  <c:v>1.1759999999999999</c:v>
                </c:pt>
                <c:pt idx="6440">
                  <c:v>1.1759999999999999</c:v>
                </c:pt>
                <c:pt idx="6441">
                  <c:v>1.177</c:v>
                </c:pt>
                <c:pt idx="6442">
                  <c:v>1.177</c:v>
                </c:pt>
                <c:pt idx="6443">
                  <c:v>1.175</c:v>
                </c:pt>
                <c:pt idx="6444">
                  <c:v>1.175</c:v>
                </c:pt>
                <c:pt idx="6445">
                  <c:v>1.1759999999999999</c:v>
                </c:pt>
                <c:pt idx="6446">
                  <c:v>1.175</c:v>
                </c:pt>
                <c:pt idx="6447">
                  <c:v>1.177</c:v>
                </c:pt>
                <c:pt idx="6448">
                  <c:v>1.175</c:v>
                </c:pt>
                <c:pt idx="6449">
                  <c:v>1.175</c:v>
                </c:pt>
                <c:pt idx="6450">
                  <c:v>1.1759999999999999</c:v>
                </c:pt>
                <c:pt idx="6451">
                  <c:v>1.175</c:v>
                </c:pt>
                <c:pt idx="6452">
                  <c:v>1.1739999999999999</c:v>
                </c:pt>
                <c:pt idx="6453">
                  <c:v>1.175</c:v>
                </c:pt>
                <c:pt idx="6454">
                  <c:v>1.1759999999999999</c:v>
                </c:pt>
                <c:pt idx="6455">
                  <c:v>1.173</c:v>
                </c:pt>
                <c:pt idx="6456">
                  <c:v>1.175</c:v>
                </c:pt>
                <c:pt idx="6457">
                  <c:v>1.1759999999999999</c:v>
                </c:pt>
                <c:pt idx="6458">
                  <c:v>1.175</c:v>
                </c:pt>
                <c:pt idx="6459">
                  <c:v>1.175</c:v>
                </c:pt>
                <c:pt idx="6460">
                  <c:v>1.1759999999999999</c:v>
                </c:pt>
                <c:pt idx="6461">
                  <c:v>1.175</c:v>
                </c:pt>
                <c:pt idx="6462">
                  <c:v>1.1739999999999999</c:v>
                </c:pt>
                <c:pt idx="6463">
                  <c:v>1.175</c:v>
                </c:pt>
                <c:pt idx="6464">
                  <c:v>1.175</c:v>
                </c:pt>
                <c:pt idx="6465">
                  <c:v>1.1739999999999999</c:v>
                </c:pt>
                <c:pt idx="6466">
                  <c:v>1.1739999999999999</c:v>
                </c:pt>
                <c:pt idx="6467">
                  <c:v>1.173</c:v>
                </c:pt>
                <c:pt idx="6468">
                  <c:v>1.175</c:v>
                </c:pt>
                <c:pt idx="6469">
                  <c:v>1.173</c:v>
                </c:pt>
                <c:pt idx="6470">
                  <c:v>1.173</c:v>
                </c:pt>
                <c:pt idx="6471">
                  <c:v>1.173</c:v>
                </c:pt>
                <c:pt idx="6472">
                  <c:v>1.175</c:v>
                </c:pt>
                <c:pt idx="6473">
                  <c:v>1.1739999999999999</c:v>
                </c:pt>
                <c:pt idx="6474">
                  <c:v>1.1739999999999999</c:v>
                </c:pt>
                <c:pt idx="6475">
                  <c:v>1.1739999999999999</c:v>
                </c:pt>
                <c:pt idx="6476">
                  <c:v>1.173</c:v>
                </c:pt>
                <c:pt idx="6477">
                  <c:v>1.1739999999999999</c:v>
                </c:pt>
                <c:pt idx="6478">
                  <c:v>1.1739999999999999</c:v>
                </c:pt>
                <c:pt idx="6479">
                  <c:v>1.173</c:v>
                </c:pt>
                <c:pt idx="6480">
                  <c:v>1.173</c:v>
                </c:pt>
                <c:pt idx="6481">
                  <c:v>1.171</c:v>
                </c:pt>
                <c:pt idx="6482">
                  <c:v>1.1739999999999999</c:v>
                </c:pt>
                <c:pt idx="6483">
                  <c:v>1.173</c:v>
                </c:pt>
                <c:pt idx="6484">
                  <c:v>1.1739999999999999</c:v>
                </c:pt>
                <c:pt idx="6485">
                  <c:v>1.173</c:v>
                </c:pt>
                <c:pt idx="6486">
                  <c:v>1.173</c:v>
                </c:pt>
                <c:pt idx="6487">
                  <c:v>1.173</c:v>
                </c:pt>
                <c:pt idx="6488">
                  <c:v>1.1739999999999999</c:v>
                </c:pt>
                <c:pt idx="6489">
                  <c:v>1.173</c:v>
                </c:pt>
                <c:pt idx="6490">
                  <c:v>1.1739999999999999</c:v>
                </c:pt>
                <c:pt idx="6491">
                  <c:v>1.173</c:v>
                </c:pt>
                <c:pt idx="6492">
                  <c:v>1.173</c:v>
                </c:pt>
                <c:pt idx="6493">
                  <c:v>1.173</c:v>
                </c:pt>
                <c:pt idx="6494">
                  <c:v>1.171</c:v>
                </c:pt>
                <c:pt idx="6495">
                  <c:v>1.1739999999999999</c:v>
                </c:pt>
                <c:pt idx="6496">
                  <c:v>1.173</c:v>
                </c:pt>
                <c:pt idx="6497">
                  <c:v>1.173</c:v>
                </c:pt>
                <c:pt idx="6498">
                  <c:v>1.171</c:v>
                </c:pt>
                <c:pt idx="6499">
                  <c:v>1.17</c:v>
                </c:pt>
                <c:pt idx="6500">
                  <c:v>1.173</c:v>
                </c:pt>
                <c:pt idx="6501">
                  <c:v>1.173</c:v>
                </c:pt>
                <c:pt idx="6502">
                  <c:v>1.171</c:v>
                </c:pt>
                <c:pt idx="6503">
                  <c:v>1.173</c:v>
                </c:pt>
                <c:pt idx="6504">
                  <c:v>1.173</c:v>
                </c:pt>
                <c:pt idx="6505">
                  <c:v>1.173</c:v>
                </c:pt>
                <c:pt idx="6506">
                  <c:v>1.173</c:v>
                </c:pt>
                <c:pt idx="6507">
                  <c:v>1.173</c:v>
                </c:pt>
                <c:pt idx="6508">
                  <c:v>1.173</c:v>
                </c:pt>
                <c:pt idx="6509">
                  <c:v>1.06</c:v>
                </c:pt>
                <c:pt idx="6510">
                  <c:v>1.022</c:v>
                </c:pt>
                <c:pt idx="6511">
                  <c:v>1.006</c:v>
                </c:pt>
                <c:pt idx="6512">
                  <c:v>0.995</c:v>
                </c:pt>
                <c:pt idx="6513">
                  <c:v>0.98899999999999999</c:v>
                </c:pt>
                <c:pt idx="6514">
                  <c:v>0.98</c:v>
                </c:pt>
                <c:pt idx="6515">
                  <c:v>0.97299999999999998</c:v>
                </c:pt>
                <c:pt idx="6516">
                  <c:v>0.96799999999999997</c:v>
                </c:pt>
                <c:pt idx="6517">
                  <c:v>0.96299999999999997</c:v>
                </c:pt>
                <c:pt idx="6518">
                  <c:v>0.96099999999999997</c:v>
                </c:pt>
                <c:pt idx="6519">
                  <c:v>0.96099999999999997</c:v>
                </c:pt>
                <c:pt idx="6520">
                  <c:v>0.95899999999999996</c:v>
                </c:pt>
                <c:pt idx="6521">
                  <c:v>0.95599999999999996</c:v>
                </c:pt>
                <c:pt idx="6522">
                  <c:v>0.95799999999999996</c:v>
                </c:pt>
                <c:pt idx="6523">
                  <c:v>0.95799999999999996</c:v>
                </c:pt>
                <c:pt idx="6524">
                  <c:v>0.95499999999999996</c:v>
                </c:pt>
                <c:pt idx="6525">
                  <c:v>0.95499999999999996</c:v>
                </c:pt>
                <c:pt idx="6526">
                  <c:v>0.95499999999999996</c:v>
                </c:pt>
                <c:pt idx="6527">
                  <c:v>0.95499999999999996</c:v>
                </c:pt>
                <c:pt idx="6528">
                  <c:v>0.95499999999999996</c:v>
                </c:pt>
                <c:pt idx="6529">
                  <c:v>0.95499999999999996</c:v>
                </c:pt>
                <c:pt idx="6530">
                  <c:v>0.95499999999999996</c:v>
                </c:pt>
                <c:pt idx="6531">
                  <c:v>0.95599999999999996</c:v>
                </c:pt>
                <c:pt idx="6532">
                  <c:v>0.95599999999999996</c:v>
                </c:pt>
                <c:pt idx="6533">
                  <c:v>0.95799999999999996</c:v>
                </c:pt>
                <c:pt idx="6534">
                  <c:v>1.125</c:v>
                </c:pt>
                <c:pt idx="6535">
                  <c:v>1.2190000000000001</c:v>
                </c:pt>
                <c:pt idx="6536">
                  <c:v>1.2549999999999999</c:v>
                </c:pt>
                <c:pt idx="6537">
                  <c:v>1.294</c:v>
                </c:pt>
                <c:pt idx="6538">
                  <c:v>1.323</c:v>
                </c:pt>
                <c:pt idx="6539">
                  <c:v>1.137</c:v>
                </c:pt>
                <c:pt idx="6540">
                  <c:v>0.98099999999999998</c:v>
                </c:pt>
                <c:pt idx="6541">
                  <c:v>0.96799999999999997</c:v>
                </c:pt>
                <c:pt idx="6542">
                  <c:v>0.96</c:v>
                </c:pt>
                <c:pt idx="6543">
                  <c:v>0.95599999999999996</c:v>
                </c:pt>
                <c:pt idx="6544">
                  <c:v>0.95499999999999996</c:v>
                </c:pt>
                <c:pt idx="6545">
                  <c:v>0.95599999999999996</c:v>
                </c:pt>
                <c:pt idx="6546">
                  <c:v>0.95499999999999996</c:v>
                </c:pt>
                <c:pt idx="6547">
                  <c:v>0.95399999999999996</c:v>
                </c:pt>
                <c:pt idx="6548">
                  <c:v>0.95399999999999996</c:v>
                </c:pt>
                <c:pt idx="6549">
                  <c:v>0.95599999999999996</c:v>
                </c:pt>
                <c:pt idx="6550">
                  <c:v>0.95499999999999996</c:v>
                </c:pt>
                <c:pt idx="6551">
                  <c:v>0.95599999999999996</c:v>
                </c:pt>
                <c:pt idx="6552">
                  <c:v>0.95599999999999996</c:v>
                </c:pt>
                <c:pt idx="6553">
                  <c:v>0.95799999999999996</c:v>
                </c:pt>
                <c:pt idx="6554">
                  <c:v>0.95899999999999996</c:v>
                </c:pt>
                <c:pt idx="6555">
                  <c:v>0.95599999999999996</c:v>
                </c:pt>
                <c:pt idx="6556">
                  <c:v>0.95799999999999996</c:v>
                </c:pt>
                <c:pt idx="6557">
                  <c:v>0.95899999999999996</c:v>
                </c:pt>
                <c:pt idx="6558">
                  <c:v>0.95799999999999996</c:v>
                </c:pt>
                <c:pt idx="6559">
                  <c:v>0.95899999999999996</c:v>
                </c:pt>
                <c:pt idx="6560">
                  <c:v>0.96</c:v>
                </c:pt>
                <c:pt idx="6561">
                  <c:v>0.95899999999999996</c:v>
                </c:pt>
                <c:pt idx="6562">
                  <c:v>0.96099999999999997</c:v>
                </c:pt>
                <c:pt idx="6563">
                  <c:v>0.96</c:v>
                </c:pt>
                <c:pt idx="6564">
                  <c:v>0.96</c:v>
                </c:pt>
                <c:pt idx="6565">
                  <c:v>0.96</c:v>
                </c:pt>
                <c:pt idx="6566">
                  <c:v>0.96299999999999997</c:v>
                </c:pt>
                <c:pt idx="6567">
                  <c:v>0.96</c:v>
                </c:pt>
                <c:pt idx="6568">
                  <c:v>0.96399999999999997</c:v>
                </c:pt>
                <c:pt idx="6569">
                  <c:v>0.96299999999999997</c:v>
                </c:pt>
                <c:pt idx="6570">
                  <c:v>0.96099999999999997</c:v>
                </c:pt>
                <c:pt idx="6571">
                  <c:v>0.96299999999999997</c:v>
                </c:pt>
                <c:pt idx="6572">
                  <c:v>0.96399999999999997</c:v>
                </c:pt>
                <c:pt idx="6573">
                  <c:v>0.96399999999999997</c:v>
                </c:pt>
                <c:pt idx="6574">
                  <c:v>0.96399999999999997</c:v>
                </c:pt>
                <c:pt idx="6575">
                  <c:v>0.96499999999999997</c:v>
                </c:pt>
                <c:pt idx="6576">
                  <c:v>0.96399999999999997</c:v>
                </c:pt>
                <c:pt idx="6577">
                  <c:v>0.96599999999999997</c:v>
                </c:pt>
                <c:pt idx="6578">
                  <c:v>0.96499999999999997</c:v>
                </c:pt>
                <c:pt idx="6579">
                  <c:v>0.96499999999999997</c:v>
                </c:pt>
                <c:pt idx="6580">
                  <c:v>0.96599999999999997</c:v>
                </c:pt>
                <c:pt idx="6581">
                  <c:v>0.96799999999999997</c:v>
                </c:pt>
                <c:pt idx="6582">
                  <c:v>0.96499999999999997</c:v>
                </c:pt>
                <c:pt idx="6583">
                  <c:v>0.96799999999999997</c:v>
                </c:pt>
                <c:pt idx="6584">
                  <c:v>0.96599999999999997</c:v>
                </c:pt>
                <c:pt idx="6585">
                  <c:v>0.96799999999999997</c:v>
                </c:pt>
                <c:pt idx="6586">
                  <c:v>0.96799999999999997</c:v>
                </c:pt>
                <c:pt idx="6587">
                  <c:v>0.96599999999999997</c:v>
                </c:pt>
                <c:pt idx="6588">
                  <c:v>0.96599999999999997</c:v>
                </c:pt>
                <c:pt idx="6589">
                  <c:v>0.96799999999999997</c:v>
                </c:pt>
                <c:pt idx="6590">
                  <c:v>0.96899999999999997</c:v>
                </c:pt>
                <c:pt idx="6591">
                  <c:v>0.96899999999999997</c:v>
                </c:pt>
                <c:pt idx="6592">
                  <c:v>0.97</c:v>
                </c:pt>
                <c:pt idx="6593">
                  <c:v>0.96899999999999997</c:v>
                </c:pt>
                <c:pt idx="6594">
                  <c:v>0.96899999999999997</c:v>
                </c:pt>
                <c:pt idx="6595">
                  <c:v>0.96899999999999997</c:v>
                </c:pt>
                <c:pt idx="6596">
                  <c:v>0.96899999999999997</c:v>
                </c:pt>
                <c:pt idx="6597">
                  <c:v>0.96799999999999997</c:v>
                </c:pt>
                <c:pt idx="6598">
                  <c:v>0.96899999999999997</c:v>
                </c:pt>
                <c:pt idx="6599">
                  <c:v>0.96899999999999997</c:v>
                </c:pt>
                <c:pt idx="6600">
                  <c:v>0.96899999999999997</c:v>
                </c:pt>
                <c:pt idx="6601">
                  <c:v>0.96899999999999997</c:v>
                </c:pt>
                <c:pt idx="6602">
                  <c:v>0.96899999999999997</c:v>
                </c:pt>
                <c:pt idx="6603">
                  <c:v>0.96899999999999997</c:v>
                </c:pt>
                <c:pt idx="6604">
                  <c:v>0.97</c:v>
                </c:pt>
                <c:pt idx="6605">
                  <c:v>0.96899999999999997</c:v>
                </c:pt>
                <c:pt idx="6606">
                  <c:v>0.97</c:v>
                </c:pt>
                <c:pt idx="6607">
                  <c:v>0.97</c:v>
                </c:pt>
                <c:pt idx="6608">
                  <c:v>0.96899999999999997</c:v>
                </c:pt>
                <c:pt idx="6609">
                  <c:v>0.97</c:v>
                </c:pt>
                <c:pt idx="6610">
                  <c:v>0.97099999999999997</c:v>
                </c:pt>
                <c:pt idx="6611">
                  <c:v>0.97099999999999997</c:v>
                </c:pt>
                <c:pt idx="6612">
                  <c:v>0.97</c:v>
                </c:pt>
                <c:pt idx="6613">
                  <c:v>0.97399999999999998</c:v>
                </c:pt>
                <c:pt idx="6614">
                  <c:v>0.97</c:v>
                </c:pt>
                <c:pt idx="6615">
                  <c:v>0.96899999999999997</c:v>
                </c:pt>
                <c:pt idx="6616">
                  <c:v>0.96899999999999997</c:v>
                </c:pt>
                <c:pt idx="6617">
                  <c:v>0.97099999999999997</c:v>
                </c:pt>
                <c:pt idx="6618">
                  <c:v>0.97099999999999997</c:v>
                </c:pt>
                <c:pt idx="6619">
                  <c:v>0.97</c:v>
                </c:pt>
                <c:pt idx="6620">
                  <c:v>0.97</c:v>
                </c:pt>
                <c:pt idx="6621">
                  <c:v>0.97299999999999998</c:v>
                </c:pt>
                <c:pt idx="6622">
                  <c:v>0.97099999999999997</c:v>
                </c:pt>
                <c:pt idx="6623">
                  <c:v>0.97099999999999997</c:v>
                </c:pt>
                <c:pt idx="6624">
                  <c:v>0.97099999999999997</c:v>
                </c:pt>
                <c:pt idx="6625">
                  <c:v>0.97299999999999998</c:v>
                </c:pt>
                <c:pt idx="6626">
                  <c:v>0.97299999999999998</c:v>
                </c:pt>
                <c:pt idx="6627">
                  <c:v>0.97</c:v>
                </c:pt>
                <c:pt idx="6628">
                  <c:v>0.97099999999999997</c:v>
                </c:pt>
                <c:pt idx="6629">
                  <c:v>0.97099999999999997</c:v>
                </c:pt>
                <c:pt idx="6630">
                  <c:v>0.97099999999999997</c:v>
                </c:pt>
                <c:pt idx="6631">
                  <c:v>0.97</c:v>
                </c:pt>
                <c:pt idx="6632">
                  <c:v>0.97299999999999998</c:v>
                </c:pt>
                <c:pt idx="6633">
                  <c:v>0.97099999999999997</c:v>
                </c:pt>
                <c:pt idx="6634">
                  <c:v>0.97</c:v>
                </c:pt>
                <c:pt idx="6635">
                  <c:v>0.97399999999999998</c:v>
                </c:pt>
                <c:pt idx="6636">
                  <c:v>0.97</c:v>
                </c:pt>
                <c:pt idx="6637">
                  <c:v>0.97299999999999998</c:v>
                </c:pt>
                <c:pt idx="6638">
                  <c:v>0.97299999999999998</c:v>
                </c:pt>
                <c:pt idx="6639">
                  <c:v>0.97099999999999997</c:v>
                </c:pt>
                <c:pt idx="6640">
                  <c:v>0.97299999999999998</c:v>
                </c:pt>
                <c:pt idx="6641">
                  <c:v>0.97099999999999997</c:v>
                </c:pt>
                <c:pt idx="6642">
                  <c:v>0.97399999999999998</c:v>
                </c:pt>
                <c:pt idx="6643">
                  <c:v>0.97099999999999997</c:v>
                </c:pt>
                <c:pt idx="6644">
                  <c:v>0.97099999999999997</c:v>
                </c:pt>
                <c:pt idx="6645">
                  <c:v>0.97099999999999997</c:v>
                </c:pt>
                <c:pt idx="6646">
                  <c:v>0.97</c:v>
                </c:pt>
                <c:pt idx="6647">
                  <c:v>0.97099999999999997</c:v>
                </c:pt>
                <c:pt idx="6648">
                  <c:v>0.97099999999999997</c:v>
                </c:pt>
                <c:pt idx="6649">
                  <c:v>0.97099999999999997</c:v>
                </c:pt>
                <c:pt idx="6650">
                  <c:v>0.97299999999999998</c:v>
                </c:pt>
                <c:pt idx="6651">
                  <c:v>0.97399999999999998</c:v>
                </c:pt>
                <c:pt idx="6652">
                  <c:v>0.97099999999999997</c:v>
                </c:pt>
                <c:pt idx="6653">
                  <c:v>0.97399999999999998</c:v>
                </c:pt>
                <c:pt idx="6654">
                  <c:v>0.97399999999999998</c:v>
                </c:pt>
                <c:pt idx="6655">
                  <c:v>0.97299999999999998</c:v>
                </c:pt>
                <c:pt idx="6656">
                  <c:v>0.97299999999999998</c:v>
                </c:pt>
                <c:pt idx="6657">
                  <c:v>0.97299999999999998</c:v>
                </c:pt>
                <c:pt idx="6658">
                  <c:v>0.97299999999999998</c:v>
                </c:pt>
                <c:pt idx="6659">
                  <c:v>0.97299999999999998</c:v>
                </c:pt>
                <c:pt idx="6660">
                  <c:v>0.97099999999999997</c:v>
                </c:pt>
                <c:pt idx="6661">
                  <c:v>0.97299999999999998</c:v>
                </c:pt>
                <c:pt idx="6662">
                  <c:v>0.97099999999999997</c:v>
                </c:pt>
                <c:pt idx="6663">
                  <c:v>0.97299999999999998</c:v>
                </c:pt>
                <c:pt idx="6664">
                  <c:v>0.97299999999999998</c:v>
                </c:pt>
                <c:pt idx="6665">
                  <c:v>0.97299999999999998</c:v>
                </c:pt>
                <c:pt idx="6666">
                  <c:v>0.97399999999999998</c:v>
                </c:pt>
                <c:pt idx="6667">
                  <c:v>0.97099999999999997</c:v>
                </c:pt>
                <c:pt idx="6668">
                  <c:v>0.97399999999999998</c:v>
                </c:pt>
                <c:pt idx="6669">
                  <c:v>0.97299999999999998</c:v>
                </c:pt>
                <c:pt idx="6670">
                  <c:v>0.97399999999999998</c:v>
                </c:pt>
                <c:pt idx="6671">
                  <c:v>0.97299999999999998</c:v>
                </c:pt>
                <c:pt idx="6672">
                  <c:v>0.97399999999999998</c:v>
                </c:pt>
                <c:pt idx="6673">
                  <c:v>0.97299999999999998</c:v>
                </c:pt>
                <c:pt idx="6674">
                  <c:v>0.97299999999999998</c:v>
                </c:pt>
                <c:pt idx="6675">
                  <c:v>0.97299999999999998</c:v>
                </c:pt>
                <c:pt idx="6676">
                  <c:v>0.97299999999999998</c:v>
                </c:pt>
                <c:pt idx="6677">
                  <c:v>0.97299999999999998</c:v>
                </c:pt>
                <c:pt idx="6678">
                  <c:v>0.97499999999999998</c:v>
                </c:pt>
                <c:pt idx="6679">
                  <c:v>0.97299999999999998</c:v>
                </c:pt>
                <c:pt idx="6680">
                  <c:v>0.97399999999999998</c:v>
                </c:pt>
                <c:pt idx="6681">
                  <c:v>0.97299999999999998</c:v>
                </c:pt>
                <c:pt idx="6682">
                  <c:v>0.97299999999999998</c:v>
                </c:pt>
                <c:pt idx="6683">
                  <c:v>0.97299999999999998</c:v>
                </c:pt>
                <c:pt idx="6684">
                  <c:v>0.97399999999999998</c:v>
                </c:pt>
                <c:pt idx="6685">
                  <c:v>0.97399999999999998</c:v>
                </c:pt>
                <c:pt idx="6686">
                  <c:v>0.97299999999999998</c:v>
                </c:pt>
                <c:pt idx="6687">
                  <c:v>0.97299999999999998</c:v>
                </c:pt>
                <c:pt idx="6688">
                  <c:v>0.97099999999999997</c:v>
                </c:pt>
                <c:pt idx="6689">
                  <c:v>0.97399999999999998</c:v>
                </c:pt>
                <c:pt idx="6690">
                  <c:v>0.97299999999999998</c:v>
                </c:pt>
                <c:pt idx="6691">
                  <c:v>0.97399999999999998</c:v>
                </c:pt>
                <c:pt idx="6692">
                  <c:v>0.97399999999999998</c:v>
                </c:pt>
                <c:pt idx="6693">
                  <c:v>0.97099999999999997</c:v>
                </c:pt>
                <c:pt idx="6694">
                  <c:v>0.97099999999999997</c:v>
                </c:pt>
                <c:pt idx="6695">
                  <c:v>0.97399999999999998</c:v>
                </c:pt>
                <c:pt idx="6696">
                  <c:v>0.97299999999999998</c:v>
                </c:pt>
                <c:pt idx="6697">
                  <c:v>0.97399999999999998</c:v>
                </c:pt>
                <c:pt idx="6698">
                  <c:v>0.97399999999999998</c:v>
                </c:pt>
                <c:pt idx="6699">
                  <c:v>0.97299999999999998</c:v>
                </c:pt>
                <c:pt idx="6700">
                  <c:v>0.97099999999999997</c:v>
                </c:pt>
                <c:pt idx="6701">
                  <c:v>0.97399999999999998</c:v>
                </c:pt>
                <c:pt idx="6702">
                  <c:v>0.97099999999999997</c:v>
                </c:pt>
                <c:pt idx="6703">
                  <c:v>0.97099999999999997</c:v>
                </c:pt>
                <c:pt idx="6704">
                  <c:v>0.97099999999999997</c:v>
                </c:pt>
                <c:pt idx="6705">
                  <c:v>0.97299999999999998</c:v>
                </c:pt>
                <c:pt idx="6706">
                  <c:v>0.97399999999999998</c:v>
                </c:pt>
                <c:pt idx="6707">
                  <c:v>0.97399999999999998</c:v>
                </c:pt>
                <c:pt idx="6708">
                  <c:v>0.97399999999999998</c:v>
                </c:pt>
                <c:pt idx="6709">
                  <c:v>0.97399999999999998</c:v>
                </c:pt>
                <c:pt idx="6710">
                  <c:v>0.97299999999999998</c:v>
                </c:pt>
                <c:pt idx="6711">
                  <c:v>0.97399999999999998</c:v>
                </c:pt>
                <c:pt idx="6712">
                  <c:v>0.97499999999999998</c:v>
                </c:pt>
                <c:pt idx="6713">
                  <c:v>0.97399999999999998</c:v>
                </c:pt>
                <c:pt idx="6714">
                  <c:v>0.97399999999999998</c:v>
                </c:pt>
                <c:pt idx="6715">
                  <c:v>0.97399999999999998</c:v>
                </c:pt>
                <c:pt idx="6716">
                  <c:v>0.97399999999999998</c:v>
                </c:pt>
                <c:pt idx="6717">
                  <c:v>0.97299999999999998</c:v>
                </c:pt>
                <c:pt idx="6718">
                  <c:v>0.97399999999999998</c:v>
                </c:pt>
                <c:pt idx="6719">
                  <c:v>0.97499999999999998</c:v>
                </c:pt>
                <c:pt idx="6720">
                  <c:v>0.97299999999999998</c:v>
                </c:pt>
                <c:pt idx="6721">
                  <c:v>0.97399999999999998</c:v>
                </c:pt>
                <c:pt idx="6722">
                  <c:v>0.97299999999999998</c:v>
                </c:pt>
                <c:pt idx="6723">
                  <c:v>0.97599999999999998</c:v>
                </c:pt>
                <c:pt idx="6724">
                  <c:v>0.97399999999999998</c:v>
                </c:pt>
                <c:pt idx="6725">
                  <c:v>0.97399999999999998</c:v>
                </c:pt>
                <c:pt idx="6726">
                  <c:v>0.97499999999999998</c:v>
                </c:pt>
                <c:pt idx="6727">
                  <c:v>0.97399999999999998</c:v>
                </c:pt>
                <c:pt idx="6728">
                  <c:v>0.97299999999999998</c:v>
                </c:pt>
                <c:pt idx="6729">
                  <c:v>0.97299999999999998</c:v>
                </c:pt>
                <c:pt idx="6730">
                  <c:v>0.97299999999999998</c:v>
                </c:pt>
                <c:pt idx="6731">
                  <c:v>0.97399999999999998</c:v>
                </c:pt>
                <c:pt idx="6732">
                  <c:v>0.97299999999999998</c:v>
                </c:pt>
                <c:pt idx="6733">
                  <c:v>0.97399999999999998</c:v>
                </c:pt>
                <c:pt idx="6734">
                  <c:v>0.97299999999999998</c:v>
                </c:pt>
                <c:pt idx="6735">
                  <c:v>0.97299999999999998</c:v>
                </c:pt>
                <c:pt idx="6736">
                  <c:v>0.97499999999999998</c:v>
                </c:pt>
                <c:pt idx="6737">
                  <c:v>0.97399999999999998</c:v>
                </c:pt>
                <c:pt idx="6738">
                  <c:v>0.97399999999999998</c:v>
                </c:pt>
                <c:pt idx="6739">
                  <c:v>0.97399999999999998</c:v>
                </c:pt>
                <c:pt idx="6740">
                  <c:v>0.97099999999999997</c:v>
                </c:pt>
                <c:pt idx="6741">
                  <c:v>0.97299999999999998</c:v>
                </c:pt>
                <c:pt idx="6742">
                  <c:v>0.97299999999999998</c:v>
                </c:pt>
                <c:pt idx="6743">
                  <c:v>0.97499999999999998</c:v>
                </c:pt>
                <c:pt idx="6744">
                  <c:v>0.97299999999999998</c:v>
                </c:pt>
                <c:pt idx="6745">
                  <c:v>0.97399999999999998</c:v>
                </c:pt>
                <c:pt idx="6746">
                  <c:v>0.97299999999999998</c:v>
                </c:pt>
                <c:pt idx="6747">
                  <c:v>0.97499999999999998</c:v>
                </c:pt>
                <c:pt idx="6748">
                  <c:v>0.97299999999999998</c:v>
                </c:pt>
                <c:pt idx="6749">
                  <c:v>0.97399999999999998</c:v>
                </c:pt>
                <c:pt idx="6750">
                  <c:v>0.97399999999999998</c:v>
                </c:pt>
                <c:pt idx="6751">
                  <c:v>0.97299999999999998</c:v>
                </c:pt>
                <c:pt idx="6752">
                  <c:v>0.97499999999999998</c:v>
                </c:pt>
                <c:pt idx="6753">
                  <c:v>0.97499999999999998</c:v>
                </c:pt>
                <c:pt idx="6754">
                  <c:v>0.97399999999999998</c:v>
                </c:pt>
                <c:pt idx="6755">
                  <c:v>0.97399999999999998</c:v>
                </c:pt>
                <c:pt idx="6756">
                  <c:v>0.97399999999999998</c:v>
                </c:pt>
                <c:pt idx="6757">
                  <c:v>0.97399999999999998</c:v>
                </c:pt>
                <c:pt idx="6758">
                  <c:v>0.97099999999999997</c:v>
                </c:pt>
                <c:pt idx="6759">
                  <c:v>0.97399999999999998</c:v>
                </c:pt>
                <c:pt idx="6760">
                  <c:v>0.97399999999999998</c:v>
                </c:pt>
                <c:pt idx="6761">
                  <c:v>0.97399999999999998</c:v>
                </c:pt>
                <c:pt idx="6762">
                  <c:v>0.97299999999999998</c:v>
                </c:pt>
                <c:pt idx="6763">
                  <c:v>0.97399999999999998</c:v>
                </c:pt>
                <c:pt idx="6764">
                  <c:v>0.97299999999999998</c:v>
                </c:pt>
                <c:pt idx="6765">
                  <c:v>0.97499999999999998</c:v>
                </c:pt>
                <c:pt idx="6766">
                  <c:v>0.97399999999999998</c:v>
                </c:pt>
                <c:pt idx="6767">
                  <c:v>0.97399999999999998</c:v>
                </c:pt>
                <c:pt idx="6768">
                  <c:v>0.97499999999999998</c:v>
                </c:pt>
                <c:pt idx="6769">
                  <c:v>0.97399999999999998</c:v>
                </c:pt>
                <c:pt idx="6770">
                  <c:v>0.97299999999999998</c:v>
                </c:pt>
                <c:pt idx="6771">
                  <c:v>0.97399999999999998</c:v>
                </c:pt>
                <c:pt idx="6772">
                  <c:v>0.97399999999999998</c:v>
                </c:pt>
                <c:pt idx="6773">
                  <c:v>0.97599999999999998</c:v>
                </c:pt>
                <c:pt idx="6774">
                  <c:v>0.97499999999999998</c:v>
                </c:pt>
                <c:pt idx="6775">
                  <c:v>0.97399999999999998</c:v>
                </c:pt>
                <c:pt idx="6776">
                  <c:v>0.97399999999999998</c:v>
                </c:pt>
                <c:pt idx="6777">
                  <c:v>0.97399999999999998</c:v>
                </c:pt>
                <c:pt idx="6778">
                  <c:v>0.97399999999999998</c:v>
                </c:pt>
                <c:pt idx="6779">
                  <c:v>0.97399999999999998</c:v>
                </c:pt>
                <c:pt idx="6780">
                  <c:v>0.97299999999999998</c:v>
                </c:pt>
                <c:pt idx="6781">
                  <c:v>0.97499999999999998</c:v>
                </c:pt>
                <c:pt idx="6782">
                  <c:v>0.97399999999999998</c:v>
                </c:pt>
                <c:pt idx="6783">
                  <c:v>0.97299999999999998</c:v>
                </c:pt>
                <c:pt idx="6784">
                  <c:v>0.97399999999999998</c:v>
                </c:pt>
                <c:pt idx="6785">
                  <c:v>0.97299999999999998</c:v>
                </c:pt>
                <c:pt idx="6786">
                  <c:v>0.97299999999999998</c:v>
                </c:pt>
                <c:pt idx="6787">
                  <c:v>0.97399999999999998</c:v>
                </c:pt>
                <c:pt idx="6788">
                  <c:v>0.97399999999999998</c:v>
                </c:pt>
                <c:pt idx="6789">
                  <c:v>0.97399999999999998</c:v>
                </c:pt>
                <c:pt idx="6790">
                  <c:v>0.97399999999999998</c:v>
                </c:pt>
                <c:pt idx="6791">
                  <c:v>0.97499999999999998</c:v>
                </c:pt>
                <c:pt idx="6792">
                  <c:v>0.97399999999999998</c:v>
                </c:pt>
                <c:pt idx="6793">
                  <c:v>0.97399999999999998</c:v>
                </c:pt>
                <c:pt idx="6794">
                  <c:v>0.97099999999999997</c:v>
                </c:pt>
                <c:pt idx="6795">
                  <c:v>0.97299999999999998</c:v>
                </c:pt>
                <c:pt idx="6796">
                  <c:v>0.97299999999999998</c:v>
                </c:pt>
                <c:pt idx="6797">
                  <c:v>0.97499999999999998</c:v>
                </c:pt>
                <c:pt idx="6798">
                  <c:v>0.97299999999999998</c:v>
                </c:pt>
                <c:pt idx="6799">
                  <c:v>0.97399999999999998</c:v>
                </c:pt>
                <c:pt idx="6800">
                  <c:v>0.97299999999999998</c:v>
                </c:pt>
                <c:pt idx="6801">
                  <c:v>0.97499999999999998</c:v>
                </c:pt>
                <c:pt idx="6802">
                  <c:v>0.97399999999999998</c:v>
                </c:pt>
                <c:pt idx="6803">
                  <c:v>0.97299999999999998</c:v>
                </c:pt>
                <c:pt idx="6804">
                  <c:v>0.97399999999999998</c:v>
                </c:pt>
                <c:pt idx="6805">
                  <c:v>0.97499999999999998</c:v>
                </c:pt>
                <c:pt idx="6806">
                  <c:v>0.97399999999999998</c:v>
                </c:pt>
                <c:pt idx="6807">
                  <c:v>0.97399999999999998</c:v>
                </c:pt>
                <c:pt idx="6808">
                  <c:v>0.97399999999999998</c:v>
                </c:pt>
                <c:pt idx="6809">
                  <c:v>0.97299999999999998</c:v>
                </c:pt>
                <c:pt idx="6810">
                  <c:v>0.97299999999999998</c:v>
                </c:pt>
                <c:pt idx="6811">
                  <c:v>0.97299999999999998</c:v>
                </c:pt>
                <c:pt idx="6812">
                  <c:v>0.97299999999999998</c:v>
                </c:pt>
                <c:pt idx="6813">
                  <c:v>0.97499999999999998</c:v>
                </c:pt>
                <c:pt idx="6814">
                  <c:v>0.97299999999999998</c:v>
                </c:pt>
                <c:pt idx="6815">
                  <c:v>0.97299999999999998</c:v>
                </c:pt>
                <c:pt idx="6816">
                  <c:v>0.97399999999999998</c:v>
                </c:pt>
                <c:pt idx="6817">
                  <c:v>0.97399999999999998</c:v>
                </c:pt>
                <c:pt idx="6818">
                  <c:v>0.97399999999999998</c:v>
                </c:pt>
                <c:pt idx="6819">
                  <c:v>0.97299999999999998</c:v>
                </c:pt>
                <c:pt idx="6820">
                  <c:v>0.97399999999999998</c:v>
                </c:pt>
                <c:pt idx="6821">
                  <c:v>0.97399999999999998</c:v>
                </c:pt>
                <c:pt idx="6822">
                  <c:v>0.97399999999999998</c:v>
                </c:pt>
                <c:pt idx="6823">
                  <c:v>0.97399999999999998</c:v>
                </c:pt>
                <c:pt idx="6824">
                  <c:v>0.97399999999999998</c:v>
                </c:pt>
                <c:pt idx="6825">
                  <c:v>0.97399999999999998</c:v>
                </c:pt>
                <c:pt idx="6826">
                  <c:v>0.97099999999999997</c:v>
                </c:pt>
                <c:pt idx="6827">
                  <c:v>0.97399999999999998</c:v>
                </c:pt>
                <c:pt idx="6828">
                  <c:v>0.97299999999999998</c:v>
                </c:pt>
                <c:pt idx="6829">
                  <c:v>0.97399999999999998</c:v>
                </c:pt>
                <c:pt idx="6830">
                  <c:v>0.97399999999999998</c:v>
                </c:pt>
                <c:pt idx="6831">
                  <c:v>0.97299999999999998</c:v>
                </c:pt>
                <c:pt idx="6832">
                  <c:v>0.97299999999999998</c:v>
                </c:pt>
                <c:pt idx="6833">
                  <c:v>0.97299999999999998</c:v>
                </c:pt>
                <c:pt idx="6834">
                  <c:v>0.97099999999999997</c:v>
                </c:pt>
                <c:pt idx="6835">
                  <c:v>0.97299999999999998</c:v>
                </c:pt>
                <c:pt idx="6836">
                  <c:v>0.97399999999999998</c:v>
                </c:pt>
                <c:pt idx="6837">
                  <c:v>0.97399999999999998</c:v>
                </c:pt>
                <c:pt idx="6838">
                  <c:v>0.97299999999999998</c:v>
                </c:pt>
                <c:pt idx="6839">
                  <c:v>0.97299999999999998</c:v>
                </c:pt>
                <c:pt idx="6840">
                  <c:v>0.97399999999999998</c:v>
                </c:pt>
                <c:pt idx="6841">
                  <c:v>0.97399999999999998</c:v>
                </c:pt>
                <c:pt idx="6842">
                  <c:v>0.97399999999999998</c:v>
                </c:pt>
                <c:pt idx="6843">
                  <c:v>0.97499999999999998</c:v>
                </c:pt>
                <c:pt idx="6844">
                  <c:v>0.97299999999999998</c:v>
                </c:pt>
                <c:pt idx="6845">
                  <c:v>0.97399999999999998</c:v>
                </c:pt>
                <c:pt idx="6846">
                  <c:v>0.97399999999999998</c:v>
                </c:pt>
                <c:pt idx="6847">
                  <c:v>0.97299999999999998</c:v>
                </c:pt>
                <c:pt idx="6848">
                  <c:v>0.97099999999999997</c:v>
                </c:pt>
                <c:pt idx="6849">
                  <c:v>0.97499999999999998</c:v>
                </c:pt>
                <c:pt idx="6850">
                  <c:v>0.97599999999999998</c:v>
                </c:pt>
                <c:pt idx="6851">
                  <c:v>0.97299999999999998</c:v>
                </c:pt>
                <c:pt idx="6852">
                  <c:v>0.97399999999999998</c:v>
                </c:pt>
                <c:pt idx="6853">
                  <c:v>0.97099999999999997</c:v>
                </c:pt>
                <c:pt idx="6854">
                  <c:v>0.97299999999999998</c:v>
                </c:pt>
                <c:pt idx="6855">
                  <c:v>0.97299999999999998</c:v>
                </c:pt>
                <c:pt idx="6856">
                  <c:v>0.97399999999999998</c:v>
                </c:pt>
                <c:pt idx="6857">
                  <c:v>0.97399999999999998</c:v>
                </c:pt>
                <c:pt idx="6858">
                  <c:v>0.97399999999999998</c:v>
                </c:pt>
                <c:pt idx="6859">
                  <c:v>0.97299999999999998</c:v>
                </c:pt>
                <c:pt idx="6860">
                  <c:v>0.97399999999999998</c:v>
                </c:pt>
                <c:pt idx="6861">
                  <c:v>0.97399999999999998</c:v>
                </c:pt>
                <c:pt idx="6862">
                  <c:v>0.97299999999999998</c:v>
                </c:pt>
                <c:pt idx="6863">
                  <c:v>0.97299999999999998</c:v>
                </c:pt>
                <c:pt idx="6864">
                  <c:v>0.97299999999999998</c:v>
                </c:pt>
                <c:pt idx="6865">
                  <c:v>0.97299999999999998</c:v>
                </c:pt>
                <c:pt idx="6866">
                  <c:v>0.97299999999999998</c:v>
                </c:pt>
                <c:pt idx="6867">
                  <c:v>0.97399999999999998</c:v>
                </c:pt>
                <c:pt idx="6868">
                  <c:v>0.97299999999999998</c:v>
                </c:pt>
                <c:pt idx="6869">
                  <c:v>0.97499999999999998</c:v>
                </c:pt>
                <c:pt idx="6870">
                  <c:v>0.97499999999999998</c:v>
                </c:pt>
                <c:pt idx="6871">
                  <c:v>1.2509999999999999</c:v>
                </c:pt>
                <c:pt idx="6872">
                  <c:v>1.319</c:v>
                </c:pt>
                <c:pt idx="6873">
                  <c:v>1.3839999999999999</c:v>
                </c:pt>
                <c:pt idx="6874">
                  <c:v>1.4339999999999999</c:v>
                </c:pt>
                <c:pt idx="6875">
                  <c:v>1.462</c:v>
                </c:pt>
                <c:pt idx="6876">
                  <c:v>1.036</c:v>
                </c:pt>
                <c:pt idx="6877">
                  <c:v>1</c:v>
                </c:pt>
                <c:pt idx="6878">
                  <c:v>0.99</c:v>
                </c:pt>
                <c:pt idx="6879">
                  <c:v>0.98299999999999998</c:v>
                </c:pt>
                <c:pt idx="6880">
                  <c:v>0.97799999999999998</c:v>
                </c:pt>
                <c:pt idx="6881">
                  <c:v>0.97399999999999998</c:v>
                </c:pt>
                <c:pt idx="6882">
                  <c:v>0.97299999999999998</c:v>
                </c:pt>
                <c:pt idx="6883">
                  <c:v>0.97099999999999997</c:v>
                </c:pt>
                <c:pt idx="6884">
                  <c:v>0.96899999999999997</c:v>
                </c:pt>
                <c:pt idx="6885">
                  <c:v>0.97</c:v>
                </c:pt>
                <c:pt idx="6886">
                  <c:v>0.96899999999999997</c:v>
                </c:pt>
                <c:pt idx="6887">
                  <c:v>0.96799999999999997</c:v>
                </c:pt>
                <c:pt idx="6888">
                  <c:v>0.96899999999999997</c:v>
                </c:pt>
                <c:pt idx="6889">
                  <c:v>0.96899999999999997</c:v>
                </c:pt>
                <c:pt idx="6890">
                  <c:v>0.97</c:v>
                </c:pt>
                <c:pt idx="6891">
                  <c:v>0.96799999999999997</c:v>
                </c:pt>
                <c:pt idx="6892">
                  <c:v>0.97</c:v>
                </c:pt>
                <c:pt idx="6893">
                  <c:v>0.96799999999999997</c:v>
                </c:pt>
                <c:pt idx="6894">
                  <c:v>0.96899999999999997</c:v>
                </c:pt>
                <c:pt idx="6895">
                  <c:v>0.96899999999999997</c:v>
                </c:pt>
                <c:pt idx="6896">
                  <c:v>0.96899999999999997</c:v>
                </c:pt>
                <c:pt idx="6897">
                  <c:v>0.97</c:v>
                </c:pt>
                <c:pt idx="6898">
                  <c:v>0.96799999999999997</c:v>
                </c:pt>
                <c:pt idx="6899">
                  <c:v>0.96799999999999997</c:v>
                </c:pt>
                <c:pt idx="6900">
                  <c:v>0.96799999999999997</c:v>
                </c:pt>
                <c:pt idx="6901">
                  <c:v>0.97</c:v>
                </c:pt>
                <c:pt idx="6902">
                  <c:v>0.96899999999999997</c:v>
                </c:pt>
                <c:pt idx="6903">
                  <c:v>0.97</c:v>
                </c:pt>
                <c:pt idx="6904">
                  <c:v>0.96899999999999997</c:v>
                </c:pt>
                <c:pt idx="6905">
                  <c:v>0.96899999999999997</c:v>
                </c:pt>
                <c:pt idx="6906">
                  <c:v>0.96899999999999997</c:v>
                </c:pt>
                <c:pt idx="6907">
                  <c:v>0.96799999999999997</c:v>
                </c:pt>
                <c:pt idx="6908">
                  <c:v>0.96899999999999997</c:v>
                </c:pt>
                <c:pt idx="6909">
                  <c:v>0.96899999999999997</c:v>
                </c:pt>
                <c:pt idx="6910">
                  <c:v>0.96799999999999997</c:v>
                </c:pt>
                <c:pt idx="6911">
                  <c:v>0.96899999999999997</c:v>
                </c:pt>
                <c:pt idx="6912">
                  <c:v>0.96899999999999997</c:v>
                </c:pt>
                <c:pt idx="6913">
                  <c:v>0.96899999999999997</c:v>
                </c:pt>
                <c:pt idx="6914">
                  <c:v>0.96599999999999997</c:v>
                </c:pt>
                <c:pt idx="6915">
                  <c:v>0.96899999999999997</c:v>
                </c:pt>
                <c:pt idx="6916">
                  <c:v>0.96899999999999997</c:v>
                </c:pt>
                <c:pt idx="6917">
                  <c:v>0.96899999999999997</c:v>
                </c:pt>
                <c:pt idx="6918">
                  <c:v>0.96899999999999997</c:v>
                </c:pt>
                <c:pt idx="6919">
                  <c:v>0.96899999999999997</c:v>
                </c:pt>
                <c:pt idx="6920">
                  <c:v>0.97</c:v>
                </c:pt>
                <c:pt idx="6921">
                  <c:v>0.97</c:v>
                </c:pt>
                <c:pt idx="6922">
                  <c:v>0.97</c:v>
                </c:pt>
                <c:pt idx="6923">
                  <c:v>0.96899999999999997</c:v>
                </c:pt>
                <c:pt idx="6924">
                  <c:v>0.97</c:v>
                </c:pt>
                <c:pt idx="6925">
                  <c:v>0.97</c:v>
                </c:pt>
                <c:pt idx="6926">
                  <c:v>0.96899999999999997</c:v>
                </c:pt>
                <c:pt idx="6927">
                  <c:v>0.96899999999999997</c:v>
                </c:pt>
                <c:pt idx="6928">
                  <c:v>0.97</c:v>
                </c:pt>
                <c:pt idx="6929">
                  <c:v>0.96799999999999997</c:v>
                </c:pt>
                <c:pt idx="6930">
                  <c:v>0.97</c:v>
                </c:pt>
                <c:pt idx="6931">
                  <c:v>0.97</c:v>
                </c:pt>
                <c:pt idx="6932">
                  <c:v>0.96899999999999997</c:v>
                </c:pt>
                <c:pt idx="6933">
                  <c:v>0.96899999999999997</c:v>
                </c:pt>
                <c:pt idx="6934">
                  <c:v>0.97099999999999997</c:v>
                </c:pt>
                <c:pt idx="6935">
                  <c:v>0.96799999999999997</c:v>
                </c:pt>
                <c:pt idx="6936">
                  <c:v>0.97099999999999997</c:v>
                </c:pt>
                <c:pt idx="6937">
                  <c:v>0.96899999999999997</c:v>
                </c:pt>
                <c:pt idx="6938">
                  <c:v>0.97</c:v>
                </c:pt>
                <c:pt idx="6939">
                  <c:v>0.96899999999999997</c:v>
                </c:pt>
                <c:pt idx="6940">
                  <c:v>0.97</c:v>
                </c:pt>
                <c:pt idx="6941">
                  <c:v>0.96899999999999997</c:v>
                </c:pt>
                <c:pt idx="6942">
                  <c:v>0.97099999999999997</c:v>
                </c:pt>
                <c:pt idx="6943">
                  <c:v>0.97</c:v>
                </c:pt>
                <c:pt idx="6944">
                  <c:v>0.96799999999999997</c:v>
                </c:pt>
                <c:pt idx="6945">
                  <c:v>0.97299999999999998</c:v>
                </c:pt>
                <c:pt idx="6946">
                  <c:v>0.97</c:v>
                </c:pt>
                <c:pt idx="6947">
                  <c:v>0.97</c:v>
                </c:pt>
                <c:pt idx="6948">
                  <c:v>0.97099999999999997</c:v>
                </c:pt>
                <c:pt idx="6949">
                  <c:v>0.97299999999999998</c:v>
                </c:pt>
                <c:pt idx="6950">
                  <c:v>0.97299999999999998</c:v>
                </c:pt>
                <c:pt idx="6951">
                  <c:v>0.97</c:v>
                </c:pt>
                <c:pt idx="6952">
                  <c:v>0.97099999999999997</c:v>
                </c:pt>
                <c:pt idx="6953">
                  <c:v>0.96899999999999997</c:v>
                </c:pt>
                <c:pt idx="6954">
                  <c:v>0.97299999999999998</c:v>
                </c:pt>
                <c:pt idx="6955">
                  <c:v>0.96899999999999997</c:v>
                </c:pt>
                <c:pt idx="6956">
                  <c:v>0.97</c:v>
                </c:pt>
                <c:pt idx="6957">
                  <c:v>0.97</c:v>
                </c:pt>
                <c:pt idx="6958">
                  <c:v>0.97</c:v>
                </c:pt>
                <c:pt idx="6959">
                  <c:v>0.97</c:v>
                </c:pt>
                <c:pt idx="6960">
                  <c:v>0.97</c:v>
                </c:pt>
                <c:pt idx="6961">
                  <c:v>0.97299999999999998</c:v>
                </c:pt>
                <c:pt idx="6962">
                  <c:v>0.97</c:v>
                </c:pt>
                <c:pt idx="6963">
                  <c:v>0.97099999999999997</c:v>
                </c:pt>
                <c:pt idx="6964">
                  <c:v>0.97099999999999997</c:v>
                </c:pt>
                <c:pt idx="6965">
                  <c:v>0.97099999999999997</c:v>
                </c:pt>
                <c:pt idx="6966">
                  <c:v>0.97099999999999997</c:v>
                </c:pt>
                <c:pt idx="6967">
                  <c:v>0.97099999999999997</c:v>
                </c:pt>
                <c:pt idx="6968">
                  <c:v>0.97</c:v>
                </c:pt>
                <c:pt idx="6969">
                  <c:v>0.97099999999999997</c:v>
                </c:pt>
                <c:pt idx="6970">
                  <c:v>0.97299999999999998</c:v>
                </c:pt>
                <c:pt idx="6971">
                  <c:v>0.97</c:v>
                </c:pt>
                <c:pt idx="6972">
                  <c:v>0.97</c:v>
                </c:pt>
                <c:pt idx="6973">
                  <c:v>0.97299999999999998</c:v>
                </c:pt>
                <c:pt idx="6974">
                  <c:v>0.97</c:v>
                </c:pt>
                <c:pt idx="6975">
                  <c:v>0.97</c:v>
                </c:pt>
                <c:pt idx="6976">
                  <c:v>0.97</c:v>
                </c:pt>
                <c:pt idx="6977">
                  <c:v>0.97</c:v>
                </c:pt>
                <c:pt idx="6978">
                  <c:v>0.97099999999999997</c:v>
                </c:pt>
                <c:pt idx="6979">
                  <c:v>0.97299999999999998</c:v>
                </c:pt>
                <c:pt idx="6980">
                  <c:v>0.97</c:v>
                </c:pt>
                <c:pt idx="6981">
                  <c:v>0.97</c:v>
                </c:pt>
                <c:pt idx="6982">
                  <c:v>0.97099999999999997</c:v>
                </c:pt>
                <c:pt idx="6983">
                  <c:v>0.97099999999999997</c:v>
                </c:pt>
                <c:pt idx="6984">
                  <c:v>0.97099999999999997</c:v>
                </c:pt>
                <c:pt idx="6985">
                  <c:v>0.97299999999999998</c:v>
                </c:pt>
                <c:pt idx="6986">
                  <c:v>0.97</c:v>
                </c:pt>
                <c:pt idx="6987">
                  <c:v>0.97099999999999997</c:v>
                </c:pt>
                <c:pt idx="6988">
                  <c:v>0.97099999999999997</c:v>
                </c:pt>
                <c:pt idx="6989">
                  <c:v>0.96799999999999997</c:v>
                </c:pt>
                <c:pt idx="6990">
                  <c:v>0.97</c:v>
                </c:pt>
                <c:pt idx="6991">
                  <c:v>0.97</c:v>
                </c:pt>
                <c:pt idx="6992">
                  <c:v>0.97</c:v>
                </c:pt>
                <c:pt idx="6993">
                  <c:v>0.97099999999999997</c:v>
                </c:pt>
                <c:pt idx="6994">
                  <c:v>0.97299999999999998</c:v>
                </c:pt>
                <c:pt idx="6995">
                  <c:v>0.97</c:v>
                </c:pt>
                <c:pt idx="6996">
                  <c:v>0.97399999999999998</c:v>
                </c:pt>
                <c:pt idx="6997">
                  <c:v>0.97299999999999998</c:v>
                </c:pt>
                <c:pt idx="6998">
                  <c:v>0.97099999999999997</c:v>
                </c:pt>
                <c:pt idx="6999">
                  <c:v>0.97099999999999997</c:v>
                </c:pt>
                <c:pt idx="7000">
                  <c:v>0.97099999999999997</c:v>
                </c:pt>
                <c:pt idx="7001">
                  <c:v>0.97099999999999997</c:v>
                </c:pt>
                <c:pt idx="7002">
                  <c:v>0.97099999999999997</c:v>
                </c:pt>
                <c:pt idx="7003">
                  <c:v>0.97299999999999998</c:v>
                </c:pt>
                <c:pt idx="7004">
                  <c:v>0.97099999999999997</c:v>
                </c:pt>
                <c:pt idx="7005">
                  <c:v>0.97399999999999998</c:v>
                </c:pt>
                <c:pt idx="7006">
                  <c:v>0.97499999999999998</c:v>
                </c:pt>
                <c:pt idx="7007">
                  <c:v>0.97299999999999998</c:v>
                </c:pt>
                <c:pt idx="7008">
                  <c:v>0.97099999999999997</c:v>
                </c:pt>
                <c:pt idx="7009">
                  <c:v>0.97299999999999998</c:v>
                </c:pt>
                <c:pt idx="7010">
                  <c:v>0.97299999999999998</c:v>
                </c:pt>
                <c:pt idx="7011">
                  <c:v>0.97299999999999998</c:v>
                </c:pt>
                <c:pt idx="7012">
                  <c:v>0.97</c:v>
                </c:pt>
                <c:pt idx="7013">
                  <c:v>0.97299999999999998</c:v>
                </c:pt>
                <c:pt idx="7014">
                  <c:v>0.97099999999999997</c:v>
                </c:pt>
                <c:pt idx="7015">
                  <c:v>0.97299999999999998</c:v>
                </c:pt>
                <c:pt idx="7016">
                  <c:v>0.97299999999999998</c:v>
                </c:pt>
                <c:pt idx="7017">
                  <c:v>0.97099999999999997</c:v>
                </c:pt>
                <c:pt idx="7018">
                  <c:v>0.97099999999999997</c:v>
                </c:pt>
                <c:pt idx="7019">
                  <c:v>0.97099999999999997</c:v>
                </c:pt>
                <c:pt idx="7020">
                  <c:v>0.97399999999999998</c:v>
                </c:pt>
                <c:pt idx="7021">
                  <c:v>0.97099999999999997</c:v>
                </c:pt>
                <c:pt idx="7022">
                  <c:v>0.97299999999999998</c:v>
                </c:pt>
                <c:pt idx="7023">
                  <c:v>0.97</c:v>
                </c:pt>
                <c:pt idx="7024">
                  <c:v>0.97299999999999998</c:v>
                </c:pt>
                <c:pt idx="7025">
                  <c:v>0.97399999999999998</c:v>
                </c:pt>
                <c:pt idx="7026">
                  <c:v>0.97299999999999998</c:v>
                </c:pt>
                <c:pt idx="7027">
                  <c:v>0.97299999999999998</c:v>
                </c:pt>
                <c:pt idx="7028">
                  <c:v>0.97299999999999998</c:v>
                </c:pt>
                <c:pt idx="7029">
                  <c:v>0.97099999999999997</c:v>
                </c:pt>
                <c:pt idx="7030">
                  <c:v>0.97099999999999997</c:v>
                </c:pt>
                <c:pt idx="7031">
                  <c:v>0.97099999999999997</c:v>
                </c:pt>
                <c:pt idx="7032">
                  <c:v>0.97299999999999998</c:v>
                </c:pt>
                <c:pt idx="7033">
                  <c:v>0.97099999999999997</c:v>
                </c:pt>
                <c:pt idx="7034">
                  <c:v>0.97299999999999998</c:v>
                </c:pt>
                <c:pt idx="7035">
                  <c:v>0.97399999999999998</c:v>
                </c:pt>
                <c:pt idx="7036">
                  <c:v>0.97299999999999998</c:v>
                </c:pt>
                <c:pt idx="7037">
                  <c:v>0.97299999999999998</c:v>
                </c:pt>
                <c:pt idx="7038">
                  <c:v>0.97399999999999998</c:v>
                </c:pt>
                <c:pt idx="7039">
                  <c:v>0.97299999999999998</c:v>
                </c:pt>
                <c:pt idx="7040">
                  <c:v>0.97299999999999998</c:v>
                </c:pt>
                <c:pt idx="7041">
                  <c:v>0.97399999999999998</c:v>
                </c:pt>
                <c:pt idx="7042">
                  <c:v>0.97299999999999998</c:v>
                </c:pt>
                <c:pt idx="7043">
                  <c:v>0.97299999999999998</c:v>
                </c:pt>
                <c:pt idx="7044">
                  <c:v>0.97299999999999998</c:v>
                </c:pt>
                <c:pt idx="7045">
                  <c:v>0.97399999999999998</c:v>
                </c:pt>
                <c:pt idx="7046">
                  <c:v>0.97099999999999997</c:v>
                </c:pt>
                <c:pt idx="7047">
                  <c:v>0.97399999999999998</c:v>
                </c:pt>
                <c:pt idx="7048">
                  <c:v>0.97399999999999998</c:v>
                </c:pt>
                <c:pt idx="7049">
                  <c:v>0.97399999999999998</c:v>
                </c:pt>
                <c:pt idx="7050">
                  <c:v>0.97399999999999998</c:v>
                </c:pt>
                <c:pt idx="7051">
                  <c:v>0.97399999999999998</c:v>
                </c:pt>
                <c:pt idx="7052">
                  <c:v>0.97099999999999997</c:v>
                </c:pt>
                <c:pt idx="7053">
                  <c:v>0.97299999999999998</c:v>
                </c:pt>
                <c:pt idx="7054">
                  <c:v>0.97399999999999998</c:v>
                </c:pt>
                <c:pt idx="7055">
                  <c:v>0.97299999999999998</c:v>
                </c:pt>
                <c:pt idx="7056">
                  <c:v>0.97399999999999998</c:v>
                </c:pt>
                <c:pt idx="7057">
                  <c:v>0.97399999999999998</c:v>
                </c:pt>
                <c:pt idx="7058">
                  <c:v>0.97399999999999998</c:v>
                </c:pt>
                <c:pt idx="7059">
                  <c:v>0.97399999999999998</c:v>
                </c:pt>
                <c:pt idx="7060">
                  <c:v>0.97399999999999998</c:v>
                </c:pt>
                <c:pt idx="7061">
                  <c:v>0.97299999999999998</c:v>
                </c:pt>
                <c:pt idx="7062">
                  <c:v>0.97299999999999998</c:v>
                </c:pt>
                <c:pt idx="7063">
                  <c:v>0.97099999999999997</c:v>
                </c:pt>
                <c:pt idx="7064">
                  <c:v>0.97299999999999998</c:v>
                </c:pt>
                <c:pt idx="7065">
                  <c:v>0.97299999999999998</c:v>
                </c:pt>
                <c:pt idx="7066">
                  <c:v>0.97299999999999998</c:v>
                </c:pt>
                <c:pt idx="7067">
                  <c:v>0.97299999999999998</c:v>
                </c:pt>
                <c:pt idx="7068">
                  <c:v>0.97399999999999998</c:v>
                </c:pt>
                <c:pt idx="7069">
                  <c:v>0.97399999999999998</c:v>
                </c:pt>
                <c:pt idx="7070">
                  <c:v>0.97299999999999998</c:v>
                </c:pt>
                <c:pt idx="7071">
                  <c:v>0.97399999999999998</c:v>
                </c:pt>
                <c:pt idx="7072">
                  <c:v>0.97499999999999998</c:v>
                </c:pt>
                <c:pt idx="7073">
                  <c:v>0.97299999999999998</c:v>
                </c:pt>
                <c:pt idx="7074">
                  <c:v>0.97299999999999998</c:v>
                </c:pt>
                <c:pt idx="7075">
                  <c:v>0.97299999999999998</c:v>
                </c:pt>
                <c:pt idx="7076">
                  <c:v>0.97299999999999998</c:v>
                </c:pt>
                <c:pt idx="7077">
                  <c:v>0.97099999999999997</c:v>
                </c:pt>
                <c:pt idx="7078">
                  <c:v>0.97399999999999998</c:v>
                </c:pt>
                <c:pt idx="7079">
                  <c:v>0.97399999999999998</c:v>
                </c:pt>
                <c:pt idx="7080">
                  <c:v>0.97099999999999997</c:v>
                </c:pt>
                <c:pt idx="7081">
                  <c:v>0.97399999999999998</c:v>
                </c:pt>
                <c:pt idx="7082">
                  <c:v>0.97399999999999998</c:v>
                </c:pt>
                <c:pt idx="7083">
                  <c:v>0.97299999999999998</c:v>
                </c:pt>
                <c:pt idx="7084">
                  <c:v>0.97399999999999998</c:v>
                </c:pt>
                <c:pt idx="7085">
                  <c:v>0.97399999999999998</c:v>
                </c:pt>
                <c:pt idx="7086">
                  <c:v>0.97299999999999998</c:v>
                </c:pt>
                <c:pt idx="7087">
                  <c:v>0.97299999999999998</c:v>
                </c:pt>
                <c:pt idx="7088">
                  <c:v>0.97399999999999998</c:v>
                </c:pt>
                <c:pt idx="7089">
                  <c:v>0.97299999999999998</c:v>
                </c:pt>
                <c:pt idx="7090">
                  <c:v>0.97399999999999998</c:v>
                </c:pt>
                <c:pt idx="7091">
                  <c:v>0.97299999999999998</c:v>
                </c:pt>
                <c:pt idx="7092">
                  <c:v>0.97399999999999998</c:v>
                </c:pt>
                <c:pt idx="7093">
                  <c:v>0.97399999999999998</c:v>
                </c:pt>
                <c:pt idx="7094">
                  <c:v>0.97499999999999998</c:v>
                </c:pt>
                <c:pt idx="7095">
                  <c:v>0.97299999999999998</c:v>
                </c:pt>
                <c:pt idx="7096">
                  <c:v>0.97299999999999998</c:v>
                </c:pt>
                <c:pt idx="7097">
                  <c:v>0.97299999999999998</c:v>
                </c:pt>
                <c:pt idx="7098">
                  <c:v>0.97399999999999998</c:v>
                </c:pt>
                <c:pt idx="7099">
                  <c:v>0.97399999999999998</c:v>
                </c:pt>
                <c:pt idx="7100">
                  <c:v>0.97499999999999998</c:v>
                </c:pt>
                <c:pt idx="7101">
                  <c:v>0.97299999999999998</c:v>
                </c:pt>
                <c:pt idx="7102">
                  <c:v>0.97599999999999998</c:v>
                </c:pt>
                <c:pt idx="7103">
                  <c:v>0.97299999999999998</c:v>
                </c:pt>
                <c:pt idx="7104">
                  <c:v>0.97399999999999998</c:v>
                </c:pt>
                <c:pt idx="7105">
                  <c:v>0.97299999999999998</c:v>
                </c:pt>
                <c:pt idx="7106">
                  <c:v>0.97299999999999998</c:v>
                </c:pt>
                <c:pt idx="7107">
                  <c:v>0.97399999999999998</c:v>
                </c:pt>
                <c:pt idx="7108">
                  <c:v>0.97399999999999998</c:v>
                </c:pt>
                <c:pt idx="7109">
                  <c:v>0.97299999999999998</c:v>
                </c:pt>
                <c:pt idx="7110">
                  <c:v>0.97399999999999998</c:v>
                </c:pt>
                <c:pt idx="7111">
                  <c:v>0.97399999999999998</c:v>
                </c:pt>
                <c:pt idx="7112">
                  <c:v>0.97299999999999998</c:v>
                </c:pt>
                <c:pt idx="7113">
                  <c:v>0.97099999999999997</c:v>
                </c:pt>
                <c:pt idx="7114">
                  <c:v>0.97399999999999998</c:v>
                </c:pt>
                <c:pt idx="7115">
                  <c:v>0.97299999999999998</c:v>
                </c:pt>
                <c:pt idx="7116">
                  <c:v>0.97399999999999998</c:v>
                </c:pt>
                <c:pt idx="7117">
                  <c:v>0.97299999999999998</c:v>
                </c:pt>
                <c:pt idx="7118">
                  <c:v>0.97299999999999998</c:v>
                </c:pt>
                <c:pt idx="7119">
                  <c:v>0.97299999999999998</c:v>
                </c:pt>
                <c:pt idx="7120">
                  <c:v>0.97299999999999998</c:v>
                </c:pt>
                <c:pt idx="7121">
                  <c:v>0.97099999999999997</c:v>
                </c:pt>
                <c:pt idx="7122">
                  <c:v>0.97299999999999998</c:v>
                </c:pt>
                <c:pt idx="7123">
                  <c:v>0.97499999999999998</c:v>
                </c:pt>
                <c:pt idx="7124">
                  <c:v>0.97099999999999997</c:v>
                </c:pt>
                <c:pt idx="7125">
                  <c:v>0.97399999999999998</c:v>
                </c:pt>
                <c:pt idx="7126">
                  <c:v>0.97399999999999998</c:v>
                </c:pt>
                <c:pt idx="7127">
                  <c:v>0.97099999999999997</c:v>
                </c:pt>
                <c:pt idx="7128">
                  <c:v>0.97399999999999998</c:v>
                </c:pt>
                <c:pt idx="7129">
                  <c:v>0.97299999999999998</c:v>
                </c:pt>
                <c:pt idx="7130">
                  <c:v>0.97399999999999998</c:v>
                </c:pt>
                <c:pt idx="7131">
                  <c:v>0.97299999999999998</c:v>
                </c:pt>
                <c:pt idx="7132">
                  <c:v>0.97399999999999998</c:v>
                </c:pt>
                <c:pt idx="7133">
                  <c:v>0.97499999999999998</c:v>
                </c:pt>
                <c:pt idx="7134">
                  <c:v>0.97299999999999998</c:v>
                </c:pt>
                <c:pt idx="7135">
                  <c:v>0.97399999999999998</c:v>
                </c:pt>
                <c:pt idx="7136">
                  <c:v>0.97499999999999998</c:v>
                </c:pt>
                <c:pt idx="7137">
                  <c:v>0.97499999999999998</c:v>
                </c:pt>
                <c:pt idx="7138">
                  <c:v>0.97399999999999998</c:v>
                </c:pt>
                <c:pt idx="7139">
                  <c:v>0.97499999999999998</c:v>
                </c:pt>
                <c:pt idx="7140">
                  <c:v>0.97399999999999998</c:v>
                </c:pt>
                <c:pt idx="7141">
                  <c:v>0.97499999999999998</c:v>
                </c:pt>
                <c:pt idx="7142">
                  <c:v>0.97399999999999998</c:v>
                </c:pt>
                <c:pt idx="7143">
                  <c:v>0.97599999999999998</c:v>
                </c:pt>
                <c:pt idx="7144">
                  <c:v>0.97599999999999998</c:v>
                </c:pt>
                <c:pt idx="7145">
                  <c:v>0.97499999999999998</c:v>
                </c:pt>
                <c:pt idx="7146">
                  <c:v>0.97599999999999998</c:v>
                </c:pt>
                <c:pt idx="7147">
                  <c:v>0.97499999999999998</c:v>
                </c:pt>
                <c:pt idx="7148">
                  <c:v>0.97499999999999998</c:v>
                </c:pt>
                <c:pt idx="7149">
                  <c:v>0.97299999999999998</c:v>
                </c:pt>
                <c:pt idx="7150">
                  <c:v>0.97399999999999998</c:v>
                </c:pt>
                <c:pt idx="7151">
                  <c:v>0.97399999999999998</c:v>
                </c:pt>
                <c:pt idx="7152">
                  <c:v>0.97299999999999998</c:v>
                </c:pt>
                <c:pt idx="7153">
                  <c:v>0.97499999999999998</c:v>
                </c:pt>
                <c:pt idx="7154">
                  <c:v>0.97499999999999998</c:v>
                </c:pt>
                <c:pt idx="7155">
                  <c:v>0.97499999999999998</c:v>
                </c:pt>
                <c:pt idx="7156">
                  <c:v>0.97399999999999998</c:v>
                </c:pt>
                <c:pt idx="7157">
                  <c:v>0.97599999999999998</c:v>
                </c:pt>
                <c:pt idx="7158">
                  <c:v>0.97599999999999998</c:v>
                </c:pt>
                <c:pt idx="7159">
                  <c:v>0.97599999999999998</c:v>
                </c:pt>
                <c:pt idx="7160">
                  <c:v>0.97799999999999998</c:v>
                </c:pt>
                <c:pt idx="7161">
                  <c:v>0.97599999999999998</c:v>
                </c:pt>
                <c:pt idx="7162">
                  <c:v>0.97399999999999998</c:v>
                </c:pt>
                <c:pt idx="7163">
                  <c:v>0.97299999999999998</c:v>
                </c:pt>
                <c:pt idx="7164">
                  <c:v>0.97399999999999998</c:v>
                </c:pt>
                <c:pt idx="7165">
                  <c:v>0.97499999999999998</c:v>
                </c:pt>
                <c:pt idx="7166">
                  <c:v>0.97499999999999998</c:v>
                </c:pt>
                <c:pt idx="7167">
                  <c:v>0.97399999999999998</c:v>
                </c:pt>
                <c:pt idx="7168">
                  <c:v>0.97399999999999998</c:v>
                </c:pt>
                <c:pt idx="7169">
                  <c:v>0.97299999999999998</c:v>
                </c:pt>
                <c:pt idx="7170">
                  <c:v>0.97399999999999998</c:v>
                </c:pt>
                <c:pt idx="7171">
                  <c:v>0.97399999999999998</c:v>
                </c:pt>
                <c:pt idx="7172">
                  <c:v>0.97599999999999998</c:v>
                </c:pt>
                <c:pt idx="7173">
                  <c:v>0.97299999999999998</c:v>
                </c:pt>
                <c:pt idx="7174">
                  <c:v>0.97499999999999998</c:v>
                </c:pt>
                <c:pt idx="7175">
                  <c:v>0.97399999999999998</c:v>
                </c:pt>
                <c:pt idx="7176">
                  <c:v>0.97399999999999998</c:v>
                </c:pt>
                <c:pt idx="7177">
                  <c:v>0.97499999999999998</c:v>
                </c:pt>
                <c:pt idx="7178">
                  <c:v>0.97499999999999998</c:v>
                </c:pt>
                <c:pt idx="7179">
                  <c:v>0.97399999999999998</c:v>
                </c:pt>
                <c:pt idx="7180">
                  <c:v>0.97399999999999998</c:v>
                </c:pt>
                <c:pt idx="7181">
                  <c:v>0.97399999999999998</c:v>
                </c:pt>
                <c:pt idx="7182">
                  <c:v>0.97299999999999998</c:v>
                </c:pt>
                <c:pt idx="7183">
                  <c:v>0.97399999999999998</c:v>
                </c:pt>
                <c:pt idx="7184">
                  <c:v>0.97499999999999998</c:v>
                </c:pt>
                <c:pt idx="7185">
                  <c:v>0.97299999999999998</c:v>
                </c:pt>
                <c:pt idx="7186">
                  <c:v>0.97399999999999998</c:v>
                </c:pt>
                <c:pt idx="7187">
                  <c:v>0.97499999999999998</c:v>
                </c:pt>
                <c:pt idx="7188">
                  <c:v>0.97399999999999998</c:v>
                </c:pt>
                <c:pt idx="7189">
                  <c:v>0.97399999999999998</c:v>
                </c:pt>
                <c:pt idx="7190">
                  <c:v>0.97499999999999998</c:v>
                </c:pt>
                <c:pt idx="7191">
                  <c:v>0.97399999999999998</c:v>
                </c:pt>
                <c:pt idx="7192">
                  <c:v>0.97599999999999998</c:v>
                </c:pt>
                <c:pt idx="7193">
                  <c:v>0.97399999999999998</c:v>
                </c:pt>
                <c:pt idx="7194">
                  <c:v>0.97399999999999998</c:v>
                </c:pt>
                <c:pt idx="7195">
                  <c:v>0.97399999999999998</c:v>
                </c:pt>
                <c:pt idx="7196">
                  <c:v>0.97399999999999998</c:v>
                </c:pt>
                <c:pt idx="7197">
                  <c:v>0.97499999999999998</c:v>
                </c:pt>
                <c:pt idx="7198">
                  <c:v>0.97499999999999998</c:v>
                </c:pt>
                <c:pt idx="7199">
                  <c:v>0.97399999999999998</c:v>
                </c:pt>
                <c:pt idx="7200">
                  <c:v>0.97499999999999998</c:v>
                </c:pt>
                <c:pt idx="7201">
                  <c:v>0.97399999999999998</c:v>
                </c:pt>
                <c:pt idx="7202">
                  <c:v>1.238</c:v>
                </c:pt>
                <c:pt idx="7203">
                  <c:v>1.329</c:v>
                </c:pt>
                <c:pt idx="7204">
                  <c:v>1.411</c:v>
                </c:pt>
                <c:pt idx="7205">
                  <c:v>1.482</c:v>
                </c:pt>
                <c:pt idx="7206">
                  <c:v>1.524</c:v>
                </c:pt>
                <c:pt idx="7207">
                  <c:v>1.123</c:v>
                </c:pt>
                <c:pt idx="7208">
                  <c:v>1.0189999999999999</c:v>
                </c:pt>
                <c:pt idx="7209">
                  <c:v>1</c:v>
                </c:pt>
                <c:pt idx="7210">
                  <c:v>0.99299999999999999</c:v>
                </c:pt>
                <c:pt idx="7211">
                  <c:v>0.98099999999999998</c:v>
                </c:pt>
                <c:pt idx="7212">
                  <c:v>0.97899999999999998</c:v>
                </c:pt>
                <c:pt idx="7213">
                  <c:v>0.97499999999999998</c:v>
                </c:pt>
                <c:pt idx="7214">
                  <c:v>0.97399999999999998</c:v>
                </c:pt>
                <c:pt idx="7215">
                  <c:v>0.97299999999999998</c:v>
                </c:pt>
                <c:pt idx="7216">
                  <c:v>0.97299999999999998</c:v>
                </c:pt>
                <c:pt idx="7217">
                  <c:v>0.97</c:v>
                </c:pt>
                <c:pt idx="7218">
                  <c:v>0.96799999999999997</c:v>
                </c:pt>
                <c:pt idx="7219">
                  <c:v>0.96799999999999997</c:v>
                </c:pt>
                <c:pt idx="7220">
                  <c:v>0.96899999999999997</c:v>
                </c:pt>
                <c:pt idx="7221">
                  <c:v>0.96799999999999997</c:v>
                </c:pt>
                <c:pt idx="7222">
                  <c:v>0.96799999999999997</c:v>
                </c:pt>
                <c:pt idx="7223">
                  <c:v>0.96899999999999997</c:v>
                </c:pt>
                <c:pt idx="7224">
                  <c:v>0.96799999999999997</c:v>
                </c:pt>
                <c:pt idx="7225">
                  <c:v>0.96799999999999997</c:v>
                </c:pt>
                <c:pt idx="7226">
                  <c:v>0.96799999999999997</c:v>
                </c:pt>
                <c:pt idx="7227">
                  <c:v>0.96899999999999997</c:v>
                </c:pt>
                <c:pt idx="7228">
                  <c:v>0.96899999999999997</c:v>
                </c:pt>
                <c:pt idx="7229">
                  <c:v>0.96799999999999997</c:v>
                </c:pt>
                <c:pt idx="7230">
                  <c:v>0.96799999999999997</c:v>
                </c:pt>
                <c:pt idx="7231">
                  <c:v>0.96799999999999997</c:v>
                </c:pt>
                <c:pt idx="7232">
                  <c:v>0.96799999999999997</c:v>
                </c:pt>
                <c:pt idx="7233">
                  <c:v>0.96799999999999997</c:v>
                </c:pt>
                <c:pt idx="7234">
                  <c:v>0.96799999999999997</c:v>
                </c:pt>
                <c:pt idx="7235">
                  <c:v>0.96799999999999997</c:v>
                </c:pt>
                <c:pt idx="7236">
                  <c:v>0.96799999999999997</c:v>
                </c:pt>
                <c:pt idx="7237">
                  <c:v>0.96899999999999997</c:v>
                </c:pt>
                <c:pt idx="7238">
                  <c:v>0.97</c:v>
                </c:pt>
                <c:pt idx="7239">
                  <c:v>0.97099999999999997</c:v>
                </c:pt>
                <c:pt idx="7240">
                  <c:v>0.96899999999999997</c:v>
                </c:pt>
                <c:pt idx="7241">
                  <c:v>0.96799999999999997</c:v>
                </c:pt>
                <c:pt idx="7242">
                  <c:v>0.96799999999999997</c:v>
                </c:pt>
                <c:pt idx="7243">
                  <c:v>0.96899999999999997</c:v>
                </c:pt>
                <c:pt idx="7244">
                  <c:v>0.96799999999999997</c:v>
                </c:pt>
                <c:pt idx="7245">
                  <c:v>0.96899999999999997</c:v>
                </c:pt>
                <c:pt idx="7246">
                  <c:v>0.96799999999999997</c:v>
                </c:pt>
                <c:pt idx="7247">
                  <c:v>0.96799999999999997</c:v>
                </c:pt>
                <c:pt idx="7248">
                  <c:v>0.96899999999999997</c:v>
                </c:pt>
                <c:pt idx="7249">
                  <c:v>0.96799999999999997</c:v>
                </c:pt>
                <c:pt idx="7250">
                  <c:v>0.96799999999999997</c:v>
                </c:pt>
                <c:pt idx="7251">
                  <c:v>0.96799999999999997</c:v>
                </c:pt>
                <c:pt idx="7252">
                  <c:v>0.96799999999999997</c:v>
                </c:pt>
                <c:pt idx="7253">
                  <c:v>0.96899999999999997</c:v>
                </c:pt>
                <c:pt idx="7254">
                  <c:v>0.96799999999999997</c:v>
                </c:pt>
                <c:pt idx="7255">
                  <c:v>0.97</c:v>
                </c:pt>
                <c:pt idx="7256">
                  <c:v>0.96799999999999997</c:v>
                </c:pt>
                <c:pt idx="7257">
                  <c:v>0.96799999999999997</c:v>
                </c:pt>
                <c:pt idx="7258">
                  <c:v>0.96799999999999997</c:v>
                </c:pt>
                <c:pt idx="7259">
                  <c:v>0.96899999999999997</c:v>
                </c:pt>
                <c:pt idx="7260">
                  <c:v>0.97</c:v>
                </c:pt>
                <c:pt idx="7261">
                  <c:v>0.96799999999999997</c:v>
                </c:pt>
                <c:pt idx="7262">
                  <c:v>0.96799999999999997</c:v>
                </c:pt>
                <c:pt idx="7263">
                  <c:v>0.96799999999999997</c:v>
                </c:pt>
                <c:pt idx="7264">
                  <c:v>0.96899999999999997</c:v>
                </c:pt>
                <c:pt idx="7265">
                  <c:v>0.96799999999999997</c:v>
                </c:pt>
                <c:pt idx="7266">
                  <c:v>0.97</c:v>
                </c:pt>
                <c:pt idx="7267">
                  <c:v>0.97</c:v>
                </c:pt>
                <c:pt idx="7268">
                  <c:v>0.96899999999999997</c:v>
                </c:pt>
                <c:pt idx="7269">
                  <c:v>0.96799999999999997</c:v>
                </c:pt>
                <c:pt idx="7270">
                  <c:v>0.97</c:v>
                </c:pt>
                <c:pt idx="7271">
                  <c:v>0.96899999999999997</c:v>
                </c:pt>
                <c:pt idx="7272">
                  <c:v>0.97</c:v>
                </c:pt>
                <c:pt idx="7273">
                  <c:v>0.96799999999999997</c:v>
                </c:pt>
                <c:pt idx="7274">
                  <c:v>0.96899999999999997</c:v>
                </c:pt>
                <c:pt idx="7275">
                  <c:v>0.96899999999999997</c:v>
                </c:pt>
                <c:pt idx="7276">
                  <c:v>0.96899999999999997</c:v>
                </c:pt>
                <c:pt idx="7277">
                  <c:v>0.96899999999999997</c:v>
                </c:pt>
                <c:pt idx="7278">
                  <c:v>0.96899999999999997</c:v>
                </c:pt>
                <c:pt idx="7279">
                  <c:v>0.96899999999999997</c:v>
                </c:pt>
                <c:pt idx="7280">
                  <c:v>0.96899999999999997</c:v>
                </c:pt>
                <c:pt idx="7281">
                  <c:v>0.97</c:v>
                </c:pt>
                <c:pt idx="7282">
                  <c:v>0.97</c:v>
                </c:pt>
                <c:pt idx="7283">
                  <c:v>0.97099999999999997</c:v>
                </c:pt>
                <c:pt idx="7284">
                  <c:v>0.97</c:v>
                </c:pt>
                <c:pt idx="7285">
                  <c:v>0.97</c:v>
                </c:pt>
                <c:pt idx="7286">
                  <c:v>0.97</c:v>
                </c:pt>
                <c:pt idx="7287">
                  <c:v>0.97</c:v>
                </c:pt>
                <c:pt idx="7288">
                  <c:v>0.96899999999999997</c:v>
                </c:pt>
                <c:pt idx="7289">
                  <c:v>0.96899999999999997</c:v>
                </c:pt>
                <c:pt idx="7290">
                  <c:v>0.97099999999999997</c:v>
                </c:pt>
                <c:pt idx="7291">
                  <c:v>0.97</c:v>
                </c:pt>
                <c:pt idx="7292">
                  <c:v>0.97099999999999997</c:v>
                </c:pt>
                <c:pt idx="7293">
                  <c:v>0.97</c:v>
                </c:pt>
                <c:pt idx="7294">
                  <c:v>0.97</c:v>
                </c:pt>
                <c:pt idx="7295">
                  <c:v>0.97</c:v>
                </c:pt>
                <c:pt idx="7296">
                  <c:v>0.97</c:v>
                </c:pt>
                <c:pt idx="7297">
                  <c:v>0.97</c:v>
                </c:pt>
                <c:pt idx="7298">
                  <c:v>0.97099999999999997</c:v>
                </c:pt>
                <c:pt idx="7299">
                  <c:v>0.97</c:v>
                </c:pt>
                <c:pt idx="7300">
                  <c:v>0.97</c:v>
                </c:pt>
                <c:pt idx="7301">
                  <c:v>0.97</c:v>
                </c:pt>
                <c:pt idx="7302">
                  <c:v>0.97</c:v>
                </c:pt>
                <c:pt idx="7303">
                  <c:v>0.96899999999999997</c:v>
                </c:pt>
                <c:pt idx="7304">
                  <c:v>0.96899999999999997</c:v>
                </c:pt>
                <c:pt idx="7305">
                  <c:v>0.96899999999999997</c:v>
                </c:pt>
                <c:pt idx="7306">
                  <c:v>0.97</c:v>
                </c:pt>
                <c:pt idx="7307">
                  <c:v>0.96799999999999997</c:v>
                </c:pt>
                <c:pt idx="7308">
                  <c:v>0.97</c:v>
                </c:pt>
                <c:pt idx="7309">
                  <c:v>0.96899999999999997</c:v>
                </c:pt>
                <c:pt idx="7310">
                  <c:v>0.96899999999999997</c:v>
                </c:pt>
                <c:pt idx="7311">
                  <c:v>0.97099999999999997</c:v>
                </c:pt>
                <c:pt idx="7312">
                  <c:v>0.96899999999999997</c:v>
                </c:pt>
                <c:pt idx="7313">
                  <c:v>0.96899999999999997</c:v>
                </c:pt>
                <c:pt idx="7314">
                  <c:v>0.97099999999999997</c:v>
                </c:pt>
                <c:pt idx="7315">
                  <c:v>0.97099999999999997</c:v>
                </c:pt>
                <c:pt idx="7316">
                  <c:v>0.97099999999999997</c:v>
                </c:pt>
                <c:pt idx="7317">
                  <c:v>0.97</c:v>
                </c:pt>
                <c:pt idx="7318">
                  <c:v>0.97</c:v>
                </c:pt>
                <c:pt idx="7319">
                  <c:v>0.97</c:v>
                </c:pt>
                <c:pt idx="7320">
                  <c:v>0.96899999999999997</c:v>
                </c:pt>
                <c:pt idx="7321">
                  <c:v>0.97</c:v>
                </c:pt>
                <c:pt idx="7322">
                  <c:v>0.97</c:v>
                </c:pt>
                <c:pt idx="7323">
                  <c:v>0.96899999999999997</c:v>
                </c:pt>
                <c:pt idx="7324">
                  <c:v>0.96899999999999997</c:v>
                </c:pt>
                <c:pt idx="7325">
                  <c:v>0.97</c:v>
                </c:pt>
                <c:pt idx="7326">
                  <c:v>0.97099999999999997</c:v>
                </c:pt>
                <c:pt idx="7327">
                  <c:v>0.96899999999999997</c:v>
                </c:pt>
                <c:pt idx="7328">
                  <c:v>0.97</c:v>
                </c:pt>
                <c:pt idx="7329">
                  <c:v>0.97</c:v>
                </c:pt>
                <c:pt idx="7330">
                  <c:v>0.97</c:v>
                </c:pt>
                <c:pt idx="7331">
                  <c:v>0.96899999999999997</c:v>
                </c:pt>
                <c:pt idx="7332">
                  <c:v>0.97</c:v>
                </c:pt>
                <c:pt idx="7333">
                  <c:v>0.97</c:v>
                </c:pt>
                <c:pt idx="7334">
                  <c:v>0.97099999999999997</c:v>
                </c:pt>
                <c:pt idx="7335">
                  <c:v>0.97</c:v>
                </c:pt>
                <c:pt idx="7336">
                  <c:v>0.96899999999999997</c:v>
                </c:pt>
                <c:pt idx="7337">
                  <c:v>0.97</c:v>
                </c:pt>
                <c:pt idx="7338">
                  <c:v>0.97099999999999997</c:v>
                </c:pt>
                <c:pt idx="7339">
                  <c:v>0.96899999999999997</c:v>
                </c:pt>
                <c:pt idx="7340">
                  <c:v>0.97099999999999997</c:v>
                </c:pt>
                <c:pt idx="7341">
                  <c:v>0.96899999999999997</c:v>
                </c:pt>
                <c:pt idx="7342">
                  <c:v>0.97</c:v>
                </c:pt>
                <c:pt idx="7343">
                  <c:v>0.97099999999999997</c:v>
                </c:pt>
                <c:pt idx="7344">
                  <c:v>0.97</c:v>
                </c:pt>
                <c:pt idx="7345">
                  <c:v>0.96899999999999997</c:v>
                </c:pt>
                <c:pt idx="7346">
                  <c:v>0.97</c:v>
                </c:pt>
                <c:pt idx="7347">
                  <c:v>0.97</c:v>
                </c:pt>
                <c:pt idx="7348">
                  <c:v>0.97</c:v>
                </c:pt>
                <c:pt idx="7349">
                  <c:v>0.96899999999999997</c:v>
                </c:pt>
                <c:pt idx="7350">
                  <c:v>0.96799999999999997</c:v>
                </c:pt>
                <c:pt idx="7351">
                  <c:v>0.97</c:v>
                </c:pt>
                <c:pt idx="7352">
                  <c:v>0.97</c:v>
                </c:pt>
                <c:pt idx="7353">
                  <c:v>0.97099999999999997</c:v>
                </c:pt>
                <c:pt idx="7354">
                  <c:v>0.96799999999999997</c:v>
                </c:pt>
                <c:pt idx="7355">
                  <c:v>0.96799999999999997</c:v>
                </c:pt>
                <c:pt idx="7356">
                  <c:v>0.96899999999999997</c:v>
                </c:pt>
                <c:pt idx="7357">
                  <c:v>0.97099999999999997</c:v>
                </c:pt>
                <c:pt idx="7358">
                  <c:v>0.97</c:v>
                </c:pt>
                <c:pt idx="7359">
                  <c:v>0.97099999999999997</c:v>
                </c:pt>
                <c:pt idx="7360">
                  <c:v>0.97</c:v>
                </c:pt>
                <c:pt idx="7361">
                  <c:v>0.97</c:v>
                </c:pt>
                <c:pt idx="7362">
                  <c:v>0.97</c:v>
                </c:pt>
                <c:pt idx="7363">
                  <c:v>0.97</c:v>
                </c:pt>
                <c:pt idx="7364">
                  <c:v>0.97099999999999997</c:v>
                </c:pt>
                <c:pt idx="7365">
                  <c:v>0.97</c:v>
                </c:pt>
                <c:pt idx="7366">
                  <c:v>0.97099999999999997</c:v>
                </c:pt>
                <c:pt idx="7367">
                  <c:v>0.97399999999999998</c:v>
                </c:pt>
                <c:pt idx="7368">
                  <c:v>0.97099999999999997</c:v>
                </c:pt>
                <c:pt idx="7369">
                  <c:v>0.97</c:v>
                </c:pt>
                <c:pt idx="7370">
                  <c:v>0.97099999999999997</c:v>
                </c:pt>
                <c:pt idx="7371">
                  <c:v>0.97299999999999998</c:v>
                </c:pt>
                <c:pt idx="7372">
                  <c:v>0.97299999999999998</c:v>
                </c:pt>
                <c:pt idx="7373">
                  <c:v>0.97299999999999998</c:v>
                </c:pt>
                <c:pt idx="7374">
                  <c:v>0.97299999999999998</c:v>
                </c:pt>
                <c:pt idx="7375">
                  <c:v>0.97299999999999998</c:v>
                </c:pt>
                <c:pt idx="7376">
                  <c:v>0.97099999999999997</c:v>
                </c:pt>
                <c:pt idx="7377">
                  <c:v>0.97</c:v>
                </c:pt>
                <c:pt idx="7378">
                  <c:v>0.97099999999999997</c:v>
                </c:pt>
                <c:pt idx="7379">
                  <c:v>0.96899999999999997</c:v>
                </c:pt>
                <c:pt idx="7380">
                  <c:v>0.97299999999999998</c:v>
                </c:pt>
                <c:pt idx="7381">
                  <c:v>0.97</c:v>
                </c:pt>
                <c:pt idx="7382">
                  <c:v>0.97299999999999998</c:v>
                </c:pt>
                <c:pt idx="7383">
                  <c:v>0.96899999999999997</c:v>
                </c:pt>
                <c:pt idx="7384">
                  <c:v>0.97</c:v>
                </c:pt>
                <c:pt idx="7385">
                  <c:v>0.97099999999999997</c:v>
                </c:pt>
                <c:pt idx="7386">
                  <c:v>0.97</c:v>
                </c:pt>
                <c:pt idx="7387">
                  <c:v>0.97</c:v>
                </c:pt>
                <c:pt idx="7388">
                  <c:v>0.97</c:v>
                </c:pt>
                <c:pt idx="7389">
                  <c:v>0.97099999999999997</c:v>
                </c:pt>
                <c:pt idx="7390">
                  <c:v>0.96899999999999997</c:v>
                </c:pt>
                <c:pt idx="7391">
                  <c:v>0.96799999999999997</c:v>
                </c:pt>
                <c:pt idx="7392">
                  <c:v>0.97099999999999997</c:v>
                </c:pt>
                <c:pt idx="7393">
                  <c:v>0.97</c:v>
                </c:pt>
                <c:pt idx="7394">
                  <c:v>0.97099999999999997</c:v>
                </c:pt>
                <c:pt idx="7395">
                  <c:v>0.96899999999999997</c:v>
                </c:pt>
                <c:pt idx="7396">
                  <c:v>0.97</c:v>
                </c:pt>
                <c:pt idx="7397">
                  <c:v>0.97</c:v>
                </c:pt>
                <c:pt idx="7398">
                  <c:v>0.97099999999999997</c:v>
                </c:pt>
                <c:pt idx="7399">
                  <c:v>0.97099999999999997</c:v>
                </c:pt>
                <c:pt idx="7400">
                  <c:v>0.97099999999999997</c:v>
                </c:pt>
                <c:pt idx="7401">
                  <c:v>0.97299999999999998</c:v>
                </c:pt>
                <c:pt idx="7402">
                  <c:v>0.96899999999999997</c:v>
                </c:pt>
                <c:pt idx="7403">
                  <c:v>0.97</c:v>
                </c:pt>
                <c:pt idx="7404">
                  <c:v>0.97299999999999998</c:v>
                </c:pt>
                <c:pt idx="7405">
                  <c:v>0.97299999999999998</c:v>
                </c:pt>
                <c:pt idx="7406">
                  <c:v>0.97</c:v>
                </c:pt>
                <c:pt idx="7407">
                  <c:v>0.97099999999999997</c:v>
                </c:pt>
                <c:pt idx="7408">
                  <c:v>0.97</c:v>
                </c:pt>
                <c:pt idx="7409">
                  <c:v>0.96899999999999997</c:v>
                </c:pt>
                <c:pt idx="7410">
                  <c:v>0.97099999999999997</c:v>
                </c:pt>
                <c:pt idx="7411">
                  <c:v>0.97099999999999997</c:v>
                </c:pt>
                <c:pt idx="7412">
                  <c:v>0.97</c:v>
                </c:pt>
                <c:pt idx="7413">
                  <c:v>0.97299999999999998</c:v>
                </c:pt>
                <c:pt idx="7414">
                  <c:v>0.97099999999999997</c:v>
                </c:pt>
                <c:pt idx="7415">
                  <c:v>0.97099999999999997</c:v>
                </c:pt>
                <c:pt idx="7416">
                  <c:v>0.97</c:v>
                </c:pt>
                <c:pt idx="7417">
                  <c:v>0.97</c:v>
                </c:pt>
                <c:pt idx="7418">
                  <c:v>0.97399999999999998</c:v>
                </c:pt>
                <c:pt idx="7419">
                  <c:v>0.97099999999999997</c:v>
                </c:pt>
                <c:pt idx="7420">
                  <c:v>0.97299999999999998</c:v>
                </c:pt>
                <c:pt idx="7421">
                  <c:v>0.97299999999999998</c:v>
                </c:pt>
                <c:pt idx="7422">
                  <c:v>0.97099999999999997</c:v>
                </c:pt>
                <c:pt idx="7423">
                  <c:v>0.97</c:v>
                </c:pt>
                <c:pt idx="7424">
                  <c:v>0.97099999999999997</c:v>
                </c:pt>
                <c:pt idx="7425">
                  <c:v>0.97099999999999997</c:v>
                </c:pt>
                <c:pt idx="7426">
                  <c:v>0.97</c:v>
                </c:pt>
                <c:pt idx="7427">
                  <c:v>0.97099999999999997</c:v>
                </c:pt>
                <c:pt idx="7428">
                  <c:v>0.97099999999999997</c:v>
                </c:pt>
                <c:pt idx="7429">
                  <c:v>0.97</c:v>
                </c:pt>
                <c:pt idx="7430">
                  <c:v>0.97099999999999997</c:v>
                </c:pt>
                <c:pt idx="7431">
                  <c:v>0.97099999999999997</c:v>
                </c:pt>
                <c:pt idx="7432">
                  <c:v>0.97099999999999997</c:v>
                </c:pt>
                <c:pt idx="7433">
                  <c:v>0.97</c:v>
                </c:pt>
                <c:pt idx="7434">
                  <c:v>0.97399999999999998</c:v>
                </c:pt>
                <c:pt idx="7435">
                  <c:v>0.97</c:v>
                </c:pt>
                <c:pt idx="7436">
                  <c:v>0.97099999999999997</c:v>
                </c:pt>
                <c:pt idx="7437">
                  <c:v>0.97299999999999998</c:v>
                </c:pt>
                <c:pt idx="7438">
                  <c:v>0.97099999999999997</c:v>
                </c:pt>
                <c:pt idx="7439">
                  <c:v>0.97099999999999997</c:v>
                </c:pt>
                <c:pt idx="7440">
                  <c:v>0.97099999999999997</c:v>
                </c:pt>
                <c:pt idx="7441">
                  <c:v>0.97099999999999997</c:v>
                </c:pt>
                <c:pt idx="7442">
                  <c:v>0.97</c:v>
                </c:pt>
                <c:pt idx="7443">
                  <c:v>0.97</c:v>
                </c:pt>
                <c:pt idx="7444">
                  <c:v>0.96899999999999997</c:v>
                </c:pt>
                <c:pt idx="7445">
                  <c:v>0.97299999999999998</c:v>
                </c:pt>
                <c:pt idx="7446">
                  <c:v>0.97099999999999997</c:v>
                </c:pt>
                <c:pt idx="7447">
                  <c:v>0.97299999999999998</c:v>
                </c:pt>
                <c:pt idx="7448">
                  <c:v>0.97299999999999998</c:v>
                </c:pt>
                <c:pt idx="7449">
                  <c:v>0.97099999999999997</c:v>
                </c:pt>
                <c:pt idx="7450">
                  <c:v>0.97099999999999997</c:v>
                </c:pt>
                <c:pt idx="7451">
                  <c:v>0.97099999999999997</c:v>
                </c:pt>
                <c:pt idx="7452">
                  <c:v>0.97099999999999997</c:v>
                </c:pt>
                <c:pt idx="7453">
                  <c:v>0.97099999999999997</c:v>
                </c:pt>
                <c:pt idx="7454">
                  <c:v>0.97099999999999997</c:v>
                </c:pt>
                <c:pt idx="7455">
                  <c:v>0.97</c:v>
                </c:pt>
                <c:pt idx="7456">
                  <c:v>0.97099999999999997</c:v>
                </c:pt>
                <c:pt idx="7457">
                  <c:v>0.97</c:v>
                </c:pt>
                <c:pt idx="7458">
                  <c:v>0.97</c:v>
                </c:pt>
                <c:pt idx="7459">
                  <c:v>0.97299999999999998</c:v>
                </c:pt>
                <c:pt idx="7460">
                  <c:v>0.97299999999999998</c:v>
                </c:pt>
                <c:pt idx="7461">
                  <c:v>0.97099999999999997</c:v>
                </c:pt>
                <c:pt idx="7462">
                  <c:v>0.97399999999999998</c:v>
                </c:pt>
                <c:pt idx="7463">
                  <c:v>0.97299999999999998</c:v>
                </c:pt>
                <c:pt idx="7464">
                  <c:v>0.97</c:v>
                </c:pt>
                <c:pt idx="7465">
                  <c:v>0.97099999999999997</c:v>
                </c:pt>
                <c:pt idx="7466">
                  <c:v>0.97299999999999998</c:v>
                </c:pt>
                <c:pt idx="7467">
                  <c:v>0.97099999999999997</c:v>
                </c:pt>
                <c:pt idx="7468">
                  <c:v>0.97099999999999997</c:v>
                </c:pt>
                <c:pt idx="7469">
                  <c:v>0.97099999999999997</c:v>
                </c:pt>
                <c:pt idx="7470">
                  <c:v>0.97299999999999998</c:v>
                </c:pt>
                <c:pt idx="7471">
                  <c:v>0.97299999999999998</c:v>
                </c:pt>
                <c:pt idx="7472">
                  <c:v>0.97</c:v>
                </c:pt>
                <c:pt idx="7473">
                  <c:v>0.97099999999999997</c:v>
                </c:pt>
                <c:pt idx="7474">
                  <c:v>0.97</c:v>
                </c:pt>
                <c:pt idx="7475">
                  <c:v>0.97</c:v>
                </c:pt>
                <c:pt idx="7476">
                  <c:v>0.96899999999999997</c:v>
                </c:pt>
                <c:pt idx="7477">
                  <c:v>0.97399999999999998</c:v>
                </c:pt>
                <c:pt idx="7478">
                  <c:v>0.97099999999999997</c:v>
                </c:pt>
                <c:pt idx="7479">
                  <c:v>0.97299999999999998</c:v>
                </c:pt>
                <c:pt idx="7480">
                  <c:v>0.97399999999999998</c:v>
                </c:pt>
                <c:pt idx="7481">
                  <c:v>0.97099999999999997</c:v>
                </c:pt>
                <c:pt idx="7482">
                  <c:v>0.97099999999999997</c:v>
                </c:pt>
                <c:pt idx="7483">
                  <c:v>0.97099999999999997</c:v>
                </c:pt>
                <c:pt idx="7484">
                  <c:v>0.97099999999999997</c:v>
                </c:pt>
                <c:pt idx="7485">
                  <c:v>0.97099999999999997</c:v>
                </c:pt>
                <c:pt idx="7486">
                  <c:v>0.97099999999999997</c:v>
                </c:pt>
                <c:pt idx="7487">
                  <c:v>0.97099999999999997</c:v>
                </c:pt>
                <c:pt idx="7488">
                  <c:v>0.97299999999999998</c:v>
                </c:pt>
                <c:pt idx="7489">
                  <c:v>0.97</c:v>
                </c:pt>
                <c:pt idx="7490">
                  <c:v>0.97299999999999998</c:v>
                </c:pt>
                <c:pt idx="7491">
                  <c:v>0.97099999999999997</c:v>
                </c:pt>
                <c:pt idx="7492">
                  <c:v>0.97</c:v>
                </c:pt>
                <c:pt idx="7493">
                  <c:v>0.97099999999999997</c:v>
                </c:pt>
                <c:pt idx="7494">
                  <c:v>0.97</c:v>
                </c:pt>
                <c:pt idx="7495">
                  <c:v>0.97299999999999998</c:v>
                </c:pt>
                <c:pt idx="7496">
                  <c:v>0.97299999999999998</c:v>
                </c:pt>
                <c:pt idx="7497">
                  <c:v>0.97099999999999997</c:v>
                </c:pt>
                <c:pt idx="7498">
                  <c:v>0.97299999999999998</c:v>
                </c:pt>
                <c:pt idx="7499">
                  <c:v>0.97099999999999997</c:v>
                </c:pt>
                <c:pt idx="7500">
                  <c:v>0.97099999999999997</c:v>
                </c:pt>
                <c:pt idx="7501">
                  <c:v>0.97399999999999998</c:v>
                </c:pt>
                <c:pt idx="7502">
                  <c:v>0.97099999999999997</c:v>
                </c:pt>
                <c:pt idx="7503">
                  <c:v>0.97099999999999997</c:v>
                </c:pt>
                <c:pt idx="7504">
                  <c:v>0.97099999999999997</c:v>
                </c:pt>
                <c:pt idx="7505">
                  <c:v>0.97099999999999997</c:v>
                </c:pt>
                <c:pt idx="7506">
                  <c:v>0.97099999999999997</c:v>
                </c:pt>
                <c:pt idx="7507">
                  <c:v>0.97099999999999997</c:v>
                </c:pt>
                <c:pt idx="7508">
                  <c:v>0.97299999999999998</c:v>
                </c:pt>
                <c:pt idx="7509">
                  <c:v>0.97299999999999998</c:v>
                </c:pt>
                <c:pt idx="7510">
                  <c:v>0.97399999999999998</c:v>
                </c:pt>
                <c:pt idx="7511">
                  <c:v>0.97299999999999998</c:v>
                </c:pt>
                <c:pt idx="7512">
                  <c:v>0.97099999999999997</c:v>
                </c:pt>
                <c:pt idx="7513">
                  <c:v>0.97099999999999997</c:v>
                </c:pt>
                <c:pt idx="7514">
                  <c:v>0.97299999999999998</c:v>
                </c:pt>
                <c:pt idx="7515">
                  <c:v>0.97299999999999998</c:v>
                </c:pt>
                <c:pt idx="7516">
                  <c:v>0.97</c:v>
                </c:pt>
                <c:pt idx="7517">
                  <c:v>0.97099999999999997</c:v>
                </c:pt>
                <c:pt idx="7518">
                  <c:v>0.97</c:v>
                </c:pt>
                <c:pt idx="7519">
                  <c:v>0.97</c:v>
                </c:pt>
                <c:pt idx="7520">
                  <c:v>0.97299999999999998</c:v>
                </c:pt>
                <c:pt idx="7521">
                  <c:v>0.97</c:v>
                </c:pt>
                <c:pt idx="7522">
                  <c:v>0.97399999999999998</c:v>
                </c:pt>
                <c:pt idx="7523">
                  <c:v>0.97</c:v>
                </c:pt>
                <c:pt idx="7524">
                  <c:v>0.97</c:v>
                </c:pt>
                <c:pt idx="7525">
                  <c:v>0.97</c:v>
                </c:pt>
                <c:pt idx="7526">
                  <c:v>0.97099999999999997</c:v>
                </c:pt>
                <c:pt idx="7527">
                  <c:v>0.97099999999999997</c:v>
                </c:pt>
                <c:pt idx="7528">
                  <c:v>0.97</c:v>
                </c:pt>
                <c:pt idx="7529">
                  <c:v>0.97</c:v>
                </c:pt>
                <c:pt idx="7530">
                  <c:v>0.97099999999999997</c:v>
                </c:pt>
                <c:pt idx="7531">
                  <c:v>0.97</c:v>
                </c:pt>
                <c:pt idx="7532">
                  <c:v>0.97</c:v>
                </c:pt>
                <c:pt idx="7533">
                  <c:v>0.97399999999999998</c:v>
                </c:pt>
                <c:pt idx="7534">
                  <c:v>0.97099999999999997</c:v>
                </c:pt>
                <c:pt idx="7535">
                  <c:v>1.272</c:v>
                </c:pt>
                <c:pt idx="7536">
                  <c:v>1.361</c:v>
                </c:pt>
                <c:pt idx="7537">
                  <c:v>1.4510000000000001</c:v>
                </c:pt>
                <c:pt idx="7538">
                  <c:v>1.516</c:v>
                </c:pt>
                <c:pt idx="7539">
                  <c:v>1.548</c:v>
                </c:pt>
                <c:pt idx="7540">
                  <c:v>1.0669999999999999</c:v>
                </c:pt>
                <c:pt idx="7541">
                  <c:v>1.012</c:v>
                </c:pt>
                <c:pt idx="7542">
                  <c:v>0.996</c:v>
                </c:pt>
                <c:pt idx="7543">
                  <c:v>0.98599999999999999</c:v>
                </c:pt>
                <c:pt idx="7544">
                  <c:v>0.98</c:v>
                </c:pt>
                <c:pt idx="7545">
                  <c:v>0.97599999999999998</c:v>
                </c:pt>
                <c:pt idx="7546">
                  <c:v>0.97399999999999998</c:v>
                </c:pt>
                <c:pt idx="7547">
                  <c:v>0.97</c:v>
                </c:pt>
                <c:pt idx="7548">
                  <c:v>0.96899999999999997</c:v>
                </c:pt>
                <c:pt idx="7549">
                  <c:v>0.96799999999999997</c:v>
                </c:pt>
                <c:pt idx="7550">
                  <c:v>0.96599999999999997</c:v>
                </c:pt>
                <c:pt idx="7551">
                  <c:v>0.96399999999999997</c:v>
                </c:pt>
                <c:pt idx="7552">
                  <c:v>0.96499999999999997</c:v>
                </c:pt>
                <c:pt idx="7553">
                  <c:v>0.96499999999999997</c:v>
                </c:pt>
                <c:pt idx="7554">
                  <c:v>0.96499999999999997</c:v>
                </c:pt>
                <c:pt idx="7555">
                  <c:v>0.96499999999999997</c:v>
                </c:pt>
                <c:pt idx="7556">
                  <c:v>0.96599999999999997</c:v>
                </c:pt>
                <c:pt idx="7557">
                  <c:v>0.96499999999999997</c:v>
                </c:pt>
                <c:pt idx="7558">
                  <c:v>0.96399999999999997</c:v>
                </c:pt>
                <c:pt idx="7559">
                  <c:v>0.96399999999999997</c:v>
                </c:pt>
                <c:pt idx="7560">
                  <c:v>0.96399999999999997</c:v>
                </c:pt>
                <c:pt idx="7561">
                  <c:v>0.96399999999999997</c:v>
                </c:pt>
                <c:pt idx="7562">
                  <c:v>0.96299999999999997</c:v>
                </c:pt>
                <c:pt idx="7563">
                  <c:v>0.96399999999999997</c:v>
                </c:pt>
                <c:pt idx="7564">
                  <c:v>0.96599999999999997</c:v>
                </c:pt>
                <c:pt idx="7565">
                  <c:v>0.96499999999999997</c:v>
                </c:pt>
                <c:pt idx="7566">
                  <c:v>0.96499999999999997</c:v>
                </c:pt>
                <c:pt idx="7567">
                  <c:v>0.96399999999999997</c:v>
                </c:pt>
                <c:pt idx="7568">
                  <c:v>0.96399999999999997</c:v>
                </c:pt>
                <c:pt idx="7569">
                  <c:v>0.96499999999999997</c:v>
                </c:pt>
                <c:pt idx="7570">
                  <c:v>0.96299999999999997</c:v>
                </c:pt>
                <c:pt idx="7571">
                  <c:v>0.96499999999999997</c:v>
                </c:pt>
                <c:pt idx="7572">
                  <c:v>0.96399999999999997</c:v>
                </c:pt>
                <c:pt idx="7573">
                  <c:v>0.96499999999999997</c:v>
                </c:pt>
                <c:pt idx="7574">
                  <c:v>0.96399999999999997</c:v>
                </c:pt>
                <c:pt idx="7575">
                  <c:v>0.96499999999999997</c:v>
                </c:pt>
                <c:pt idx="7576">
                  <c:v>0.96599999999999997</c:v>
                </c:pt>
                <c:pt idx="7577">
                  <c:v>0.96499999999999997</c:v>
                </c:pt>
                <c:pt idx="7578">
                  <c:v>0.96599999999999997</c:v>
                </c:pt>
                <c:pt idx="7579">
                  <c:v>0.96599999999999997</c:v>
                </c:pt>
                <c:pt idx="7580">
                  <c:v>0.96499999999999997</c:v>
                </c:pt>
                <c:pt idx="7581">
                  <c:v>0.96499999999999997</c:v>
                </c:pt>
                <c:pt idx="7582">
                  <c:v>0.96399999999999997</c:v>
                </c:pt>
                <c:pt idx="7583">
                  <c:v>0.96499999999999997</c:v>
                </c:pt>
                <c:pt idx="7584">
                  <c:v>0.96599999999999997</c:v>
                </c:pt>
                <c:pt idx="7585">
                  <c:v>0.96499999999999997</c:v>
                </c:pt>
                <c:pt idx="7586">
                  <c:v>0.96399999999999997</c:v>
                </c:pt>
                <c:pt idx="7587">
                  <c:v>0.96499999999999997</c:v>
                </c:pt>
                <c:pt idx="7588">
                  <c:v>0.96499999999999997</c:v>
                </c:pt>
                <c:pt idx="7589">
                  <c:v>0.96299999999999997</c:v>
                </c:pt>
                <c:pt idx="7590">
                  <c:v>0.96599999999999997</c:v>
                </c:pt>
                <c:pt idx="7591">
                  <c:v>0.96499999999999997</c:v>
                </c:pt>
                <c:pt idx="7592">
                  <c:v>0.96599999999999997</c:v>
                </c:pt>
                <c:pt idx="7593">
                  <c:v>0.96599999999999997</c:v>
                </c:pt>
                <c:pt idx="7594">
                  <c:v>0.96599999999999997</c:v>
                </c:pt>
                <c:pt idx="7595">
                  <c:v>0.96499999999999997</c:v>
                </c:pt>
                <c:pt idx="7596">
                  <c:v>0.96599999999999997</c:v>
                </c:pt>
                <c:pt idx="7597">
                  <c:v>0.96399999999999997</c:v>
                </c:pt>
                <c:pt idx="7598">
                  <c:v>0.96399999999999997</c:v>
                </c:pt>
                <c:pt idx="7599">
                  <c:v>0.96599999999999997</c:v>
                </c:pt>
                <c:pt idx="7600">
                  <c:v>0.96499999999999997</c:v>
                </c:pt>
                <c:pt idx="7601">
                  <c:v>0.96499999999999997</c:v>
                </c:pt>
                <c:pt idx="7602">
                  <c:v>0.96599999999999997</c:v>
                </c:pt>
                <c:pt idx="7603">
                  <c:v>0.96499999999999997</c:v>
                </c:pt>
                <c:pt idx="7604">
                  <c:v>0.96599999999999997</c:v>
                </c:pt>
                <c:pt idx="7605">
                  <c:v>0.96599999999999997</c:v>
                </c:pt>
                <c:pt idx="7606">
                  <c:v>0.96799999999999997</c:v>
                </c:pt>
                <c:pt idx="7607">
                  <c:v>0.96599999999999997</c:v>
                </c:pt>
                <c:pt idx="7608">
                  <c:v>0.96499999999999997</c:v>
                </c:pt>
                <c:pt idx="7609">
                  <c:v>0.96599999999999997</c:v>
                </c:pt>
                <c:pt idx="7610">
                  <c:v>0.96799999999999997</c:v>
                </c:pt>
                <c:pt idx="7611">
                  <c:v>0.96599999999999997</c:v>
                </c:pt>
                <c:pt idx="7612">
                  <c:v>0.96599999999999997</c:v>
                </c:pt>
                <c:pt idx="7613">
                  <c:v>0.96599999999999997</c:v>
                </c:pt>
                <c:pt idx="7614">
                  <c:v>0.96799999999999997</c:v>
                </c:pt>
                <c:pt idx="7615">
                  <c:v>0.96799999999999997</c:v>
                </c:pt>
                <c:pt idx="7616">
                  <c:v>0.96399999999999997</c:v>
                </c:pt>
                <c:pt idx="7617">
                  <c:v>0.96599999999999997</c:v>
                </c:pt>
                <c:pt idx="7618">
                  <c:v>0.96499999999999997</c:v>
                </c:pt>
                <c:pt idx="7619">
                  <c:v>0.96499999999999997</c:v>
                </c:pt>
                <c:pt idx="7620">
                  <c:v>0.96499999999999997</c:v>
                </c:pt>
                <c:pt idx="7621">
                  <c:v>0.96599999999999997</c:v>
                </c:pt>
                <c:pt idx="7622">
                  <c:v>0.96599999999999997</c:v>
                </c:pt>
                <c:pt idx="7623">
                  <c:v>0.96599999999999997</c:v>
                </c:pt>
                <c:pt idx="7624">
                  <c:v>0.96599999999999997</c:v>
                </c:pt>
                <c:pt idx="7625">
                  <c:v>0.96499999999999997</c:v>
                </c:pt>
                <c:pt idx="7626">
                  <c:v>0.96799999999999997</c:v>
                </c:pt>
                <c:pt idx="7627">
                  <c:v>0.96599999999999997</c:v>
                </c:pt>
                <c:pt idx="7628">
                  <c:v>0.96599999999999997</c:v>
                </c:pt>
                <c:pt idx="7629">
                  <c:v>0.96499999999999997</c:v>
                </c:pt>
                <c:pt idx="7630">
                  <c:v>0.96599999999999997</c:v>
                </c:pt>
                <c:pt idx="7631">
                  <c:v>0.96799999999999997</c:v>
                </c:pt>
                <c:pt idx="7632">
                  <c:v>0.96499999999999997</c:v>
                </c:pt>
                <c:pt idx="7633">
                  <c:v>0.96599999999999997</c:v>
                </c:pt>
                <c:pt idx="7634">
                  <c:v>0.96599999999999997</c:v>
                </c:pt>
                <c:pt idx="7635">
                  <c:v>0.96399999999999997</c:v>
                </c:pt>
                <c:pt idx="7636">
                  <c:v>0.96499999999999997</c:v>
                </c:pt>
                <c:pt idx="7637">
                  <c:v>0.96599999999999997</c:v>
                </c:pt>
                <c:pt idx="7638">
                  <c:v>0.96599999999999997</c:v>
                </c:pt>
                <c:pt idx="7639">
                  <c:v>0.96799999999999997</c:v>
                </c:pt>
                <c:pt idx="7640">
                  <c:v>0.96599999999999997</c:v>
                </c:pt>
                <c:pt idx="7641">
                  <c:v>0.96599999999999997</c:v>
                </c:pt>
                <c:pt idx="7642">
                  <c:v>0.96899999999999997</c:v>
                </c:pt>
                <c:pt idx="7643">
                  <c:v>0.96599999999999997</c:v>
                </c:pt>
                <c:pt idx="7644">
                  <c:v>0.96599999999999997</c:v>
                </c:pt>
                <c:pt idx="7645">
                  <c:v>0.96799999999999997</c:v>
                </c:pt>
                <c:pt idx="7646">
                  <c:v>0.96599999999999997</c:v>
                </c:pt>
                <c:pt idx="7647">
                  <c:v>0.96399999999999997</c:v>
                </c:pt>
                <c:pt idx="7648">
                  <c:v>0.96799999999999997</c:v>
                </c:pt>
                <c:pt idx="7649">
                  <c:v>0.96599999999999997</c:v>
                </c:pt>
                <c:pt idx="7650">
                  <c:v>0.96899999999999997</c:v>
                </c:pt>
                <c:pt idx="7651">
                  <c:v>0.96799999999999997</c:v>
                </c:pt>
                <c:pt idx="7652">
                  <c:v>0.96599999999999997</c:v>
                </c:pt>
                <c:pt idx="7653">
                  <c:v>0.96799999999999997</c:v>
                </c:pt>
                <c:pt idx="7654">
                  <c:v>0.96799999999999997</c:v>
                </c:pt>
                <c:pt idx="7655">
                  <c:v>0.96799999999999997</c:v>
                </c:pt>
                <c:pt idx="7656">
                  <c:v>0.96799999999999997</c:v>
                </c:pt>
                <c:pt idx="7657">
                  <c:v>0.97</c:v>
                </c:pt>
                <c:pt idx="7658">
                  <c:v>0.96599999999999997</c:v>
                </c:pt>
                <c:pt idx="7659">
                  <c:v>0.96799999999999997</c:v>
                </c:pt>
                <c:pt idx="7660">
                  <c:v>0.96499999999999997</c:v>
                </c:pt>
                <c:pt idx="7661">
                  <c:v>0.96799999999999997</c:v>
                </c:pt>
                <c:pt idx="7662">
                  <c:v>0.96899999999999997</c:v>
                </c:pt>
                <c:pt idx="7663">
                  <c:v>0.96599999999999997</c:v>
                </c:pt>
                <c:pt idx="7664">
                  <c:v>0.96799999999999997</c:v>
                </c:pt>
                <c:pt idx="7665">
                  <c:v>0.96599999999999997</c:v>
                </c:pt>
                <c:pt idx="7666">
                  <c:v>0.96899999999999997</c:v>
                </c:pt>
                <c:pt idx="7667">
                  <c:v>0.96799999999999997</c:v>
                </c:pt>
                <c:pt idx="7668">
                  <c:v>0.96799999999999997</c:v>
                </c:pt>
                <c:pt idx="7669">
                  <c:v>0.96799999999999997</c:v>
                </c:pt>
                <c:pt idx="7670">
                  <c:v>0.96899999999999997</c:v>
                </c:pt>
                <c:pt idx="7671">
                  <c:v>0.96799999999999997</c:v>
                </c:pt>
                <c:pt idx="7672">
                  <c:v>0.96599999999999997</c:v>
                </c:pt>
                <c:pt idx="7673">
                  <c:v>0.96899999999999997</c:v>
                </c:pt>
                <c:pt idx="7674">
                  <c:v>0.96899999999999997</c:v>
                </c:pt>
                <c:pt idx="7675">
                  <c:v>0.96799999999999997</c:v>
                </c:pt>
                <c:pt idx="7676">
                  <c:v>0.96799999999999997</c:v>
                </c:pt>
                <c:pt idx="7677">
                  <c:v>0.96799999999999997</c:v>
                </c:pt>
                <c:pt idx="7678">
                  <c:v>0.96899999999999997</c:v>
                </c:pt>
                <c:pt idx="7679">
                  <c:v>0.96799999999999997</c:v>
                </c:pt>
                <c:pt idx="7680">
                  <c:v>0.96799999999999997</c:v>
                </c:pt>
                <c:pt idx="7681">
                  <c:v>0.96599999999999997</c:v>
                </c:pt>
                <c:pt idx="7682">
                  <c:v>0.96599999999999997</c:v>
                </c:pt>
                <c:pt idx="7683">
                  <c:v>0.96599999999999997</c:v>
                </c:pt>
                <c:pt idx="7684">
                  <c:v>0.96899999999999997</c:v>
                </c:pt>
                <c:pt idx="7685">
                  <c:v>0.96799999999999997</c:v>
                </c:pt>
                <c:pt idx="7686">
                  <c:v>0.96899999999999997</c:v>
                </c:pt>
                <c:pt idx="7687">
                  <c:v>0.96599999999999997</c:v>
                </c:pt>
                <c:pt idx="7688">
                  <c:v>0.96899999999999997</c:v>
                </c:pt>
                <c:pt idx="7689">
                  <c:v>0.96899999999999997</c:v>
                </c:pt>
                <c:pt idx="7690">
                  <c:v>0.96799999999999997</c:v>
                </c:pt>
                <c:pt idx="7691">
                  <c:v>0.96899999999999997</c:v>
                </c:pt>
                <c:pt idx="7692">
                  <c:v>0.96599999999999997</c:v>
                </c:pt>
                <c:pt idx="7693">
                  <c:v>0.96799999999999997</c:v>
                </c:pt>
                <c:pt idx="7694">
                  <c:v>0.96799999999999997</c:v>
                </c:pt>
                <c:pt idx="7695">
                  <c:v>0.96599999999999997</c:v>
                </c:pt>
                <c:pt idx="7696">
                  <c:v>0.96599999999999997</c:v>
                </c:pt>
                <c:pt idx="7697">
                  <c:v>0.96799999999999997</c:v>
                </c:pt>
                <c:pt idx="7698">
                  <c:v>0.96799999999999997</c:v>
                </c:pt>
                <c:pt idx="7699">
                  <c:v>0.96899999999999997</c:v>
                </c:pt>
                <c:pt idx="7700">
                  <c:v>0.96899999999999997</c:v>
                </c:pt>
                <c:pt idx="7701">
                  <c:v>0.96899999999999997</c:v>
                </c:pt>
                <c:pt idx="7702">
                  <c:v>0.96799999999999997</c:v>
                </c:pt>
                <c:pt idx="7703">
                  <c:v>0.96899999999999997</c:v>
                </c:pt>
                <c:pt idx="7704">
                  <c:v>0.96799999999999997</c:v>
                </c:pt>
                <c:pt idx="7705">
                  <c:v>0.96899999999999997</c:v>
                </c:pt>
                <c:pt idx="7706">
                  <c:v>0.96899999999999997</c:v>
                </c:pt>
                <c:pt idx="7707">
                  <c:v>0.96599999999999997</c:v>
                </c:pt>
                <c:pt idx="7708">
                  <c:v>0.96799999999999997</c:v>
                </c:pt>
                <c:pt idx="7709">
                  <c:v>0.96799999999999997</c:v>
                </c:pt>
                <c:pt idx="7710">
                  <c:v>0.96799999999999997</c:v>
                </c:pt>
                <c:pt idx="7711">
                  <c:v>0.96899999999999997</c:v>
                </c:pt>
                <c:pt idx="7712">
                  <c:v>0.96799999999999997</c:v>
                </c:pt>
                <c:pt idx="7713">
                  <c:v>0.96899999999999997</c:v>
                </c:pt>
                <c:pt idx="7714">
                  <c:v>0.96899999999999997</c:v>
                </c:pt>
                <c:pt idx="7715">
                  <c:v>0.97</c:v>
                </c:pt>
                <c:pt idx="7716">
                  <c:v>0.96799999999999997</c:v>
                </c:pt>
                <c:pt idx="7717">
                  <c:v>0.96599999999999997</c:v>
                </c:pt>
                <c:pt idx="7718">
                  <c:v>0.96799999999999997</c:v>
                </c:pt>
                <c:pt idx="7719">
                  <c:v>0.96899999999999997</c:v>
                </c:pt>
                <c:pt idx="7720">
                  <c:v>0.96799999999999997</c:v>
                </c:pt>
                <c:pt idx="7721">
                  <c:v>0.96899999999999997</c:v>
                </c:pt>
                <c:pt idx="7722">
                  <c:v>0.96899999999999997</c:v>
                </c:pt>
                <c:pt idx="7723">
                  <c:v>0.97</c:v>
                </c:pt>
                <c:pt idx="7724">
                  <c:v>0.96799999999999997</c:v>
                </c:pt>
                <c:pt idx="7725">
                  <c:v>0.96799999999999997</c:v>
                </c:pt>
                <c:pt idx="7726">
                  <c:v>0.96899999999999997</c:v>
                </c:pt>
                <c:pt idx="7727">
                  <c:v>0.96899999999999997</c:v>
                </c:pt>
                <c:pt idx="7728">
                  <c:v>0.96899999999999997</c:v>
                </c:pt>
                <c:pt idx="7729">
                  <c:v>0.97</c:v>
                </c:pt>
                <c:pt idx="7730">
                  <c:v>0.96799999999999997</c:v>
                </c:pt>
                <c:pt idx="7731">
                  <c:v>0.96899999999999997</c:v>
                </c:pt>
                <c:pt idx="7732">
                  <c:v>0.97099999999999997</c:v>
                </c:pt>
                <c:pt idx="7733">
                  <c:v>0.96899999999999997</c:v>
                </c:pt>
                <c:pt idx="7734">
                  <c:v>0.97</c:v>
                </c:pt>
                <c:pt idx="7735">
                  <c:v>0.96599999999999997</c:v>
                </c:pt>
                <c:pt idx="7736">
                  <c:v>0.96799999999999997</c:v>
                </c:pt>
                <c:pt idx="7737">
                  <c:v>0.96899999999999997</c:v>
                </c:pt>
                <c:pt idx="7738">
                  <c:v>0.97</c:v>
                </c:pt>
                <c:pt idx="7739">
                  <c:v>0.96799999999999997</c:v>
                </c:pt>
                <c:pt idx="7740">
                  <c:v>0.96899999999999997</c:v>
                </c:pt>
                <c:pt idx="7741">
                  <c:v>0.96899999999999997</c:v>
                </c:pt>
                <c:pt idx="7742">
                  <c:v>0.96899999999999997</c:v>
                </c:pt>
                <c:pt idx="7743">
                  <c:v>0.96899999999999997</c:v>
                </c:pt>
                <c:pt idx="7744">
                  <c:v>0.97</c:v>
                </c:pt>
                <c:pt idx="7745">
                  <c:v>0.97</c:v>
                </c:pt>
                <c:pt idx="7746">
                  <c:v>0.97</c:v>
                </c:pt>
                <c:pt idx="7747">
                  <c:v>0.96899999999999997</c:v>
                </c:pt>
                <c:pt idx="7748">
                  <c:v>0.96899999999999997</c:v>
                </c:pt>
                <c:pt idx="7749">
                  <c:v>0.97</c:v>
                </c:pt>
                <c:pt idx="7750">
                  <c:v>0.96899999999999997</c:v>
                </c:pt>
                <c:pt idx="7751">
                  <c:v>0.96799999999999997</c:v>
                </c:pt>
                <c:pt idx="7752">
                  <c:v>0.97</c:v>
                </c:pt>
                <c:pt idx="7753">
                  <c:v>0.96899999999999997</c:v>
                </c:pt>
                <c:pt idx="7754">
                  <c:v>0.96899999999999997</c:v>
                </c:pt>
                <c:pt idx="7755">
                  <c:v>0.96899999999999997</c:v>
                </c:pt>
                <c:pt idx="7756">
                  <c:v>0.97</c:v>
                </c:pt>
                <c:pt idx="7757">
                  <c:v>0.96899999999999997</c:v>
                </c:pt>
                <c:pt idx="7758">
                  <c:v>0.97</c:v>
                </c:pt>
                <c:pt idx="7759">
                  <c:v>0.97</c:v>
                </c:pt>
                <c:pt idx="7760">
                  <c:v>0.97</c:v>
                </c:pt>
                <c:pt idx="7761">
                  <c:v>0.96899999999999997</c:v>
                </c:pt>
                <c:pt idx="7762">
                  <c:v>0.96799999999999997</c:v>
                </c:pt>
                <c:pt idx="7763">
                  <c:v>0.97</c:v>
                </c:pt>
                <c:pt idx="7764">
                  <c:v>0.96899999999999997</c:v>
                </c:pt>
                <c:pt idx="7765">
                  <c:v>0.97099999999999997</c:v>
                </c:pt>
                <c:pt idx="7766">
                  <c:v>0.96899999999999997</c:v>
                </c:pt>
                <c:pt idx="7767">
                  <c:v>0.97099999999999997</c:v>
                </c:pt>
                <c:pt idx="7768">
                  <c:v>0.96799999999999997</c:v>
                </c:pt>
                <c:pt idx="7769">
                  <c:v>0.97</c:v>
                </c:pt>
                <c:pt idx="7770">
                  <c:v>0.97099999999999997</c:v>
                </c:pt>
                <c:pt idx="7771">
                  <c:v>0.96599999999999997</c:v>
                </c:pt>
                <c:pt idx="7772">
                  <c:v>0.96899999999999997</c:v>
                </c:pt>
                <c:pt idx="7773">
                  <c:v>0.97</c:v>
                </c:pt>
                <c:pt idx="7774">
                  <c:v>0.96899999999999997</c:v>
                </c:pt>
                <c:pt idx="7775">
                  <c:v>0.97</c:v>
                </c:pt>
                <c:pt idx="7776">
                  <c:v>0.96899999999999997</c:v>
                </c:pt>
                <c:pt idx="7777">
                  <c:v>0.96899999999999997</c:v>
                </c:pt>
                <c:pt idx="7778">
                  <c:v>0.96899999999999997</c:v>
                </c:pt>
                <c:pt idx="7779">
                  <c:v>0.96799999999999997</c:v>
                </c:pt>
                <c:pt idx="7780">
                  <c:v>0.97</c:v>
                </c:pt>
                <c:pt idx="7781">
                  <c:v>0.96599999999999997</c:v>
                </c:pt>
                <c:pt idx="7782">
                  <c:v>0.96899999999999997</c:v>
                </c:pt>
                <c:pt idx="7783">
                  <c:v>0.97099999999999997</c:v>
                </c:pt>
                <c:pt idx="7784">
                  <c:v>0.97</c:v>
                </c:pt>
                <c:pt idx="7785">
                  <c:v>0.97</c:v>
                </c:pt>
                <c:pt idx="7786">
                  <c:v>0.96899999999999997</c:v>
                </c:pt>
                <c:pt idx="7787">
                  <c:v>0.96899999999999997</c:v>
                </c:pt>
                <c:pt idx="7788">
                  <c:v>0.97</c:v>
                </c:pt>
                <c:pt idx="7789">
                  <c:v>0.97</c:v>
                </c:pt>
                <c:pt idx="7790">
                  <c:v>0.97</c:v>
                </c:pt>
                <c:pt idx="7791">
                  <c:v>0.97</c:v>
                </c:pt>
                <c:pt idx="7792">
                  <c:v>0.97</c:v>
                </c:pt>
                <c:pt idx="7793">
                  <c:v>0.97</c:v>
                </c:pt>
                <c:pt idx="7794">
                  <c:v>0.96799999999999997</c:v>
                </c:pt>
                <c:pt idx="7795">
                  <c:v>0.96799999999999997</c:v>
                </c:pt>
                <c:pt idx="7796">
                  <c:v>0.96899999999999997</c:v>
                </c:pt>
                <c:pt idx="7797">
                  <c:v>0.97</c:v>
                </c:pt>
                <c:pt idx="7798">
                  <c:v>0.97</c:v>
                </c:pt>
                <c:pt idx="7799">
                  <c:v>0.97</c:v>
                </c:pt>
                <c:pt idx="7800">
                  <c:v>0.96899999999999997</c:v>
                </c:pt>
                <c:pt idx="7801">
                  <c:v>0.96899999999999997</c:v>
                </c:pt>
                <c:pt idx="7802">
                  <c:v>0.96799999999999997</c:v>
                </c:pt>
                <c:pt idx="7803">
                  <c:v>0.96899999999999997</c:v>
                </c:pt>
                <c:pt idx="7804">
                  <c:v>0.97</c:v>
                </c:pt>
                <c:pt idx="7805">
                  <c:v>0.96799999999999997</c:v>
                </c:pt>
                <c:pt idx="7806">
                  <c:v>0.97</c:v>
                </c:pt>
                <c:pt idx="7807">
                  <c:v>0.97</c:v>
                </c:pt>
                <c:pt idx="7808">
                  <c:v>0.97</c:v>
                </c:pt>
                <c:pt idx="7809">
                  <c:v>0.96799999999999997</c:v>
                </c:pt>
                <c:pt idx="7810">
                  <c:v>0.96799999999999997</c:v>
                </c:pt>
                <c:pt idx="7811">
                  <c:v>0.97</c:v>
                </c:pt>
                <c:pt idx="7812">
                  <c:v>0.96899999999999997</c:v>
                </c:pt>
                <c:pt idx="7813">
                  <c:v>0.97</c:v>
                </c:pt>
                <c:pt idx="7814">
                  <c:v>0.96799999999999997</c:v>
                </c:pt>
                <c:pt idx="7815">
                  <c:v>0.96899999999999997</c:v>
                </c:pt>
                <c:pt idx="7816">
                  <c:v>0.96799999999999997</c:v>
                </c:pt>
                <c:pt idx="7817">
                  <c:v>0.96799999999999997</c:v>
                </c:pt>
                <c:pt idx="7818">
                  <c:v>0.97</c:v>
                </c:pt>
                <c:pt idx="7819">
                  <c:v>0.97</c:v>
                </c:pt>
                <c:pt idx="7820">
                  <c:v>0.96899999999999997</c:v>
                </c:pt>
                <c:pt idx="7821">
                  <c:v>0.97099999999999997</c:v>
                </c:pt>
                <c:pt idx="7822">
                  <c:v>0.96799999999999997</c:v>
                </c:pt>
                <c:pt idx="7823">
                  <c:v>0.96899999999999997</c:v>
                </c:pt>
                <c:pt idx="7824">
                  <c:v>0.96899999999999997</c:v>
                </c:pt>
                <c:pt idx="7825">
                  <c:v>0.97</c:v>
                </c:pt>
                <c:pt idx="7826">
                  <c:v>0.96899999999999997</c:v>
                </c:pt>
                <c:pt idx="7827">
                  <c:v>0.97099999999999997</c:v>
                </c:pt>
                <c:pt idx="7828">
                  <c:v>0.96799999999999997</c:v>
                </c:pt>
                <c:pt idx="7829">
                  <c:v>0.96899999999999997</c:v>
                </c:pt>
                <c:pt idx="7830">
                  <c:v>0.96899999999999997</c:v>
                </c:pt>
                <c:pt idx="7831">
                  <c:v>0.96899999999999997</c:v>
                </c:pt>
                <c:pt idx="7832">
                  <c:v>0.97</c:v>
                </c:pt>
                <c:pt idx="7833">
                  <c:v>0.97</c:v>
                </c:pt>
                <c:pt idx="7834">
                  <c:v>0.97</c:v>
                </c:pt>
                <c:pt idx="7835">
                  <c:v>0.97</c:v>
                </c:pt>
                <c:pt idx="7836">
                  <c:v>0.97099999999999997</c:v>
                </c:pt>
                <c:pt idx="7837">
                  <c:v>0.96799999999999997</c:v>
                </c:pt>
                <c:pt idx="7838">
                  <c:v>0.97</c:v>
                </c:pt>
                <c:pt idx="7839">
                  <c:v>0.97</c:v>
                </c:pt>
                <c:pt idx="7840">
                  <c:v>0.96799999999999997</c:v>
                </c:pt>
                <c:pt idx="7841">
                  <c:v>0.96899999999999997</c:v>
                </c:pt>
                <c:pt idx="7842">
                  <c:v>0.96799999999999997</c:v>
                </c:pt>
                <c:pt idx="7843">
                  <c:v>0.96899999999999997</c:v>
                </c:pt>
                <c:pt idx="7844">
                  <c:v>0.97</c:v>
                </c:pt>
                <c:pt idx="7845">
                  <c:v>0.96899999999999997</c:v>
                </c:pt>
                <c:pt idx="7846">
                  <c:v>0.96799999999999997</c:v>
                </c:pt>
                <c:pt idx="7847">
                  <c:v>0.96899999999999997</c:v>
                </c:pt>
                <c:pt idx="7848">
                  <c:v>0.96899999999999997</c:v>
                </c:pt>
                <c:pt idx="7849">
                  <c:v>0.97</c:v>
                </c:pt>
                <c:pt idx="7850">
                  <c:v>0.97</c:v>
                </c:pt>
                <c:pt idx="7851">
                  <c:v>0.97</c:v>
                </c:pt>
                <c:pt idx="7852">
                  <c:v>0.96899999999999997</c:v>
                </c:pt>
                <c:pt idx="7853">
                  <c:v>0.96899999999999997</c:v>
                </c:pt>
                <c:pt idx="7854">
                  <c:v>0.97099999999999997</c:v>
                </c:pt>
                <c:pt idx="7855">
                  <c:v>0.96899999999999997</c:v>
                </c:pt>
                <c:pt idx="7856">
                  <c:v>0.96799999999999997</c:v>
                </c:pt>
                <c:pt idx="7857">
                  <c:v>0.97</c:v>
                </c:pt>
                <c:pt idx="7858">
                  <c:v>0.97</c:v>
                </c:pt>
                <c:pt idx="7859">
                  <c:v>0.96899999999999997</c:v>
                </c:pt>
                <c:pt idx="7860">
                  <c:v>0.96799999999999997</c:v>
                </c:pt>
                <c:pt idx="7861">
                  <c:v>0.96799999999999997</c:v>
                </c:pt>
                <c:pt idx="7862">
                  <c:v>0.96899999999999997</c:v>
                </c:pt>
                <c:pt idx="7863">
                  <c:v>0.96899999999999997</c:v>
                </c:pt>
                <c:pt idx="7864">
                  <c:v>0.96899999999999997</c:v>
                </c:pt>
                <c:pt idx="7865">
                  <c:v>0.97</c:v>
                </c:pt>
                <c:pt idx="7866">
                  <c:v>0.96899999999999997</c:v>
                </c:pt>
                <c:pt idx="7867">
                  <c:v>0.96899999999999997</c:v>
                </c:pt>
                <c:pt idx="7868">
                  <c:v>0.96899999999999997</c:v>
                </c:pt>
                <c:pt idx="7869">
                  <c:v>0.97</c:v>
                </c:pt>
                <c:pt idx="7870">
                  <c:v>1.274</c:v>
                </c:pt>
                <c:pt idx="7871">
                  <c:v>1.3640000000000001</c:v>
                </c:pt>
                <c:pt idx="7872">
                  <c:v>1.456</c:v>
                </c:pt>
                <c:pt idx="7873">
                  <c:v>1.5209999999999999</c:v>
                </c:pt>
                <c:pt idx="7874">
                  <c:v>1.55</c:v>
                </c:pt>
                <c:pt idx="7875">
                  <c:v>1.07</c:v>
                </c:pt>
                <c:pt idx="7876">
                  <c:v>1.0109999999999999</c:v>
                </c:pt>
                <c:pt idx="7877">
                  <c:v>0.99299999999999999</c:v>
                </c:pt>
                <c:pt idx="7878">
                  <c:v>0.98599999999999999</c:v>
                </c:pt>
                <c:pt idx="7879">
                  <c:v>0.97799999999999998</c:v>
                </c:pt>
                <c:pt idx="7880">
                  <c:v>0.97399999999999998</c:v>
                </c:pt>
                <c:pt idx="7881">
                  <c:v>0.97099999999999997</c:v>
                </c:pt>
                <c:pt idx="7882">
                  <c:v>0.96899999999999997</c:v>
                </c:pt>
                <c:pt idx="7883">
                  <c:v>0.96599999999999997</c:v>
                </c:pt>
                <c:pt idx="7884">
                  <c:v>0.96499999999999997</c:v>
                </c:pt>
                <c:pt idx="7885">
                  <c:v>0.96599999999999997</c:v>
                </c:pt>
                <c:pt idx="7886">
                  <c:v>0.96499999999999997</c:v>
                </c:pt>
                <c:pt idx="7887">
                  <c:v>0.96399999999999997</c:v>
                </c:pt>
                <c:pt idx="7888">
                  <c:v>0.96499999999999997</c:v>
                </c:pt>
                <c:pt idx="7889">
                  <c:v>0.96499999999999997</c:v>
                </c:pt>
                <c:pt idx="7890">
                  <c:v>0.96399999999999997</c:v>
                </c:pt>
                <c:pt idx="7891">
                  <c:v>0.96299999999999997</c:v>
                </c:pt>
                <c:pt idx="7892">
                  <c:v>0.96299999999999997</c:v>
                </c:pt>
                <c:pt idx="7893">
                  <c:v>0.96399999999999997</c:v>
                </c:pt>
                <c:pt idx="7894">
                  <c:v>0.96299999999999997</c:v>
                </c:pt>
                <c:pt idx="7895">
                  <c:v>0.96299999999999997</c:v>
                </c:pt>
                <c:pt idx="7896">
                  <c:v>0.96099999999999997</c:v>
                </c:pt>
                <c:pt idx="7897">
                  <c:v>0.96399999999999997</c:v>
                </c:pt>
                <c:pt idx="7898">
                  <c:v>0.96399999999999997</c:v>
                </c:pt>
                <c:pt idx="7899">
                  <c:v>0.96399999999999997</c:v>
                </c:pt>
                <c:pt idx="7900">
                  <c:v>0.96299999999999997</c:v>
                </c:pt>
                <c:pt idx="7901">
                  <c:v>0.96099999999999997</c:v>
                </c:pt>
                <c:pt idx="7902">
                  <c:v>0.96399999999999997</c:v>
                </c:pt>
                <c:pt idx="7903">
                  <c:v>0.96299999999999997</c:v>
                </c:pt>
                <c:pt idx="7904">
                  <c:v>0.96299999999999997</c:v>
                </c:pt>
                <c:pt idx="7905">
                  <c:v>0.96299999999999997</c:v>
                </c:pt>
                <c:pt idx="7906">
                  <c:v>0.96399999999999997</c:v>
                </c:pt>
                <c:pt idx="7907">
                  <c:v>0.96299999999999997</c:v>
                </c:pt>
                <c:pt idx="7908">
                  <c:v>0.96099999999999997</c:v>
                </c:pt>
                <c:pt idx="7909">
                  <c:v>0.96299999999999997</c:v>
                </c:pt>
                <c:pt idx="7910">
                  <c:v>0.96099999999999997</c:v>
                </c:pt>
                <c:pt idx="7911">
                  <c:v>0.96299999999999997</c:v>
                </c:pt>
                <c:pt idx="7912">
                  <c:v>0.96499999999999997</c:v>
                </c:pt>
                <c:pt idx="7913">
                  <c:v>0.96399999999999997</c:v>
                </c:pt>
                <c:pt idx="7914">
                  <c:v>0.96299999999999997</c:v>
                </c:pt>
                <c:pt idx="7915">
                  <c:v>0.96299999999999997</c:v>
                </c:pt>
                <c:pt idx="7916">
                  <c:v>0.96399999999999997</c:v>
                </c:pt>
                <c:pt idx="7917">
                  <c:v>0.96399999999999997</c:v>
                </c:pt>
                <c:pt idx="7918">
                  <c:v>0.96099999999999997</c:v>
                </c:pt>
                <c:pt idx="7919">
                  <c:v>0.96399999999999997</c:v>
                </c:pt>
                <c:pt idx="7920">
                  <c:v>0.96099999999999997</c:v>
                </c:pt>
                <c:pt idx="7921">
                  <c:v>0.96099999999999997</c:v>
                </c:pt>
                <c:pt idx="7922">
                  <c:v>0.96399999999999997</c:v>
                </c:pt>
                <c:pt idx="7923">
                  <c:v>0.96099999999999997</c:v>
                </c:pt>
                <c:pt idx="7924">
                  <c:v>0.96499999999999997</c:v>
                </c:pt>
                <c:pt idx="7925">
                  <c:v>0.96399999999999997</c:v>
                </c:pt>
                <c:pt idx="7926">
                  <c:v>0.96399999999999997</c:v>
                </c:pt>
                <c:pt idx="7927">
                  <c:v>0.96399999999999997</c:v>
                </c:pt>
                <c:pt idx="7928">
                  <c:v>0.96399999999999997</c:v>
                </c:pt>
                <c:pt idx="7929">
                  <c:v>0.96399999999999997</c:v>
                </c:pt>
                <c:pt idx="7930">
                  <c:v>0.96399999999999997</c:v>
                </c:pt>
                <c:pt idx="7931">
                  <c:v>0.96399999999999997</c:v>
                </c:pt>
                <c:pt idx="7932">
                  <c:v>0.96499999999999997</c:v>
                </c:pt>
                <c:pt idx="7933">
                  <c:v>0.96499999999999997</c:v>
                </c:pt>
                <c:pt idx="7934">
                  <c:v>0.96399999999999997</c:v>
                </c:pt>
                <c:pt idx="7935">
                  <c:v>0.96399999999999997</c:v>
                </c:pt>
                <c:pt idx="7936">
                  <c:v>0.96399999999999997</c:v>
                </c:pt>
                <c:pt idx="7937">
                  <c:v>0.96399999999999997</c:v>
                </c:pt>
                <c:pt idx="7938">
                  <c:v>0.96599999999999997</c:v>
                </c:pt>
                <c:pt idx="7939">
                  <c:v>0.96599999999999997</c:v>
                </c:pt>
                <c:pt idx="7940">
                  <c:v>0.96399999999999997</c:v>
                </c:pt>
                <c:pt idx="7941">
                  <c:v>0.96499999999999997</c:v>
                </c:pt>
                <c:pt idx="7942">
                  <c:v>0.96599999999999997</c:v>
                </c:pt>
                <c:pt idx="7943">
                  <c:v>0.96399999999999997</c:v>
                </c:pt>
                <c:pt idx="7944">
                  <c:v>0.96399999999999997</c:v>
                </c:pt>
                <c:pt idx="7945">
                  <c:v>0.96599999999999997</c:v>
                </c:pt>
                <c:pt idx="7946">
                  <c:v>0.96599999999999997</c:v>
                </c:pt>
                <c:pt idx="7947">
                  <c:v>0.96399999999999997</c:v>
                </c:pt>
                <c:pt idx="7948">
                  <c:v>0.96499999999999997</c:v>
                </c:pt>
                <c:pt idx="7949">
                  <c:v>0.96299999999999997</c:v>
                </c:pt>
                <c:pt idx="7950">
                  <c:v>0.96399999999999997</c:v>
                </c:pt>
                <c:pt idx="7951">
                  <c:v>0.96399999999999997</c:v>
                </c:pt>
                <c:pt idx="7952">
                  <c:v>0.96399999999999997</c:v>
                </c:pt>
                <c:pt idx="7953">
                  <c:v>0.96499999999999997</c:v>
                </c:pt>
                <c:pt idx="7954">
                  <c:v>0.96799999999999997</c:v>
                </c:pt>
                <c:pt idx="7955">
                  <c:v>0.96499999999999997</c:v>
                </c:pt>
                <c:pt idx="7956">
                  <c:v>0.96599999999999997</c:v>
                </c:pt>
                <c:pt idx="7957">
                  <c:v>0.96599999999999997</c:v>
                </c:pt>
                <c:pt idx="7958">
                  <c:v>0.96599999999999997</c:v>
                </c:pt>
                <c:pt idx="7959">
                  <c:v>0.96399999999999997</c:v>
                </c:pt>
                <c:pt idx="7960">
                  <c:v>0.96399999999999997</c:v>
                </c:pt>
                <c:pt idx="7961">
                  <c:v>0.96799999999999997</c:v>
                </c:pt>
                <c:pt idx="7962">
                  <c:v>0.96599999999999997</c:v>
                </c:pt>
                <c:pt idx="7963">
                  <c:v>0.96499999999999997</c:v>
                </c:pt>
                <c:pt idx="7964">
                  <c:v>0.96799999999999997</c:v>
                </c:pt>
                <c:pt idx="7965">
                  <c:v>0.96399999999999997</c:v>
                </c:pt>
                <c:pt idx="7966">
                  <c:v>0.96499999999999997</c:v>
                </c:pt>
                <c:pt idx="7967">
                  <c:v>0.96499999999999997</c:v>
                </c:pt>
                <c:pt idx="7968">
                  <c:v>0.96499999999999997</c:v>
                </c:pt>
                <c:pt idx="7969">
                  <c:v>0.96499999999999997</c:v>
                </c:pt>
                <c:pt idx="7970">
                  <c:v>0.96799999999999997</c:v>
                </c:pt>
                <c:pt idx="7971">
                  <c:v>0.96599999999999997</c:v>
                </c:pt>
                <c:pt idx="7972">
                  <c:v>0.96499999999999997</c:v>
                </c:pt>
                <c:pt idx="7973">
                  <c:v>0.96599999999999997</c:v>
                </c:pt>
                <c:pt idx="7974">
                  <c:v>0.96599999999999997</c:v>
                </c:pt>
                <c:pt idx="7975">
                  <c:v>0.96799999999999997</c:v>
                </c:pt>
                <c:pt idx="7976">
                  <c:v>0.96599999999999997</c:v>
                </c:pt>
                <c:pt idx="7977">
                  <c:v>0.96499999999999997</c:v>
                </c:pt>
                <c:pt idx="7978">
                  <c:v>0.96599999999999997</c:v>
                </c:pt>
                <c:pt idx="7979">
                  <c:v>0.96499999999999997</c:v>
                </c:pt>
                <c:pt idx="7980">
                  <c:v>0.96499999999999997</c:v>
                </c:pt>
                <c:pt idx="7981">
                  <c:v>0.96399999999999997</c:v>
                </c:pt>
                <c:pt idx="7982">
                  <c:v>0.96599999999999997</c:v>
                </c:pt>
                <c:pt idx="7983">
                  <c:v>0.96499999999999997</c:v>
                </c:pt>
                <c:pt idx="7984">
                  <c:v>0.96499999999999997</c:v>
                </c:pt>
                <c:pt idx="7985">
                  <c:v>0.96599999999999997</c:v>
                </c:pt>
                <c:pt idx="7986">
                  <c:v>0.96799999999999997</c:v>
                </c:pt>
                <c:pt idx="7987">
                  <c:v>0.96799999999999997</c:v>
                </c:pt>
                <c:pt idx="7988">
                  <c:v>0.96599999999999997</c:v>
                </c:pt>
                <c:pt idx="7989">
                  <c:v>0.96799999999999997</c:v>
                </c:pt>
                <c:pt idx="7990">
                  <c:v>0.96599999999999997</c:v>
                </c:pt>
                <c:pt idx="7991">
                  <c:v>0.96599999999999997</c:v>
                </c:pt>
                <c:pt idx="7992">
                  <c:v>0.96799999999999997</c:v>
                </c:pt>
                <c:pt idx="7993">
                  <c:v>0.96499999999999997</c:v>
                </c:pt>
                <c:pt idx="7994">
                  <c:v>0.96799999999999997</c:v>
                </c:pt>
                <c:pt idx="7995">
                  <c:v>0.96599999999999997</c:v>
                </c:pt>
                <c:pt idx="7996">
                  <c:v>0.96599999999999997</c:v>
                </c:pt>
                <c:pt idx="7997">
                  <c:v>0.96599999999999997</c:v>
                </c:pt>
                <c:pt idx="7998">
                  <c:v>0.96499999999999997</c:v>
                </c:pt>
                <c:pt idx="7999">
                  <c:v>0.96599999999999997</c:v>
                </c:pt>
                <c:pt idx="8000">
                  <c:v>0.96799999999999997</c:v>
                </c:pt>
                <c:pt idx="8001">
                  <c:v>0.96799999999999997</c:v>
                </c:pt>
                <c:pt idx="8002">
                  <c:v>0.96599999999999997</c:v>
                </c:pt>
                <c:pt idx="8003">
                  <c:v>0.96599999999999997</c:v>
                </c:pt>
                <c:pt idx="8004">
                  <c:v>0.96799999999999997</c:v>
                </c:pt>
                <c:pt idx="8005">
                  <c:v>0.96799999999999997</c:v>
                </c:pt>
                <c:pt idx="8006">
                  <c:v>0.96799999999999997</c:v>
                </c:pt>
                <c:pt idx="8007">
                  <c:v>0.96599999999999997</c:v>
                </c:pt>
                <c:pt idx="8008">
                  <c:v>0.96599999999999997</c:v>
                </c:pt>
                <c:pt idx="8009">
                  <c:v>0.96799999999999997</c:v>
                </c:pt>
                <c:pt idx="8010">
                  <c:v>0.96599999999999997</c:v>
                </c:pt>
                <c:pt idx="8011">
                  <c:v>0.96899999999999997</c:v>
                </c:pt>
                <c:pt idx="8012">
                  <c:v>0.96599999999999997</c:v>
                </c:pt>
                <c:pt idx="8013">
                  <c:v>0.96399999999999997</c:v>
                </c:pt>
                <c:pt idx="8014">
                  <c:v>0.96599999999999997</c:v>
                </c:pt>
                <c:pt idx="8015">
                  <c:v>0.96899999999999997</c:v>
                </c:pt>
                <c:pt idx="8016">
                  <c:v>0.96499999999999997</c:v>
                </c:pt>
                <c:pt idx="8017">
                  <c:v>0.96599999999999997</c:v>
                </c:pt>
                <c:pt idx="8018">
                  <c:v>0.96599999999999997</c:v>
                </c:pt>
                <c:pt idx="8019">
                  <c:v>0.96499999999999997</c:v>
                </c:pt>
                <c:pt idx="8020">
                  <c:v>0.96799999999999997</c:v>
                </c:pt>
                <c:pt idx="8021">
                  <c:v>0.96799999999999997</c:v>
                </c:pt>
                <c:pt idx="8022">
                  <c:v>0.96599999999999997</c:v>
                </c:pt>
                <c:pt idx="8023">
                  <c:v>0.96599999999999997</c:v>
                </c:pt>
                <c:pt idx="8024">
                  <c:v>0.96599999999999997</c:v>
                </c:pt>
                <c:pt idx="8025">
                  <c:v>0.96799999999999997</c:v>
                </c:pt>
                <c:pt idx="8026">
                  <c:v>0.96799999999999997</c:v>
                </c:pt>
                <c:pt idx="8027">
                  <c:v>0.96799999999999997</c:v>
                </c:pt>
                <c:pt idx="8028">
                  <c:v>0.96799999999999997</c:v>
                </c:pt>
                <c:pt idx="8029">
                  <c:v>0.96799999999999997</c:v>
                </c:pt>
                <c:pt idx="8030">
                  <c:v>0.96899999999999997</c:v>
                </c:pt>
                <c:pt idx="8031">
                  <c:v>0.96899999999999997</c:v>
                </c:pt>
                <c:pt idx="8032">
                  <c:v>0.96599999999999997</c:v>
                </c:pt>
                <c:pt idx="8033">
                  <c:v>0.96799999999999997</c:v>
                </c:pt>
                <c:pt idx="8034">
                  <c:v>0.96599999999999997</c:v>
                </c:pt>
                <c:pt idx="8035">
                  <c:v>0.96599999999999997</c:v>
                </c:pt>
                <c:pt idx="8036">
                  <c:v>0.96599999999999997</c:v>
                </c:pt>
                <c:pt idx="8037">
                  <c:v>0.96799999999999997</c:v>
                </c:pt>
                <c:pt idx="8038">
                  <c:v>0.96799999999999997</c:v>
                </c:pt>
                <c:pt idx="8039">
                  <c:v>0.96599999999999997</c:v>
                </c:pt>
                <c:pt idx="8040">
                  <c:v>0.96799999999999997</c:v>
                </c:pt>
                <c:pt idx="8041">
                  <c:v>0.96799999999999997</c:v>
                </c:pt>
                <c:pt idx="8042">
                  <c:v>0.96799999999999997</c:v>
                </c:pt>
                <c:pt idx="8043">
                  <c:v>0.96599999999999997</c:v>
                </c:pt>
                <c:pt idx="8044">
                  <c:v>0.96799999999999997</c:v>
                </c:pt>
                <c:pt idx="8045">
                  <c:v>0.96899999999999997</c:v>
                </c:pt>
                <c:pt idx="8046">
                  <c:v>0.96799999999999997</c:v>
                </c:pt>
                <c:pt idx="8047">
                  <c:v>0.96799999999999997</c:v>
                </c:pt>
                <c:pt idx="8048">
                  <c:v>0.96799999999999997</c:v>
                </c:pt>
                <c:pt idx="8049">
                  <c:v>0.96899999999999997</c:v>
                </c:pt>
                <c:pt idx="8050">
                  <c:v>0.96799999999999997</c:v>
                </c:pt>
                <c:pt idx="8051">
                  <c:v>0.96899999999999997</c:v>
                </c:pt>
                <c:pt idx="8052">
                  <c:v>0.96899999999999997</c:v>
                </c:pt>
                <c:pt idx="8053">
                  <c:v>0.96899999999999997</c:v>
                </c:pt>
                <c:pt idx="8054">
                  <c:v>0.96899999999999997</c:v>
                </c:pt>
                <c:pt idx="8055">
                  <c:v>0.96899999999999997</c:v>
                </c:pt>
                <c:pt idx="8056">
                  <c:v>0.96499999999999997</c:v>
                </c:pt>
                <c:pt idx="8057">
                  <c:v>0.96799999999999997</c:v>
                </c:pt>
                <c:pt idx="8058">
                  <c:v>0.96899999999999997</c:v>
                </c:pt>
                <c:pt idx="8059">
                  <c:v>0.96799999999999997</c:v>
                </c:pt>
                <c:pt idx="8060">
                  <c:v>0.97</c:v>
                </c:pt>
                <c:pt idx="8061">
                  <c:v>0.96899999999999997</c:v>
                </c:pt>
                <c:pt idx="8062">
                  <c:v>0.96899999999999997</c:v>
                </c:pt>
                <c:pt idx="8063">
                  <c:v>0.96799999999999997</c:v>
                </c:pt>
                <c:pt idx="8064">
                  <c:v>0.96799999999999997</c:v>
                </c:pt>
                <c:pt idx="8065">
                  <c:v>0.96799999999999997</c:v>
                </c:pt>
                <c:pt idx="8066">
                  <c:v>0.96799999999999997</c:v>
                </c:pt>
                <c:pt idx="8067">
                  <c:v>0.96599999999999997</c:v>
                </c:pt>
                <c:pt idx="8068">
                  <c:v>0.96599999999999997</c:v>
                </c:pt>
                <c:pt idx="8069">
                  <c:v>0.96799999999999997</c:v>
                </c:pt>
                <c:pt idx="8070">
                  <c:v>0.96599999999999997</c:v>
                </c:pt>
                <c:pt idx="8071">
                  <c:v>0.96599999999999997</c:v>
                </c:pt>
                <c:pt idx="8072">
                  <c:v>0.96799999999999997</c:v>
                </c:pt>
                <c:pt idx="8073">
                  <c:v>0.96799999999999997</c:v>
                </c:pt>
                <c:pt idx="8074">
                  <c:v>0.96799999999999997</c:v>
                </c:pt>
                <c:pt idx="8075">
                  <c:v>0.96599999999999997</c:v>
                </c:pt>
                <c:pt idx="8076">
                  <c:v>0.96799999999999997</c:v>
                </c:pt>
                <c:pt idx="8077">
                  <c:v>0.96899999999999997</c:v>
                </c:pt>
                <c:pt idx="8078">
                  <c:v>0.96899999999999997</c:v>
                </c:pt>
                <c:pt idx="8079">
                  <c:v>0.96899999999999997</c:v>
                </c:pt>
                <c:pt idx="8080">
                  <c:v>0.96899999999999997</c:v>
                </c:pt>
                <c:pt idx="8081">
                  <c:v>0.96899999999999997</c:v>
                </c:pt>
                <c:pt idx="8082">
                  <c:v>0.96599999999999997</c:v>
                </c:pt>
                <c:pt idx="8083">
                  <c:v>0.96499999999999997</c:v>
                </c:pt>
                <c:pt idx="8084">
                  <c:v>0.96599999999999997</c:v>
                </c:pt>
                <c:pt idx="8085">
                  <c:v>0.96599999999999997</c:v>
                </c:pt>
                <c:pt idx="8086">
                  <c:v>0.96599999999999997</c:v>
                </c:pt>
                <c:pt idx="8087">
                  <c:v>0.96499999999999997</c:v>
                </c:pt>
                <c:pt idx="8088">
                  <c:v>0.96599999999999997</c:v>
                </c:pt>
                <c:pt idx="8089">
                  <c:v>0.96599999999999997</c:v>
                </c:pt>
                <c:pt idx="8090">
                  <c:v>0.96899999999999997</c:v>
                </c:pt>
                <c:pt idx="8091">
                  <c:v>0.96899999999999997</c:v>
                </c:pt>
                <c:pt idx="8092">
                  <c:v>0.96899999999999997</c:v>
                </c:pt>
                <c:pt idx="8093">
                  <c:v>0.96799999999999997</c:v>
                </c:pt>
                <c:pt idx="8094">
                  <c:v>0.96899999999999997</c:v>
                </c:pt>
                <c:pt idx="8095">
                  <c:v>0.96799999999999997</c:v>
                </c:pt>
                <c:pt idx="8096">
                  <c:v>0.96799999999999997</c:v>
                </c:pt>
                <c:pt idx="8097">
                  <c:v>0.96499999999999997</c:v>
                </c:pt>
                <c:pt idx="8098">
                  <c:v>0.96499999999999997</c:v>
                </c:pt>
                <c:pt idx="8099">
                  <c:v>0.96499999999999997</c:v>
                </c:pt>
                <c:pt idx="8100">
                  <c:v>0.96599999999999997</c:v>
                </c:pt>
                <c:pt idx="8101">
                  <c:v>0.96799999999999997</c:v>
                </c:pt>
                <c:pt idx="8102">
                  <c:v>0.96799999999999997</c:v>
                </c:pt>
                <c:pt idx="8103">
                  <c:v>0.96799999999999997</c:v>
                </c:pt>
                <c:pt idx="8104">
                  <c:v>0.96599999999999997</c:v>
                </c:pt>
                <c:pt idx="8105">
                  <c:v>0.96599999999999997</c:v>
                </c:pt>
                <c:pt idx="8106">
                  <c:v>0.96799999999999997</c:v>
                </c:pt>
                <c:pt idx="8107">
                  <c:v>0.96799999999999997</c:v>
                </c:pt>
                <c:pt idx="8108">
                  <c:v>0.96899999999999997</c:v>
                </c:pt>
                <c:pt idx="8109">
                  <c:v>0.96599999999999997</c:v>
                </c:pt>
                <c:pt idx="8110">
                  <c:v>0.96599999999999997</c:v>
                </c:pt>
                <c:pt idx="8111">
                  <c:v>0.96799999999999997</c:v>
                </c:pt>
                <c:pt idx="8112">
                  <c:v>0.96599999999999997</c:v>
                </c:pt>
                <c:pt idx="8113">
                  <c:v>0.96599999999999997</c:v>
                </c:pt>
                <c:pt idx="8114">
                  <c:v>0.96599999999999997</c:v>
                </c:pt>
                <c:pt idx="8115">
                  <c:v>0.96799999999999997</c:v>
                </c:pt>
                <c:pt idx="8116">
                  <c:v>0.96799999999999997</c:v>
                </c:pt>
                <c:pt idx="8117">
                  <c:v>0.96599999999999997</c:v>
                </c:pt>
                <c:pt idx="8118">
                  <c:v>0.96599999999999997</c:v>
                </c:pt>
                <c:pt idx="8119">
                  <c:v>0.96799999999999997</c:v>
                </c:pt>
                <c:pt idx="8120">
                  <c:v>0.96799999999999997</c:v>
                </c:pt>
                <c:pt idx="8121">
                  <c:v>0.96799999999999997</c:v>
                </c:pt>
                <c:pt idx="8122">
                  <c:v>0.96899999999999997</c:v>
                </c:pt>
                <c:pt idx="8123">
                  <c:v>0.96599999999999997</c:v>
                </c:pt>
                <c:pt idx="8124">
                  <c:v>0.96899999999999997</c:v>
                </c:pt>
                <c:pt idx="8125">
                  <c:v>0.96799999999999997</c:v>
                </c:pt>
                <c:pt idx="8126">
                  <c:v>0.96899999999999997</c:v>
                </c:pt>
                <c:pt idx="8127">
                  <c:v>0.96599999999999997</c:v>
                </c:pt>
                <c:pt idx="8128">
                  <c:v>0.96799999999999997</c:v>
                </c:pt>
                <c:pt idx="8129">
                  <c:v>0.96599999999999997</c:v>
                </c:pt>
                <c:pt idx="8130">
                  <c:v>0.96599999999999997</c:v>
                </c:pt>
                <c:pt idx="8131">
                  <c:v>0.96599999999999997</c:v>
                </c:pt>
                <c:pt idx="8132">
                  <c:v>0.96599999999999997</c:v>
                </c:pt>
                <c:pt idx="8133">
                  <c:v>0.96799999999999997</c:v>
                </c:pt>
                <c:pt idx="8134">
                  <c:v>0.96499999999999997</c:v>
                </c:pt>
                <c:pt idx="8135">
                  <c:v>0.96599999999999997</c:v>
                </c:pt>
                <c:pt idx="8136">
                  <c:v>0.97</c:v>
                </c:pt>
                <c:pt idx="8137">
                  <c:v>0.96799999999999997</c:v>
                </c:pt>
                <c:pt idx="8138">
                  <c:v>0.96799999999999997</c:v>
                </c:pt>
                <c:pt idx="8139">
                  <c:v>0.96899999999999997</c:v>
                </c:pt>
                <c:pt idx="8140">
                  <c:v>0.96599999999999997</c:v>
                </c:pt>
                <c:pt idx="8141">
                  <c:v>0.96499999999999997</c:v>
                </c:pt>
                <c:pt idx="8142">
                  <c:v>0.96899999999999997</c:v>
                </c:pt>
                <c:pt idx="8143">
                  <c:v>0.96599999999999997</c:v>
                </c:pt>
                <c:pt idx="8144">
                  <c:v>0.96799999999999997</c:v>
                </c:pt>
                <c:pt idx="8145">
                  <c:v>0.96899999999999997</c:v>
                </c:pt>
                <c:pt idx="8146">
                  <c:v>0.96599999999999997</c:v>
                </c:pt>
                <c:pt idx="8147">
                  <c:v>0.96599999999999997</c:v>
                </c:pt>
                <c:pt idx="8148">
                  <c:v>0.96899999999999997</c:v>
                </c:pt>
                <c:pt idx="8149">
                  <c:v>0.96799999999999997</c:v>
                </c:pt>
                <c:pt idx="8150">
                  <c:v>0.96799999999999997</c:v>
                </c:pt>
                <c:pt idx="8151">
                  <c:v>0.96799999999999997</c:v>
                </c:pt>
                <c:pt idx="8152">
                  <c:v>0.96799999999999997</c:v>
                </c:pt>
                <c:pt idx="8153">
                  <c:v>0.96899999999999997</c:v>
                </c:pt>
                <c:pt idx="8154">
                  <c:v>0.96599999999999997</c:v>
                </c:pt>
                <c:pt idx="8155">
                  <c:v>0.96599999999999997</c:v>
                </c:pt>
                <c:pt idx="8156">
                  <c:v>0.96799999999999997</c:v>
                </c:pt>
                <c:pt idx="8157">
                  <c:v>0.96599999999999997</c:v>
                </c:pt>
                <c:pt idx="8158">
                  <c:v>0.96799999999999997</c:v>
                </c:pt>
                <c:pt idx="8159">
                  <c:v>0.96599999999999997</c:v>
                </c:pt>
                <c:pt idx="8160">
                  <c:v>0.96499999999999997</c:v>
                </c:pt>
                <c:pt idx="8161">
                  <c:v>0.96599999999999997</c:v>
                </c:pt>
                <c:pt idx="8162">
                  <c:v>0.96599999999999997</c:v>
                </c:pt>
                <c:pt idx="8163">
                  <c:v>0.96799999999999997</c:v>
                </c:pt>
                <c:pt idx="8164">
                  <c:v>0.96499999999999997</c:v>
                </c:pt>
                <c:pt idx="8165">
                  <c:v>0.96599999999999997</c:v>
                </c:pt>
                <c:pt idx="8166">
                  <c:v>0.96599999999999997</c:v>
                </c:pt>
                <c:pt idx="8167">
                  <c:v>0.96899999999999997</c:v>
                </c:pt>
                <c:pt idx="8168">
                  <c:v>0.97</c:v>
                </c:pt>
                <c:pt idx="8169">
                  <c:v>0.96799999999999997</c:v>
                </c:pt>
                <c:pt idx="8170">
                  <c:v>0.96599999999999997</c:v>
                </c:pt>
                <c:pt idx="8171">
                  <c:v>0.96799999999999997</c:v>
                </c:pt>
                <c:pt idx="8172">
                  <c:v>0.96599999999999997</c:v>
                </c:pt>
                <c:pt idx="8173">
                  <c:v>0.96799999999999997</c:v>
                </c:pt>
                <c:pt idx="8174">
                  <c:v>0.96799999999999997</c:v>
                </c:pt>
                <c:pt idx="8175">
                  <c:v>0.96799999999999997</c:v>
                </c:pt>
                <c:pt idx="8176">
                  <c:v>0.96899999999999997</c:v>
                </c:pt>
                <c:pt idx="8177">
                  <c:v>0.96799999999999997</c:v>
                </c:pt>
                <c:pt idx="8178">
                  <c:v>0.96599999999999997</c:v>
                </c:pt>
                <c:pt idx="8179">
                  <c:v>0.96799999999999997</c:v>
                </c:pt>
                <c:pt idx="8180">
                  <c:v>0.96899999999999997</c:v>
                </c:pt>
                <c:pt idx="8181">
                  <c:v>0.96899999999999997</c:v>
                </c:pt>
                <c:pt idx="8182">
                  <c:v>0.96899999999999997</c:v>
                </c:pt>
                <c:pt idx="8183">
                  <c:v>0.96799999999999997</c:v>
                </c:pt>
                <c:pt idx="8184">
                  <c:v>0.96599999999999997</c:v>
                </c:pt>
                <c:pt idx="8185">
                  <c:v>0.96599999999999997</c:v>
                </c:pt>
                <c:pt idx="8186">
                  <c:v>0.96799999999999997</c:v>
                </c:pt>
                <c:pt idx="8187">
                  <c:v>0.96899999999999997</c:v>
                </c:pt>
                <c:pt idx="8188">
                  <c:v>0.96599999999999997</c:v>
                </c:pt>
                <c:pt idx="8189">
                  <c:v>0.96899999999999997</c:v>
                </c:pt>
                <c:pt idx="8190">
                  <c:v>0.96799999999999997</c:v>
                </c:pt>
                <c:pt idx="8191">
                  <c:v>0.96799999999999997</c:v>
                </c:pt>
                <c:pt idx="8192">
                  <c:v>0.96799999999999997</c:v>
                </c:pt>
                <c:pt idx="8193">
                  <c:v>0.96799999999999997</c:v>
                </c:pt>
                <c:pt idx="8194">
                  <c:v>0.97</c:v>
                </c:pt>
                <c:pt idx="8195">
                  <c:v>0.96599999999999997</c:v>
                </c:pt>
                <c:pt idx="8196">
                  <c:v>0.96599999999999997</c:v>
                </c:pt>
                <c:pt idx="8197">
                  <c:v>0.96799999999999997</c:v>
                </c:pt>
                <c:pt idx="8198">
                  <c:v>0.96799999999999997</c:v>
                </c:pt>
                <c:pt idx="8199">
                  <c:v>0.96799999999999997</c:v>
                </c:pt>
                <c:pt idx="8200">
                  <c:v>0.96599999999999997</c:v>
                </c:pt>
                <c:pt idx="8201">
                  <c:v>0.96799999999999997</c:v>
                </c:pt>
                <c:pt idx="8202">
                  <c:v>0.96799999999999997</c:v>
                </c:pt>
                <c:pt idx="8203">
                  <c:v>0.96799999999999997</c:v>
                </c:pt>
                <c:pt idx="8204">
                  <c:v>1.254</c:v>
                </c:pt>
                <c:pt idx="8205">
                  <c:v>1.3460000000000001</c:v>
                </c:pt>
                <c:pt idx="8206">
                  <c:v>1.4390000000000001</c:v>
                </c:pt>
                <c:pt idx="8207">
                  <c:v>1.51</c:v>
                </c:pt>
                <c:pt idx="8208">
                  <c:v>1.5449999999999999</c:v>
                </c:pt>
                <c:pt idx="8209">
                  <c:v>1.091</c:v>
                </c:pt>
                <c:pt idx="8210">
                  <c:v>1.0149999999999999</c:v>
                </c:pt>
                <c:pt idx="8211">
                  <c:v>0.995</c:v>
                </c:pt>
                <c:pt idx="8212">
                  <c:v>0.98599999999999999</c:v>
                </c:pt>
                <c:pt idx="8213">
                  <c:v>0.97899999999999998</c:v>
                </c:pt>
                <c:pt idx="8214">
                  <c:v>0.97299999999999998</c:v>
                </c:pt>
                <c:pt idx="8215">
                  <c:v>0.97</c:v>
                </c:pt>
                <c:pt idx="8216">
                  <c:v>0.96799999999999997</c:v>
                </c:pt>
                <c:pt idx="8217">
                  <c:v>0.96799999999999997</c:v>
                </c:pt>
                <c:pt idx="8218">
                  <c:v>0.96499999999999997</c:v>
                </c:pt>
                <c:pt idx="8219">
                  <c:v>0.96299999999999997</c:v>
                </c:pt>
                <c:pt idx="8220">
                  <c:v>0.96399999999999997</c:v>
                </c:pt>
                <c:pt idx="8221">
                  <c:v>0.96099999999999997</c:v>
                </c:pt>
                <c:pt idx="8222">
                  <c:v>0.96299999999999997</c:v>
                </c:pt>
                <c:pt idx="8223">
                  <c:v>0.96</c:v>
                </c:pt>
                <c:pt idx="8224">
                  <c:v>0.96099999999999997</c:v>
                </c:pt>
                <c:pt idx="8225">
                  <c:v>0.96099999999999997</c:v>
                </c:pt>
                <c:pt idx="8226">
                  <c:v>0.96299999999999997</c:v>
                </c:pt>
                <c:pt idx="8227">
                  <c:v>0.96099999999999997</c:v>
                </c:pt>
                <c:pt idx="8228">
                  <c:v>0.96099999999999997</c:v>
                </c:pt>
                <c:pt idx="8229">
                  <c:v>0.96099999999999997</c:v>
                </c:pt>
                <c:pt idx="8230">
                  <c:v>0.96099999999999997</c:v>
                </c:pt>
                <c:pt idx="8231">
                  <c:v>0.96099999999999997</c:v>
                </c:pt>
                <c:pt idx="8232">
                  <c:v>0.95899999999999996</c:v>
                </c:pt>
                <c:pt idx="8233">
                  <c:v>0.96099999999999997</c:v>
                </c:pt>
                <c:pt idx="8234">
                  <c:v>0.95899999999999996</c:v>
                </c:pt>
                <c:pt idx="8235">
                  <c:v>0.96099999999999997</c:v>
                </c:pt>
                <c:pt idx="8236">
                  <c:v>0.96099999999999997</c:v>
                </c:pt>
                <c:pt idx="8237">
                  <c:v>0.96299999999999997</c:v>
                </c:pt>
                <c:pt idx="8238">
                  <c:v>0.96099999999999997</c:v>
                </c:pt>
                <c:pt idx="8239">
                  <c:v>0.96</c:v>
                </c:pt>
                <c:pt idx="8240">
                  <c:v>0.96099999999999997</c:v>
                </c:pt>
                <c:pt idx="8241">
                  <c:v>0.96099999999999997</c:v>
                </c:pt>
                <c:pt idx="8242">
                  <c:v>0.96</c:v>
                </c:pt>
                <c:pt idx="8243">
                  <c:v>0.96099999999999997</c:v>
                </c:pt>
                <c:pt idx="8244">
                  <c:v>0.96</c:v>
                </c:pt>
                <c:pt idx="8245">
                  <c:v>0.96</c:v>
                </c:pt>
                <c:pt idx="8246">
                  <c:v>0.96299999999999997</c:v>
                </c:pt>
                <c:pt idx="8247">
                  <c:v>0.96299999999999997</c:v>
                </c:pt>
                <c:pt idx="8248">
                  <c:v>0.96299999999999997</c:v>
                </c:pt>
                <c:pt idx="8249">
                  <c:v>0.96</c:v>
                </c:pt>
                <c:pt idx="8250">
                  <c:v>0.96299999999999997</c:v>
                </c:pt>
                <c:pt idx="8251">
                  <c:v>0.96099999999999997</c:v>
                </c:pt>
                <c:pt idx="8252">
                  <c:v>0.96299999999999997</c:v>
                </c:pt>
                <c:pt idx="8253">
                  <c:v>0.96099999999999997</c:v>
                </c:pt>
                <c:pt idx="8254">
                  <c:v>0.96399999999999997</c:v>
                </c:pt>
                <c:pt idx="8255">
                  <c:v>0.96399999999999997</c:v>
                </c:pt>
                <c:pt idx="8256">
                  <c:v>0.96299999999999997</c:v>
                </c:pt>
                <c:pt idx="8257">
                  <c:v>0.96099999999999997</c:v>
                </c:pt>
                <c:pt idx="8258">
                  <c:v>0.96099999999999997</c:v>
                </c:pt>
                <c:pt idx="8259">
                  <c:v>0.96299999999999997</c:v>
                </c:pt>
                <c:pt idx="8260">
                  <c:v>0.96</c:v>
                </c:pt>
                <c:pt idx="8261">
                  <c:v>0.96399999999999997</c:v>
                </c:pt>
                <c:pt idx="8262">
                  <c:v>0.96299999999999997</c:v>
                </c:pt>
                <c:pt idx="8263">
                  <c:v>0.96099999999999997</c:v>
                </c:pt>
                <c:pt idx="8264">
                  <c:v>0.96299999999999997</c:v>
                </c:pt>
                <c:pt idx="8265">
                  <c:v>0.96399999999999997</c:v>
                </c:pt>
                <c:pt idx="8266">
                  <c:v>0.96299999999999997</c:v>
                </c:pt>
                <c:pt idx="8267">
                  <c:v>0.96299999999999997</c:v>
                </c:pt>
                <c:pt idx="8268">
                  <c:v>0.96299999999999997</c:v>
                </c:pt>
                <c:pt idx="8269">
                  <c:v>0.96299999999999997</c:v>
                </c:pt>
                <c:pt idx="8270">
                  <c:v>0.96</c:v>
                </c:pt>
                <c:pt idx="8271">
                  <c:v>0.96099999999999997</c:v>
                </c:pt>
                <c:pt idx="8272">
                  <c:v>0.96399999999999997</c:v>
                </c:pt>
                <c:pt idx="8273">
                  <c:v>0.96299999999999997</c:v>
                </c:pt>
                <c:pt idx="8274">
                  <c:v>0.96099999999999997</c:v>
                </c:pt>
                <c:pt idx="8275">
                  <c:v>0.96399999999999997</c:v>
                </c:pt>
                <c:pt idx="8276">
                  <c:v>0.96299999999999997</c:v>
                </c:pt>
                <c:pt idx="8277">
                  <c:v>0.96099999999999997</c:v>
                </c:pt>
                <c:pt idx="8278">
                  <c:v>0.96099999999999997</c:v>
                </c:pt>
                <c:pt idx="8279">
                  <c:v>0.96399999999999997</c:v>
                </c:pt>
                <c:pt idx="8280">
                  <c:v>0.96</c:v>
                </c:pt>
                <c:pt idx="8281">
                  <c:v>0.96399999999999997</c:v>
                </c:pt>
                <c:pt idx="8282">
                  <c:v>0.96399999999999997</c:v>
                </c:pt>
                <c:pt idx="8283">
                  <c:v>0.96399999999999997</c:v>
                </c:pt>
                <c:pt idx="8284">
                  <c:v>0.96499999999999997</c:v>
                </c:pt>
                <c:pt idx="8285">
                  <c:v>0.96499999999999997</c:v>
                </c:pt>
                <c:pt idx="8286">
                  <c:v>0.96299999999999997</c:v>
                </c:pt>
                <c:pt idx="8287">
                  <c:v>0.96299999999999997</c:v>
                </c:pt>
                <c:pt idx="8288">
                  <c:v>0.96299999999999997</c:v>
                </c:pt>
                <c:pt idx="8289">
                  <c:v>0.96299999999999997</c:v>
                </c:pt>
                <c:pt idx="8290">
                  <c:v>0.96399999999999997</c:v>
                </c:pt>
                <c:pt idx="8291">
                  <c:v>0.96399999999999997</c:v>
                </c:pt>
                <c:pt idx="8292">
                  <c:v>0.96299999999999997</c:v>
                </c:pt>
                <c:pt idx="8293">
                  <c:v>0.96499999999999997</c:v>
                </c:pt>
                <c:pt idx="8294">
                  <c:v>0.96299999999999997</c:v>
                </c:pt>
                <c:pt idx="8295">
                  <c:v>0.96299999999999997</c:v>
                </c:pt>
                <c:pt idx="8296">
                  <c:v>0.96299999999999997</c:v>
                </c:pt>
                <c:pt idx="8297">
                  <c:v>0.96399999999999997</c:v>
                </c:pt>
                <c:pt idx="8298">
                  <c:v>0.96499999999999997</c:v>
                </c:pt>
                <c:pt idx="8299">
                  <c:v>0.96299999999999997</c:v>
                </c:pt>
                <c:pt idx="8300">
                  <c:v>0.96499999999999997</c:v>
                </c:pt>
                <c:pt idx="8301">
                  <c:v>0.96399999999999997</c:v>
                </c:pt>
                <c:pt idx="8302">
                  <c:v>0.96299999999999997</c:v>
                </c:pt>
                <c:pt idx="8303">
                  <c:v>0.96</c:v>
                </c:pt>
                <c:pt idx="8304">
                  <c:v>0.96399999999999997</c:v>
                </c:pt>
                <c:pt idx="8305">
                  <c:v>0.96399999999999997</c:v>
                </c:pt>
                <c:pt idx="8306">
                  <c:v>0.96299999999999997</c:v>
                </c:pt>
                <c:pt idx="8307">
                  <c:v>0.96299999999999997</c:v>
                </c:pt>
                <c:pt idx="8308">
                  <c:v>0.96499999999999997</c:v>
                </c:pt>
                <c:pt idx="8309">
                  <c:v>0.96299999999999997</c:v>
                </c:pt>
                <c:pt idx="8310">
                  <c:v>0.96499999999999997</c:v>
                </c:pt>
                <c:pt idx="8311">
                  <c:v>0.96499999999999997</c:v>
                </c:pt>
                <c:pt idx="8312">
                  <c:v>0.96599999999999997</c:v>
                </c:pt>
                <c:pt idx="8313">
                  <c:v>0.96399999999999997</c:v>
                </c:pt>
                <c:pt idx="8314">
                  <c:v>0.96399999999999997</c:v>
                </c:pt>
                <c:pt idx="8315">
                  <c:v>0.96299999999999997</c:v>
                </c:pt>
                <c:pt idx="8316">
                  <c:v>0.96399999999999997</c:v>
                </c:pt>
                <c:pt idx="8317">
                  <c:v>0.96399999999999997</c:v>
                </c:pt>
                <c:pt idx="8318">
                  <c:v>0.96499999999999997</c:v>
                </c:pt>
                <c:pt idx="8319">
                  <c:v>0.96499999999999997</c:v>
                </c:pt>
                <c:pt idx="8320">
                  <c:v>0.96499999999999997</c:v>
                </c:pt>
                <c:pt idx="8321">
                  <c:v>0.96399999999999997</c:v>
                </c:pt>
                <c:pt idx="8322">
                  <c:v>0.96499999999999997</c:v>
                </c:pt>
                <c:pt idx="8323">
                  <c:v>0.96399999999999997</c:v>
                </c:pt>
                <c:pt idx="8324">
                  <c:v>0.96499999999999997</c:v>
                </c:pt>
                <c:pt idx="8325">
                  <c:v>0.96499999999999997</c:v>
                </c:pt>
                <c:pt idx="8326">
                  <c:v>0.96499999999999997</c:v>
                </c:pt>
                <c:pt idx="8327">
                  <c:v>0.96599999999999997</c:v>
                </c:pt>
                <c:pt idx="8328">
                  <c:v>0.96499999999999997</c:v>
                </c:pt>
                <c:pt idx="8329">
                  <c:v>0.96399999999999997</c:v>
                </c:pt>
                <c:pt idx="8330">
                  <c:v>0.96399999999999997</c:v>
                </c:pt>
                <c:pt idx="8331">
                  <c:v>0.96399999999999997</c:v>
                </c:pt>
                <c:pt idx="8332">
                  <c:v>0.96299999999999997</c:v>
                </c:pt>
                <c:pt idx="8333">
                  <c:v>0.96499999999999997</c:v>
                </c:pt>
                <c:pt idx="8334">
                  <c:v>0.96599999999999997</c:v>
                </c:pt>
                <c:pt idx="8335">
                  <c:v>0.96599999999999997</c:v>
                </c:pt>
                <c:pt idx="8336">
                  <c:v>0.96299999999999997</c:v>
                </c:pt>
                <c:pt idx="8337">
                  <c:v>0.96399999999999997</c:v>
                </c:pt>
                <c:pt idx="8338">
                  <c:v>0.96299999999999997</c:v>
                </c:pt>
                <c:pt idx="8339">
                  <c:v>0.96499999999999997</c:v>
                </c:pt>
                <c:pt idx="8340">
                  <c:v>0.96399999999999997</c:v>
                </c:pt>
                <c:pt idx="8341">
                  <c:v>0.96499999999999997</c:v>
                </c:pt>
                <c:pt idx="8342">
                  <c:v>0.96499999999999997</c:v>
                </c:pt>
                <c:pt idx="8343">
                  <c:v>0.96399999999999997</c:v>
                </c:pt>
                <c:pt idx="8344">
                  <c:v>0.96399999999999997</c:v>
                </c:pt>
                <c:pt idx="8345">
                  <c:v>0.96799999999999997</c:v>
                </c:pt>
                <c:pt idx="8346">
                  <c:v>0.96599999999999997</c:v>
                </c:pt>
                <c:pt idx="8347">
                  <c:v>0.96399999999999997</c:v>
                </c:pt>
                <c:pt idx="8348">
                  <c:v>0.96599999999999997</c:v>
                </c:pt>
                <c:pt idx="8349">
                  <c:v>0.96399999999999997</c:v>
                </c:pt>
                <c:pt idx="8350">
                  <c:v>0.96499999999999997</c:v>
                </c:pt>
                <c:pt idx="8351">
                  <c:v>0.96499999999999997</c:v>
                </c:pt>
                <c:pt idx="8352">
                  <c:v>0.96299999999999997</c:v>
                </c:pt>
                <c:pt idx="8353">
                  <c:v>0.96399999999999997</c:v>
                </c:pt>
                <c:pt idx="8354">
                  <c:v>0.96399999999999997</c:v>
                </c:pt>
                <c:pt idx="8355">
                  <c:v>0.96499999999999997</c:v>
                </c:pt>
                <c:pt idx="8356">
                  <c:v>0.96599999999999997</c:v>
                </c:pt>
                <c:pt idx="8357">
                  <c:v>0.96499999999999997</c:v>
                </c:pt>
                <c:pt idx="8358">
                  <c:v>0.96599999999999997</c:v>
                </c:pt>
                <c:pt idx="8359">
                  <c:v>0.96599999999999997</c:v>
                </c:pt>
                <c:pt idx="8360">
                  <c:v>0.96499999999999997</c:v>
                </c:pt>
                <c:pt idx="8361">
                  <c:v>0.96499999999999997</c:v>
                </c:pt>
                <c:pt idx="8362">
                  <c:v>0.96399999999999997</c:v>
                </c:pt>
                <c:pt idx="8363">
                  <c:v>0.96499999999999997</c:v>
                </c:pt>
                <c:pt idx="8364">
                  <c:v>0.96499999999999997</c:v>
                </c:pt>
                <c:pt idx="8365">
                  <c:v>0.96399999999999997</c:v>
                </c:pt>
                <c:pt idx="8366">
                  <c:v>0.96499999999999997</c:v>
                </c:pt>
                <c:pt idx="8367">
                  <c:v>0.96599999999999997</c:v>
                </c:pt>
                <c:pt idx="8368">
                  <c:v>0.96299999999999997</c:v>
                </c:pt>
                <c:pt idx="8369">
                  <c:v>0.96499999999999997</c:v>
                </c:pt>
                <c:pt idx="8370">
                  <c:v>0.96599999999999997</c:v>
                </c:pt>
                <c:pt idx="8371">
                  <c:v>0.96499999999999997</c:v>
                </c:pt>
                <c:pt idx="8372">
                  <c:v>0.96399999999999997</c:v>
                </c:pt>
                <c:pt idx="8373">
                  <c:v>0.96599999999999997</c:v>
                </c:pt>
                <c:pt idx="8374">
                  <c:v>0.96499999999999997</c:v>
                </c:pt>
                <c:pt idx="8375">
                  <c:v>0.96499999999999997</c:v>
                </c:pt>
                <c:pt idx="8376">
                  <c:v>0.96399999999999997</c:v>
                </c:pt>
                <c:pt idx="8377">
                  <c:v>0.96499999999999997</c:v>
                </c:pt>
                <c:pt idx="8378">
                  <c:v>0.96399999999999997</c:v>
                </c:pt>
                <c:pt idx="8379">
                  <c:v>0.96499999999999997</c:v>
                </c:pt>
                <c:pt idx="8380">
                  <c:v>0.96399999999999997</c:v>
                </c:pt>
                <c:pt idx="8381">
                  <c:v>0.96399999999999997</c:v>
                </c:pt>
                <c:pt idx="8382">
                  <c:v>0.96399999999999997</c:v>
                </c:pt>
                <c:pt idx="8383">
                  <c:v>0.96299999999999997</c:v>
                </c:pt>
                <c:pt idx="8384">
                  <c:v>0.96499999999999997</c:v>
                </c:pt>
                <c:pt idx="8385">
                  <c:v>0.96399999999999997</c:v>
                </c:pt>
                <c:pt idx="8386">
                  <c:v>0.96599999999999997</c:v>
                </c:pt>
                <c:pt idx="8387">
                  <c:v>0.96499999999999997</c:v>
                </c:pt>
                <c:pt idx="8388">
                  <c:v>0.96499999999999997</c:v>
                </c:pt>
                <c:pt idx="8389">
                  <c:v>0.96499999999999997</c:v>
                </c:pt>
                <c:pt idx="8390">
                  <c:v>0.96499999999999997</c:v>
                </c:pt>
                <c:pt idx="8391">
                  <c:v>0.96599999999999997</c:v>
                </c:pt>
                <c:pt idx="8392">
                  <c:v>0.96499999999999997</c:v>
                </c:pt>
                <c:pt idx="8393">
                  <c:v>0.96599999999999997</c:v>
                </c:pt>
                <c:pt idx="8394">
                  <c:v>0.96399999999999997</c:v>
                </c:pt>
                <c:pt idx="8395">
                  <c:v>0.96399999999999997</c:v>
                </c:pt>
                <c:pt idx="8396">
                  <c:v>0.96499999999999997</c:v>
                </c:pt>
                <c:pt idx="8397">
                  <c:v>0.96499999999999997</c:v>
                </c:pt>
                <c:pt idx="8398">
                  <c:v>0.96499999999999997</c:v>
                </c:pt>
                <c:pt idx="8399">
                  <c:v>0.96499999999999997</c:v>
                </c:pt>
                <c:pt idx="8400">
                  <c:v>0.96399999999999997</c:v>
                </c:pt>
                <c:pt idx="8401">
                  <c:v>0.96499999999999997</c:v>
                </c:pt>
                <c:pt idx="8402">
                  <c:v>0.96599999999999997</c:v>
                </c:pt>
                <c:pt idx="8403">
                  <c:v>0.96299999999999997</c:v>
                </c:pt>
                <c:pt idx="8404">
                  <c:v>0.96499999999999997</c:v>
                </c:pt>
                <c:pt idx="8405">
                  <c:v>0.96599999999999997</c:v>
                </c:pt>
                <c:pt idx="8406">
                  <c:v>0.96799999999999997</c:v>
                </c:pt>
                <c:pt idx="8407">
                  <c:v>0.96499999999999997</c:v>
                </c:pt>
                <c:pt idx="8408">
                  <c:v>0.96799999999999997</c:v>
                </c:pt>
                <c:pt idx="8409">
                  <c:v>0.96399999999999997</c:v>
                </c:pt>
                <c:pt idx="8410">
                  <c:v>0.96599999999999997</c:v>
                </c:pt>
                <c:pt idx="8411">
                  <c:v>0.96599999999999997</c:v>
                </c:pt>
                <c:pt idx="8412">
                  <c:v>0.96299999999999997</c:v>
                </c:pt>
                <c:pt idx="8413">
                  <c:v>0.96499999999999997</c:v>
                </c:pt>
                <c:pt idx="8414">
                  <c:v>0.96399999999999997</c:v>
                </c:pt>
                <c:pt idx="8415">
                  <c:v>0.96399999999999997</c:v>
                </c:pt>
                <c:pt idx="8416">
                  <c:v>0.96499999999999997</c:v>
                </c:pt>
                <c:pt idx="8417">
                  <c:v>0.96499999999999997</c:v>
                </c:pt>
                <c:pt idx="8418">
                  <c:v>0.96499999999999997</c:v>
                </c:pt>
                <c:pt idx="8419">
                  <c:v>0.96499999999999997</c:v>
                </c:pt>
                <c:pt idx="8420">
                  <c:v>0.96399999999999997</c:v>
                </c:pt>
                <c:pt idx="8421">
                  <c:v>0.96599999999999997</c:v>
                </c:pt>
                <c:pt idx="8422">
                  <c:v>0.96599999999999997</c:v>
                </c:pt>
                <c:pt idx="8423">
                  <c:v>0.96499999999999997</c:v>
                </c:pt>
                <c:pt idx="8424">
                  <c:v>0.96499999999999997</c:v>
                </c:pt>
                <c:pt idx="8425">
                  <c:v>0.96499999999999997</c:v>
                </c:pt>
                <c:pt idx="8426">
                  <c:v>0.96499999999999997</c:v>
                </c:pt>
                <c:pt idx="8427">
                  <c:v>0.96799999999999997</c:v>
                </c:pt>
                <c:pt idx="8428">
                  <c:v>0.96499999999999997</c:v>
                </c:pt>
                <c:pt idx="8429">
                  <c:v>0.96499999999999997</c:v>
                </c:pt>
                <c:pt idx="8430">
                  <c:v>0.96299999999999997</c:v>
                </c:pt>
                <c:pt idx="8431">
                  <c:v>0.96499999999999997</c:v>
                </c:pt>
                <c:pt idx="8432">
                  <c:v>0.96499999999999997</c:v>
                </c:pt>
                <c:pt idx="8433">
                  <c:v>0.96599999999999997</c:v>
                </c:pt>
                <c:pt idx="8434">
                  <c:v>0.96599999999999997</c:v>
                </c:pt>
                <c:pt idx="8435">
                  <c:v>0.96599999999999997</c:v>
                </c:pt>
                <c:pt idx="8436">
                  <c:v>0.96499999999999997</c:v>
                </c:pt>
                <c:pt idx="8437">
                  <c:v>0.96499999999999997</c:v>
                </c:pt>
                <c:pt idx="8438">
                  <c:v>0.96599999999999997</c:v>
                </c:pt>
                <c:pt idx="8439">
                  <c:v>0.96599999999999997</c:v>
                </c:pt>
                <c:pt idx="8440">
                  <c:v>0.96499999999999997</c:v>
                </c:pt>
                <c:pt idx="8441">
                  <c:v>0.96499999999999997</c:v>
                </c:pt>
                <c:pt idx="8442">
                  <c:v>0.96499999999999997</c:v>
                </c:pt>
                <c:pt idx="8443">
                  <c:v>0.96499999999999997</c:v>
                </c:pt>
                <c:pt idx="8444">
                  <c:v>0.96499999999999997</c:v>
                </c:pt>
                <c:pt idx="8445">
                  <c:v>0.96499999999999997</c:v>
                </c:pt>
                <c:pt idx="8446">
                  <c:v>0.96399999999999997</c:v>
                </c:pt>
                <c:pt idx="8447">
                  <c:v>0.96399999999999997</c:v>
                </c:pt>
                <c:pt idx="8448">
                  <c:v>0.96499999999999997</c:v>
                </c:pt>
                <c:pt idx="8449">
                  <c:v>0.96499999999999997</c:v>
                </c:pt>
                <c:pt idx="8450">
                  <c:v>0.96599999999999997</c:v>
                </c:pt>
                <c:pt idx="8451">
                  <c:v>0.96399999999999997</c:v>
                </c:pt>
                <c:pt idx="8452">
                  <c:v>0.96399999999999997</c:v>
                </c:pt>
                <c:pt idx="8453">
                  <c:v>0.96499999999999997</c:v>
                </c:pt>
                <c:pt idx="8454">
                  <c:v>0.96299999999999997</c:v>
                </c:pt>
                <c:pt idx="8455">
                  <c:v>0.96799999999999997</c:v>
                </c:pt>
                <c:pt idx="8456">
                  <c:v>0.96599999999999997</c:v>
                </c:pt>
                <c:pt idx="8457">
                  <c:v>0.96499999999999997</c:v>
                </c:pt>
                <c:pt idx="8458">
                  <c:v>0.96399999999999997</c:v>
                </c:pt>
                <c:pt idx="8459">
                  <c:v>0.96499999999999997</c:v>
                </c:pt>
                <c:pt idx="8460">
                  <c:v>0.96599999999999997</c:v>
                </c:pt>
                <c:pt idx="8461">
                  <c:v>0.96799999999999997</c:v>
                </c:pt>
                <c:pt idx="8462">
                  <c:v>0.96499999999999997</c:v>
                </c:pt>
                <c:pt idx="8463">
                  <c:v>0.96599999999999997</c:v>
                </c:pt>
                <c:pt idx="8464">
                  <c:v>0.96499999999999997</c:v>
                </c:pt>
                <c:pt idx="8465">
                  <c:v>0.96599999999999997</c:v>
                </c:pt>
                <c:pt idx="8466">
                  <c:v>0.96399999999999997</c:v>
                </c:pt>
                <c:pt idx="8467">
                  <c:v>0.96499999999999997</c:v>
                </c:pt>
                <c:pt idx="8468">
                  <c:v>0.96599999999999997</c:v>
                </c:pt>
                <c:pt idx="8469">
                  <c:v>0.96499999999999997</c:v>
                </c:pt>
                <c:pt idx="8470">
                  <c:v>0.96499999999999997</c:v>
                </c:pt>
                <c:pt idx="8471">
                  <c:v>0.96499999999999997</c:v>
                </c:pt>
                <c:pt idx="8472">
                  <c:v>0.96499999999999997</c:v>
                </c:pt>
                <c:pt idx="8473">
                  <c:v>0.96499999999999997</c:v>
                </c:pt>
                <c:pt idx="8474">
                  <c:v>0.96499999999999997</c:v>
                </c:pt>
                <c:pt idx="8475">
                  <c:v>0.96599999999999997</c:v>
                </c:pt>
                <c:pt idx="8476">
                  <c:v>0.96399999999999997</c:v>
                </c:pt>
                <c:pt idx="8477">
                  <c:v>0.96799999999999997</c:v>
                </c:pt>
                <c:pt idx="8478">
                  <c:v>0.96799999999999997</c:v>
                </c:pt>
                <c:pt idx="8479">
                  <c:v>0.96599999999999997</c:v>
                </c:pt>
                <c:pt idx="8480">
                  <c:v>0.96499999999999997</c:v>
                </c:pt>
                <c:pt idx="8481">
                  <c:v>0.96599999999999997</c:v>
                </c:pt>
                <c:pt idx="8482">
                  <c:v>0.96399999999999997</c:v>
                </c:pt>
                <c:pt idx="8483">
                  <c:v>0.96599999999999997</c:v>
                </c:pt>
                <c:pt idx="8484">
                  <c:v>0.96399999999999997</c:v>
                </c:pt>
                <c:pt idx="8485">
                  <c:v>0.96799999999999997</c:v>
                </c:pt>
                <c:pt idx="8486">
                  <c:v>0.96499999999999997</c:v>
                </c:pt>
                <c:pt idx="8487">
                  <c:v>0.96499999999999997</c:v>
                </c:pt>
                <c:pt idx="8488">
                  <c:v>0.96599999999999997</c:v>
                </c:pt>
                <c:pt idx="8489">
                  <c:v>0.96399999999999997</c:v>
                </c:pt>
                <c:pt idx="8490">
                  <c:v>0.96799999999999997</c:v>
                </c:pt>
                <c:pt idx="8491">
                  <c:v>0.96599999999999997</c:v>
                </c:pt>
                <c:pt idx="8492">
                  <c:v>0.96599999999999997</c:v>
                </c:pt>
                <c:pt idx="8493">
                  <c:v>0.96499999999999997</c:v>
                </c:pt>
                <c:pt idx="8494">
                  <c:v>0.96499999999999997</c:v>
                </c:pt>
                <c:pt idx="8495">
                  <c:v>0.96399999999999997</c:v>
                </c:pt>
                <c:pt idx="8496">
                  <c:v>0.96799999999999997</c:v>
                </c:pt>
                <c:pt idx="8497">
                  <c:v>0.96599999999999997</c:v>
                </c:pt>
                <c:pt idx="8498">
                  <c:v>0.96799999999999997</c:v>
                </c:pt>
                <c:pt idx="8499">
                  <c:v>0.96599999999999997</c:v>
                </c:pt>
                <c:pt idx="8500">
                  <c:v>0.96599999999999997</c:v>
                </c:pt>
                <c:pt idx="8501">
                  <c:v>0.96599999999999997</c:v>
                </c:pt>
                <c:pt idx="8502">
                  <c:v>0.96499999999999997</c:v>
                </c:pt>
                <c:pt idx="8503">
                  <c:v>0.96599999999999997</c:v>
                </c:pt>
                <c:pt idx="8504">
                  <c:v>0.96599999999999997</c:v>
                </c:pt>
                <c:pt idx="8505">
                  <c:v>0.96499999999999997</c:v>
                </c:pt>
                <c:pt idx="8506">
                  <c:v>0.96499999999999997</c:v>
                </c:pt>
                <c:pt idx="8507">
                  <c:v>0.96599999999999997</c:v>
                </c:pt>
                <c:pt idx="8508">
                  <c:v>0.96399999999999997</c:v>
                </c:pt>
                <c:pt idx="8509">
                  <c:v>0.96799999999999997</c:v>
                </c:pt>
                <c:pt idx="8510">
                  <c:v>0.96799999999999997</c:v>
                </c:pt>
                <c:pt idx="8511">
                  <c:v>0.96599999999999997</c:v>
                </c:pt>
                <c:pt idx="8512">
                  <c:v>0.96399999999999997</c:v>
                </c:pt>
                <c:pt idx="8513">
                  <c:v>0.96499999999999997</c:v>
                </c:pt>
                <c:pt idx="8514">
                  <c:v>0.96599999999999997</c:v>
                </c:pt>
                <c:pt idx="8515">
                  <c:v>0.96499999999999997</c:v>
                </c:pt>
                <c:pt idx="8516">
                  <c:v>0.96799999999999997</c:v>
                </c:pt>
                <c:pt idx="8517">
                  <c:v>0.96499999999999997</c:v>
                </c:pt>
                <c:pt idx="8518">
                  <c:v>0.96599999999999997</c:v>
                </c:pt>
                <c:pt idx="8519">
                  <c:v>0.96499999999999997</c:v>
                </c:pt>
                <c:pt idx="8520">
                  <c:v>0.96599999999999997</c:v>
                </c:pt>
                <c:pt idx="8521">
                  <c:v>0.96499999999999997</c:v>
                </c:pt>
                <c:pt idx="8522">
                  <c:v>0.96799999999999997</c:v>
                </c:pt>
                <c:pt idx="8523">
                  <c:v>0.96599999999999997</c:v>
                </c:pt>
                <c:pt idx="8524">
                  <c:v>0.96599999999999997</c:v>
                </c:pt>
                <c:pt idx="8525">
                  <c:v>0.96599999999999997</c:v>
                </c:pt>
                <c:pt idx="8526">
                  <c:v>0.96599999999999997</c:v>
                </c:pt>
                <c:pt idx="8527">
                  <c:v>0.96599999999999997</c:v>
                </c:pt>
                <c:pt idx="8528">
                  <c:v>0.96599999999999997</c:v>
                </c:pt>
                <c:pt idx="8529">
                  <c:v>0.96599999999999997</c:v>
                </c:pt>
                <c:pt idx="8530">
                  <c:v>0.96599999999999997</c:v>
                </c:pt>
                <c:pt idx="8531">
                  <c:v>0.96599999999999997</c:v>
                </c:pt>
                <c:pt idx="8532">
                  <c:v>0.96599999999999997</c:v>
                </c:pt>
                <c:pt idx="8533">
                  <c:v>0.96599999999999997</c:v>
                </c:pt>
                <c:pt idx="8534">
                  <c:v>0.96599999999999997</c:v>
                </c:pt>
                <c:pt idx="8535">
                  <c:v>0.96599999999999997</c:v>
                </c:pt>
                <c:pt idx="8536">
                  <c:v>0.96499999999999997</c:v>
                </c:pt>
                <c:pt idx="8537">
                  <c:v>1.1499999999999999</c:v>
                </c:pt>
                <c:pt idx="8538">
                  <c:v>1.3</c:v>
                </c:pt>
                <c:pt idx="8539">
                  <c:v>1.391</c:v>
                </c:pt>
                <c:pt idx="8540">
                  <c:v>1.476</c:v>
                </c:pt>
                <c:pt idx="8541">
                  <c:v>1.5289999999999999</c:v>
                </c:pt>
                <c:pt idx="8542">
                  <c:v>1.2989999999999999</c:v>
                </c:pt>
                <c:pt idx="8543">
                  <c:v>1.038</c:v>
                </c:pt>
                <c:pt idx="8544">
                  <c:v>1.002</c:v>
                </c:pt>
                <c:pt idx="8545">
                  <c:v>0.98899999999999999</c:v>
                </c:pt>
                <c:pt idx="8546">
                  <c:v>0.98</c:v>
                </c:pt>
                <c:pt idx="8547">
                  <c:v>0.97499999999999998</c:v>
                </c:pt>
                <c:pt idx="8548">
                  <c:v>0.97</c:v>
                </c:pt>
                <c:pt idx="8549">
                  <c:v>0.96599999999999997</c:v>
                </c:pt>
                <c:pt idx="8550">
                  <c:v>0.96499999999999997</c:v>
                </c:pt>
                <c:pt idx="8551">
                  <c:v>0.96299999999999997</c:v>
                </c:pt>
                <c:pt idx="8552">
                  <c:v>0.96099999999999997</c:v>
                </c:pt>
                <c:pt idx="8553">
                  <c:v>0.96299999999999997</c:v>
                </c:pt>
                <c:pt idx="8554">
                  <c:v>0.96</c:v>
                </c:pt>
                <c:pt idx="8555">
                  <c:v>0.96099999999999997</c:v>
                </c:pt>
                <c:pt idx="8556">
                  <c:v>0.96</c:v>
                </c:pt>
                <c:pt idx="8557">
                  <c:v>0.96</c:v>
                </c:pt>
                <c:pt idx="8558">
                  <c:v>0.95899999999999996</c:v>
                </c:pt>
                <c:pt idx="8559">
                  <c:v>0.95899999999999996</c:v>
                </c:pt>
                <c:pt idx="8560">
                  <c:v>0.96</c:v>
                </c:pt>
                <c:pt idx="8561">
                  <c:v>0.95899999999999996</c:v>
                </c:pt>
                <c:pt idx="8562">
                  <c:v>0.95799999999999996</c:v>
                </c:pt>
                <c:pt idx="8563">
                  <c:v>0.95799999999999996</c:v>
                </c:pt>
                <c:pt idx="8564">
                  <c:v>0.95799999999999996</c:v>
                </c:pt>
                <c:pt idx="8565">
                  <c:v>0.95499999999999996</c:v>
                </c:pt>
                <c:pt idx="8566">
                  <c:v>0.96</c:v>
                </c:pt>
                <c:pt idx="8567">
                  <c:v>0.95599999999999996</c:v>
                </c:pt>
                <c:pt idx="8568">
                  <c:v>0.95899999999999996</c:v>
                </c:pt>
                <c:pt idx="8569">
                  <c:v>0.96</c:v>
                </c:pt>
                <c:pt idx="8570">
                  <c:v>0.95899999999999996</c:v>
                </c:pt>
                <c:pt idx="8571">
                  <c:v>0.95899999999999996</c:v>
                </c:pt>
                <c:pt idx="8572">
                  <c:v>0.95799999999999996</c:v>
                </c:pt>
                <c:pt idx="8573">
                  <c:v>0.95899999999999996</c:v>
                </c:pt>
                <c:pt idx="8574">
                  <c:v>0.95899999999999996</c:v>
                </c:pt>
                <c:pt idx="8575">
                  <c:v>0.96099999999999997</c:v>
                </c:pt>
                <c:pt idx="8576">
                  <c:v>0.95899999999999996</c:v>
                </c:pt>
                <c:pt idx="8577">
                  <c:v>0.95799999999999996</c:v>
                </c:pt>
                <c:pt idx="8578">
                  <c:v>0.95899999999999996</c:v>
                </c:pt>
                <c:pt idx="8579">
                  <c:v>0.95899999999999996</c:v>
                </c:pt>
                <c:pt idx="8580">
                  <c:v>0.95899999999999996</c:v>
                </c:pt>
                <c:pt idx="8581">
                  <c:v>0.95899999999999996</c:v>
                </c:pt>
                <c:pt idx="8582">
                  <c:v>0.96</c:v>
                </c:pt>
                <c:pt idx="8583">
                  <c:v>0.95799999999999996</c:v>
                </c:pt>
                <c:pt idx="8584">
                  <c:v>0.95799999999999996</c:v>
                </c:pt>
                <c:pt idx="8585">
                  <c:v>0.96</c:v>
                </c:pt>
                <c:pt idx="8586">
                  <c:v>0.96099999999999997</c:v>
                </c:pt>
                <c:pt idx="8587">
                  <c:v>0.95799999999999996</c:v>
                </c:pt>
                <c:pt idx="8588">
                  <c:v>0.96</c:v>
                </c:pt>
                <c:pt idx="8589">
                  <c:v>0.95899999999999996</c:v>
                </c:pt>
                <c:pt idx="8590">
                  <c:v>0.96</c:v>
                </c:pt>
                <c:pt idx="8591">
                  <c:v>0.95899999999999996</c:v>
                </c:pt>
                <c:pt idx="8592">
                  <c:v>0.95899999999999996</c:v>
                </c:pt>
                <c:pt idx="8593">
                  <c:v>0.95899999999999996</c:v>
                </c:pt>
                <c:pt idx="8594">
                  <c:v>0.95599999999999996</c:v>
                </c:pt>
                <c:pt idx="8595">
                  <c:v>0.95899999999999996</c:v>
                </c:pt>
                <c:pt idx="8596">
                  <c:v>0.95899999999999996</c:v>
                </c:pt>
                <c:pt idx="8597">
                  <c:v>0.95799999999999996</c:v>
                </c:pt>
                <c:pt idx="8598">
                  <c:v>0.95799999999999996</c:v>
                </c:pt>
                <c:pt idx="8599">
                  <c:v>0.95899999999999996</c:v>
                </c:pt>
                <c:pt idx="8600">
                  <c:v>0.96</c:v>
                </c:pt>
                <c:pt idx="8601">
                  <c:v>0.96</c:v>
                </c:pt>
                <c:pt idx="8602">
                  <c:v>0.96</c:v>
                </c:pt>
                <c:pt idx="8603">
                  <c:v>0.96</c:v>
                </c:pt>
                <c:pt idx="8604">
                  <c:v>0.95899999999999996</c:v>
                </c:pt>
                <c:pt idx="8605">
                  <c:v>0.96</c:v>
                </c:pt>
                <c:pt idx="8606">
                  <c:v>0.95899999999999996</c:v>
                </c:pt>
                <c:pt idx="8607">
                  <c:v>0.95899999999999996</c:v>
                </c:pt>
                <c:pt idx="8608">
                  <c:v>0.96</c:v>
                </c:pt>
                <c:pt idx="8609">
                  <c:v>0.96</c:v>
                </c:pt>
                <c:pt idx="8610">
                  <c:v>0.96099999999999997</c:v>
                </c:pt>
                <c:pt idx="8611">
                  <c:v>0.96099999999999997</c:v>
                </c:pt>
                <c:pt idx="8612">
                  <c:v>0.96</c:v>
                </c:pt>
                <c:pt idx="8613">
                  <c:v>0.95899999999999996</c:v>
                </c:pt>
                <c:pt idx="8614">
                  <c:v>0.96</c:v>
                </c:pt>
                <c:pt idx="8615">
                  <c:v>0.96</c:v>
                </c:pt>
                <c:pt idx="8616">
                  <c:v>0.96</c:v>
                </c:pt>
                <c:pt idx="8617">
                  <c:v>0.96299999999999997</c:v>
                </c:pt>
                <c:pt idx="8618">
                  <c:v>0.96299999999999997</c:v>
                </c:pt>
                <c:pt idx="8619">
                  <c:v>0.96099999999999997</c:v>
                </c:pt>
                <c:pt idx="8620">
                  <c:v>0.96099999999999997</c:v>
                </c:pt>
                <c:pt idx="8621">
                  <c:v>0.96099999999999997</c:v>
                </c:pt>
                <c:pt idx="8622">
                  <c:v>0.96099999999999997</c:v>
                </c:pt>
                <c:pt idx="8623">
                  <c:v>0.95899999999999996</c:v>
                </c:pt>
                <c:pt idx="8624">
                  <c:v>0.96</c:v>
                </c:pt>
                <c:pt idx="8625">
                  <c:v>0.96099999999999997</c:v>
                </c:pt>
                <c:pt idx="8626">
                  <c:v>0.96</c:v>
                </c:pt>
                <c:pt idx="8627">
                  <c:v>0.96</c:v>
                </c:pt>
                <c:pt idx="8628">
                  <c:v>0.96</c:v>
                </c:pt>
                <c:pt idx="8629">
                  <c:v>0.96</c:v>
                </c:pt>
                <c:pt idx="8630">
                  <c:v>0.96</c:v>
                </c:pt>
                <c:pt idx="8631">
                  <c:v>0.95899999999999996</c:v>
                </c:pt>
                <c:pt idx="8632">
                  <c:v>0.96</c:v>
                </c:pt>
                <c:pt idx="8633">
                  <c:v>0.96</c:v>
                </c:pt>
                <c:pt idx="8634">
                  <c:v>0.96099999999999997</c:v>
                </c:pt>
                <c:pt idx="8635">
                  <c:v>0.96</c:v>
                </c:pt>
                <c:pt idx="8636">
                  <c:v>0.96099999999999997</c:v>
                </c:pt>
                <c:pt idx="8637">
                  <c:v>0.96</c:v>
                </c:pt>
                <c:pt idx="8638">
                  <c:v>0.96</c:v>
                </c:pt>
                <c:pt idx="8639">
                  <c:v>0.96</c:v>
                </c:pt>
                <c:pt idx="8640">
                  <c:v>0.96099999999999997</c:v>
                </c:pt>
                <c:pt idx="8641">
                  <c:v>0.96099999999999997</c:v>
                </c:pt>
                <c:pt idx="8642">
                  <c:v>0.96099999999999997</c:v>
                </c:pt>
                <c:pt idx="8643">
                  <c:v>0.96299999999999997</c:v>
                </c:pt>
                <c:pt idx="8644">
                  <c:v>0.96</c:v>
                </c:pt>
                <c:pt idx="8645">
                  <c:v>0.95899999999999996</c:v>
                </c:pt>
                <c:pt idx="8646">
                  <c:v>0.96299999999999997</c:v>
                </c:pt>
                <c:pt idx="8647">
                  <c:v>0.96299999999999997</c:v>
                </c:pt>
                <c:pt idx="8648">
                  <c:v>0.96399999999999997</c:v>
                </c:pt>
                <c:pt idx="8649">
                  <c:v>0.96099999999999997</c:v>
                </c:pt>
                <c:pt idx="8650">
                  <c:v>0.96</c:v>
                </c:pt>
                <c:pt idx="8651">
                  <c:v>0.96099999999999997</c:v>
                </c:pt>
                <c:pt idx="8652">
                  <c:v>0.96</c:v>
                </c:pt>
                <c:pt idx="8653">
                  <c:v>0.96099999999999997</c:v>
                </c:pt>
                <c:pt idx="8654">
                  <c:v>0.96</c:v>
                </c:pt>
                <c:pt idx="8655">
                  <c:v>0.96099999999999997</c:v>
                </c:pt>
                <c:pt idx="8656">
                  <c:v>0.96099999999999997</c:v>
                </c:pt>
                <c:pt idx="8657">
                  <c:v>0.96099999999999997</c:v>
                </c:pt>
                <c:pt idx="8658">
                  <c:v>0.96299999999999997</c:v>
                </c:pt>
                <c:pt idx="8659">
                  <c:v>0.96</c:v>
                </c:pt>
                <c:pt idx="8660">
                  <c:v>0.96</c:v>
                </c:pt>
                <c:pt idx="8661">
                  <c:v>0.96</c:v>
                </c:pt>
                <c:pt idx="8662">
                  <c:v>0.96099999999999997</c:v>
                </c:pt>
                <c:pt idx="8663">
                  <c:v>0.96099999999999997</c:v>
                </c:pt>
                <c:pt idx="8664">
                  <c:v>0.96099999999999997</c:v>
                </c:pt>
                <c:pt idx="8665">
                  <c:v>0.96099999999999997</c:v>
                </c:pt>
                <c:pt idx="8666">
                  <c:v>0.96299999999999997</c:v>
                </c:pt>
                <c:pt idx="8667">
                  <c:v>0.96099999999999997</c:v>
                </c:pt>
                <c:pt idx="8668">
                  <c:v>0.95899999999999996</c:v>
                </c:pt>
                <c:pt idx="8669">
                  <c:v>0.96299999999999997</c:v>
                </c:pt>
                <c:pt idx="8670">
                  <c:v>0.96</c:v>
                </c:pt>
                <c:pt idx="8671">
                  <c:v>0.96299999999999997</c:v>
                </c:pt>
                <c:pt idx="8672">
                  <c:v>0.96099999999999997</c:v>
                </c:pt>
                <c:pt idx="8673">
                  <c:v>0.96299999999999997</c:v>
                </c:pt>
                <c:pt idx="8674">
                  <c:v>0.96</c:v>
                </c:pt>
                <c:pt idx="8675">
                  <c:v>0.96</c:v>
                </c:pt>
                <c:pt idx="8676">
                  <c:v>0.96099999999999997</c:v>
                </c:pt>
                <c:pt idx="8677">
                  <c:v>0.96</c:v>
                </c:pt>
                <c:pt idx="8678">
                  <c:v>0.96299999999999997</c:v>
                </c:pt>
                <c:pt idx="8679">
                  <c:v>0.96099999999999997</c:v>
                </c:pt>
                <c:pt idx="8680">
                  <c:v>0.96099999999999997</c:v>
                </c:pt>
                <c:pt idx="8681">
                  <c:v>0.96</c:v>
                </c:pt>
                <c:pt idx="8682">
                  <c:v>0.96</c:v>
                </c:pt>
                <c:pt idx="8683">
                  <c:v>0.96099999999999997</c:v>
                </c:pt>
                <c:pt idx="8684">
                  <c:v>0.96099999999999997</c:v>
                </c:pt>
                <c:pt idx="8685">
                  <c:v>0.96299999999999997</c:v>
                </c:pt>
                <c:pt idx="8686">
                  <c:v>0.96299999999999997</c:v>
                </c:pt>
                <c:pt idx="8687">
                  <c:v>0.96099999999999997</c:v>
                </c:pt>
                <c:pt idx="8688">
                  <c:v>0.96099999999999997</c:v>
                </c:pt>
                <c:pt idx="8689">
                  <c:v>0.96299999999999997</c:v>
                </c:pt>
                <c:pt idx="8690">
                  <c:v>0.96099999999999997</c:v>
                </c:pt>
                <c:pt idx="8691">
                  <c:v>0.96299999999999997</c:v>
                </c:pt>
                <c:pt idx="8692">
                  <c:v>0.96299999999999997</c:v>
                </c:pt>
                <c:pt idx="8693">
                  <c:v>0.96099999999999997</c:v>
                </c:pt>
                <c:pt idx="8694">
                  <c:v>0.96499999999999997</c:v>
                </c:pt>
                <c:pt idx="8695">
                  <c:v>0.96299999999999997</c:v>
                </c:pt>
                <c:pt idx="8696">
                  <c:v>0.95899999999999996</c:v>
                </c:pt>
                <c:pt idx="8697">
                  <c:v>0.96299999999999997</c:v>
                </c:pt>
                <c:pt idx="8698">
                  <c:v>0.96099999999999997</c:v>
                </c:pt>
                <c:pt idx="8699">
                  <c:v>0.96099999999999997</c:v>
                </c:pt>
                <c:pt idx="8700">
                  <c:v>0.96099999999999997</c:v>
                </c:pt>
                <c:pt idx="8701">
                  <c:v>0.96099999999999997</c:v>
                </c:pt>
                <c:pt idx="8702">
                  <c:v>0.96299999999999997</c:v>
                </c:pt>
                <c:pt idx="8703">
                  <c:v>0.96</c:v>
                </c:pt>
                <c:pt idx="8704">
                  <c:v>0.96099999999999997</c:v>
                </c:pt>
                <c:pt idx="8705">
                  <c:v>0.96299999999999997</c:v>
                </c:pt>
                <c:pt idx="8706">
                  <c:v>0.96099999999999997</c:v>
                </c:pt>
                <c:pt idx="8707">
                  <c:v>0.96299999999999997</c:v>
                </c:pt>
                <c:pt idx="8708">
                  <c:v>0.96399999999999997</c:v>
                </c:pt>
                <c:pt idx="8709">
                  <c:v>0.96099999999999997</c:v>
                </c:pt>
                <c:pt idx="8710">
                  <c:v>0.96299999999999997</c:v>
                </c:pt>
                <c:pt idx="8711">
                  <c:v>0.96099999999999997</c:v>
                </c:pt>
                <c:pt idx="8712">
                  <c:v>0.96299999999999997</c:v>
                </c:pt>
                <c:pt idx="8713">
                  <c:v>0.96099999999999997</c:v>
                </c:pt>
                <c:pt idx="8714">
                  <c:v>0.96399999999999997</c:v>
                </c:pt>
                <c:pt idx="8715">
                  <c:v>0.96299999999999997</c:v>
                </c:pt>
                <c:pt idx="8716">
                  <c:v>0.96099999999999997</c:v>
                </c:pt>
                <c:pt idx="8717">
                  <c:v>0.96399999999999997</c:v>
                </c:pt>
                <c:pt idx="8718">
                  <c:v>0.96099999999999997</c:v>
                </c:pt>
                <c:pt idx="8719">
                  <c:v>0.96099999999999997</c:v>
                </c:pt>
                <c:pt idx="8720">
                  <c:v>0.96399999999999997</c:v>
                </c:pt>
                <c:pt idx="8721">
                  <c:v>0.96399999999999997</c:v>
                </c:pt>
                <c:pt idx="8722">
                  <c:v>0.96299999999999997</c:v>
                </c:pt>
                <c:pt idx="8723">
                  <c:v>0.96399999999999997</c:v>
                </c:pt>
                <c:pt idx="8724">
                  <c:v>0.96299999999999997</c:v>
                </c:pt>
                <c:pt idx="8725">
                  <c:v>0.96099999999999997</c:v>
                </c:pt>
                <c:pt idx="8726">
                  <c:v>0.96299999999999997</c:v>
                </c:pt>
                <c:pt idx="8727">
                  <c:v>0.96399999999999997</c:v>
                </c:pt>
                <c:pt idx="8728">
                  <c:v>0.96299999999999997</c:v>
                </c:pt>
                <c:pt idx="8729">
                  <c:v>0.96299999999999997</c:v>
                </c:pt>
                <c:pt idx="8730">
                  <c:v>0.96299999999999997</c:v>
                </c:pt>
                <c:pt idx="8731">
                  <c:v>0.96299999999999997</c:v>
                </c:pt>
                <c:pt idx="8732">
                  <c:v>0.96</c:v>
                </c:pt>
                <c:pt idx="8733">
                  <c:v>0.96299999999999997</c:v>
                </c:pt>
                <c:pt idx="8734">
                  <c:v>0.96</c:v>
                </c:pt>
                <c:pt idx="8735">
                  <c:v>0.96299999999999997</c:v>
                </c:pt>
                <c:pt idx="8736">
                  <c:v>0.96399999999999997</c:v>
                </c:pt>
                <c:pt idx="8737">
                  <c:v>0.96399999999999997</c:v>
                </c:pt>
                <c:pt idx="8738">
                  <c:v>0.96299999999999997</c:v>
                </c:pt>
                <c:pt idx="8739">
                  <c:v>0.96299999999999997</c:v>
                </c:pt>
                <c:pt idx="8740">
                  <c:v>0.96299999999999997</c:v>
                </c:pt>
                <c:pt idx="8741">
                  <c:v>0.96399999999999997</c:v>
                </c:pt>
                <c:pt idx="8742">
                  <c:v>0.96399999999999997</c:v>
                </c:pt>
                <c:pt idx="8743">
                  <c:v>0.96299999999999997</c:v>
                </c:pt>
                <c:pt idx="8744">
                  <c:v>0.96099999999999997</c:v>
                </c:pt>
                <c:pt idx="8745">
                  <c:v>0.96299999999999997</c:v>
                </c:pt>
                <c:pt idx="8746">
                  <c:v>0.96</c:v>
                </c:pt>
                <c:pt idx="8747">
                  <c:v>0.96099999999999997</c:v>
                </c:pt>
                <c:pt idx="8748">
                  <c:v>0.96099999999999997</c:v>
                </c:pt>
                <c:pt idx="8749">
                  <c:v>0.96399999999999997</c:v>
                </c:pt>
                <c:pt idx="8750">
                  <c:v>0.96299999999999997</c:v>
                </c:pt>
                <c:pt idx="8751">
                  <c:v>0.96299999999999997</c:v>
                </c:pt>
                <c:pt idx="8752">
                  <c:v>0.96299999999999997</c:v>
                </c:pt>
                <c:pt idx="8753">
                  <c:v>0.96399999999999997</c:v>
                </c:pt>
                <c:pt idx="8754">
                  <c:v>0.96299999999999997</c:v>
                </c:pt>
                <c:pt idx="8755">
                  <c:v>0.96</c:v>
                </c:pt>
                <c:pt idx="8756">
                  <c:v>0.96299999999999997</c:v>
                </c:pt>
                <c:pt idx="8757">
                  <c:v>0.96099999999999997</c:v>
                </c:pt>
                <c:pt idx="8758">
                  <c:v>0.96099999999999997</c:v>
                </c:pt>
                <c:pt idx="8759">
                  <c:v>0.96099999999999997</c:v>
                </c:pt>
                <c:pt idx="8760">
                  <c:v>0.96299999999999997</c:v>
                </c:pt>
                <c:pt idx="8761">
                  <c:v>0.96299999999999997</c:v>
                </c:pt>
                <c:pt idx="8762">
                  <c:v>0.96099999999999997</c:v>
                </c:pt>
                <c:pt idx="8763">
                  <c:v>0.96</c:v>
                </c:pt>
                <c:pt idx="8764">
                  <c:v>0.96099999999999997</c:v>
                </c:pt>
                <c:pt idx="8765">
                  <c:v>0.96099999999999997</c:v>
                </c:pt>
                <c:pt idx="8766">
                  <c:v>0.96299999999999997</c:v>
                </c:pt>
                <c:pt idx="8767">
                  <c:v>0.96399999999999997</c:v>
                </c:pt>
                <c:pt idx="8768">
                  <c:v>0.96399999999999997</c:v>
                </c:pt>
                <c:pt idx="8769">
                  <c:v>0.96399999999999997</c:v>
                </c:pt>
                <c:pt idx="8770">
                  <c:v>0.96399999999999997</c:v>
                </c:pt>
                <c:pt idx="8771">
                  <c:v>0.96299999999999997</c:v>
                </c:pt>
                <c:pt idx="8772">
                  <c:v>0.96399999999999997</c:v>
                </c:pt>
                <c:pt idx="8773">
                  <c:v>0.96299999999999997</c:v>
                </c:pt>
                <c:pt idx="8774">
                  <c:v>0.96299999999999997</c:v>
                </c:pt>
                <c:pt idx="8775">
                  <c:v>0.96399999999999997</c:v>
                </c:pt>
                <c:pt idx="8776">
                  <c:v>0.96099999999999997</c:v>
                </c:pt>
                <c:pt idx="8777">
                  <c:v>0.96399999999999997</c:v>
                </c:pt>
                <c:pt idx="8778">
                  <c:v>0.96299999999999997</c:v>
                </c:pt>
                <c:pt idx="8779">
                  <c:v>0.96299999999999997</c:v>
                </c:pt>
                <c:pt idx="8780">
                  <c:v>0.96299999999999997</c:v>
                </c:pt>
                <c:pt idx="8781">
                  <c:v>0.96399999999999997</c:v>
                </c:pt>
                <c:pt idx="8782">
                  <c:v>0.96299999999999997</c:v>
                </c:pt>
                <c:pt idx="8783">
                  <c:v>0.96299999999999997</c:v>
                </c:pt>
                <c:pt idx="8784">
                  <c:v>0.96399999999999997</c:v>
                </c:pt>
                <c:pt idx="8785">
                  <c:v>0.96099999999999997</c:v>
                </c:pt>
                <c:pt idx="8786">
                  <c:v>0.96399999999999997</c:v>
                </c:pt>
                <c:pt idx="8787">
                  <c:v>0.96099999999999997</c:v>
                </c:pt>
                <c:pt idx="8788">
                  <c:v>0.96399999999999997</c:v>
                </c:pt>
                <c:pt idx="8789">
                  <c:v>0.96299999999999997</c:v>
                </c:pt>
                <c:pt idx="8790">
                  <c:v>0.96</c:v>
                </c:pt>
                <c:pt idx="8791">
                  <c:v>0.96099999999999997</c:v>
                </c:pt>
                <c:pt idx="8792">
                  <c:v>0.96099999999999997</c:v>
                </c:pt>
                <c:pt idx="8793">
                  <c:v>0.96299999999999997</c:v>
                </c:pt>
                <c:pt idx="8794">
                  <c:v>0.96099999999999997</c:v>
                </c:pt>
                <c:pt idx="8795">
                  <c:v>0.96299999999999997</c:v>
                </c:pt>
                <c:pt idx="8796">
                  <c:v>0.96399999999999997</c:v>
                </c:pt>
                <c:pt idx="8797">
                  <c:v>0.96399999999999997</c:v>
                </c:pt>
                <c:pt idx="8798">
                  <c:v>0.96299999999999997</c:v>
                </c:pt>
                <c:pt idx="8799">
                  <c:v>0.96099999999999997</c:v>
                </c:pt>
                <c:pt idx="8800">
                  <c:v>0.96299999999999997</c:v>
                </c:pt>
                <c:pt idx="8801">
                  <c:v>0.96299999999999997</c:v>
                </c:pt>
                <c:pt idx="8802">
                  <c:v>0.96299999999999997</c:v>
                </c:pt>
                <c:pt idx="8803">
                  <c:v>0.96399999999999997</c:v>
                </c:pt>
                <c:pt idx="8804">
                  <c:v>0.96299999999999997</c:v>
                </c:pt>
                <c:pt idx="8805">
                  <c:v>0.96299999999999997</c:v>
                </c:pt>
                <c:pt idx="8806">
                  <c:v>0.96299999999999997</c:v>
                </c:pt>
                <c:pt idx="8807">
                  <c:v>0.96399999999999997</c:v>
                </c:pt>
                <c:pt idx="8808">
                  <c:v>0.96099999999999997</c:v>
                </c:pt>
                <c:pt idx="8809">
                  <c:v>0.96099999999999997</c:v>
                </c:pt>
                <c:pt idx="8810">
                  <c:v>0.96299999999999997</c:v>
                </c:pt>
                <c:pt idx="8811">
                  <c:v>0.96399999999999997</c:v>
                </c:pt>
                <c:pt idx="8812">
                  <c:v>0.96399999999999997</c:v>
                </c:pt>
                <c:pt idx="8813">
                  <c:v>0.96299999999999997</c:v>
                </c:pt>
                <c:pt idx="8814">
                  <c:v>0.96399999999999997</c:v>
                </c:pt>
                <c:pt idx="8815">
                  <c:v>0.96399999999999997</c:v>
                </c:pt>
                <c:pt idx="8816">
                  <c:v>0.96</c:v>
                </c:pt>
                <c:pt idx="8817">
                  <c:v>0.96299999999999997</c:v>
                </c:pt>
                <c:pt idx="8818">
                  <c:v>0.96</c:v>
                </c:pt>
                <c:pt idx="8819">
                  <c:v>0.96399999999999997</c:v>
                </c:pt>
                <c:pt idx="8820">
                  <c:v>0.96299999999999997</c:v>
                </c:pt>
                <c:pt idx="8821">
                  <c:v>0.96299999999999997</c:v>
                </c:pt>
                <c:pt idx="8822">
                  <c:v>0.96399999999999997</c:v>
                </c:pt>
                <c:pt idx="8823">
                  <c:v>0.96299999999999997</c:v>
                </c:pt>
                <c:pt idx="8824">
                  <c:v>0.96399999999999997</c:v>
                </c:pt>
                <c:pt idx="8825">
                  <c:v>0.96299999999999997</c:v>
                </c:pt>
                <c:pt idx="8826">
                  <c:v>0.96299999999999997</c:v>
                </c:pt>
                <c:pt idx="8827">
                  <c:v>0.96299999999999997</c:v>
                </c:pt>
                <c:pt idx="8828">
                  <c:v>0.96499999999999997</c:v>
                </c:pt>
                <c:pt idx="8829">
                  <c:v>0.96399999999999997</c:v>
                </c:pt>
                <c:pt idx="8830">
                  <c:v>0.96399999999999997</c:v>
                </c:pt>
                <c:pt idx="8831">
                  <c:v>0.96099999999999997</c:v>
                </c:pt>
                <c:pt idx="8832">
                  <c:v>0.96299999999999997</c:v>
                </c:pt>
                <c:pt idx="8833">
                  <c:v>0.96299999999999997</c:v>
                </c:pt>
                <c:pt idx="8834">
                  <c:v>0.96099999999999997</c:v>
                </c:pt>
                <c:pt idx="8835">
                  <c:v>0.96299999999999997</c:v>
                </c:pt>
                <c:pt idx="8836">
                  <c:v>0.96399999999999997</c:v>
                </c:pt>
                <c:pt idx="8837">
                  <c:v>0.96099999999999997</c:v>
                </c:pt>
                <c:pt idx="8838">
                  <c:v>0.96299999999999997</c:v>
                </c:pt>
                <c:pt idx="8839">
                  <c:v>0.96299999999999997</c:v>
                </c:pt>
                <c:pt idx="8840">
                  <c:v>0.96499999999999997</c:v>
                </c:pt>
                <c:pt idx="8841">
                  <c:v>0.96299999999999997</c:v>
                </c:pt>
                <c:pt idx="8842">
                  <c:v>0.96399999999999997</c:v>
                </c:pt>
                <c:pt idx="8843">
                  <c:v>0.96599999999999997</c:v>
                </c:pt>
                <c:pt idx="8844">
                  <c:v>0.96399999999999997</c:v>
                </c:pt>
                <c:pt idx="8845">
                  <c:v>0.96</c:v>
                </c:pt>
                <c:pt idx="8846">
                  <c:v>0.96399999999999997</c:v>
                </c:pt>
                <c:pt idx="8847">
                  <c:v>0.96399999999999997</c:v>
                </c:pt>
                <c:pt idx="8848">
                  <c:v>0.96399999999999997</c:v>
                </c:pt>
                <c:pt idx="8849">
                  <c:v>0.96399999999999997</c:v>
                </c:pt>
                <c:pt idx="8850">
                  <c:v>0.96299999999999997</c:v>
                </c:pt>
                <c:pt idx="8851">
                  <c:v>0.96399999999999997</c:v>
                </c:pt>
                <c:pt idx="8852">
                  <c:v>0.96399999999999997</c:v>
                </c:pt>
                <c:pt idx="8853">
                  <c:v>0.96299999999999997</c:v>
                </c:pt>
                <c:pt idx="8854">
                  <c:v>0.96399999999999997</c:v>
                </c:pt>
                <c:pt idx="8855">
                  <c:v>0.96599999999999997</c:v>
                </c:pt>
                <c:pt idx="8856">
                  <c:v>0.96399999999999997</c:v>
                </c:pt>
                <c:pt idx="8857">
                  <c:v>0.96299999999999997</c:v>
                </c:pt>
                <c:pt idx="8858">
                  <c:v>0.96399999999999997</c:v>
                </c:pt>
                <c:pt idx="8859">
                  <c:v>0.96599999999999997</c:v>
                </c:pt>
                <c:pt idx="8860">
                  <c:v>0.96399999999999997</c:v>
                </c:pt>
                <c:pt idx="8861">
                  <c:v>0.96399999999999997</c:v>
                </c:pt>
                <c:pt idx="8862">
                  <c:v>0.96299999999999997</c:v>
                </c:pt>
                <c:pt idx="8863">
                  <c:v>0.96299999999999997</c:v>
                </c:pt>
                <c:pt idx="8864">
                  <c:v>0.96499999999999997</c:v>
                </c:pt>
                <c:pt idx="8865">
                  <c:v>0.96499999999999997</c:v>
                </c:pt>
                <c:pt idx="8866">
                  <c:v>0.96399999999999997</c:v>
                </c:pt>
                <c:pt idx="8867">
                  <c:v>0.96399999999999997</c:v>
                </c:pt>
                <c:pt idx="8868">
                  <c:v>1.2</c:v>
                </c:pt>
                <c:pt idx="8869">
                  <c:v>1.3129999999999999</c:v>
                </c:pt>
                <c:pt idx="8870">
                  <c:v>1.405</c:v>
                </c:pt>
                <c:pt idx="8871">
                  <c:v>1.49</c:v>
                </c:pt>
                <c:pt idx="8872">
                  <c:v>1.536</c:v>
                </c:pt>
                <c:pt idx="8873">
                  <c:v>1.1919999999999999</c:v>
                </c:pt>
                <c:pt idx="8874">
                  <c:v>1.028</c:v>
                </c:pt>
                <c:pt idx="8875">
                  <c:v>0.999</c:v>
                </c:pt>
                <c:pt idx="8876">
                  <c:v>0.98499999999999999</c:v>
                </c:pt>
                <c:pt idx="8877">
                  <c:v>0.97499999999999998</c:v>
                </c:pt>
                <c:pt idx="8878">
                  <c:v>0.97</c:v>
                </c:pt>
                <c:pt idx="8879">
                  <c:v>0.96799999999999997</c:v>
                </c:pt>
                <c:pt idx="8880">
                  <c:v>0.96399999999999997</c:v>
                </c:pt>
                <c:pt idx="8881">
                  <c:v>0.96099999999999997</c:v>
                </c:pt>
                <c:pt idx="8882">
                  <c:v>0.96099999999999997</c:v>
                </c:pt>
                <c:pt idx="8883">
                  <c:v>0.96</c:v>
                </c:pt>
                <c:pt idx="8884">
                  <c:v>0.96</c:v>
                </c:pt>
                <c:pt idx="8885">
                  <c:v>0.96</c:v>
                </c:pt>
                <c:pt idx="8886">
                  <c:v>0.95899999999999996</c:v>
                </c:pt>
                <c:pt idx="8887">
                  <c:v>0.95799999999999996</c:v>
                </c:pt>
                <c:pt idx="8888">
                  <c:v>0.95899999999999996</c:v>
                </c:pt>
                <c:pt idx="8889">
                  <c:v>0.95799999999999996</c:v>
                </c:pt>
                <c:pt idx="8890">
                  <c:v>0.95799999999999996</c:v>
                </c:pt>
                <c:pt idx="8891">
                  <c:v>0.95799999999999996</c:v>
                </c:pt>
                <c:pt idx="8892">
                  <c:v>0.95599999999999996</c:v>
                </c:pt>
                <c:pt idx="8893">
                  <c:v>0.95599999999999996</c:v>
                </c:pt>
                <c:pt idx="8894">
                  <c:v>0.95799999999999996</c:v>
                </c:pt>
                <c:pt idx="8895">
                  <c:v>0.95499999999999996</c:v>
                </c:pt>
                <c:pt idx="8896">
                  <c:v>0.95799999999999996</c:v>
                </c:pt>
                <c:pt idx="8897">
                  <c:v>0.95599999999999996</c:v>
                </c:pt>
                <c:pt idx="8898">
                  <c:v>0.95799999999999996</c:v>
                </c:pt>
                <c:pt idx="8899">
                  <c:v>0.95899999999999996</c:v>
                </c:pt>
                <c:pt idx="8900">
                  <c:v>0.95799999999999996</c:v>
                </c:pt>
                <c:pt idx="8901">
                  <c:v>0.95899999999999996</c:v>
                </c:pt>
                <c:pt idx="8902">
                  <c:v>0.95899999999999996</c:v>
                </c:pt>
                <c:pt idx="8903">
                  <c:v>0.95799999999999996</c:v>
                </c:pt>
                <c:pt idx="8904">
                  <c:v>0.95799999999999996</c:v>
                </c:pt>
                <c:pt idx="8905">
                  <c:v>0.95799999999999996</c:v>
                </c:pt>
                <c:pt idx="8906">
                  <c:v>0.95799999999999996</c:v>
                </c:pt>
                <c:pt idx="8907">
                  <c:v>0.95499999999999996</c:v>
                </c:pt>
                <c:pt idx="8908">
                  <c:v>0.95799999999999996</c:v>
                </c:pt>
                <c:pt idx="8909">
                  <c:v>0.95799999999999996</c:v>
                </c:pt>
                <c:pt idx="8910">
                  <c:v>0.95599999999999996</c:v>
                </c:pt>
                <c:pt idx="8911">
                  <c:v>0.95899999999999996</c:v>
                </c:pt>
                <c:pt idx="8912">
                  <c:v>0.95899999999999996</c:v>
                </c:pt>
                <c:pt idx="8913">
                  <c:v>0.95899999999999996</c:v>
                </c:pt>
                <c:pt idx="8914">
                  <c:v>0.96</c:v>
                </c:pt>
                <c:pt idx="8915">
                  <c:v>0.95799999999999996</c:v>
                </c:pt>
                <c:pt idx="8916">
                  <c:v>0.96</c:v>
                </c:pt>
                <c:pt idx="8917">
                  <c:v>0.95799999999999996</c:v>
                </c:pt>
                <c:pt idx="8918">
                  <c:v>0.95899999999999996</c:v>
                </c:pt>
                <c:pt idx="8919">
                  <c:v>0.95799999999999996</c:v>
                </c:pt>
                <c:pt idx="8920">
                  <c:v>0.95799999999999996</c:v>
                </c:pt>
                <c:pt idx="8921">
                  <c:v>0.95799999999999996</c:v>
                </c:pt>
                <c:pt idx="8922">
                  <c:v>0.95899999999999996</c:v>
                </c:pt>
                <c:pt idx="8923">
                  <c:v>0.95899999999999996</c:v>
                </c:pt>
                <c:pt idx="8924">
                  <c:v>0.95899999999999996</c:v>
                </c:pt>
                <c:pt idx="8925">
                  <c:v>0.95799999999999996</c:v>
                </c:pt>
                <c:pt idx="8926">
                  <c:v>0.95899999999999996</c:v>
                </c:pt>
                <c:pt idx="8927">
                  <c:v>0.95599999999999996</c:v>
                </c:pt>
                <c:pt idx="8928">
                  <c:v>0.95899999999999996</c:v>
                </c:pt>
                <c:pt idx="8929">
                  <c:v>0.95799999999999996</c:v>
                </c:pt>
                <c:pt idx="8930">
                  <c:v>0.95899999999999996</c:v>
                </c:pt>
                <c:pt idx="8931">
                  <c:v>0.95899999999999996</c:v>
                </c:pt>
                <c:pt idx="8932">
                  <c:v>0.96</c:v>
                </c:pt>
                <c:pt idx="8933">
                  <c:v>0.95899999999999996</c:v>
                </c:pt>
                <c:pt idx="8934">
                  <c:v>0.95899999999999996</c:v>
                </c:pt>
                <c:pt idx="8935">
                  <c:v>0.95899999999999996</c:v>
                </c:pt>
                <c:pt idx="8936">
                  <c:v>0.95899999999999996</c:v>
                </c:pt>
                <c:pt idx="8937">
                  <c:v>0.95899999999999996</c:v>
                </c:pt>
                <c:pt idx="8938">
                  <c:v>0.96</c:v>
                </c:pt>
                <c:pt idx="8939">
                  <c:v>0.95799999999999996</c:v>
                </c:pt>
                <c:pt idx="8940">
                  <c:v>0.95799999999999996</c:v>
                </c:pt>
                <c:pt idx="8941">
                  <c:v>0.95899999999999996</c:v>
                </c:pt>
                <c:pt idx="8942">
                  <c:v>0.95899999999999996</c:v>
                </c:pt>
                <c:pt idx="8943">
                  <c:v>0.95899999999999996</c:v>
                </c:pt>
                <c:pt idx="8944">
                  <c:v>0.95899999999999996</c:v>
                </c:pt>
                <c:pt idx="8945">
                  <c:v>0.95799999999999996</c:v>
                </c:pt>
                <c:pt idx="8946">
                  <c:v>0.95899999999999996</c:v>
                </c:pt>
                <c:pt idx="8947">
                  <c:v>0.96</c:v>
                </c:pt>
                <c:pt idx="8948">
                  <c:v>0.96</c:v>
                </c:pt>
                <c:pt idx="8949">
                  <c:v>0.95899999999999996</c:v>
                </c:pt>
                <c:pt idx="8950">
                  <c:v>0.96</c:v>
                </c:pt>
                <c:pt idx="8951">
                  <c:v>0.95899999999999996</c:v>
                </c:pt>
                <c:pt idx="8952">
                  <c:v>0.95799999999999996</c:v>
                </c:pt>
                <c:pt idx="8953">
                  <c:v>0.96</c:v>
                </c:pt>
                <c:pt idx="8954">
                  <c:v>0.95899999999999996</c:v>
                </c:pt>
                <c:pt idx="8955">
                  <c:v>0.95799999999999996</c:v>
                </c:pt>
                <c:pt idx="8956">
                  <c:v>0.95899999999999996</c:v>
                </c:pt>
                <c:pt idx="8957">
                  <c:v>0.96</c:v>
                </c:pt>
                <c:pt idx="8958">
                  <c:v>0.95899999999999996</c:v>
                </c:pt>
                <c:pt idx="8959">
                  <c:v>0.96</c:v>
                </c:pt>
                <c:pt idx="8960">
                  <c:v>0.96099999999999997</c:v>
                </c:pt>
                <c:pt idx="8961">
                  <c:v>0.95799999999999996</c:v>
                </c:pt>
                <c:pt idx="8962">
                  <c:v>0.96099999999999997</c:v>
                </c:pt>
                <c:pt idx="8963">
                  <c:v>0.96</c:v>
                </c:pt>
                <c:pt idx="8964">
                  <c:v>0.96099999999999997</c:v>
                </c:pt>
                <c:pt idx="8965">
                  <c:v>0.95899999999999996</c:v>
                </c:pt>
                <c:pt idx="8966">
                  <c:v>0.96</c:v>
                </c:pt>
                <c:pt idx="8967">
                  <c:v>0.96099999999999997</c:v>
                </c:pt>
                <c:pt idx="8968">
                  <c:v>0.95899999999999996</c:v>
                </c:pt>
                <c:pt idx="8969">
                  <c:v>0.95899999999999996</c:v>
                </c:pt>
                <c:pt idx="8970">
                  <c:v>0.96</c:v>
                </c:pt>
                <c:pt idx="8971">
                  <c:v>0.95899999999999996</c:v>
                </c:pt>
                <c:pt idx="8972">
                  <c:v>0.96</c:v>
                </c:pt>
                <c:pt idx="8973">
                  <c:v>0.95899999999999996</c:v>
                </c:pt>
                <c:pt idx="8974">
                  <c:v>0.96299999999999997</c:v>
                </c:pt>
                <c:pt idx="8975">
                  <c:v>0.96</c:v>
                </c:pt>
                <c:pt idx="8976">
                  <c:v>0.96099999999999997</c:v>
                </c:pt>
                <c:pt idx="8977">
                  <c:v>0.96</c:v>
                </c:pt>
                <c:pt idx="8978">
                  <c:v>0.95899999999999996</c:v>
                </c:pt>
                <c:pt idx="8979">
                  <c:v>0.95899999999999996</c:v>
                </c:pt>
                <c:pt idx="8980">
                  <c:v>0.96</c:v>
                </c:pt>
                <c:pt idx="8981">
                  <c:v>0.96</c:v>
                </c:pt>
                <c:pt idx="8982">
                  <c:v>0.96</c:v>
                </c:pt>
                <c:pt idx="8983">
                  <c:v>0.96</c:v>
                </c:pt>
                <c:pt idx="8984">
                  <c:v>0.95799999999999996</c:v>
                </c:pt>
                <c:pt idx="8985">
                  <c:v>0.96299999999999997</c:v>
                </c:pt>
                <c:pt idx="8986">
                  <c:v>0.96099999999999997</c:v>
                </c:pt>
                <c:pt idx="8987">
                  <c:v>0.96099999999999997</c:v>
                </c:pt>
                <c:pt idx="8988">
                  <c:v>0.96</c:v>
                </c:pt>
                <c:pt idx="8989">
                  <c:v>0.96099999999999997</c:v>
                </c:pt>
                <c:pt idx="8990">
                  <c:v>0.95899999999999996</c:v>
                </c:pt>
                <c:pt idx="8991">
                  <c:v>0.96</c:v>
                </c:pt>
                <c:pt idx="8992">
                  <c:v>0.95899999999999996</c:v>
                </c:pt>
                <c:pt idx="8993">
                  <c:v>0.96299999999999997</c:v>
                </c:pt>
                <c:pt idx="8994">
                  <c:v>0.96</c:v>
                </c:pt>
                <c:pt idx="8995">
                  <c:v>0.96299999999999997</c:v>
                </c:pt>
                <c:pt idx="8996">
                  <c:v>0.95899999999999996</c:v>
                </c:pt>
                <c:pt idx="8997">
                  <c:v>0.96</c:v>
                </c:pt>
                <c:pt idx="8998">
                  <c:v>0.95899999999999996</c:v>
                </c:pt>
                <c:pt idx="8999">
                  <c:v>0.96</c:v>
                </c:pt>
                <c:pt idx="9000">
                  <c:v>0.96</c:v>
                </c:pt>
                <c:pt idx="9001">
                  <c:v>0.96</c:v>
                </c:pt>
                <c:pt idx="9002">
                  <c:v>0.96299999999999997</c:v>
                </c:pt>
                <c:pt idx="9003">
                  <c:v>0.96099999999999997</c:v>
                </c:pt>
                <c:pt idx="9004">
                  <c:v>0.96299999999999997</c:v>
                </c:pt>
                <c:pt idx="9005">
                  <c:v>0.96099999999999997</c:v>
                </c:pt>
                <c:pt idx="9006">
                  <c:v>0.96299999999999997</c:v>
                </c:pt>
                <c:pt idx="9007">
                  <c:v>0.96</c:v>
                </c:pt>
                <c:pt idx="9008">
                  <c:v>0.96099999999999997</c:v>
                </c:pt>
                <c:pt idx="9009">
                  <c:v>0.96099999999999997</c:v>
                </c:pt>
                <c:pt idx="9010">
                  <c:v>0.96099999999999997</c:v>
                </c:pt>
                <c:pt idx="9011">
                  <c:v>0.96</c:v>
                </c:pt>
                <c:pt idx="9012">
                  <c:v>0.96</c:v>
                </c:pt>
                <c:pt idx="9013">
                  <c:v>0.96</c:v>
                </c:pt>
                <c:pt idx="9014">
                  <c:v>0.95899999999999996</c:v>
                </c:pt>
                <c:pt idx="9015">
                  <c:v>0.95899999999999996</c:v>
                </c:pt>
                <c:pt idx="9016">
                  <c:v>0.96</c:v>
                </c:pt>
                <c:pt idx="9017">
                  <c:v>0.95899999999999996</c:v>
                </c:pt>
                <c:pt idx="9018">
                  <c:v>0.95899999999999996</c:v>
                </c:pt>
                <c:pt idx="9019">
                  <c:v>0.96299999999999997</c:v>
                </c:pt>
                <c:pt idx="9020">
                  <c:v>0.96299999999999997</c:v>
                </c:pt>
                <c:pt idx="9021">
                  <c:v>0.95799999999999996</c:v>
                </c:pt>
                <c:pt idx="9022">
                  <c:v>0.96</c:v>
                </c:pt>
                <c:pt idx="9023">
                  <c:v>0.96399999999999997</c:v>
                </c:pt>
                <c:pt idx="9024">
                  <c:v>0.96299999999999997</c:v>
                </c:pt>
                <c:pt idx="9025">
                  <c:v>0.96299999999999997</c:v>
                </c:pt>
                <c:pt idx="9026">
                  <c:v>0.96099999999999997</c:v>
                </c:pt>
                <c:pt idx="9027">
                  <c:v>0.96</c:v>
                </c:pt>
                <c:pt idx="9028">
                  <c:v>0.96</c:v>
                </c:pt>
                <c:pt idx="9029">
                  <c:v>0.96099999999999997</c:v>
                </c:pt>
                <c:pt idx="9030">
                  <c:v>0.95799999999999996</c:v>
                </c:pt>
                <c:pt idx="9031">
                  <c:v>0.95899999999999996</c:v>
                </c:pt>
                <c:pt idx="9032">
                  <c:v>0.96099999999999997</c:v>
                </c:pt>
                <c:pt idx="9033">
                  <c:v>0.96099999999999997</c:v>
                </c:pt>
                <c:pt idx="9034">
                  <c:v>0.96099999999999997</c:v>
                </c:pt>
                <c:pt idx="9035">
                  <c:v>0.96099999999999997</c:v>
                </c:pt>
                <c:pt idx="9036">
                  <c:v>0.96099999999999997</c:v>
                </c:pt>
                <c:pt idx="9037">
                  <c:v>0.96299999999999997</c:v>
                </c:pt>
                <c:pt idx="9038">
                  <c:v>0.96</c:v>
                </c:pt>
                <c:pt idx="9039">
                  <c:v>0.96</c:v>
                </c:pt>
                <c:pt idx="9040">
                  <c:v>0.96099999999999997</c:v>
                </c:pt>
                <c:pt idx="9041">
                  <c:v>0.96299999999999997</c:v>
                </c:pt>
                <c:pt idx="9042">
                  <c:v>0.96099999999999997</c:v>
                </c:pt>
                <c:pt idx="9043">
                  <c:v>0.96</c:v>
                </c:pt>
                <c:pt idx="9044">
                  <c:v>0.96099999999999997</c:v>
                </c:pt>
                <c:pt idx="9045">
                  <c:v>0.96099999999999997</c:v>
                </c:pt>
                <c:pt idx="9046">
                  <c:v>0.96099999999999997</c:v>
                </c:pt>
                <c:pt idx="9047">
                  <c:v>0.96299999999999997</c:v>
                </c:pt>
                <c:pt idx="9048">
                  <c:v>0.96099999999999997</c:v>
                </c:pt>
                <c:pt idx="9049">
                  <c:v>0.96</c:v>
                </c:pt>
                <c:pt idx="9050">
                  <c:v>0.96099999999999997</c:v>
                </c:pt>
                <c:pt idx="9051">
                  <c:v>0.96</c:v>
                </c:pt>
                <c:pt idx="9052">
                  <c:v>0.96299999999999997</c:v>
                </c:pt>
                <c:pt idx="9053">
                  <c:v>0.96299999999999997</c:v>
                </c:pt>
                <c:pt idx="9054">
                  <c:v>0.96099999999999997</c:v>
                </c:pt>
                <c:pt idx="9055">
                  <c:v>0.96099999999999997</c:v>
                </c:pt>
                <c:pt idx="9056">
                  <c:v>0.96099999999999997</c:v>
                </c:pt>
                <c:pt idx="9057">
                  <c:v>0.96299999999999997</c:v>
                </c:pt>
                <c:pt idx="9058">
                  <c:v>0.96099999999999997</c:v>
                </c:pt>
                <c:pt idx="9059">
                  <c:v>0.96099999999999997</c:v>
                </c:pt>
                <c:pt idx="9060">
                  <c:v>0.96299999999999997</c:v>
                </c:pt>
                <c:pt idx="9061">
                  <c:v>0.96</c:v>
                </c:pt>
                <c:pt idx="9062">
                  <c:v>0.96299999999999997</c:v>
                </c:pt>
                <c:pt idx="9063">
                  <c:v>0.96</c:v>
                </c:pt>
                <c:pt idx="9064">
                  <c:v>0.96099999999999997</c:v>
                </c:pt>
                <c:pt idx="9065">
                  <c:v>0.96299999999999997</c:v>
                </c:pt>
                <c:pt idx="9066">
                  <c:v>0.96399999999999997</c:v>
                </c:pt>
                <c:pt idx="9067">
                  <c:v>0.96099999999999997</c:v>
                </c:pt>
                <c:pt idx="9068">
                  <c:v>0.96099999999999997</c:v>
                </c:pt>
                <c:pt idx="9069">
                  <c:v>0.96299999999999997</c:v>
                </c:pt>
                <c:pt idx="9070">
                  <c:v>0.96</c:v>
                </c:pt>
                <c:pt idx="9071">
                  <c:v>0.96099999999999997</c:v>
                </c:pt>
                <c:pt idx="9072">
                  <c:v>0.96099999999999997</c:v>
                </c:pt>
                <c:pt idx="9073">
                  <c:v>0.96099999999999997</c:v>
                </c:pt>
                <c:pt idx="9074">
                  <c:v>0.96299999999999997</c:v>
                </c:pt>
                <c:pt idx="9075">
                  <c:v>0.96099999999999997</c:v>
                </c:pt>
                <c:pt idx="9076">
                  <c:v>0.96399999999999997</c:v>
                </c:pt>
                <c:pt idx="9077">
                  <c:v>0.96099999999999997</c:v>
                </c:pt>
                <c:pt idx="9078">
                  <c:v>0.96299999999999997</c:v>
                </c:pt>
                <c:pt idx="9079">
                  <c:v>0.96299999999999997</c:v>
                </c:pt>
                <c:pt idx="9080">
                  <c:v>0.96399999999999997</c:v>
                </c:pt>
                <c:pt idx="9081">
                  <c:v>0.96099999999999997</c:v>
                </c:pt>
                <c:pt idx="9082">
                  <c:v>0.96099999999999997</c:v>
                </c:pt>
                <c:pt idx="9083">
                  <c:v>0.96099999999999997</c:v>
                </c:pt>
                <c:pt idx="9084">
                  <c:v>0.96099999999999997</c:v>
                </c:pt>
                <c:pt idx="9085">
                  <c:v>0.96099999999999997</c:v>
                </c:pt>
                <c:pt idx="9086">
                  <c:v>0.96099999999999997</c:v>
                </c:pt>
                <c:pt idx="9087">
                  <c:v>0.96099999999999997</c:v>
                </c:pt>
                <c:pt idx="9088">
                  <c:v>0.96099999999999997</c:v>
                </c:pt>
                <c:pt idx="9089">
                  <c:v>0.96099999999999997</c:v>
                </c:pt>
                <c:pt idx="9090">
                  <c:v>0.96</c:v>
                </c:pt>
                <c:pt idx="9091">
                  <c:v>0.96</c:v>
                </c:pt>
                <c:pt idx="9092">
                  <c:v>0.96099999999999997</c:v>
                </c:pt>
                <c:pt idx="9093">
                  <c:v>0.96299999999999997</c:v>
                </c:pt>
                <c:pt idx="9094">
                  <c:v>0.96399999999999997</c:v>
                </c:pt>
                <c:pt idx="9095">
                  <c:v>0.96099999999999997</c:v>
                </c:pt>
                <c:pt idx="9096">
                  <c:v>0.96299999999999997</c:v>
                </c:pt>
                <c:pt idx="9097">
                  <c:v>0.96299999999999997</c:v>
                </c:pt>
                <c:pt idx="9098">
                  <c:v>0.96399999999999997</c:v>
                </c:pt>
                <c:pt idx="9099">
                  <c:v>0.96099999999999997</c:v>
                </c:pt>
                <c:pt idx="9100">
                  <c:v>0.96099999999999997</c:v>
                </c:pt>
                <c:pt idx="9101">
                  <c:v>0.96099999999999997</c:v>
                </c:pt>
                <c:pt idx="9102">
                  <c:v>0.96099999999999997</c:v>
                </c:pt>
                <c:pt idx="9103">
                  <c:v>0.96299999999999997</c:v>
                </c:pt>
                <c:pt idx="9104">
                  <c:v>0.96099999999999997</c:v>
                </c:pt>
                <c:pt idx="9105">
                  <c:v>0.96</c:v>
                </c:pt>
                <c:pt idx="9106">
                  <c:v>0.96099999999999997</c:v>
                </c:pt>
                <c:pt idx="9107">
                  <c:v>0.96</c:v>
                </c:pt>
                <c:pt idx="9108">
                  <c:v>0.96299999999999997</c:v>
                </c:pt>
                <c:pt idx="9109">
                  <c:v>0.96099999999999997</c:v>
                </c:pt>
                <c:pt idx="9110">
                  <c:v>0.96099999999999997</c:v>
                </c:pt>
                <c:pt idx="9111">
                  <c:v>0.96099999999999997</c:v>
                </c:pt>
                <c:pt idx="9112">
                  <c:v>0.96299999999999997</c:v>
                </c:pt>
                <c:pt idx="9113">
                  <c:v>0.96299999999999997</c:v>
                </c:pt>
                <c:pt idx="9114">
                  <c:v>0.96099999999999997</c:v>
                </c:pt>
                <c:pt idx="9115">
                  <c:v>0.96</c:v>
                </c:pt>
                <c:pt idx="9116">
                  <c:v>0.96099999999999997</c:v>
                </c:pt>
                <c:pt idx="9117">
                  <c:v>0.96299999999999997</c:v>
                </c:pt>
                <c:pt idx="9118">
                  <c:v>0.96099999999999997</c:v>
                </c:pt>
                <c:pt idx="9119">
                  <c:v>0.96</c:v>
                </c:pt>
                <c:pt idx="9120">
                  <c:v>0.96</c:v>
                </c:pt>
                <c:pt idx="9121">
                  <c:v>0.96</c:v>
                </c:pt>
                <c:pt idx="9122">
                  <c:v>0.96099999999999997</c:v>
                </c:pt>
                <c:pt idx="9123">
                  <c:v>0.96099999999999997</c:v>
                </c:pt>
                <c:pt idx="9124">
                  <c:v>0.96299999999999997</c:v>
                </c:pt>
                <c:pt idx="9125">
                  <c:v>0.96299999999999997</c:v>
                </c:pt>
                <c:pt idx="9126">
                  <c:v>0.96</c:v>
                </c:pt>
                <c:pt idx="9127">
                  <c:v>0.96099999999999997</c:v>
                </c:pt>
                <c:pt idx="9128">
                  <c:v>0.96399999999999997</c:v>
                </c:pt>
                <c:pt idx="9129">
                  <c:v>0.96099999999999997</c:v>
                </c:pt>
                <c:pt idx="9130">
                  <c:v>0.96299999999999997</c:v>
                </c:pt>
                <c:pt idx="9131">
                  <c:v>0.96099999999999997</c:v>
                </c:pt>
                <c:pt idx="9132">
                  <c:v>0.96099999999999997</c:v>
                </c:pt>
                <c:pt idx="9133">
                  <c:v>0.96099999999999997</c:v>
                </c:pt>
                <c:pt idx="9134">
                  <c:v>0.96299999999999997</c:v>
                </c:pt>
                <c:pt idx="9135">
                  <c:v>0.96099999999999997</c:v>
                </c:pt>
                <c:pt idx="9136">
                  <c:v>0.96099999999999997</c:v>
                </c:pt>
                <c:pt idx="9137">
                  <c:v>0.96399999999999997</c:v>
                </c:pt>
                <c:pt idx="9138">
                  <c:v>0.96099999999999997</c:v>
                </c:pt>
                <c:pt idx="9139">
                  <c:v>0.96299999999999997</c:v>
                </c:pt>
                <c:pt idx="9140">
                  <c:v>0.96299999999999997</c:v>
                </c:pt>
                <c:pt idx="9141">
                  <c:v>0.96099999999999997</c:v>
                </c:pt>
                <c:pt idx="9142">
                  <c:v>0.96299999999999997</c:v>
                </c:pt>
                <c:pt idx="9143">
                  <c:v>0.96299999999999997</c:v>
                </c:pt>
                <c:pt idx="9144">
                  <c:v>0.96099999999999997</c:v>
                </c:pt>
                <c:pt idx="9145">
                  <c:v>0.96299999999999997</c:v>
                </c:pt>
                <c:pt idx="9146">
                  <c:v>0.96399999999999997</c:v>
                </c:pt>
                <c:pt idx="9147">
                  <c:v>0.96299999999999997</c:v>
                </c:pt>
                <c:pt idx="9148">
                  <c:v>0.96299999999999997</c:v>
                </c:pt>
                <c:pt idx="9149">
                  <c:v>0.96299999999999997</c:v>
                </c:pt>
                <c:pt idx="9150">
                  <c:v>0.96299999999999997</c:v>
                </c:pt>
                <c:pt idx="9151">
                  <c:v>0.96</c:v>
                </c:pt>
                <c:pt idx="9152">
                  <c:v>0.96299999999999997</c:v>
                </c:pt>
                <c:pt idx="9153">
                  <c:v>0.96299999999999997</c:v>
                </c:pt>
                <c:pt idx="9154">
                  <c:v>0.96399999999999997</c:v>
                </c:pt>
                <c:pt idx="9155">
                  <c:v>0.96299999999999997</c:v>
                </c:pt>
                <c:pt idx="9156">
                  <c:v>0.96099999999999997</c:v>
                </c:pt>
                <c:pt idx="9157">
                  <c:v>0.96399999999999997</c:v>
                </c:pt>
                <c:pt idx="9158">
                  <c:v>0.96099999999999997</c:v>
                </c:pt>
                <c:pt idx="9159">
                  <c:v>0.96099999999999997</c:v>
                </c:pt>
                <c:pt idx="9160">
                  <c:v>0.96099999999999997</c:v>
                </c:pt>
                <c:pt idx="9161">
                  <c:v>0.96</c:v>
                </c:pt>
                <c:pt idx="9162">
                  <c:v>0.96099999999999997</c:v>
                </c:pt>
                <c:pt idx="9163">
                  <c:v>0.96099999999999997</c:v>
                </c:pt>
                <c:pt idx="9164">
                  <c:v>0.96</c:v>
                </c:pt>
                <c:pt idx="9165">
                  <c:v>0.96099999999999997</c:v>
                </c:pt>
                <c:pt idx="9166">
                  <c:v>0.96299999999999997</c:v>
                </c:pt>
                <c:pt idx="9167">
                  <c:v>0.96299999999999997</c:v>
                </c:pt>
                <c:pt idx="9168">
                  <c:v>0.96099999999999997</c:v>
                </c:pt>
                <c:pt idx="9169">
                  <c:v>0.96399999999999997</c:v>
                </c:pt>
                <c:pt idx="9170">
                  <c:v>0.96099999999999997</c:v>
                </c:pt>
                <c:pt idx="9171">
                  <c:v>0.96</c:v>
                </c:pt>
                <c:pt idx="9172">
                  <c:v>0.96499999999999997</c:v>
                </c:pt>
                <c:pt idx="9173">
                  <c:v>0.96099999999999997</c:v>
                </c:pt>
                <c:pt idx="9174">
                  <c:v>0.96399999999999997</c:v>
                </c:pt>
                <c:pt idx="9175">
                  <c:v>0.96399999999999997</c:v>
                </c:pt>
                <c:pt idx="9176">
                  <c:v>0.96399999999999997</c:v>
                </c:pt>
                <c:pt idx="9177">
                  <c:v>0.96299999999999997</c:v>
                </c:pt>
                <c:pt idx="9178">
                  <c:v>0.96099999999999997</c:v>
                </c:pt>
                <c:pt idx="9179">
                  <c:v>0.96099999999999997</c:v>
                </c:pt>
                <c:pt idx="9180">
                  <c:v>0.96099999999999997</c:v>
                </c:pt>
                <c:pt idx="9181">
                  <c:v>0.96</c:v>
                </c:pt>
                <c:pt idx="9182">
                  <c:v>0.96299999999999997</c:v>
                </c:pt>
                <c:pt idx="9183">
                  <c:v>0.96299999999999997</c:v>
                </c:pt>
                <c:pt idx="9184">
                  <c:v>0.96</c:v>
                </c:pt>
                <c:pt idx="9185">
                  <c:v>0.96099999999999997</c:v>
                </c:pt>
                <c:pt idx="9186">
                  <c:v>0.96299999999999997</c:v>
                </c:pt>
                <c:pt idx="9187">
                  <c:v>0.96099999999999997</c:v>
                </c:pt>
                <c:pt idx="9188">
                  <c:v>0.96099999999999997</c:v>
                </c:pt>
                <c:pt idx="9189">
                  <c:v>0.96299999999999997</c:v>
                </c:pt>
                <c:pt idx="9190">
                  <c:v>0.96299999999999997</c:v>
                </c:pt>
                <c:pt idx="9191">
                  <c:v>0.96299999999999997</c:v>
                </c:pt>
                <c:pt idx="9192">
                  <c:v>0.96399999999999997</c:v>
                </c:pt>
                <c:pt idx="9193">
                  <c:v>0.96299999999999997</c:v>
                </c:pt>
                <c:pt idx="9194">
                  <c:v>0.96299999999999997</c:v>
                </c:pt>
                <c:pt idx="9195">
                  <c:v>0.96299999999999997</c:v>
                </c:pt>
                <c:pt idx="9196">
                  <c:v>0.96099999999999997</c:v>
                </c:pt>
                <c:pt idx="9197">
                  <c:v>0.96099999999999997</c:v>
                </c:pt>
                <c:pt idx="9198">
                  <c:v>0.96099999999999997</c:v>
                </c:pt>
                <c:pt idx="9199">
                  <c:v>0.96299999999999997</c:v>
                </c:pt>
                <c:pt idx="9200">
                  <c:v>0.96299999999999997</c:v>
                </c:pt>
                <c:pt idx="9201">
                  <c:v>0.96299999999999997</c:v>
                </c:pt>
                <c:pt idx="9202">
                  <c:v>0.96099999999999997</c:v>
                </c:pt>
                <c:pt idx="9203">
                  <c:v>0.96299999999999997</c:v>
                </c:pt>
                <c:pt idx="9204">
                  <c:v>1.266</c:v>
                </c:pt>
                <c:pt idx="9205">
                  <c:v>1.36</c:v>
                </c:pt>
                <c:pt idx="9206">
                  <c:v>1.452</c:v>
                </c:pt>
                <c:pt idx="9207">
                  <c:v>1.52</c:v>
                </c:pt>
                <c:pt idx="9208">
                  <c:v>1.5489999999999999</c:v>
                </c:pt>
                <c:pt idx="9209">
                  <c:v>1.0669999999999999</c:v>
                </c:pt>
                <c:pt idx="9210">
                  <c:v>1.0109999999999999</c:v>
                </c:pt>
                <c:pt idx="9211">
                  <c:v>0.98899999999999999</c:v>
                </c:pt>
                <c:pt idx="9212">
                  <c:v>0.97899999999999998</c:v>
                </c:pt>
                <c:pt idx="9213">
                  <c:v>0.97099999999999997</c:v>
                </c:pt>
                <c:pt idx="9214">
                  <c:v>0.96799999999999997</c:v>
                </c:pt>
                <c:pt idx="9215">
                  <c:v>0.96399999999999997</c:v>
                </c:pt>
                <c:pt idx="9216">
                  <c:v>0.96099999999999997</c:v>
                </c:pt>
                <c:pt idx="9217">
                  <c:v>0.95899999999999996</c:v>
                </c:pt>
                <c:pt idx="9218">
                  <c:v>0.95899999999999996</c:v>
                </c:pt>
                <c:pt idx="9219">
                  <c:v>0.95799999999999996</c:v>
                </c:pt>
                <c:pt idx="9220">
                  <c:v>0.95899999999999996</c:v>
                </c:pt>
                <c:pt idx="9221">
                  <c:v>0.95899999999999996</c:v>
                </c:pt>
                <c:pt idx="9222">
                  <c:v>0.95599999999999996</c:v>
                </c:pt>
                <c:pt idx="9223">
                  <c:v>0.95599999999999996</c:v>
                </c:pt>
                <c:pt idx="9224">
                  <c:v>0.95599999999999996</c:v>
                </c:pt>
                <c:pt idx="9225">
                  <c:v>0.95799999999999996</c:v>
                </c:pt>
                <c:pt idx="9226">
                  <c:v>0.95599999999999996</c:v>
                </c:pt>
                <c:pt idx="9227">
                  <c:v>0.95599999999999996</c:v>
                </c:pt>
                <c:pt idx="9228">
                  <c:v>0.95499999999999996</c:v>
                </c:pt>
                <c:pt idx="9229">
                  <c:v>0.95499999999999996</c:v>
                </c:pt>
                <c:pt idx="9230">
                  <c:v>0.95499999999999996</c:v>
                </c:pt>
                <c:pt idx="9231">
                  <c:v>0.95399999999999996</c:v>
                </c:pt>
                <c:pt idx="9232">
                  <c:v>0.95499999999999996</c:v>
                </c:pt>
                <c:pt idx="9233">
                  <c:v>0.95499999999999996</c:v>
                </c:pt>
                <c:pt idx="9234">
                  <c:v>0.95499999999999996</c:v>
                </c:pt>
                <c:pt idx="9235">
                  <c:v>0.95499999999999996</c:v>
                </c:pt>
                <c:pt idx="9236">
                  <c:v>0.95499999999999996</c:v>
                </c:pt>
                <c:pt idx="9237">
                  <c:v>0.95599999999999996</c:v>
                </c:pt>
                <c:pt idx="9238">
                  <c:v>0.95399999999999996</c:v>
                </c:pt>
                <c:pt idx="9239">
                  <c:v>0.95499999999999996</c:v>
                </c:pt>
                <c:pt idx="9240">
                  <c:v>0.95499999999999996</c:v>
                </c:pt>
                <c:pt idx="9241">
                  <c:v>0.95499999999999996</c:v>
                </c:pt>
                <c:pt idx="9242">
                  <c:v>0.95599999999999996</c:v>
                </c:pt>
                <c:pt idx="9243">
                  <c:v>0.95499999999999996</c:v>
                </c:pt>
                <c:pt idx="9244">
                  <c:v>0.95799999999999996</c:v>
                </c:pt>
                <c:pt idx="9245">
                  <c:v>0.95499999999999996</c:v>
                </c:pt>
                <c:pt idx="9246">
                  <c:v>0.95599999999999996</c:v>
                </c:pt>
                <c:pt idx="9247">
                  <c:v>0.95599999999999996</c:v>
                </c:pt>
                <c:pt idx="9248">
                  <c:v>0.95899999999999996</c:v>
                </c:pt>
                <c:pt idx="9249">
                  <c:v>0.95799999999999996</c:v>
                </c:pt>
                <c:pt idx="9250">
                  <c:v>0.95499999999999996</c:v>
                </c:pt>
                <c:pt idx="9251">
                  <c:v>0.95599999999999996</c:v>
                </c:pt>
                <c:pt idx="9252">
                  <c:v>0.95599999999999996</c:v>
                </c:pt>
                <c:pt idx="9253">
                  <c:v>0.95399999999999996</c:v>
                </c:pt>
                <c:pt idx="9254">
                  <c:v>0.95599999999999996</c:v>
                </c:pt>
                <c:pt idx="9255">
                  <c:v>0.95499999999999996</c:v>
                </c:pt>
                <c:pt idx="9256">
                  <c:v>0.95499999999999996</c:v>
                </c:pt>
                <c:pt idx="9257">
                  <c:v>0.95499999999999996</c:v>
                </c:pt>
                <c:pt idx="9258">
                  <c:v>0.95399999999999996</c:v>
                </c:pt>
                <c:pt idx="9259">
                  <c:v>0.95499999999999996</c:v>
                </c:pt>
                <c:pt idx="9260">
                  <c:v>0.95499999999999996</c:v>
                </c:pt>
                <c:pt idx="9261">
                  <c:v>0.95599999999999996</c:v>
                </c:pt>
                <c:pt idx="9262">
                  <c:v>0.95499999999999996</c:v>
                </c:pt>
                <c:pt idx="9263">
                  <c:v>0.95799999999999996</c:v>
                </c:pt>
                <c:pt idx="9264">
                  <c:v>0.95599999999999996</c:v>
                </c:pt>
                <c:pt idx="9265">
                  <c:v>0.95599999999999996</c:v>
                </c:pt>
                <c:pt idx="9266">
                  <c:v>0.95799999999999996</c:v>
                </c:pt>
                <c:pt idx="9267">
                  <c:v>0.95599999999999996</c:v>
                </c:pt>
                <c:pt idx="9268">
                  <c:v>0.95499999999999996</c:v>
                </c:pt>
                <c:pt idx="9269">
                  <c:v>0.95499999999999996</c:v>
                </c:pt>
                <c:pt idx="9270">
                  <c:v>0.95799999999999996</c:v>
                </c:pt>
                <c:pt idx="9271">
                  <c:v>0.95499999999999996</c:v>
                </c:pt>
                <c:pt idx="9272">
                  <c:v>0.95499999999999996</c:v>
                </c:pt>
                <c:pt idx="9273">
                  <c:v>0.95399999999999996</c:v>
                </c:pt>
                <c:pt idx="9274">
                  <c:v>0.95499999999999996</c:v>
                </c:pt>
                <c:pt idx="9275">
                  <c:v>0.95599999999999996</c:v>
                </c:pt>
                <c:pt idx="9276">
                  <c:v>0.95799999999999996</c:v>
                </c:pt>
                <c:pt idx="9277">
                  <c:v>0.95799999999999996</c:v>
                </c:pt>
                <c:pt idx="9278">
                  <c:v>0.95899999999999996</c:v>
                </c:pt>
                <c:pt idx="9279">
                  <c:v>0.95799999999999996</c:v>
                </c:pt>
                <c:pt idx="9280">
                  <c:v>0.95799999999999996</c:v>
                </c:pt>
                <c:pt idx="9281">
                  <c:v>0.95599999999999996</c:v>
                </c:pt>
                <c:pt idx="9282">
                  <c:v>0.95499999999999996</c:v>
                </c:pt>
                <c:pt idx="9283">
                  <c:v>0.95599999999999996</c:v>
                </c:pt>
                <c:pt idx="9284">
                  <c:v>0.95499999999999996</c:v>
                </c:pt>
                <c:pt idx="9285">
                  <c:v>0.95799999999999996</c:v>
                </c:pt>
                <c:pt idx="9286">
                  <c:v>0.95599999999999996</c:v>
                </c:pt>
                <c:pt idx="9287">
                  <c:v>0.95499999999999996</c:v>
                </c:pt>
                <c:pt idx="9288">
                  <c:v>0.95799999999999996</c:v>
                </c:pt>
                <c:pt idx="9289">
                  <c:v>0.95599999999999996</c:v>
                </c:pt>
                <c:pt idx="9290">
                  <c:v>0.95599999999999996</c:v>
                </c:pt>
                <c:pt idx="9291">
                  <c:v>0.95799999999999996</c:v>
                </c:pt>
                <c:pt idx="9292">
                  <c:v>0.95799999999999996</c:v>
                </c:pt>
                <c:pt idx="9293">
                  <c:v>0.95599999999999996</c:v>
                </c:pt>
                <c:pt idx="9294">
                  <c:v>0.95799999999999996</c:v>
                </c:pt>
                <c:pt idx="9295">
                  <c:v>0.95599999999999996</c:v>
                </c:pt>
                <c:pt idx="9296">
                  <c:v>0.95499999999999996</c:v>
                </c:pt>
                <c:pt idx="9297">
                  <c:v>0.95799999999999996</c:v>
                </c:pt>
                <c:pt idx="9298">
                  <c:v>0.95599999999999996</c:v>
                </c:pt>
                <c:pt idx="9299">
                  <c:v>0.95799999999999996</c:v>
                </c:pt>
                <c:pt idx="9300">
                  <c:v>0.95499999999999996</c:v>
                </c:pt>
                <c:pt idx="9301">
                  <c:v>0.95799999999999996</c:v>
                </c:pt>
                <c:pt idx="9302">
                  <c:v>0.95599999999999996</c:v>
                </c:pt>
                <c:pt idx="9303">
                  <c:v>0.95599999999999996</c:v>
                </c:pt>
                <c:pt idx="9304">
                  <c:v>0.95799999999999996</c:v>
                </c:pt>
                <c:pt idx="9305">
                  <c:v>0.95599999999999996</c:v>
                </c:pt>
                <c:pt idx="9306">
                  <c:v>0.95599999999999996</c:v>
                </c:pt>
                <c:pt idx="9307">
                  <c:v>0.95599999999999996</c:v>
                </c:pt>
                <c:pt idx="9308">
                  <c:v>0.95899999999999996</c:v>
                </c:pt>
                <c:pt idx="9309">
                  <c:v>0.95399999999999996</c:v>
                </c:pt>
                <c:pt idx="9310">
                  <c:v>0.95599999999999996</c:v>
                </c:pt>
                <c:pt idx="9311">
                  <c:v>0.95599999999999996</c:v>
                </c:pt>
                <c:pt idx="9312">
                  <c:v>0.95499999999999996</c:v>
                </c:pt>
                <c:pt idx="9313">
                  <c:v>0.95599999999999996</c:v>
                </c:pt>
                <c:pt idx="9314">
                  <c:v>0.95599999999999996</c:v>
                </c:pt>
                <c:pt idx="9315">
                  <c:v>0.95899999999999996</c:v>
                </c:pt>
                <c:pt idx="9316">
                  <c:v>0.95799999999999996</c:v>
                </c:pt>
                <c:pt idx="9317">
                  <c:v>0.95899999999999996</c:v>
                </c:pt>
                <c:pt idx="9318">
                  <c:v>0.95799999999999996</c:v>
                </c:pt>
                <c:pt idx="9319">
                  <c:v>0.95599999999999996</c:v>
                </c:pt>
                <c:pt idx="9320">
                  <c:v>0.95799999999999996</c:v>
                </c:pt>
                <c:pt idx="9321">
                  <c:v>0.95799999999999996</c:v>
                </c:pt>
                <c:pt idx="9322">
                  <c:v>0.95799999999999996</c:v>
                </c:pt>
                <c:pt idx="9323">
                  <c:v>0.95799999999999996</c:v>
                </c:pt>
                <c:pt idx="9324">
                  <c:v>0.95599999999999996</c:v>
                </c:pt>
                <c:pt idx="9325">
                  <c:v>0.95899999999999996</c:v>
                </c:pt>
                <c:pt idx="9326">
                  <c:v>0.95899999999999996</c:v>
                </c:pt>
                <c:pt idx="9327">
                  <c:v>0.95799999999999996</c:v>
                </c:pt>
                <c:pt idx="9328">
                  <c:v>0.95799999999999996</c:v>
                </c:pt>
                <c:pt idx="9329">
                  <c:v>0.95899999999999996</c:v>
                </c:pt>
                <c:pt idx="9330">
                  <c:v>0.95799999999999996</c:v>
                </c:pt>
                <c:pt idx="9331">
                  <c:v>0.95799999999999996</c:v>
                </c:pt>
                <c:pt idx="9332">
                  <c:v>0.95799999999999996</c:v>
                </c:pt>
                <c:pt idx="9333">
                  <c:v>0.95899999999999996</c:v>
                </c:pt>
                <c:pt idx="9334">
                  <c:v>0.95799999999999996</c:v>
                </c:pt>
                <c:pt idx="9335">
                  <c:v>0.96</c:v>
                </c:pt>
                <c:pt idx="9336">
                  <c:v>0.95899999999999996</c:v>
                </c:pt>
                <c:pt idx="9337">
                  <c:v>0.95899999999999996</c:v>
                </c:pt>
                <c:pt idx="9338">
                  <c:v>0.95899999999999996</c:v>
                </c:pt>
                <c:pt idx="9339">
                  <c:v>0.95799999999999996</c:v>
                </c:pt>
                <c:pt idx="9340">
                  <c:v>0.95899999999999996</c:v>
                </c:pt>
                <c:pt idx="9341">
                  <c:v>0.95799999999999996</c:v>
                </c:pt>
                <c:pt idx="9342">
                  <c:v>0.95899999999999996</c:v>
                </c:pt>
                <c:pt idx="9343">
                  <c:v>0.95899999999999996</c:v>
                </c:pt>
                <c:pt idx="9344">
                  <c:v>0.95799999999999996</c:v>
                </c:pt>
                <c:pt idx="9345">
                  <c:v>0.95899999999999996</c:v>
                </c:pt>
                <c:pt idx="9346">
                  <c:v>0.96</c:v>
                </c:pt>
                <c:pt idx="9347">
                  <c:v>0.95799999999999996</c:v>
                </c:pt>
                <c:pt idx="9348">
                  <c:v>0.95599999999999996</c:v>
                </c:pt>
                <c:pt idx="9349">
                  <c:v>0.95899999999999996</c:v>
                </c:pt>
                <c:pt idx="9350">
                  <c:v>0.95899999999999996</c:v>
                </c:pt>
                <c:pt idx="9351">
                  <c:v>0.95799999999999996</c:v>
                </c:pt>
                <c:pt idx="9352">
                  <c:v>0.95899999999999996</c:v>
                </c:pt>
                <c:pt idx="9353">
                  <c:v>0.95899999999999996</c:v>
                </c:pt>
                <c:pt idx="9354">
                  <c:v>0.96</c:v>
                </c:pt>
                <c:pt idx="9355">
                  <c:v>0.95899999999999996</c:v>
                </c:pt>
                <c:pt idx="9356">
                  <c:v>0.95799999999999996</c:v>
                </c:pt>
                <c:pt idx="9357">
                  <c:v>0.95799999999999996</c:v>
                </c:pt>
                <c:pt idx="9358">
                  <c:v>0.95799999999999996</c:v>
                </c:pt>
                <c:pt idx="9359">
                  <c:v>0.95799999999999996</c:v>
                </c:pt>
                <c:pt idx="9360">
                  <c:v>0.95799999999999996</c:v>
                </c:pt>
                <c:pt idx="9361">
                  <c:v>0.95899999999999996</c:v>
                </c:pt>
                <c:pt idx="9362">
                  <c:v>0.95599999999999996</c:v>
                </c:pt>
                <c:pt idx="9363">
                  <c:v>0.95799999999999996</c:v>
                </c:pt>
                <c:pt idx="9364">
                  <c:v>0.95799999999999996</c:v>
                </c:pt>
                <c:pt idx="9365">
                  <c:v>0.95899999999999996</c:v>
                </c:pt>
                <c:pt idx="9366">
                  <c:v>0.96</c:v>
                </c:pt>
                <c:pt idx="9367">
                  <c:v>0.96</c:v>
                </c:pt>
                <c:pt idx="9368">
                  <c:v>0.95899999999999996</c:v>
                </c:pt>
                <c:pt idx="9369">
                  <c:v>0.95899999999999996</c:v>
                </c:pt>
                <c:pt idx="9370">
                  <c:v>0.95899999999999996</c:v>
                </c:pt>
                <c:pt idx="9371">
                  <c:v>0.95799999999999996</c:v>
                </c:pt>
                <c:pt idx="9372">
                  <c:v>0.95899999999999996</c:v>
                </c:pt>
                <c:pt idx="9373">
                  <c:v>0.95799999999999996</c:v>
                </c:pt>
                <c:pt idx="9374">
                  <c:v>0.95899999999999996</c:v>
                </c:pt>
                <c:pt idx="9375">
                  <c:v>0.95799999999999996</c:v>
                </c:pt>
                <c:pt idx="9376">
                  <c:v>0.95799999999999996</c:v>
                </c:pt>
                <c:pt idx="9377">
                  <c:v>0.95899999999999996</c:v>
                </c:pt>
                <c:pt idx="9378">
                  <c:v>0.95799999999999996</c:v>
                </c:pt>
                <c:pt idx="9379">
                  <c:v>0.95899999999999996</c:v>
                </c:pt>
                <c:pt idx="9380">
                  <c:v>0.95899999999999996</c:v>
                </c:pt>
                <c:pt idx="9381">
                  <c:v>0.96</c:v>
                </c:pt>
                <c:pt idx="9382">
                  <c:v>0.96</c:v>
                </c:pt>
                <c:pt idx="9383">
                  <c:v>0.95899999999999996</c:v>
                </c:pt>
                <c:pt idx="9384">
                  <c:v>0.95899999999999996</c:v>
                </c:pt>
                <c:pt idx="9385">
                  <c:v>0.95799999999999996</c:v>
                </c:pt>
                <c:pt idx="9386">
                  <c:v>0.95799999999999996</c:v>
                </c:pt>
                <c:pt idx="9387">
                  <c:v>0.95799999999999996</c:v>
                </c:pt>
                <c:pt idx="9388">
                  <c:v>0.95799999999999996</c:v>
                </c:pt>
                <c:pt idx="9389">
                  <c:v>0.95899999999999996</c:v>
                </c:pt>
                <c:pt idx="9390">
                  <c:v>0.95799999999999996</c:v>
                </c:pt>
                <c:pt idx="9391">
                  <c:v>0.95899999999999996</c:v>
                </c:pt>
                <c:pt idx="9392">
                  <c:v>0.95799999999999996</c:v>
                </c:pt>
                <c:pt idx="9393">
                  <c:v>0.95799999999999996</c:v>
                </c:pt>
                <c:pt idx="9394">
                  <c:v>0.95799999999999996</c:v>
                </c:pt>
                <c:pt idx="9395">
                  <c:v>0.95899999999999996</c:v>
                </c:pt>
                <c:pt idx="9396">
                  <c:v>0.95899999999999996</c:v>
                </c:pt>
                <c:pt idx="9397">
                  <c:v>0.95899999999999996</c:v>
                </c:pt>
                <c:pt idx="9398">
                  <c:v>0.95899999999999996</c:v>
                </c:pt>
                <c:pt idx="9399">
                  <c:v>0.95799999999999996</c:v>
                </c:pt>
                <c:pt idx="9400">
                  <c:v>0.96</c:v>
                </c:pt>
                <c:pt idx="9401">
                  <c:v>0.95799999999999996</c:v>
                </c:pt>
                <c:pt idx="9402">
                  <c:v>0.95899999999999996</c:v>
                </c:pt>
                <c:pt idx="9403">
                  <c:v>0.95799999999999996</c:v>
                </c:pt>
                <c:pt idx="9404">
                  <c:v>0.95899999999999996</c:v>
                </c:pt>
                <c:pt idx="9405">
                  <c:v>0.95899999999999996</c:v>
                </c:pt>
                <c:pt idx="9406">
                  <c:v>0.95799999999999996</c:v>
                </c:pt>
                <c:pt idx="9407">
                  <c:v>0.95599999999999996</c:v>
                </c:pt>
                <c:pt idx="9408">
                  <c:v>0.95899999999999996</c:v>
                </c:pt>
                <c:pt idx="9409">
                  <c:v>0.95899999999999996</c:v>
                </c:pt>
                <c:pt idx="9410">
                  <c:v>0.95899999999999996</c:v>
                </c:pt>
                <c:pt idx="9411">
                  <c:v>0.95799999999999996</c:v>
                </c:pt>
                <c:pt idx="9412">
                  <c:v>0.96</c:v>
                </c:pt>
                <c:pt idx="9413">
                  <c:v>0.95899999999999996</c:v>
                </c:pt>
                <c:pt idx="9414">
                  <c:v>0.95899999999999996</c:v>
                </c:pt>
                <c:pt idx="9415">
                  <c:v>0.96</c:v>
                </c:pt>
                <c:pt idx="9416">
                  <c:v>0.95899999999999996</c:v>
                </c:pt>
                <c:pt idx="9417">
                  <c:v>0.95899999999999996</c:v>
                </c:pt>
                <c:pt idx="9418">
                  <c:v>0.95899999999999996</c:v>
                </c:pt>
                <c:pt idx="9419">
                  <c:v>0.96</c:v>
                </c:pt>
                <c:pt idx="9420">
                  <c:v>0.95799999999999996</c:v>
                </c:pt>
                <c:pt idx="9421">
                  <c:v>0.96</c:v>
                </c:pt>
                <c:pt idx="9422">
                  <c:v>0.95899999999999996</c:v>
                </c:pt>
                <c:pt idx="9423">
                  <c:v>0.95799999999999996</c:v>
                </c:pt>
                <c:pt idx="9424">
                  <c:v>0.95899999999999996</c:v>
                </c:pt>
                <c:pt idx="9425">
                  <c:v>0.95899999999999996</c:v>
                </c:pt>
                <c:pt idx="9426">
                  <c:v>0.95899999999999996</c:v>
                </c:pt>
                <c:pt idx="9427">
                  <c:v>0.95799999999999996</c:v>
                </c:pt>
                <c:pt idx="9428">
                  <c:v>0.95899999999999996</c:v>
                </c:pt>
                <c:pt idx="9429">
                  <c:v>0.95799999999999996</c:v>
                </c:pt>
                <c:pt idx="9430">
                  <c:v>0.95899999999999996</c:v>
                </c:pt>
                <c:pt idx="9431">
                  <c:v>0.95599999999999996</c:v>
                </c:pt>
                <c:pt idx="9432">
                  <c:v>0.95799999999999996</c:v>
                </c:pt>
                <c:pt idx="9433">
                  <c:v>0.96</c:v>
                </c:pt>
                <c:pt idx="9434">
                  <c:v>0.95899999999999996</c:v>
                </c:pt>
                <c:pt idx="9435">
                  <c:v>0.95599999999999996</c:v>
                </c:pt>
                <c:pt idx="9436">
                  <c:v>0.95899999999999996</c:v>
                </c:pt>
                <c:pt idx="9437">
                  <c:v>0.95599999999999996</c:v>
                </c:pt>
                <c:pt idx="9438">
                  <c:v>0.95899999999999996</c:v>
                </c:pt>
                <c:pt idx="9439">
                  <c:v>0.95799999999999996</c:v>
                </c:pt>
                <c:pt idx="9440">
                  <c:v>0.95799999999999996</c:v>
                </c:pt>
                <c:pt idx="9441">
                  <c:v>0.96</c:v>
                </c:pt>
                <c:pt idx="9442">
                  <c:v>0.95899999999999996</c:v>
                </c:pt>
                <c:pt idx="9443">
                  <c:v>0.96099999999999997</c:v>
                </c:pt>
                <c:pt idx="9444">
                  <c:v>0.95899999999999996</c:v>
                </c:pt>
                <c:pt idx="9445">
                  <c:v>0.95899999999999996</c:v>
                </c:pt>
                <c:pt idx="9446">
                  <c:v>0.96</c:v>
                </c:pt>
                <c:pt idx="9447">
                  <c:v>0.96</c:v>
                </c:pt>
                <c:pt idx="9448">
                  <c:v>0.95899999999999996</c:v>
                </c:pt>
                <c:pt idx="9449">
                  <c:v>0.95899999999999996</c:v>
                </c:pt>
                <c:pt idx="9450">
                  <c:v>0.95899999999999996</c:v>
                </c:pt>
                <c:pt idx="9451">
                  <c:v>0.95899999999999996</c:v>
                </c:pt>
                <c:pt idx="9452">
                  <c:v>0.95899999999999996</c:v>
                </c:pt>
                <c:pt idx="9453">
                  <c:v>0.95799999999999996</c:v>
                </c:pt>
                <c:pt idx="9454">
                  <c:v>0.95899999999999996</c:v>
                </c:pt>
                <c:pt idx="9455">
                  <c:v>0.95799999999999996</c:v>
                </c:pt>
                <c:pt idx="9456">
                  <c:v>0.95899999999999996</c:v>
                </c:pt>
                <c:pt idx="9457">
                  <c:v>0.95899999999999996</c:v>
                </c:pt>
                <c:pt idx="9458">
                  <c:v>0.95899999999999996</c:v>
                </c:pt>
                <c:pt idx="9459">
                  <c:v>0.95899999999999996</c:v>
                </c:pt>
                <c:pt idx="9460">
                  <c:v>0.95899999999999996</c:v>
                </c:pt>
                <c:pt idx="9461">
                  <c:v>0.96</c:v>
                </c:pt>
                <c:pt idx="9462">
                  <c:v>0.95799999999999996</c:v>
                </c:pt>
                <c:pt idx="9463">
                  <c:v>0.95899999999999996</c:v>
                </c:pt>
                <c:pt idx="9464">
                  <c:v>0.95899999999999996</c:v>
                </c:pt>
                <c:pt idx="9465">
                  <c:v>0.95599999999999996</c:v>
                </c:pt>
                <c:pt idx="9466">
                  <c:v>0.95899999999999996</c:v>
                </c:pt>
                <c:pt idx="9467">
                  <c:v>0.96</c:v>
                </c:pt>
                <c:pt idx="9468">
                  <c:v>0.95899999999999996</c:v>
                </c:pt>
                <c:pt idx="9469">
                  <c:v>0.95799999999999996</c:v>
                </c:pt>
                <c:pt idx="9470">
                  <c:v>0.96</c:v>
                </c:pt>
                <c:pt idx="9471">
                  <c:v>0.96</c:v>
                </c:pt>
                <c:pt idx="9472">
                  <c:v>0.95899999999999996</c:v>
                </c:pt>
                <c:pt idx="9473">
                  <c:v>0.95899999999999996</c:v>
                </c:pt>
                <c:pt idx="9474">
                  <c:v>0.95899999999999996</c:v>
                </c:pt>
                <c:pt idx="9475">
                  <c:v>0.95899999999999996</c:v>
                </c:pt>
                <c:pt idx="9476">
                  <c:v>0.95799999999999996</c:v>
                </c:pt>
                <c:pt idx="9477">
                  <c:v>0.95899999999999996</c:v>
                </c:pt>
                <c:pt idx="9478">
                  <c:v>0.95799999999999996</c:v>
                </c:pt>
                <c:pt idx="9479">
                  <c:v>0.95799999999999996</c:v>
                </c:pt>
                <c:pt idx="9480">
                  <c:v>0.96</c:v>
                </c:pt>
                <c:pt idx="9481">
                  <c:v>0.95799999999999996</c:v>
                </c:pt>
                <c:pt idx="9482">
                  <c:v>0.95899999999999996</c:v>
                </c:pt>
                <c:pt idx="9483">
                  <c:v>0.95899999999999996</c:v>
                </c:pt>
                <c:pt idx="9484">
                  <c:v>0.95799999999999996</c:v>
                </c:pt>
                <c:pt idx="9485">
                  <c:v>0.96</c:v>
                </c:pt>
                <c:pt idx="9486">
                  <c:v>0.96</c:v>
                </c:pt>
                <c:pt idx="9487">
                  <c:v>0.95899999999999996</c:v>
                </c:pt>
                <c:pt idx="9488">
                  <c:v>0.96</c:v>
                </c:pt>
                <c:pt idx="9489">
                  <c:v>0.96</c:v>
                </c:pt>
                <c:pt idx="9490">
                  <c:v>0.96</c:v>
                </c:pt>
                <c:pt idx="9491">
                  <c:v>0.95899999999999996</c:v>
                </c:pt>
                <c:pt idx="9492">
                  <c:v>0.95899999999999996</c:v>
                </c:pt>
                <c:pt idx="9493">
                  <c:v>0.95899999999999996</c:v>
                </c:pt>
                <c:pt idx="9494">
                  <c:v>0.95799999999999996</c:v>
                </c:pt>
                <c:pt idx="9495">
                  <c:v>0.95799999999999996</c:v>
                </c:pt>
                <c:pt idx="9496">
                  <c:v>0.95799999999999996</c:v>
                </c:pt>
                <c:pt idx="9497">
                  <c:v>0.95799999999999996</c:v>
                </c:pt>
                <c:pt idx="9498">
                  <c:v>0.96</c:v>
                </c:pt>
                <c:pt idx="9499">
                  <c:v>0.95899999999999996</c:v>
                </c:pt>
                <c:pt idx="9500">
                  <c:v>0.95799999999999996</c:v>
                </c:pt>
                <c:pt idx="9501">
                  <c:v>0.96</c:v>
                </c:pt>
                <c:pt idx="9502">
                  <c:v>0.95899999999999996</c:v>
                </c:pt>
                <c:pt idx="9503">
                  <c:v>0.95799999999999996</c:v>
                </c:pt>
                <c:pt idx="9504">
                  <c:v>0.95899999999999996</c:v>
                </c:pt>
                <c:pt idx="9505">
                  <c:v>0.96</c:v>
                </c:pt>
                <c:pt idx="9506">
                  <c:v>0.95899999999999996</c:v>
                </c:pt>
                <c:pt idx="9507">
                  <c:v>1.052</c:v>
                </c:pt>
                <c:pt idx="9508">
                  <c:v>1.099</c:v>
                </c:pt>
                <c:pt idx="9509">
                  <c:v>1.1299999999999999</c:v>
                </c:pt>
                <c:pt idx="9510">
                  <c:v>1.159</c:v>
                </c:pt>
                <c:pt idx="9511">
                  <c:v>1.173</c:v>
                </c:pt>
                <c:pt idx="9512">
                  <c:v>1.1830000000000001</c:v>
                </c:pt>
                <c:pt idx="9513">
                  <c:v>1.1859999999999999</c:v>
                </c:pt>
                <c:pt idx="9514">
                  <c:v>1.1850000000000001</c:v>
                </c:pt>
                <c:pt idx="9515">
                  <c:v>1.1830000000000001</c:v>
                </c:pt>
                <c:pt idx="9516">
                  <c:v>1.181</c:v>
                </c:pt>
                <c:pt idx="9517">
                  <c:v>1.179</c:v>
                </c:pt>
                <c:pt idx="9518">
                  <c:v>1.177</c:v>
                </c:pt>
                <c:pt idx="9519">
                  <c:v>1.1739999999999999</c:v>
                </c:pt>
                <c:pt idx="9520">
                  <c:v>1.1739999999999999</c:v>
                </c:pt>
                <c:pt idx="9521">
                  <c:v>1.17</c:v>
                </c:pt>
                <c:pt idx="9522">
                  <c:v>1.173</c:v>
                </c:pt>
                <c:pt idx="9523">
                  <c:v>1.173</c:v>
                </c:pt>
                <c:pt idx="9524">
                  <c:v>1.171</c:v>
                </c:pt>
                <c:pt idx="9525">
                  <c:v>1.17</c:v>
                </c:pt>
                <c:pt idx="9526">
                  <c:v>1.169</c:v>
                </c:pt>
                <c:pt idx="9527">
                  <c:v>1.171</c:v>
                </c:pt>
                <c:pt idx="9528">
                  <c:v>1.171</c:v>
                </c:pt>
                <c:pt idx="9529">
                  <c:v>1.17</c:v>
                </c:pt>
                <c:pt idx="9530">
                  <c:v>1.17</c:v>
                </c:pt>
                <c:pt idx="9531">
                  <c:v>1.17</c:v>
                </c:pt>
                <c:pt idx="9532">
                  <c:v>1.171</c:v>
                </c:pt>
                <c:pt idx="9533">
                  <c:v>1.167</c:v>
                </c:pt>
                <c:pt idx="9534">
                  <c:v>1.169</c:v>
                </c:pt>
                <c:pt idx="9535">
                  <c:v>1.165</c:v>
                </c:pt>
                <c:pt idx="9536">
                  <c:v>1.391</c:v>
                </c:pt>
                <c:pt idx="9537">
                  <c:v>1.5089999999999999</c:v>
                </c:pt>
                <c:pt idx="9538">
                  <c:v>1.5649999999999999</c:v>
                </c:pt>
                <c:pt idx="9539">
                  <c:v>1.585</c:v>
                </c:pt>
                <c:pt idx="9540">
                  <c:v>1.5940000000000001</c:v>
                </c:pt>
                <c:pt idx="9541">
                  <c:v>1.3149999999999999</c:v>
                </c:pt>
                <c:pt idx="9542">
                  <c:v>1.244</c:v>
                </c:pt>
                <c:pt idx="9543">
                  <c:v>1.212</c:v>
                </c:pt>
                <c:pt idx="9544">
                  <c:v>1.194</c:v>
                </c:pt>
                <c:pt idx="9545">
                  <c:v>1.1830000000000001</c:v>
                </c:pt>
                <c:pt idx="9546">
                  <c:v>1.171</c:v>
                </c:pt>
                <c:pt idx="9547">
                  <c:v>1.167</c:v>
                </c:pt>
                <c:pt idx="9548">
                  <c:v>1.1599999999999999</c:v>
                </c:pt>
                <c:pt idx="9549">
                  <c:v>1.157</c:v>
                </c:pt>
                <c:pt idx="9550">
                  <c:v>1.153</c:v>
                </c:pt>
                <c:pt idx="9551">
                  <c:v>1.1539999999999999</c:v>
                </c:pt>
                <c:pt idx="9552">
                  <c:v>1.153</c:v>
                </c:pt>
                <c:pt idx="9553">
                  <c:v>1.1499999999999999</c:v>
                </c:pt>
                <c:pt idx="9554">
                  <c:v>1.149</c:v>
                </c:pt>
                <c:pt idx="9555">
                  <c:v>1.149</c:v>
                </c:pt>
                <c:pt idx="9556">
                  <c:v>1.149</c:v>
                </c:pt>
                <c:pt idx="9557">
                  <c:v>1.147</c:v>
                </c:pt>
                <c:pt idx="9558">
                  <c:v>1.147</c:v>
                </c:pt>
                <c:pt idx="9559">
                  <c:v>1.149</c:v>
                </c:pt>
                <c:pt idx="9560">
                  <c:v>1.147</c:v>
                </c:pt>
                <c:pt idx="9561">
                  <c:v>1.1459999999999999</c:v>
                </c:pt>
                <c:pt idx="9562">
                  <c:v>1.147</c:v>
                </c:pt>
                <c:pt idx="9563">
                  <c:v>1.145</c:v>
                </c:pt>
                <c:pt idx="9564">
                  <c:v>1.1439999999999999</c:v>
                </c:pt>
                <c:pt idx="9565">
                  <c:v>1.1439999999999999</c:v>
                </c:pt>
                <c:pt idx="9566">
                  <c:v>1.141</c:v>
                </c:pt>
                <c:pt idx="9567">
                  <c:v>1.141</c:v>
                </c:pt>
                <c:pt idx="9568">
                  <c:v>1.143</c:v>
                </c:pt>
                <c:pt idx="9569">
                  <c:v>1.139</c:v>
                </c:pt>
                <c:pt idx="9570">
                  <c:v>1.1399999999999999</c:v>
                </c:pt>
                <c:pt idx="9571">
                  <c:v>1.139</c:v>
                </c:pt>
                <c:pt idx="9572">
                  <c:v>1.1399999999999999</c:v>
                </c:pt>
                <c:pt idx="9573">
                  <c:v>1.139</c:v>
                </c:pt>
                <c:pt idx="9574">
                  <c:v>1.1359999999999999</c:v>
                </c:pt>
                <c:pt idx="9575">
                  <c:v>1.137</c:v>
                </c:pt>
                <c:pt idx="9576">
                  <c:v>1.137</c:v>
                </c:pt>
                <c:pt idx="9577">
                  <c:v>1.1339999999999999</c:v>
                </c:pt>
                <c:pt idx="9578">
                  <c:v>1.1339999999999999</c:v>
                </c:pt>
                <c:pt idx="9579">
                  <c:v>1.133</c:v>
                </c:pt>
                <c:pt idx="9580">
                  <c:v>1.133</c:v>
                </c:pt>
                <c:pt idx="9581">
                  <c:v>1.133</c:v>
                </c:pt>
                <c:pt idx="9582">
                  <c:v>1.131</c:v>
                </c:pt>
                <c:pt idx="9583">
                  <c:v>1.1299999999999999</c:v>
                </c:pt>
                <c:pt idx="9584">
                  <c:v>1.129</c:v>
                </c:pt>
                <c:pt idx="9585">
                  <c:v>1.129</c:v>
                </c:pt>
                <c:pt idx="9586">
                  <c:v>1.129</c:v>
                </c:pt>
                <c:pt idx="9587">
                  <c:v>1.127</c:v>
                </c:pt>
                <c:pt idx="9588">
                  <c:v>1.125</c:v>
                </c:pt>
                <c:pt idx="9589">
                  <c:v>1.125</c:v>
                </c:pt>
                <c:pt idx="9590">
                  <c:v>1.125</c:v>
                </c:pt>
                <c:pt idx="9591">
                  <c:v>1.1240000000000001</c:v>
                </c:pt>
                <c:pt idx="9592">
                  <c:v>1.125</c:v>
                </c:pt>
                <c:pt idx="9593">
                  <c:v>1.121</c:v>
                </c:pt>
                <c:pt idx="9594">
                  <c:v>1.121</c:v>
                </c:pt>
                <c:pt idx="9595">
                  <c:v>1.119</c:v>
                </c:pt>
                <c:pt idx="9596">
                  <c:v>1.119</c:v>
                </c:pt>
                <c:pt idx="9597">
                  <c:v>1.117</c:v>
                </c:pt>
                <c:pt idx="9598">
                  <c:v>1.1160000000000001</c:v>
                </c:pt>
                <c:pt idx="9599">
                  <c:v>1.1140000000000001</c:v>
                </c:pt>
                <c:pt idx="9600">
                  <c:v>1.115</c:v>
                </c:pt>
                <c:pt idx="9601">
                  <c:v>1.1140000000000001</c:v>
                </c:pt>
                <c:pt idx="9602">
                  <c:v>1.1160000000000001</c:v>
                </c:pt>
                <c:pt idx="9603">
                  <c:v>1.1140000000000001</c:v>
                </c:pt>
                <c:pt idx="9604">
                  <c:v>1.111</c:v>
                </c:pt>
                <c:pt idx="9605">
                  <c:v>1.113</c:v>
                </c:pt>
                <c:pt idx="9606">
                  <c:v>1.1100000000000001</c:v>
                </c:pt>
                <c:pt idx="9607">
                  <c:v>1.109</c:v>
                </c:pt>
                <c:pt idx="9608">
                  <c:v>1.109</c:v>
                </c:pt>
                <c:pt idx="9609">
                  <c:v>1.107</c:v>
                </c:pt>
                <c:pt idx="9610">
                  <c:v>1.107</c:v>
                </c:pt>
                <c:pt idx="9611">
                  <c:v>1.105</c:v>
                </c:pt>
                <c:pt idx="9612">
                  <c:v>1.1060000000000001</c:v>
                </c:pt>
                <c:pt idx="9613">
                  <c:v>1.103</c:v>
                </c:pt>
                <c:pt idx="9614">
                  <c:v>1.1040000000000001</c:v>
                </c:pt>
                <c:pt idx="9615">
                  <c:v>1.101</c:v>
                </c:pt>
                <c:pt idx="9616">
                  <c:v>1.101</c:v>
                </c:pt>
                <c:pt idx="9617">
                  <c:v>1.103</c:v>
                </c:pt>
                <c:pt idx="9618">
                  <c:v>1.103</c:v>
                </c:pt>
                <c:pt idx="9619">
                  <c:v>1.101</c:v>
                </c:pt>
                <c:pt idx="9620">
                  <c:v>1.101</c:v>
                </c:pt>
                <c:pt idx="9621">
                  <c:v>1.099</c:v>
                </c:pt>
                <c:pt idx="9622">
                  <c:v>1.099</c:v>
                </c:pt>
                <c:pt idx="9623">
                  <c:v>1.095</c:v>
                </c:pt>
                <c:pt idx="9624">
                  <c:v>1.095</c:v>
                </c:pt>
                <c:pt idx="9625">
                  <c:v>1.0940000000000001</c:v>
                </c:pt>
                <c:pt idx="9626">
                  <c:v>1.0940000000000001</c:v>
                </c:pt>
                <c:pt idx="9627">
                  <c:v>1.093</c:v>
                </c:pt>
                <c:pt idx="9628">
                  <c:v>1.091</c:v>
                </c:pt>
                <c:pt idx="9629">
                  <c:v>1.0900000000000001</c:v>
                </c:pt>
                <c:pt idx="9630">
                  <c:v>1.089</c:v>
                </c:pt>
                <c:pt idx="9631">
                  <c:v>1.0900000000000001</c:v>
                </c:pt>
                <c:pt idx="9632">
                  <c:v>1.089</c:v>
                </c:pt>
                <c:pt idx="9633">
                  <c:v>1.0900000000000001</c:v>
                </c:pt>
                <c:pt idx="9634">
                  <c:v>1.0900000000000001</c:v>
                </c:pt>
                <c:pt idx="9635">
                  <c:v>1.087</c:v>
                </c:pt>
                <c:pt idx="9636">
                  <c:v>1.087</c:v>
                </c:pt>
                <c:pt idx="9637">
                  <c:v>1.085</c:v>
                </c:pt>
                <c:pt idx="9638">
                  <c:v>1.0840000000000001</c:v>
                </c:pt>
                <c:pt idx="9639">
                  <c:v>1.0840000000000001</c:v>
                </c:pt>
                <c:pt idx="9640">
                  <c:v>1.081</c:v>
                </c:pt>
                <c:pt idx="9641">
                  <c:v>1.083</c:v>
                </c:pt>
                <c:pt idx="9642">
                  <c:v>1.081</c:v>
                </c:pt>
                <c:pt idx="9643">
                  <c:v>1.079</c:v>
                </c:pt>
                <c:pt idx="9644">
                  <c:v>1.08</c:v>
                </c:pt>
                <c:pt idx="9645">
                  <c:v>1.08</c:v>
                </c:pt>
                <c:pt idx="9646">
                  <c:v>1.077</c:v>
                </c:pt>
                <c:pt idx="9647">
                  <c:v>1.079</c:v>
                </c:pt>
                <c:pt idx="9648">
                  <c:v>1.0760000000000001</c:v>
                </c:pt>
                <c:pt idx="9649">
                  <c:v>1.075</c:v>
                </c:pt>
                <c:pt idx="9650">
                  <c:v>1.0740000000000001</c:v>
                </c:pt>
                <c:pt idx="9651">
                  <c:v>1.075</c:v>
                </c:pt>
                <c:pt idx="9652">
                  <c:v>1.0740000000000001</c:v>
                </c:pt>
                <c:pt idx="9653">
                  <c:v>1.073</c:v>
                </c:pt>
                <c:pt idx="9654">
                  <c:v>1.071</c:v>
                </c:pt>
                <c:pt idx="9655">
                  <c:v>1.069</c:v>
                </c:pt>
                <c:pt idx="9656">
                  <c:v>1.07</c:v>
                </c:pt>
                <c:pt idx="9657">
                  <c:v>1.0669999999999999</c:v>
                </c:pt>
                <c:pt idx="9658">
                  <c:v>1.069</c:v>
                </c:pt>
                <c:pt idx="9659">
                  <c:v>1.0669999999999999</c:v>
                </c:pt>
                <c:pt idx="9660">
                  <c:v>1.0669999999999999</c:v>
                </c:pt>
                <c:pt idx="9661">
                  <c:v>1.0669999999999999</c:v>
                </c:pt>
                <c:pt idx="9662">
                  <c:v>1.0660000000000001</c:v>
                </c:pt>
                <c:pt idx="9663">
                  <c:v>1.0649999999999999</c:v>
                </c:pt>
                <c:pt idx="9664">
                  <c:v>1.0649999999999999</c:v>
                </c:pt>
                <c:pt idx="9665">
                  <c:v>1.0629999999999999</c:v>
                </c:pt>
                <c:pt idx="9666">
                  <c:v>1.0640000000000001</c:v>
                </c:pt>
                <c:pt idx="9667">
                  <c:v>1.0609999999999999</c:v>
                </c:pt>
                <c:pt idx="9668">
                  <c:v>1.0629999999999999</c:v>
                </c:pt>
                <c:pt idx="9669">
                  <c:v>1.06</c:v>
                </c:pt>
                <c:pt idx="9670">
                  <c:v>1.0589999999999999</c:v>
                </c:pt>
                <c:pt idx="9671">
                  <c:v>1.0589999999999999</c:v>
                </c:pt>
                <c:pt idx="9672">
                  <c:v>1.0589999999999999</c:v>
                </c:pt>
                <c:pt idx="9673">
                  <c:v>1.056</c:v>
                </c:pt>
                <c:pt idx="9674">
                  <c:v>1.0549999999999999</c:v>
                </c:pt>
                <c:pt idx="9675">
                  <c:v>1.054</c:v>
                </c:pt>
                <c:pt idx="9676">
                  <c:v>1.054</c:v>
                </c:pt>
                <c:pt idx="9677">
                  <c:v>1.0549999999999999</c:v>
                </c:pt>
                <c:pt idx="9678">
                  <c:v>1.052</c:v>
                </c:pt>
                <c:pt idx="9679">
                  <c:v>1.0549999999999999</c:v>
                </c:pt>
                <c:pt idx="9680">
                  <c:v>1.052</c:v>
                </c:pt>
                <c:pt idx="9681">
                  <c:v>1.0509999999999999</c:v>
                </c:pt>
                <c:pt idx="9682">
                  <c:v>1.0509999999999999</c:v>
                </c:pt>
                <c:pt idx="9683">
                  <c:v>1.0509999999999999</c:v>
                </c:pt>
                <c:pt idx="9684">
                  <c:v>1.048</c:v>
                </c:pt>
                <c:pt idx="9685">
                  <c:v>1.048</c:v>
                </c:pt>
                <c:pt idx="9686">
                  <c:v>1.0449999999999999</c:v>
                </c:pt>
                <c:pt idx="9687">
                  <c:v>1.044</c:v>
                </c:pt>
                <c:pt idx="9688">
                  <c:v>1.0449999999999999</c:v>
                </c:pt>
                <c:pt idx="9689">
                  <c:v>1.0449999999999999</c:v>
                </c:pt>
                <c:pt idx="9690">
                  <c:v>1.0449999999999999</c:v>
                </c:pt>
                <c:pt idx="9691">
                  <c:v>1.044</c:v>
                </c:pt>
                <c:pt idx="9692">
                  <c:v>1.044</c:v>
                </c:pt>
                <c:pt idx="9693">
                  <c:v>1.044</c:v>
                </c:pt>
                <c:pt idx="9694">
                  <c:v>1.0409999999999999</c:v>
                </c:pt>
                <c:pt idx="9695">
                  <c:v>1.04</c:v>
                </c:pt>
                <c:pt idx="9696">
                  <c:v>1.0409999999999999</c:v>
                </c:pt>
                <c:pt idx="9697">
                  <c:v>1.038</c:v>
                </c:pt>
                <c:pt idx="9698">
                  <c:v>1.038</c:v>
                </c:pt>
                <c:pt idx="9699">
                  <c:v>1.038</c:v>
                </c:pt>
                <c:pt idx="9700">
                  <c:v>1.036</c:v>
                </c:pt>
                <c:pt idx="9701">
                  <c:v>1.0349999999999999</c:v>
                </c:pt>
                <c:pt idx="9702">
                  <c:v>1.036</c:v>
                </c:pt>
                <c:pt idx="9703">
                  <c:v>1.032</c:v>
                </c:pt>
                <c:pt idx="9704">
                  <c:v>1.032</c:v>
                </c:pt>
                <c:pt idx="9705">
                  <c:v>1.034</c:v>
                </c:pt>
                <c:pt idx="9706">
                  <c:v>1.0309999999999999</c:v>
                </c:pt>
                <c:pt idx="9707">
                  <c:v>1.032</c:v>
                </c:pt>
                <c:pt idx="9708">
                  <c:v>1.0289999999999999</c:v>
                </c:pt>
                <c:pt idx="9709">
                  <c:v>1.03</c:v>
                </c:pt>
                <c:pt idx="9710">
                  <c:v>1.0289999999999999</c:v>
                </c:pt>
                <c:pt idx="9711">
                  <c:v>1.0289999999999999</c:v>
                </c:pt>
                <c:pt idx="9712">
                  <c:v>1.03</c:v>
                </c:pt>
                <c:pt idx="9713">
                  <c:v>1.028</c:v>
                </c:pt>
                <c:pt idx="9714">
                  <c:v>1.028</c:v>
                </c:pt>
                <c:pt idx="9715">
                  <c:v>1.024</c:v>
                </c:pt>
                <c:pt idx="9716">
                  <c:v>1.0249999999999999</c:v>
                </c:pt>
                <c:pt idx="9717">
                  <c:v>1.0249999999999999</c:v>
                </c:pt>
                <c:pt idx="9718">
                  <c:v>1.024</c:v>
                </c:pt>
                <c:pt idx="9719">
                  <c:v>1.022</c:v>
                </c:pt>
                <c:pt idx="9720">
                  <c:v>1.024</c:v>
                </c:pt>
                <c:pt idx="9721">
                  <c:v>1.024</c:v>
                </c:pt>
                <c:pt idx="9722">
                  <c:v>1.0249999999999999</c:v>
                </c:pt>
                <c:pt idx="9723">
                  <c:v>1.0209999999999999</c:v>
                </c:pt>
                <c:pt idx="9724">
                  <c:v>1.02</c:v>
                </c:pt>
                <c:pt idx="9725">
                  <c:v>1.0209999999999999</c:v>
                </c:pt>
                <c:pt idx="9726">
                  <c:v>1.0209999999999999</c:v>
                </c:pt>
                <c:pt idx="9727">
                  <c:v>1.018</c:v>
                </c:pt>
                <c:pt idx="9728">
                  <c:v>1.0149999999999999</c:v>
                </c:pt>
                <c:pt idx="9729">
                  <c:v>1.018</c:v>
                </c:pt>
                <c:pt idx="9730">
                  <c:v>1.016</c:v>
                </c:pt>
                <c:pt idx="9731">
                  <c:v>1.0149999999999999</c:v>
                </c:pt>
                <c:pt idx="9732">
                  <c:v>1.014</c:v>
                </c:pt>
                <c:pt idx="9733">
                  <c:v>1.016</c:v>
                </c:pt>
                <c:pt idx="9734">
                  <c:v>1.012</c:v>
                </c:pt>
                <c:pt idx="9735">
                  <c:v>1.01</c:v>
                </c:pt>
                <c:pt idx="9736">
                  <c:v>1.014</c:v>
                </c:pt>
                <c:pt idx="9737">
                  <c:v>1.012</c:v>
                </c:pt>
                <c:pt idx="9738">
                  <c:v>1.01</c:v>
                </c:pt>
                <c:pt idx="9739">
                  <c:v>1.0109999999999999</c:v>
                </c:pt>
                <c:pt idx="9740">
                  <c:v>1.012</c:v>
                </c:pt>
                <c:pt idx="9741">
                  <c:v>1.01</c:v>
                </c:pt>
                <c:pt idx="9742">
                  <c:v>1.01</c:v>
                </c:pt>
                <c:pt idx="9743">
                  <c:v>1.0089999999999999</c:v>
                </c:pt>
                <c:pt idx="9744">
                  <c:v>1.0089999999999999</c:v>
                </c:pt>
                <c:pt idx="9745">
                  <c:v>1.0049999999999999</c:v>
                </c:pt>
                <c:pt idx="9746">
                  <c:v>1.008</c:v>
                </c:pt>
                <c:pt idx="9747">
                  <c:v>1.006</c:v>
                </c:pt>
                <c:pt idx="9748">
                  <c:v>1.0049999999999999</c:v>
                </c:pt>
                <c:pt idx="9749">
                  <c:v>1.006</c:v>
                </c:pt>
                <c:pt idx="9750">
                  <c:v>1.0049999999999999</c:v>
                </c:pt>
                <c:pt idx="9751">
                  <c:v>1.004</c:v>
                </c:pt>
                <c:pt idx="9752">
                  <c:v>1.004</c:v>
                </c:pt>
                <c:pt idx="9753">
                  <c:v>1.002</c:v>
                </c:pt>
                <c:pt idx="9754">
                  <c:v>1.0049999999999999</c:v>
                </c:pt>
                <c:pt idx="9755">
                  <c:v>1.0009999999999999</c:v>
                </c:pt>
                <c:pt idx="9756">
                  <c:v>1.004</c:v>
                </c:pt>
                <c:pt idx="9757">
                  <c:v>1</c:v>
                </c:pt>
                <c:pt idx="9758">
                  <c:v>1.002</c:v>
                </c:pt>
                <c:pt idx="9759">
                  <c:v>0.999</c:v>
                </c:pt>
                <c:pt idx="9760">
                  <c:v>1</c:v>
                </c:pt>
                <c:pt idx="9761">
                  <c:v>0.999</c:v>
                </c:pt>
                <c:pt idx="9762">
                  <c:v>0.996</c:v>
                </c:pt>
                <c:pt idx="9763">
                  <c:v>0.998</c:v>
                </c:pt>
                <c:pt idx="9764">
                  <c:v>0.998</c:v>
                </c:pt>
                <c:pt idx="9765">
                  <c:v>0.999</c:v>
                </c:pt>
                <c:pt idx="9766">
                  <c:v>0.998</c:v>
                </c:pt>
                <c:pt idx="9767">
                  <c:v>0.998</c:v>
                </c:pt>
                <c:pt idx="9768">
                  <c:v>0.998</c:v>
                </c:pt>
                <c:pt idx="9769">
                  <c:v>0.995</c:v>
                </c:pt>
                <c:pt idx="9770">
                  <c:v>0.995</c:v>
                </c:pt>
                <c:pt idx="9771">
                  <c:v>0.995</c:v>
                </c:pt>
                <c:pt idx="9772">
                  <c:v>0.99399999999999999</c:v>
                </c:pt>
                <c:pt idx="9773">
                  <c:v>0.995</c:v>
                </c:pt>
                <c:pt idx="9774">
                  <c:v>0.99099999999999999</c:v>
                </c:pt>
                <c:pt idx="9775">
                  <c:v>0.99099999999999999</c:v>
                </c:pt>
                <c:pt idx="9776">
                  <c:v>0.99299999999999999</c:v>
                </c:pt>
                <c:pt idx="9777">
                  <c:v>0.98899999999999999</c:v>
                </c:pt>
                <c:pt idx="9778">
                  <c:v>0.99299999999999999</c:v>
                </c:pt>
                <c:pt idx="9779">
                  <c:v>0.99099999999999999</c:v>
                </c:pt>
                <c:pt idx="9780">
                  <c:v>0.98899999999999999</c:v>
                </c:pt>
                <c:pt idx="9781">
                  <c:v>0.99099999999999999</c:v>
                </c:pt>
                <c:pt idx="9782">
                  <c:v>0.99</c:v>
                </c:pt>
                <c:pt idx="9783">
                  <c:v>0.99</c:v>
                </c:pt>
                <c:pt idx="9784">
                  <c:v>0.99</c:v>
                </c:pt>
                <c:pt idx="9785">
                  <c:v>0.98799999999999999</c:v>
                </c:pt>
                <c:pt idx="9786">
                  <c:v>0.99</c:v>
                </c:pt>
                <c:pt idx="9787">
                  <c:v>0.98599999999999999</c:v>
                </c:pt>
                <c:pt idx="9788">
                  <c:v>0.98799999999999999</c:v>
                </c:pt>
                <c:pt idx="9789">
                  <c:v>0.98499999999999999</c:v>
                </c:pt>
                <c:pt idx="9790">
                  <c:v>0.98499999999999999</c:v>
                </c:pt>
                <c:pt idx="9791">
                  <c:v>0.98499999999999999</c:v>
                </c:pt>
                <c:pt idx="9792">
                  <c:v>0.98799999999999999</c:v>
                </c:pt>
                <c:pt idx="9793">
                  <c:v>0.98599999999999999</c:v>
                </c:pt>
                <c:pt idx="9794">
                  <c:v>0.98499999999999999</c:v>
                </c:pt>
                <c:pt idx="9795">
                  <c:v>0.98499999999999999</c:v>
                </c:pt>
                <c:pt idx="9796">
                  <c:v>0.98599999999999999</c:v>
                </c:pt>
                <c:pt idx="9797">
                  <c:v>0.98599999999999999</c:v>
                </c:pt>
                <c:pt idx="9798">
                  <c:v>0.98499999999999999</c:v>
                </c:pt>
                <c:pt idx="9799">
                  <c:v>0.98599999999999999</c:v>
                </c:pt>
                <c:pt idx="9800">
                  <c:v>0.98499999999999999</c:v>
                </c:pt>
                <c:pt idx="9801">
                  <c:v>0.98299999999999998</c:v>
                </c:pt>
                <c:pt idx="9802">
                  <c:v>0.98299999999999998</c:v>
                </c:pt>
                <c:pt idx="9803">
                  <c:v>0.98</c:v>
                </c:pt>
                <c:pt idx="9804">
                  <c:v>0.98</c:v>
                </c:pt>
                <c:pt idx="9805">
                  <c:v>0.97899999999999998</c:v>
                </c:pt>
                <c:pt idx="9806">
                  <c:v>0.97899999999999998</c:v>
                </c:pt>
                <c:pt idx="9807">
                  <c:v>0.97899999999999998</c:v>
                </c:pt>
                <c:pt idx="9808">
                  <c:v>0.97799999999999998</c:v>
                </c:pt>
                <c:pt idx="9809">
                  <c:v>0.97799999999999998</c:v>
                </c:pt>
                <c:pt idx="9810">
                  <c:v>0.98099999999999998</c:v>
                </c:pt>
                <c:pt idx="9811">
                  <c:v>0.98</c:v>
                </c:pt>
                <c:pt idx="9812">
                  <c:v>0.97599999999999998</c:v>
                </c:pt>
                <c:pt idx="9813">
                  <c:v>0.97899999999999998</c:v>
                </c:pt>
                <c:pt idx="9814">
                  <c:v>0.97899999999999998</c:v>
                </c:pt>
                <c:pt idx="9815">
                  <c:v>0.97799999999999998</c:v>
                </c:pt>
                <c:pt idx="9816">
                  <c:v>0.97599999999999998</c:v>
                </c:pt>
                <c:pt idx="9817">
                  <c:v>0.97599999999999998</c:v>
                </c:pt>
                <c:pt idx="9818">
                  <c:v>0.97599999999999998</c:v>
                </c:pt>
                <c:pt idx="9819">
                  <c:v>0.97599999999999998</c:v>
                </c:pt>
                <c:pt idx="9820">
                  <c:v>0.97499999999999998</c:v>
                </c:pt>
                <c:pt idx="9821">
                  <c:v>0.97799999999999998</c:v>
                </c:pt>
                <c:pt idx="9822">
                  <c:v>0.97399999999999998</c:v>
                </c:pt>
                <c:pt idx="9823">
                  <c:v>0.97099999999999997</c:v>
                </c:pt>
                <c:pt idx="9824">
                  <c:v>0.97099999999999997</c:v>
                </c:pt>
                <c:pt idx="9825">
                  <c:v>0.97399999999999998</c:v>
                </c:pt>
                <c:pt idx="9826">
                  <c:v>0.97499999999999998</c:v>
                </c:pt>
                <c:pt idx="9827">
                  <c:v>0.97099999999999997</c:v>
                </c:pt>
                <c:pt idx="9828">
                  <c:v>0.97299999999999998</c:v>
                </c:pt>
                <c:pt idx="9829">
                  <c:v>0.97299999999999998</c:v>
                </c:pt>
                <c:pt idx="9830">
                  <c:v>0.97299999999999998</c:v>
                </c:pt>
                <c:pt idx="9831">
                  <c:v>0.97299999999999998</c:v>
                </c:pt>
                <c:pt idx="9832">
                  <c:v>0.97</c:v>
                </c:pt>
                <c:pt idx="9833">
                  <c:v>0.96899999999999997</c:v>
                </c:pt>
                <c:pt idx="9834">
                  <c:v>0.96799999999999997</c:v>
                </c:pt>
                <c:pt idx="9835">
                  <c:v>0.97</c:v>
                </c:pt>
                <c:pt idx="9836">
                  <c:v>0.96799999999999997</c:v>
                </c:pt>
                <c:pt idx="9837">
                  <c:v>0.96799999999999997</c:v>
                </c:pt>
                <c:pt idx="9838">
                  <c:v>0.96799999999999997</c:v>
                </c:pt>
                <c:pt idx="9839">
                  <c:v>0.96599999999999997</c:v>
                </c:pt>
                <c:pt idx="9840">
                  <c:v>0.96499999999999997</c:v>
                </c:pt>
                <c:pt idx="9841">
                  <c:v>0.96899999999999997</c:v>
                </c:pt>
                <c:pt idx="9842">
                  <c:v>0.96799999999999997</c:v>
                </c:pt>
                <c:pt idx="9843">
                  <c:v>0.96599999999999997</c:v>
                </c:pt>
                <c:pt idx="9844">
                  <c:v>0.96499999999999997</c:v>
                </c:pt>
                <c:pt idx="9845">
                  <c:v>0.96599999999999997</c:v>
                </c:pt>
                <c:pt idx="9846">
                  <c:v>0.96399999999999997</c:v>
                </c:pt>
                <c:pt idx="9847">
                  <c:v>0.96299999999999997</c:v>
                </c:pt>
                <c:pt idx="9848">
                  <c:v>0.96399999999999997</c:v>
                </c:pt>
                <c:pt idx="9849">
                  <c:v>0.96399999999999997</c:v>
                </c:pt>
                <c:pt idx="9850">
                  <c:v>0.96299999999999997</c:v>
                </c:pt>
                <c:pt idx="9851">
                  <c:v>0.96399999999999997</c:v>
                </c:pt>
                <c:pt idx="9852">
                  <c:v>0.96299999999999997</c:v>
                </c:pt>
                <c:pt idx="9853">
                  <c:v>0.96399999999999997</c:v>
                </c:pt>
                <c:pt idx="9854">
                  <c:v>0.96299999999999997</c:v>
                </c:pt>
                <c:pt idx="9855">
                  <c:v>0.96399999999999997</c:v>
                </c:pt>
                <c:pt idx="9856">
                  <c:v>0.96299999999999997</c:v>
                </c:pt>
                <c:pt idx="9857">
                  <c:v>0.96099999999999997</c:v>
                </c:pt>
                <c:pt idx="9858">
                  <c:v>0.96</c:v>
                </c:pt>
                <c:pt idx="9859">
                  <c:v>0.96099999999999997</c:v>
                </c:pt>
                <c:pt idx="9860">
                  <c:v>0.96099999999999997</c:v>
                </c:pt>
                <c:pt idx="9861">
                  <c:v>0.96</c:v>
                </c:pt>
                <c:pt idx="9862">
                  <c:v>0.95899999999999996</c:v>
                </c:pt>
                <c:pt idx="9863">
                  <c:v>0.95899999999999996</c:v>
                </c:pt>
                <c:pt idx="9864">
                  <c:v>0.95799999999999996</c:v>
                </c:pt>
                <c:pt idx="9865">
                  <c:v>0.96</c:v>
                </c:pt>
                <c:pt idx="9866">
                  <c:v>0.95599999999999996</c:v>
                </c:pt>
                <c:pt idx="9867">
                  <c:v>0.95899999999999996</c:v>
                </c:pt>
                <c:pt idx="9868">
                  <c:v>0.95899999999999996</c:v>
                </c:pt>
                <c:pt idx="9869">
                  <c:v>0.95599999999999996</c:v>
                </c:pt>
                <c:pt idx="9870">
                  <c:v>1.097</c:v>
                </c:pt>
                <c:pt idx="9871">
                  <c:v>1.151</c:v>
                </c:pt>
                <c:pt idx="9872">
                  <c:v>1.1890000000000001</c:v>
                </c:pt>
                <c:pt idx="9873">
                  <c:v>1.208</c:v>
                </c:pt>
                <c:pt idx="9874">
                  <c:v>1.218</c:v>
                </c:pt>
                <c:pt idx="9875">
                  <c:v>1.0609999999999999</c:v>
                </c:pt>
                <c:pt idx="9876">
                  <c:v>1.006</c:v>
                </c:pt>
                <c:pt idx="9877">
                  <c:v>0.98099999999999998</c:v>
                </c:pt>
                <c:pt idx="9878">
                  <c:v>0.96599999999999997</c:v>
                </c:pt>
                <c:pt idx="9879">
                  <c:v>0.95799999999999996</c:v>
                </c:pt>
                <c:pt idx="9880">
                  <c:v>0.95399999999999996</c:v>
                </c:pt>
                <c:pt idx="9881">
                  <c:v>0.95</c:v>
                </c:pt>
                <c:pt idx="9882">
                  <c:v>0.95</c:v>
                </c:pt>
                <c:pt idx="9883">
                  <c:v>0.94799999999999995</c:v>
                </c:pt>
                <c:pt idx="9884">
                  <c:v>0.94799999999999995</c:v>
                </c:pt>
                <c:pt idx="9885">
                  <c:v>0.94599999999999995</c:v>
                </c:pt>
                <c:pt idx="9886">
                  <c:v>0.94599999999999995</c:v>
                </c:pt>
                <c:pt idx="9887">
                  <c:v>0.94599999999999995</c:v>
                </c:pt>
                <c:pt idx="9888">
                  <c:v>0.94599999999999995</c:v>
                </c:pt>
                <c:pt idx="9889">
                  <c:v>0.94599999999999995</c:v>
                </c:pt>
                <c:pt idx="9890">
                  <c:v>0.94599999999999995</c:v>
                </c:pt>
                <c:pt idx="9891">
                  <c:v>0.94799999999999995</c:v>
                </c:pt>
                <c:pt idx="9892">
                  <c:v>0.94599999999999995</c:v>
                </c:pt>
                <c:pt idx="9893">
                  <c:v>0.94399999999999995</c:v>
                </c:pt>
                <c:pt idx="9894">
                  <c:v>0.94499999999999995</c:v>
                </c:pt>
                <c:pt idx="9895">
                  <c:v>0.94599999999999995</c:v>
                </c:pt>
                <c:pt idx="9896">
                  <c:v>0.94499999999999995</c:v>
                </c:pt>
                <c:pt idx="9897">
                  <c:v>0.94399999999999995</c:v>
                </c:pt>
                <c:pt idx="9898">
                  <c:v>0.94399999999999995</c:v>
                </c:pt>
                <c:pt idx="9899">
                  <c:v>0.94399999999999995</c:v>
                </c:pt>
                <c:pt idx="9900">
                  <c:v>0.94499999999999995</c:v>
                </c:pt>
                <c:pt idx="9901">
                  <c:v>0.94399999999999995</c:v>
                </c:pt>
                <c:pt idx="9902">
                  <c:v>0.94499999999999995</c:v>
                </c:pt>
                <c:pt idx="9903">
                  <c:v>0.94399999999999995</c:v>
                </c:pt>
                <c:pt idx="9904">
                  <c:v>0.94399999999999995</c:v>
                </c:pt>
                <c:pt idx="9905">
                  <c:v>0.94399999999999995</c:v>
                </c:pt>
                <c:pt idx="9906">
                  <c:v>0.94299999999999995</c:v>
                </c:pt>
                <c:pt idx="9907">
                  <c:v>0.94099999999999995</c:v>
                </c:pt>
                <c:pt idx="9908">
                  <c:v>0.94099999999999995</c:v>
                </c:pt>
                <c:pt idx="9909">
                  <c:v>0.94</c:v>
                </c:pt>
                <c:pt idx="9910">
                  <c:v>0.94099999999999995</c:v>
                </c:pt>
                <c:pt idx="9911">
                  <c:v>0.94</c:v>
                </c:pt>
                <c:pt idx="9912">
                  <c:v>0.94</c:v>
                </c:pt>
                <c:pt idx="9913">
                  <c:v>0.94</c:v>
                </c:pt>
                <c:pt idx="9914">
                  <c:v>0.93899999999999995</c:v>
                </c:pt>
                <c:pt idx="9915">
                  <c:v>0.93899999999999995</c:v>
                </c:pt>
                <c:pt idx="9916">
                  <c:v>0.94</c:v>
                </c:pt>
                <c:pt idx="9917">
                  <c:v>0.93899999999999995</c:v>
                </c:pt>
                <c:pt idx="9918">
                  <c:v>0.94</c:v>
                </c:pt>
                <c:pt idx="9919">
                  <c:v>0.93899999999999995</c:v>
                </c:pt>
                <c:pt idx="9920">
                  <c:v>0.93799999999999994</c:v>
                </c:pt>
                <c:pt idx="9921">
                  <c:v>0.93899999999999995</c:v>
                </c:pt>
                <c:pt idx="9922">
                  <c:v>0.93899999999999995</c:v>
                </c:pt>
                <c:pt idx="9923">
                  <c:v>0.93799999999999994</c:v>
                </c:pt>
                <c:pt idx="9924">
                  <c:v>0.93799999999999994</c:v>
                </c:pt>
                <c:pt idx="9925">
                  <c:v>0.93799999999999994</c:v>
                </c:pt>
                <c:pt idx="9926">
                  <c:v>0.93799999999999994</c:v>
                </c:pt>
                <c:pt idx="9927">
                  <c:v>0.93600000000000005</c:v>
                </c:pt>
                <c:pt idx="9928">
                  <c:v>0.93500000000000005</c:v>
                </c:pt>
                <c:pt idx="9929">
                  <c:v>0.93799999999999994</c:v>
                </c:pt>
                <c:pt idx="9930">
                  <c:v>0.93400000000000005</c:v>
                </c:pt>
                <c:pt idx="9931">
                  <c:v>0.93600000000000005</c:v>
                </c:pt>
                <c:pt idx="9932">
                  <c:v>0.93500000000000005</c:v>
                </c:pt>
                <c:pt idx="9933">
                  <c:v>0.93500000000000005</c:v>
                </c:pt>
                <c:pt idx="9934">
                  <c:v>0.93400000000000005</c:v>
                </c:pt>
                <c:pt idx="9935">
                  <c:v>0.93200000000000005</c:v>
                </c:pt>
                <c:pt idx="9936">
                  <c:v>0.93200000000000005</c:v>
                </c:pt>
                <c:pt idx="9937">
                  <c:v>0.93200000000000005</c:v>
                </c:pt>
                <c:pt idx="9938">
                  <c:v>0.93100000000000005</c:v>
                </c:pt>
                <c:pt idx="9939">
                  <c:v>0.93200000000000005</c:v>
                </c:pt>
                <c:pt idx="9940">
                  <c:v>0.92900000000000005</c:v>
                </c:pt>
                <c:pt idx="9941">
                  <c:v>0.93100000000000005</c:v>
                </c:pt>
                <c:pt idx="9942">
                  <c:v>0.92900000000000005</c:v>
                </c:pt>
                <c:pt idx="9943">
                  <c:v>0.93100000000000005</c:v>
                </c:pt>
                <c:pt idx="9944">
                  <c:v>0.93100000000000005</c:v>
                </c:pt>
                <c:pt idx="9945">
                  <c:v>0.93100000000000005</c:v>
                </c:pt>
                <c:pt idx="9946">
                  <c:v>0.92900000000000005</c:v>
                </c:pt>
                <c:pt idx="9947">
                  <c:v>0.93100000000000005</c:v>
                </c:pt>
                <c:pt idx="9948">
                  <c:v>0.93100000000000005</c:v>
                </c:pt>
                <c:pt idx="9949">
                  <c:v>0.92900000000000005</c:v>
                </c:pt>
                <c:pt idx="9950">
                  <c:v>0.92700000000000005</c:v>
                </c:pt>
                <c:pt idx="9951">
                  <c:v>0.92700000000000005</c:v>
                </c:pt>
                <c:pt idx="9952">
                  <c:v>0.92900000000000005</c:v>
                </c:pt>
                <c:pt idx="9953">
                  <c:v>0.92600000000000005</c:v>
                </c:pt>
                <c:pt idx="9954">
                  <c:v>0.92900000000000005</c:v>
                </c:pt>
                <c:pt idx="9955">
                  <c:v>0.92700000000000005</c:v>
                </c:pt>
                <c:pt idx="9956">
                  <c:v>0.92500000000000004</c:v>
                </c:pt>
                <c:pt idx="9957">
                  <c:v>0.92700000000000005</c:v>
                </c:pt>
                <c:pt idx="9958">
                  <c:v>0.92500000000000004</c:v>
                </c:pt>
                <c:pt idx="9959">
                  <c:v>0.92700000000000005</c:v>
                </c:pt>
                <c:pt idx="9960">
                  <c:v>0.92500000000000004</c:v>
                </c:pt>
                <c:pt idx="9961">
                  <c:v>0.92200000000000004</c:v>
                </c:pt>
                <c:pt idx="9962">
                  <c:v>0.92500000000000004</c:v>
                </c:pt>
                <c:pt idx="9963">
                  <c:v>0.92500000000000004</c:v>
                </c:pt>
                <c:pt idx="9964">
                  <c:v>0.92500000000000004</c:v>
                </c:pt>
                <c:pt idx="9965">
                  <c:v>0.92500000000000004</c:v>
                </c:pt>
                <c:pt idx="9966">
                  <c:v>0.92200000000000004</c:v>
                </c:pt>
                <c:pt idx="9967">
                  <c:v>0.92200000000000004</c:v>
                </c:pt>
                <c:pt idx="9968">
                  <c:v>0.92400000000000004</c:v>
                </c:pt>
                <c:pt idx="9969">
                  <c:v>0.92200000000000004</c:v>
                </c:pt>
                <c:pt idx="9970">
                  <c:v>0.92100000000000004</c:v>
                </c:pt>
                <c:pt idx="9971">
                  <c:v>0.92100000000000004</c:v>
                </c:pt>
                <c:pt idx="9972">
                  <c:v>0.92100000000000004</c:v>
                </c:pt>
                <c:pt idx="9973">
                  <c:v>0.92100000000000004</c:v>
                </c:pt>
                <c:pt idx="9974">
                  <c:v>0.92100000000000004</c:v>
                </c:pt>
                <c:pt idx="9975">
                  <c:v>0.92200000000000004</c:v>
                </c:pt>
                <c:pt idx="9976">
                  <c:v>0.91900000000000004</c:v>
                </c:pt>
                <c:pt idx="9977">
                  <c:v>0.92</c:v>
                </c:pt>
                <c:pt idx="9978">
                  <c:v>0.92</c:v>
                </c:pt>
                <c:pt idx="9979">
                  <c:v>0.92</c:v>
                </c:pt>
                <c:pt idx="9980">
                  <c:v>0.92</c:v>
                </c:pt>
                <c:pt idx="9981">
                  <c:v>0.91900000000000004</c:v>
                </c:pt>
                <c:pt idx="9982">
                  <c:v>0.91700000000000004</c:v>
                </c:pt>
                <c:pt idx="9983">
                  <c:v>0.92</c:v>
                </c:pt>
                <c:pt idx="9984">
                  <c:v>0.91900000000000004</c:v>
                </c:pt>
                <c:pt idx="9985">
                  <c:v>0.91700000000000004</c:v>
                </c:pt>
                <c:pt idx="9986">
                  <c:v>0.91700000000000004</c:v>
                </c:pt>
                <c:pt idx="9987">
                  <c:v>0.91700000000000004</c:v>
                </c:pt>
                <c:pt idx="9988">
                  <c:v>0.91600000000000004</c:v>
                </c:pt>
                <c:pt idx="9989">
                  <c:v>0.91700000000000004</c:v>
                </c:pt>
                <c:pt idx="9990">
                  <c:v>0.91500000000000004</c:v>
                </c:pt>
                <c:pt idx="9991">
                  <c:v>0.91600000000000004</c:v>
                </c:pt>
                <c:pt idx="9992">
                  <c:v>0.91600000000000004</c:v>
                </c:pt>
                <c:pt idx="9993">
                  <c:v>0.91500000000000004</c:v>
                </c:pt>
                <c:pt idx="9994">
                  <c:v>0.91500000000000004</c:v>
                </c:pt>
                <c:pt idx="9995">
                  <c:v>0.91400000000000003</c:v>
                </c:pt>
                <c:pt idx="9996">
                  <c:v>0.91200000000000003</c:v>
                </c:pt>
                <c:pt idx="9997">
                  <c:v>0.91100000000000003</c:v>
                </c:pt>
                <c:pt idx="9998">
                  <c:v>0.91500000000000004</c:v>
                </c:pt>
                <c:pt idx="9999">
                  <c:v>0.91400000000000003</c:v>
                </c:pt>
                <c:pt idx="10000">
                  <c:v>0.91100000000000003</c:v>
                </c:pt>
                <c:pt idx="10001">
                  <c:v>0.91200000000000003</c:v>
                </c:pt>
                <c:pt idx="10002">
                  <c:v>0.91100000000000003</c:v>
                </c:pt>
                <c:pt idx="10003">
                  <c:v>0.91400000000000003</c:v>
                </c:pt>
                <c:pt idx="10004">
                  <c:v>0.91</c:v>
                </c:pt>
                <c:pt idx="10005">
                  <c:v>0.91200000000000003</c:v>
                </c:pt>
                <c:pt idx="10006">
                  <c:v>0.91200000000000003</c:v>
                </c:pt>
                <c:pt idx="10007">
                  <c:v>0.91100000000000003</c:v>
                </c:pt>
                <c:pt idx="10008">
                  <c:v>0.91100000000000003</c:v>
                </c:pt>
                <c:pt idx="10009">
                  <c:v>0.91200000000000003</c:v>
                </c:pt>
                <c:pt idx="10010">
                  <c:v>0.90900000000000003</c:v>
                </c:pt>
                <c:pt idx="10011">
                  <c:v>0.91200000000000003</c:v>
                </c:pt>
                <c:pt idx="10012">
                  <c:v>0.90900000000000003</c:v>
                </c:pt>
                <c:pt idx="10013">
                  <c:v>0.90700000000000003</c:v>
                </c:pt>
                <c:pt idx="10014">
                  <c:v>0.90900000000000003</c:v>
                </c:pt>
                <c:pt idx="10015">
                  <c:v>0.91</c:v>
                </c:pt>
                <c:pt idx="10016">
                  <c:v>0.90600000000000003</c:v>
                </c:pt>
                <c:pt idx="10017">
                  <c:v>0.90700000000000003</c:v>
                </c:pt>
                <c:pt idx="10018">
                  <c:v>0.90700000000000003</c:v>
                </c:pt>
                <c:pt idx="10019">
                  <c:v>0.90700000000000003</c:v>
                </c:pt>
                <c:pt idx="10020">
                  <c:v>0.90700000000000003</c:v>
                </c:pt>
                <c:pt idx="10021">
                  <c:v>0.90600000000000003</c:v>
                </c:pt>
                <c:pt idx="10022">
                  <c:v>0.90700000000000003</c:v>
                </c:pt>
                <c:pt idx="10023">
                  <c:v>0.90700000000000003</c:v>
                </c:pt>
                <c:pt idx="10024">
                  <c:v>0.90600000000000003</c:v>
                </c:pt>
                <c:pt idx="10025">
                  <c:v>0.90600000000000003</c:v>
                </c:pt>
                <c:pt idx="10026">
                  <c:v>0.90600000000000003</c:v>
                </c:pt>
                <c:pt idx="10027">
                  <c:v>0.90600000000000003</c:v>
                </c:pt>
                <c:pt idx="10028">
                  <c:v>0.90500000000000003</c:v>
                </c:pt>
                <c:pt idx="10029">
                  <c:v>0.90700000000000003</c:v>
                </c:pt>
                <c:pt idx="10030">
                  <c:v>0.90600000000000003</c:v>
                </c:pt>
                <c:pt idx="10031">
                  <c:v>0.90500000000000003</c:v>
                </c:pt>
                <c:pt idx="10032">
                  <c:v>0.90400000000000003</c:v>
                </c:pt>
                <c:pt idx="10033">
                  <c:v>0.90400000000000003</c:v>
                </c:pt>
                <c:pt idx="10034">
                  <c:v>0.90400000000000003</c:v>
                </c:pt>
                <c:pt idx="10035">
                  <c:v>0.90600000000000003</c:v>
                </c:pt>
                <c:pt idx="10036">
                  <c:v>0.90400000000000003</c:v>
                </c:pt>
                <c:pt idx="10037">
                  <c:v>0.90400000000000003</c:v>
                </c:pt>
                <c:pt idx="10038">
                  <c:v>0.90200000000000002</c:v>
                </c:pt>
                <c:pt idx="10039">
                  <c:v>0.90200000000000002</c:v>
                </c:pt>
                <c:pt idx="10040">
                  <c:v>0.90400000000000003</c:v>
                </c:pt>
                <c:pt idx="10041">
                  <c:v>0.9</c:v>
                </c:pt>
                <c:pt idx="10042">
                  <c:v>0.9</c:v>
                </c:pt>
                <c:pt idx="10043">
                  <c:v>0.90200000000000002</c:v>
                </c:pt>
                <c:pt idx="10044">
                  <c:v>0.90200000000000002</c:v>
                </c:pt>
                <c:pt idx="10045">
                  <c:v>0.9</c:v>
                </c:pt>
                <c:pt idx="10046">
                  <c:v>0.9</c:v>
                </c:pt>
                <c:pt idx="10047">
                  <c:v>0.9</c:v>
                </c:pt>
                <c:pt idx="10048">
                  <c:v>0.9</c:v>
                </c:pt>
                <c:pt idx="10049">
                  <c:v>0.9</c:v>
                </c:pt>
                <c:pt idx="10050">
                  <c:v>0.9</c:v>
                </c:pt>
                <c:pt idx="10051">
                  <c:v>0.9</c:v>
                </c:pt>
                <c:pt idx="10052">
                  <c:v>0.90100000000000002</c:v>
                </c:pt>
                <c:pt idx="10053">
                  <c:v>0.90100000000000002</c:v>
                </c:pt>
                <c:pt idx="10054">
                  <c:v>0.89900000000000002</c:v>
                </c:pt>
                <c:pt idx="10055">
                  <c:v>0.9</c:v>
                </c:pt>
                <c:pt idx="10056">
                  <c:v>0.9</c:v>
                </c:pt>
                <c:pt idx="10057">
                  <c:v>0.89900000000000002</c:v>
                </c:pt>
                <c:pt idx="10058">
                  <c:v>0.89700000000000002</c:v>
                </c:pt>
                <c:pt idx="10059">
                  <c:v>0.89700000000000002</c:v>
                </c:pt>
                <c:pt idx="10060">
                  <c:v>0.89600000000000002</c:v>
                </c:pt>
                <c:pt idx="10061">
                  <c:v>0.89600000000000002</c:v>
                </c:pt>
                <c:pt idx="10062">
                  <c:v>0.89700000000000002</c:v>
                </c:pt>
                <c:pt idx="10063">
                  <c:v>0.89700000000000002</c:v>
                </c:pt>
                <c:pt idx="10064">
                  <c:v>0.89500000000000002</c:v>
                </c:pt>
                <c:pt idx="10065">
                  <c:v>0.89600000000000002</c:v>
                </c:pt>
                <c:pt idx="10066">
                  <c:v>0.89600000000000002</c:v>
                </c:pt>
                <c:pt idx="10067">
                  <c:v>0.89700000000000002</c:v>
                </c:pt>
                <c:pt idx="10068">
                  <c:v>0.89500000000000002</c:v>
                </c:pt>
                <c:pt idx="10069">
                  <c:v>0.89600000000000002</c:v>
                </c:pt>
                <c:pt idx="10070">
                  <c:v>0.89400000000000002</c:v>
                </c:pt>
                <c:pt idx="10071">
                  <c:v>0.89400000000000002</c:v>
                </c:pt>
                <c:pt idx="10072">
                  <c:v>0.89500000000000002</c:v>
                </c:pt>
                <c:pt idx="10073">
                  <c:v>0.89400000000000002</c:v>
                </c:pt>
                <c:pt idx="10074">
                  <c:v>0.89500000000000002</c:v>
                </c:pt>
                <c:pt idx="10075">
                  <c:v>0.89500000000000002</c:v>
                </c:pt>
                <c:pt idx="10076">
                  <c:v>0.89600000000000002</c:v>
                </c:pt>
                <c:pt idx="10077">
                  <c:v>0.89400000000000002</c:v>
                </c:pt>
                <c:pt idx="10078">
                  <c:v>0.89500000000000002</c:v>
                </c:pt>
                <c:pt idx="10079">
                  <c:v>0.89400000000000002</c:v>
                </c:pt>
                <c:pt idx="10080">
                  <c:v>0.89400000000000002</c:v>
                </c:pt>
                <c:pt idx="10081">
                  <c:v>0.89500000000000002</c:v>
                </c:pt>
                <c:pt idx="10082">
                  <c:v>0.89200000000000002</c:v>
                </c:pt>
                <c:pt idx="10083">
                  <c:v>0.89200000000000002</c:v>
                </c:pt>
                <c:pt idx="10084">
                  <c:v>0.89200000000000002</c:v>
                </c:pt>
                <c:pt idx="10085">
                  <c:v>0.89200000000000002</c:v>
                </c:pt>
                <c:pt idx="10086">
                  <c:v>0.89200000000000002</c:v>
                </c:pt>
                <c:pt idx="10087">
                  <c:v>0.89200000000000002</c:v>
                </c:pt>
                <c:pt idx="10088">
                  <c:v>0.89200000000000002</c:v>
                </c:pt>
                <c:pt idx="10089">
                  <c:v>0.89100000000000001</c:v>
                </c:pt>
                <c:pt idx="10090">
                  <c:v>0.89200000000000002</c:v>
                </c:pt>
                <c:pt idx="10091">
                  <c:v>0.89100000000000001</c:v>
                </c:pt>
                <c:pt idx="10092">
                  <c:v>0.88900000000000001</c:v>
                </c:pt>
                <c:pt idx="10093">
                  <c:v>0.88700000000000001</c:v>
                </c:pt>
                <c:pt idx="10094">
                  <c:v>0.89</c:v>
                </c:pt>
                <c:pt idx="10095">
                  <c:v>0.88900000000000001</c:v>
                </c:pt>
                <c:pt idx="10096">
                  <c:v>0.89100000000000001</c:v>
                </c:pt>
                <c:pt idx="10097">
                  <c:v>0.88900000000000001</c:v>
                </c:pt>
                <c:pt idx="10098">
                  <c:v>0.89</c:v>
                </c:pt>
                <c:pt idx="10099">
                  <c:v>0.89</c:v>
                </c:pt>
                <c:pt idx="10100">
                  <c:v>0.88900000000000001</c:v>
                </c:pt>
                <c:pt idx="10101">
                  <c:v>0.89</c:v>
                </c:pt>
                <c:pt idx="10102">
                  <c:v>0.88900000000000001</c:v>
                </c:pt>
                <c:pt idx="10103">
                  <c:v>0.88900000000000001</c:v>
                </c:pt>
                <c:pt idx="10104">
                  <c:v>0.88900000000000001</c:v>
                </c:pt>
                <c:pt idx="10105">
                  <c:v>0.88700000000000001</c:v>
                </c:pt>
                <c:pt idx="10106">
                  <c:v>0.88700000000000001</c:v>
                </c:pt>
                <c:pt idx="10107">
                  <c:v>0.88700000000000001</c:v>
                </c:pt>
                <c:pt idx="10108">
                  <c:v>0.88500000000000001</c:v>
                </c:pt>
                <c:pt idx="10109">
                  <c:v>0.88700000000000001</c:v>
                </c:pt>
                <c:pt idx="10110">
                  <c:v>0.88900000000000001</c:v>
                </c:pt>
                <c:pt idx="10111">
                  <c:v>0.88900000000000001</c:v>
                </c:pt>
                <c:pt idx="10112">
                  <c:v>0.88900000000000001</c:v>
                </c:pt>
                <c:pt idx="10113">
                  <c:v>0.88700000000000001</c:v>
                </c:pt>
                <c:pt idx="10114">
                  <c:v>0.88700000000000001</c:v>
                </c:pt>
                <c:pt idx="10115">
                  <c:v>0.88700000000000001</c:v>
                </c:pt>
                <c:pt idx="10116">
                  <c:v>0.88500000000000001</c:v>
                </c:pt>
                <c:pt idx="10117">
                  <c:v>0.88600000000000001</c:v>
                </c:pt>
                <c:pt idx="10118">
                  <c:v>0.88600000000000001</c:v>
                </c:pt>
                <c:pt idx="10119">
                  <c:v>0.88500000000000001</c:v>
                </c:pt>
                <c:pt idx="10120">
                  <c:v>0.88400000000000001</c:v>
                </c:pt>
                <c:pt idx="10121">
                  <c:v>0.88500000000000001</c:v>
                </c:pt>
                <c:pt idx="10122">
                  <c:v>0.88600000000000001</c:v>
                </c:pt>
                <c:pt idx="10123">
                  <c:v>0.88500000000000001</c:v>
                </c:pt>
                <c:pt idx="10124">
                  <c:v>0.88400000000000001</c:v>
                </c:pt>
                <c:pt idx="10125">
                  <c:v>0.88400000000000001</c:v>
                </c:pt>
                <c:pt idx="10126">
                  <c:v>0.88500000000000001</c:v>
                </c:pt>
                <c:pt idx="10127">
                  <c:v>0.88500000000000001</c:v>
                </c:pt>
                <c:pt idx="10128">
                  <c:v>0.88400000000000001</c:v>
                </c:pt>
                <c:pt idx="10129">
                  <c:v>0.88500000000000001</c:v>
                </c:pt>
                <c:pt idx="10130">
                  <c:v>0.88200000000000001</c:v>
                </c:pt>
                <c:pt idx="10131">
                  <c:v>0.88500000000000001</c:v>
                </c:pt>
                <c:pt idx="10132">
                  <c:v>0.88400000000000001</c:v>
                </c:pt>
                <c:pt idx="10133">
                  <c:v>0.88200000000000001</c:v>
                </c:pt>
                <c:pt idx="10134">
                  <c:v>0.88400000000000001</c:v>
                </c:pt>
                <c:pt idx="10135">
                  <c:v>0.88200000000000001</c:v>
                </c:pt>
                <c:pt idx="10136">
                  <c:v>0.88200000000000001</c:v>
                </c:pt>
                <c:pt idx="10137">
                  <c:v>0.88100000000000001</c:v>
                </c:pt>
                <c:pt idx="10138">
                  <c:v>0.88100000000000001</c:v>
                </c:pt>
                <c:pt idx="10139">
                  <c:v>0.88100000000000001</c:v>
                </c:pt>
                <c:pt idx="10140">
                  <c:v>0.88100000000000001</c:v>
                </c:pt>
                <c:pt idx="10141">
                  <c:v>0.88500000000000001</c:v>
                </c:pt>
                <c:pt idx="10142">
                  <c:v>0.88400000000000001</c:v>
                </c:pt>
                <c:pt idx="10143">
                  <c:v>0.88</c:v>
                </c:pt>
                <c:pt idx="10144">
                  <c:v>0.88200000000000001</c:v>
                </c:pt>
                <c:pt idx="10145">
                  <c:v>0.88200000000000001</c:v>
                </c:pt>
                <c:pt idx="10146">
                  <c:v>0.88100000000000001</c:v>
                </c:pt>
                <c:pt idx="10147">
                  <c:v>0.88100000000000001</c:v>
                </c:pt>
                <c:pt idx="10148">
                  <c:v>0.88</c:v>
                </c:pt>
                <c:pt idx="10149">
                  <c:v>0.88100000000000001</c:v>
                </c:pt>
                <c:pt idx="10150">
                  <c:v>0.88100000000000001</c:v>
                </c:pt>
                <c:pt idx="10151">
                  <c:v>0.88</c:v>
                </c:pt>
                <c:pt idx="10152">
                  <c:v>0.88</c:v>
                </c:pt>
                <c:pt idx="10153">
                  <c:v>0.88100000000000001</c:v>
                </c:pt>
                <c:pt idx="10154">
                  <c:v>0.88100000000000001</c:v>
                </c:pt>
                <c:pt idx="10155">
                  <c:v>0.88100000000000001</c:v>
                </c:pt>
                <c:pt idx="10156">
                  <c:v>0.88</c:v>
                </c:pt>
                <c:pt idx="10157">
                  <c:v>0.88100000000000001</c:v>
                </c:pt>
                <c:pt idx="10158">
                  <c:v>0.88</c:v>
                </c:pt>
                <c:pt idx="10159">
                  <c:v>0.879</c:v>
                </c:pt>
                <c:pt idx="10160">
                  <c:v>0.879</c:v>
                </c:pt>
                <c:pt idx="10161">
                  <c:v>0.88</c:v>
                </c:pt>
                <c:pt idx="10162">
                  <c:v>0.88</c:v>
                </c:pt>
                <c:pt idx="10163">
                  <c:v>0.877</c:v>
                </c:pt>
                <c:pt idx="10164">
                  <c:v>0.879</c:v>
                </c:pt>
                <c:pt idx="10165">
                  <c:v>0.877</c:v>
                </c:pt>
                <c:pt idx="10166">
                  <c:v>0.879</c:v>
                </c:pt>
                <c:pt idx="10167">
                  <c:v>0.879</c:v>
                </c:pt>
                <c:pt idx="10168">
                  <c:v>0.877</c:v>
                </c:pt>
                <c:pt idx="10169">
                  <c:v>0.88</c:v>
                </c:pt>
                <c:pt idx="10170">
                  <c:v>0.877</c:v>
                </c:pt>
                <c:pt idx="10171">
                  <c:v>0.879</c:v>
                </c:pt>
                <c:pt idx="10172">
                  <c:v>0.879</c:v>
                </c:pt>
                <c:pt idx="10173">
                  <c:v>0.877</c:v>
                </c:pt>
                <c:pt idx="10174">
                  <c:v>0.877</c:v>
                </c:pt>
                <c:pt idx="10175">
                  <c:v>0.876</c:v>
                </c:pt>
                <c:pt idx="10176">
                  <c:v>0.875</c:v>
                </c:pt>
                <c:pt idx="10177">
                  <c:v>0.875</c:v>
                </c:pt>
                <c:pt idx="10178">
                  <c:v>0.876</c:v>
                </c:pt>
                <c:pt idx="10179">
                  <c:v>0.876</c:v>
                </c:pt>
                <c:pt idx="10180">
                  <c:v>0.877</c:v>
                </c:pt>
                <c:pt idx="10181">
                  <c:v>0.876</c:v>
                </c:pt>
                <c:pt idx="10182">
                  <c:v>0.876</c:v>
                </c:pt>
                <c:pt idx="10183">
                  <c:v>0.879</c:v>
                </c:pt>
                <c:pt idx="10184">
                  <c:v>0.875</c:v>
                </c:pt>
                <c:pt idx="10185">
                  <c:v>0.876</c:v>
                </c:pt>
                <c:pt idx="10186">
                  <c:v>0.877</c:v>
                </c:pt>
                <c:pt idx="10187">
                  <c:v>0.877</c:v>
                </c:pt>
                <c:pt idx="10188">
                  <c:v>0.876</c:v>
                </c:pt>
                <c:pt idx="10189">
                  <c:v>0.875</c:v>
                </c:pt>
                <c:pt idx="10190">
                  <c:v>0.875</c:v>
                </c:pt>
                <c:pt idx="10191">
                  <c:v>0.875</c:v>
                </c:pt>
                <c:pt idx="10192">
                  <c:v>0.875</c:v>
                </c:pt>
                <c:pt idx="10193">
                  <c:v>0.874</c:v>
                </c:pt>
                <c:pt idx="10194">
                  <c:v>0.874</c:v>
                </c:pt>
                <c:pt idx="10195">
                  <c:v>0.875</c:v>
                </c:pt>
                <c:pt idx="10196">
                  <c:v>0.875</c:v>
                </c:pt>
                <c:pt idx="10197">
                  <c:v>0.875</c:v>
                </c:pt>
                <c:pt idx="10198">
                  <c:v>0.875</c:v>
                </c:pt>
                <c:pt idx="10199">
                  <c:v>0.876</c:v>
                </c:pt>
                <c:pt idx="10200">
                  <c:v>0.875</c:v>
                </c:pt>
                <c:pt idx="10201">
                  <c:v>0.875</c:v>
                </c:pt>
                <c:pt idx="10202">
                  <c:v>0.874</c:v>
                </c:pt>
                <c:pt idx="10203">
                  <c:v>0.875</c:v>
                </c:pt>
                <c:pt idx="10204">
                  <c:v>0.90500000000000003</c:v>
                </c:pt>
                <c:pt idx="10205">
                  <c:v>1.014</c:v>
                </c:pt>
                <c:pt idx="10206">
                  <c:v>1.048</c:v>
                </c:pt>
                <c:pt idx="10207">
                  <c:v>1.07</c:v>
                </c:pt>
                <c:pt idx="10208">
                  <c:v>1.08</c:v>
                </c:pt>
                <c:pt idx="10209">
                  <c:v>1.0580000000000001</c:v>
                </c:pt>
                <c:pt idx="10210">
                  <c:v>0.92500000000000004</c:v>
                </c:pt>
                <c:pt idx="10211">
                  <c:v>0.89700000000000002</c:v>
                </c:pt>
                <c:pt idx="10212">
                  <c:v>0.88200000000000001</c:v>
                </c:pt>
                <c:pt idx="10213">
                  <c:v>0.876</c:v>
                </c:pt>
                <c:pt idx="10214">
                  <c:v>0.873</c:v>
                </c:pt>
                <c:pt idx="10215">
                  <c:v>0.86899999999999999</c:v>
                </c:pt>
                <c:pt idx="10216">
                  <c:v>0.871</c:v>
                </c:pt>
                <c:pt idx="10217">
                  <c:v>0.87</c:v>
                </c:pt>
                <c:pt idx="10218">
                  <c:v>0.86899999999999999</c:v>
                </c:pt>
                <c:pt idx="10219">
                  <c:v>0.86899999999999999</c:v>
                </c:pt>
                <c:pt idx="10220">
                  <c:v>0.86799999999999999</c:v>
                </c:pt>
                <c:pt idx="10221">
                  <c:v>0.86799999999999999</c:v>
                </c:pt>
                <c:pt idx="10222">
                  <c:v>0.86799999999999999</c:v>
                </c:pt>
                <c:pt idx="10223">
                  <c:v>0.86899999999999999</c:v>
                </c:pt>
                <c:pt idx="10224">
                  <c:v>0.86899999999999999</c:v>
                </c:pt>
                <c:pt idx="10225">
                  <c:v>0.86899999999999999</c:v>
                </c:pt>
                <c:pt idx="10226">
                  <c:v>0.86799999999999999</c:v>
                </c:pt>
                <c:pt idx="10227">
                  <c:v>0.86799999999999999</c:v>
                </c:pt>
                <c:pt idx="10228">
                  <c:v>0.86799999999999999</c:v>
                </c:pt>
                <c:pt idx="10229">
                  <c:v>0.86899999999999999</c:v>
                </c:pt>
                <c:pt idx="10230">
                  <c:v>0.86899999999999999</c:v>
                </c:pt>
                <c:pt idx="10231">
                  <c:v>0.86899999999999999</c:v>
                </c:pt>
                <c:pt idx="10232">
                  <c:v>0.86499999999999999</c:v>
                </c:pt>
                <c:pt idx="10233">
                  <c:v>0.86599999999999999</c:v>
                </c:pt>
                <c:pt idx="10234">
                  <c:v>0.86599999999999999</c:v>
                </c:pt>
                <c:pt idx="10235">
                  <c:v>0.86799999999999999</c:v>
                </c:pt>
                <c:pt idx="10236">
                  <c:v>0.86899999999999999</c:v>
                </c:pt>
                <c:pt idx="10237">
                  <c:v>0.86799999999999999</c:v>
                </c:pt>
                <c:pt idx="10238">
                  <c:v>0.86799999999999999</c:v>
                </c:pt>
                <c:pt idx="10239">
                  <c:v>0.86799999999999999</c:v>
                </c:pt>
                <c:pt idx="10240">
                  <c:v>0.86799999999999999</c:v>
                </c:pt>
                <c:pt idx="10241">
                  <c:v>0.86799999999999999</c:v>
                </c:pt>
                <c:pt idx="10242">
                  <c:v>0.86599999999999999</c:v>
                </c:pt>
                <c:pt idx="10243">
                  <c:v>0.86899999999999999</c:v>
                </c:pt>
                <c:pt idx="10244">
                  <c:v>0.86799999999999999</c:v>
                </c:pt>
                <c:pt idx="10245">
                  <c:v>0.86599999999999999</c:v>
                </c:pt>
                <c:pt idx="10246">
                  <c:v>0.86599999999999999</c:v>
                </c:pt>
                <c:pt idx="10247">
                  <c:v>0.86799999999999999</c:v>
                </c:pt>
                <c:pt idx="10248">
                  <c:v>0.86599999999999999</c:v>
                </c:pt>
                <c:pt idx="10249">
                  <c:v>0.86499999999999999</c:v>
                </c:pt>
                <c:pt idx="10250">
                  <c:v>0.86599999999999999</c:v>
                </c:pt>
                <c:pt idx="10251">
                  <c:v>0.86499999999999999</c:v>
                </c:pt>
                <c:pt idx="10252">
                  <c:v>0.86799999999999999</c:v>
                </c:pt>
                <c:pt idx="10253">
                  <c:v>0.86599999999999999</c:v>
                </c:pt>
                <c:pt idx="10254">
                  <c:v>0.86799999999999999</c:v>
                </c:pt>
                <c:pt idx="10255">
                  <c:v>0.86899999999999999</c:v>
                </c:pt>
                <c:pt idx="10256">
                  <c:v>0.86599999999999999</c:v>
                </c:pt>
                <c:pt idx="10257">
                  <c:v>0.86399999999999999</c:v>
                </c:pt>
                <c:pt idx="10258">
                  <c:v>0.86599999999999999</c:v>
                </c:pt>
                <c:pt idx="10259">
                  <c:v>0.86599999999999999</c:v>
                </c:pt>
                <c:pt idx="10260">
                  <c:v>0.86799999999999999</c:v>
                </c:pt>
                <c:pt idx="10261">
                  <c:v>0.86499999999999999</c:v>
                </c:pt>
                <c:pt idx="10262">
                  <c:v>0.86399999999999999</c:v>
                </c:pt>
                <c:pt idx="10263">
                  <c:v>0.86599999999999999</c:v>
                </c:pt>
                <c:pt idx="10264">
                  <c:v>0.86499999999999999</c:v>
                </c:pt>
                <c:pt idx="10265">
                  <c:v>0.86499999999999999</c:v>
                </c:pt>
                <c:pt idx="10266">
                  <c:v>0.86399999999999999</c:v>
                </c:pt>
                <c:pt idx="10267">
                  <c:v>0.86499999999999999</c:v>
                </c:pt>
                <c:pt idx="10268">
                  <c:v>0.86499999999999999</c:v>
                </c:pt>
                <c:pt idx="10269">
                  <c:v>0.86499999999999999</c:v>
                </c:pt>
                <c:pt idx="10270">
                  <c:v>0.86799999999999999</c:v>
                </c:pt>
                <c:pt idx="10271">
                  <c:v>0.86399999999999999</c:v>
                </c:pt>
                <c:pt idx="10272">
                  <c:v>0.86399999999999999</c:v>
                </c:pt>
                <c:pt idx="10273">
                  <c:v>0.86599999999999999</c:v>
                </c:pt>
                <c:pt idx="10274">
                  <c:v>0.86599999999999999</c:v>
                </c:pt>
                <c:pt idx="10275">
                  <c:v>0.86499999999999999</c:v>
                </c:pt>
                <c:pt idx="10276">
                  <c:v>0.86499999999999999</c:v>
                </c:pt>
                <c:pt idx="10277">
                  <c:v>0.86399999999999999</c:v>
                </c:pt>
                <c:pt idx="10278">
                  <c:v>0.86599999999999999</c:v>
                </c:pt>
                <c:pt idx="10279">
                  <c:v>0.86399999999999999</c:v>
                </c:pt>
                <c:pt idx="10280">
                  <c:v>0.86499999999999999</c:v>
                </c:pt>
                <c:pt idx="10281">
                  <c:v>0.86499999999999999</c:v>
                </c:pt>
                <c:pt idx="10282">
                  <c:v>0.86599999999999999</c:v>
                </c:pt>
                <c:pt idx="10283">
                  <c:v>0.86499999999999999</c:v>
                </c:pt>
                <c:pt idx="10284">
                  <c:v>0.86499999999999999</c:v>
                </c:pt>
                <c:pt idx="10285">
                  <c:v>0.86599999999999999</c:v>
                </c:pt>
                <c:pt idx="10286">
                  <c:v>0.86399999999999999</c:v>
                </c:pt>
                <c:pt idx="10287">
                  <c:v>0.86499999999999999</c:v>
                </c:pt>
                <c:pt idx="10288">
                  <c:v>0.86399999999999999</c:v>
                </c:pt>
                <c:pt idx="10289">
                  <c:v>0.86399999999999999</c:v>
                </c:pt>
                <c:pt idx="10290">
                  <c:v>0.86099999999999999</c:v>
                </c:pt>
                <c:pt idx="10291">
                  <c:v>0.86299999999999999</c:v>
                </c:pt>
                <c:pt idx="10292">
                  <c:v>0.86099999999999999</c:v>
                </c:pt>
                <c:pt idx="10293">
                  <c:v>0.86099999999999999</c:v>
                </c:pt>
                <c:pt idx="10294">
                  <c:v>0.86099999999999999</c:v>
                </c:pt>
                <c:pt idx="10295">
                  <c:v>0.86299999999999999</c:v>
                </c:pt>
                <c:pt idx="10296">
                  <c:v>0.86299999999999999</c:v>
                </c:pt>
                <c:pt idx="10297">
                  <c:v>0.86399999999999999</c:v>
                </c:pt>
                <c:pt idx="10298">
                  <c:v>0.86499999999999999</c:v>
                </c:pt>
                <c:pt idx="10299">
                  <c:v>0.86499999999999999</c:v>
                </c:pt>
                <c:pt idx="10300">
                  <c:v>0.86399999999999999</c:v>
                </c:pt>
                <c:pt idx="10301">
                  <c:v>0.86099999999999999</c:v>
                </c:pt>
                <c:pt idx="10302">
                  <c:v>0.86299999999999999</c:v>
                </c:pt>
                <c:pt idx="10303">
                  <c:v>0.86399999999999999</c:v>
                </c:pt>
                <c:pt idx="10304">
                  <c:v>0.86299999999999999</c:v>
                </c:pt>
                <c:pt idx="10305">
                  <c:v>0.86299999999999999</c:v>
                </c:pt>
                <c:pt idx="10306">
                  <c:v>0.86099999999999999</c:v>
                </c:pt>
                <c:pt idx="10307">
                  <c:v>0.86099999999999999</c:v>
                </c:pt>
                <c:pt idx="10308">
                  <c:v>0.86299999999999999</c:v>
                </c:pt>
                <c:pt idx="10309">
                  <c:v>0.86299999999999999</c:v>
                </c:pt>
                <c:pt idx="10310">
                  <c:v>0.86099999999999999</c:v>
                </c:pt>
                <c:pt idx="10311">
                  <c:v>0.86299999999999999</c:v>
                </c:pt>
                <c:pt idx="10312">
                  <c:v>0.86099999999999999</c:v>
                </c:pt>
                <c:pt idx="10313">
                  <c:v>0.86099999999999999</c:v>
                </c:pt>
                <c:pt idx="10314">
                  <c:v>0.86299999999999999</c:v>
                </c:pt>
                <c:pt idx="10315">
                  <c:v>0.86299999999999999</c:v>
                </c:pt>
                <c:pt idx="10316">
                  <c:v>0.86099999999999999</c:v>
                </c:pt>
                <c:pt idx="10317">
                  <c:v>0.86099999999999999</c:v>
                </c:pt>
                <c:pt idx="10318">
                  <c:v>0.86099999999999999</c:v>
                </c:pt>
                <c:pt idx="10319">
                  <c:v>0.86</c:v>
                </c:pt>
                <c:pt idx="10320">
                  <c:v>0.86299999999999999</c:v>
                </c:pt>
                <c:pt idx="10321">
                  <c:v>0.86099999999999999</c:v>
                </c:pt>
                <c:pt idx="10322">
                  <c:v>0.86099999999999999</c:v>
                </c:pt>
                <c:pt idx="10323">
                  <c:v>0.86099999999999999</c:v>
                </c:pt>
                <c:pt idx="10324">
                  <c:v>0.86</c:v>
                </c:pt>
                <c:pt idx="10325">
                  <c:v>0.86099999999999999</c:v>
                </c:pt>
                <c:pt idx="10326">
                  <c:v>0.86299999999999999</c:v>
                </c:pt>
                <c:pt idx="10327">
                  <c:v>0.86</c:v>
                </c:pt>
                <c:pt idx="10328">
                  <c:v>0.86099999999999999</c:v>
                </c:pt>
                <c:pt idx="10329">
                  <c:v>0.86</c:v>
                </c:pt>
                <c:pt idx="10330">
                  <c:v>0.86099999999999999</c:v>
                </c:pt>
                <c:pt idx="10331">
                  <c:v>0.86</c:v>
                </c:pt>
                <c:pt idx="10332">
                  <c:v>0.86099999999999999</c:v>
                </c:pt>
                <c:pt idx="10333">
                  <c:v>0.86</c:v>
                </c:pt>
                <c:pt idx="10334">
                  <c:v>0.86</c:v>
                </c:pt>
                <c:pt idx="10335">
                  <c:v>0.86</c:v>
                </c:pt>
                <c:pt idx="10336">
                  <c:v>0.86</c:v>
                </c:pt>
                <c:pt idx="10337">
                  <c:v>0.86</c:v>
                </c:pt>
                <c:pt idx="10338">
                  <c:v>0.86</c:v>
                </c:pt>
                <c:pt idx="10339">
                  <c:v>0.86099999999999999</c:v>
                </c:pt>
                <c:pt idx="10340">
                  <c:v>0.86099999999999999</c:v>
                </c:pt>
                <c:pt idx="10341">
                  <c:v>0.86</c:v>
                </c:pt>
                <c:pt idx="10342">
                  <c:v>0.85899999999999999</c:v>
                </c:pt>
                <c:pt idx="10343">
                  <c:v>0.86099999999999999</c:v>
                </c:pt>
                <c:pt idx="10344">
                  <c:v>0.86099999999999999</c:v>
                </c:pt>
                <c:pt idx="10345">
                  <c:v>0.86</c:v>
                </c:pt>
                <c:pt idx="10346">
                  <c:v>0.85899999999999999</c:v>
                </c:pt>
                <c:pt idx="10347">
                  <c:v>0.85899999999999999</c:v>
                </c:pt>
                <c:pt idx="10348">
                  <c:v>0.85899999999999999</c:v>
                </c:pt>
                <c:pt idx="10349">
                  <c:v>0.86</c:v>
                </c:pt>
                <c:pt idx="10350">
                  <c:v>0.86099999999999999</c:v>
                </c:pt>
                <c:pt idx="10351">
                  <c:v>0.86</c:v>
                </c:pt>
                <c:pt idx="10352">
                  <c:v>0.85899999999999999</c:v>
                </c:pt>
                <c:pt idx="10353">
                  <c:v>0.85899999999999999</c:v>
                </c:pt>
                <c:pt idx="10354">
                  <c:v>0.85799999999999998</c:v>
                </c:pt>
                <c:pt idx="10355">
                  <c:v>0.85799999999999998</c:v>
                </c:pt>
                <c:pt idx="10356">
                  <c:v>0.85799999999999998</c:v>
                </c:pt>
                <c:pt idx="10357">
                  <c:v>0.86099999999999999</c:v>
                </c:pt>
                <c:pt idx="10358">
                  <c:v>0.86</c:v>
                </c:pt>
                <c:pt idx="10359">
                  <c:v>0.86</c:v>
                </c:pt>
                <c:pt idx="10360">
                  <c:v>0.86</c:v>
                </c:pt>
                <c:pt idx="10361">
                  <c:v>0.86099999999999999</c:v>
                </c:pt>
                <c:pt idx="10362">
                  <c:v>0.86</c:v>
                </c:pt>
                <c:pt idx="10363">
                  <c:v>0.85799999999999998</c:v>
                </c:pt>
                <c:pt idx="10364">
                  <c:v>0.85899999999999999</c:v>
                </c:pt>
                <c:pt idx="10365">
                  <c:v>0.85899999999999999</c:v>
                </c:pt>
                <c:pt idx="10366">
                  <c:v>0.85799999999999998</c:v>
                </c:pt>
                <c:pt idx="10367">
                  <c:v>0.85599999999999998</c:v>
                </c:pt>
                <c:pt idx="10368">
                  <c:v>0.85799999999999998</c:v>
                </c:pt>
                <c:pt idx="10369">
                  <c:v>0.85899999999999999</c:v>
                </c:pt>
                <c:pt idx="10370">
                  <c:v>0.85599999999999998</c:v>
                </c:pt>
                <c:pt idx="10371">
                  <c:v>0.85799999999999998</c:v>
                </c:pt>
                <c:pt idx="10372">
                  <c:v>0.85799999999999998</c:v>
                </c:pt>
                <c:pt idx="10373">
                  <c:v>0.85799999999999998</c:v>
                </c:pt>
                <c:pt idx="10374">
                  <c:v>0.85599999999999998</c:v>
                </c:pt>
                <c:pt idx="10375">
                  <c:v>0.85599999999999998</c:v>
                </c:pt>
                <c:pt idx="10376">
                  <c:v>0.85599999999999998</c:v>
                </c:pt>
                <c:pt idx="10377">
                  <c:v>0.85599999999999998</c:v>
                </c:pt>
                <c:pt idx="10378">
                  <c:v>0.85599999999999998</c:v>
                </c:pt>
                <c:pt idx="10379">
                  <c:v>0.85799999999999998</c:v>
                </c:pt>
                <c:pt idx="10380">
                  <c:v>0.85899999999999999</c:v>
                </c:pt>
                <c:pt idx="10381">
                  <c:v>0.85499999999999998</c:v>
                </c:pt>
                <c:pt idx="10382">
                  <c:v>0.85799999999999998</c:v>
                </c:pt>
                <c:pt idx="10383">
                  <c:v>0.85799999999999998</c:v>
                </c:pt>
                <c:pt idx="10384">
                  <c:v>0.85499999999999998</c:v>
                </c:pt>
                <c:pt idx="10385">
                  <c:v>0.85799999999999998</c:v>
                </c:pt>
                <c:pt idx="10386">
                  <c:v>0.85599999999999998</c:v>
                </c:pt>
                <c:pt idx="10387">
                  <c:v>0.85599999999999998</c:v>
                </c:pt>
                <c:pt idx="10388">
                  <c:v>0.85599999999999998</c:v>
                </c:pt>
                <c:pt idx="10389">
                  <c:v>0.85599999999999998</c:v>
                </c:pt>
                <c:pt idx="10390">
                  <c:v>0.85899999999999999</c:v>
                </c:pt>
                <c:pt idx="10391">
                  <c:v>0.85799999999999998</c:v>
                </c:pt>
                <c:pt idx="10392">
                  <c:v>0.85599999999999998</c:v>
                </c:pt>
                <c:pt idx="10393">
                  <c:v>0.85499999999999998</c:v>
                </c:pt>
                <c:pt idx="10394">
                  <c:v>0.85799999999999998</c:v>
                </c:pt>
                <c:pt idx="10395">
                  <c:v>0.85599999999999998</c:v>
                </c:pt>
                <c:pt idx="10396">
                  <c:v>0.85599999999999998</c:v>
                </c:pt>
                <c:pt idx="10397">
                  <c:v>0.85499999999999998</c:v>
                </c:pt>
                <c:pt idx="10398">
                  <c:v>0.85599999999999998</c:v>
                </c:pt>
                <c:pt idx="10399">
                  <c:v>0.85499999999999998</c:v>
                </c:pt>
                <c:pt idx="10400">
                  <c:v>0.85799999999999998</c:v>
                </c:pt>
                <c:pt idx="10401">
                  <c:v>0.85599999999999998</c:v>
                </c:pt>
                <c:pt idx="10402">
                  <c:v>0.85599999999999998</c:v>
                </c:pt>
                <c:pt idx="10403">
                  <c:v>0.85799999999999998</c:v>
                </c:pt>
                <c:pt idx="10404">
                  <c:v>0.85599999999999998</c:v>
                </c:pt>
                <c:pt idx="10405">
                  <c:v>0.85599999999999998</c:v>
                </c:pt>
                <c:pt idx="10406">
                  <c:v>0.85599999999999998</c:v>
                </c:pt>
                <c:pt idx="10407">
                  <c:v>0.85499999999999998</c:v>
                </c:pt>
                <c:pt idx="10408">
                  <c:v>0.85499999999999998</c:v>
                </c:pt>
                <c:pt idx="10409">
                  <c:v>0.85499999999999998</c:v>
                </c:pt>
                <c:pt idx="10410">
                  <c:v>0.85499999999999998</c:v>
                </c:pt>
                <c:pt idx="10411">
                  <c:v>0.85499999999999998</c:v>
                </c:pt>
                <c:pt idx="10412">
                  <c:v>0.85599999999999998</c:v>
                </c:pt>
                <c:pt idx="10413">
                  <c:v>0.85499999999999998</c:v>
                </c:pt>
                <c:pt idx="10414">
                  <c:v>0.85799999999999998</c:v>
                </c:pt>
                <c:pt idx="10415">
                  <c:v>0.85599999999999998</c:v>
                </c:pt>
                <c:pt idx="10416">
                  <c:v>0.85499999999999998</c:v>
                </c:pt>
                <c:pt idx="10417">
                  <c:v>0.85499999999999998</c:v>
                </c:pt>
                <c:pt idx="10418">
                  <c:v>0.85499999999999998</c:v>
                </c:pt>
                <c:pt idx="10419">
                  <c:v>0.85499999999999998</c:v>
                </c:pt>
                <c:pt idx="10420">
                  <c:v>0.85599999999999998</c:v>
                </c:pt>
                <c:pt idx="10421">
                  <c:v>0.85499999999999998</c:v>
                </c:pt>
                <c:pt idx="10422">
                  <c:v>0.85399999999999998</c:v>
                </c:pt>
                <c:pt idx="10423">
                  <c:v>0.85499999999999998</c:v>
                </c:pt>
                <c:pt idx="10424">
                  <c:v>0.85399999999999998</c:v>
                </c:pt>
                <c:pt idx="10425">
                  <c:v>0.85399999999999998</c:v>
                </c:pt>
                <c:pt idx="10426">
                  <c:v>0.85099999999999998</c:v>
                </c:pt>
                <c:pt idx="10427">
                  <c:v>0.85399999999999998</c:v>
                </c:pt>
                <c:pt idx="10428">
                  <c:v>0.85399999999999998</c:v>
                </c:pt>
                <c:pt idx="10429">
                  <c:v>0.85299999999999998</c:v>
                </c:pt>
                <c:pt idx="10430">
                  <c:v>0.85499999999999998</c:v>
                </c:pt>
                <c:pt idx="10431">
                  <c:v>0.85399999999999998</c:v>
                </c:pt>
                <c:pt idx="10432">
                  <c:v>0.85499999999999998</c:v>
                </c:pt>
                <c:pt idx="10433">
                  <c:v>0.85499999999999998</c:v>
                </c:pt>
                <c:pt idx="10434">
                  <c:v>0.85399999999999998</c:v>
                </c:pt>
                <c:pt idx="10435">
                  <c:v>0.85499999999999998</c:v>
                </c:pt>
                <c:pt idx="10436">
                  <c:v>0.85499999999999998</c:v>
                </c:pt>
                <c:pt idx="10437">
                  <c:v>0.85399999999999998</c:v>
                </c:pt>
                <c:pt idx="10438">
                  <c:v>0.85399999999999998</c:v>
                </c:pt>
                <c:pt idx="10439">
                  <c:v>0.85399999999999998</c:v>
                </c:pt>
                <c:pt idx="10440">
                  <c:v>0.85099999999999998</c:v>
                </c:pt>
                <c:pt idx="10441">
                  <c:v>0.85099999999999998</c:v>
                </c:pt>
                <c:pt idx="10442">
                  <c:v>0.85099999999999998</c:v>
                </c:pt>
                <c:pt idx="10443">
                  <c:v>0.85299999999999998</c:v>
                </c:pt>
                <c:pt idx="10444">
                  <c:v>0.85399999999999998</c:v>
                </c:pt>
                <c:pt idx="10445">
                  <c:v>0.85099999999999998</c:v>
                </c:pt>
                <c:pt idx="10446">
                  <c:v>0.85099999999999998</c:v>
                </c:pt>
                <c:pt idx="10447">
                  <c:v>0.85399999999999998</c:v>
                </c:pt>
                <c:pt idx="10448">
                  <c:v>0.85499999999999998</c:v>
                </c:pt>
                <c:pt idx="10449">
                  <c:v>0.85299999999999998</c:v>
                </c:pt>
                <c:pt idx="10450">
                  <c:v>0.85299999999999998</c:v>
                </c:pt>
                <c:pt idx="10451">
                  <c:v>0.85099999999999998</c:v>
                </c:pt>
                <c:pt idx="10452">
                  <c:v>0.85299999999999998</c:v>
                </c:pt>
                <c:pt idx="10453">
                  <c:v>0.85399999999999998</c:v>
                </c:pt>
                <c:pt idx="10454">
                  <c:v>0.85099999999999998</c:v>
                </c:pt>
                <c:pt idx="10455">
                  <c:v>0.85299999999999998</c:v>
                </c:pt>
                <c:pt idx="10456">
                  <c:v>0.85099999999999998</c:v>
                </c:pt>
                <c:pt idx="10457">
                  <c:v>0.85299999999999998</c:v>
                </c:pt>
                <c:pt idx="10458">
                  <c:v>0.85</c:v>
                </c:pt>
                <c:pt idx="10459">
                  <c:v>0.85099999999999998</c:v>
                </c:pt>
                <c:pt idx="10460">
                  <c:v>0.85299999999999998</c:v>
                </c:pt>
                <c:pt idx="10461">
                  <c:v>0.85099999999999998</c:v>
                </c:pt>
                <c:pt idx="10462">
                  <c:v>0.85099999999999998</c:v>
                </c:pt>
                <c:pt idx="10463">
                  <c:v>0.85299999999999998</c:v>
                </c:pt>
                <c:pt idx="10464">
                  <c:v>0.85099999999999998</c:v>
                </c:pt>
                <c:pt idx="10465">
                  <c:v>0.85299999999999998</c:v>
                </c:pt>
                <c:pt idx="10466">
                  <c:v>0.85099999999999998</c:v>
                </c:pt>
                <c:pt idx="10467">
                  <c:v>0.85099999999999998</c:v>
                </c:pt>
                <c:pt idx="10468">
                  <c:v>0.85</c:v>
                </c:pt>
                <c:pt idx="10469">
                  <c:v>0.84899999999999998</c:v>
                </c:pt>
                <c:pt idx="10470">
                  <c:v>0.84899999999999998</c:v>
                </c:pt>
                <c:pt idx="10471">
                  <c:v>0.85</c:v>
                </c:pt>
                <c:pt idx="10472">
                  <c:v>0.85</c:v>
                </c:pt>
                <c:pt idx="10473">
                  <c:v>0.84899999999999998</c:v>
                </c:pt>
                <c:pt idx="10474">
                  <c:v>0.85099999999999998</c:v>
                </c:pt>
                <c:pt idx="10475">
                  <c:v>0.85299999999999998</c:v>
                </c:pt>
                <c:pt idx="10476">
                  <c:v>0.85099999999999998</c:v>
                </c:pt>
                <c:pt idx="10477">
                  <c:v>0.85099999999999998</c:v>
                </c:pt>
                <c:pt idx="10478">
                  <c:v>0.85</c:v>
                </c:pt>
                <c:pt idx="10479">
                  <c:v>0.85</c:v>
                </c:pt>
                <c:pt idx="10480">
                  <c:v>0.84899999999999998</c:v>
                </c:pt>
                <c:pt idx="10481">
                  <c:v>0.85099999999999998</c:v>
                </c:pt>
                <c:pt idx="10482">
                  <c:v>0.85099999999999998</c:v>
                </c:pt>
                <c:pt idx="10483">
                  <c:v>0.84899999999999998</c:v>
                </c:pt>
                <c:pt idx="10484">
                  <c:v>0.84899999999999998</c:v>
                </c:pt>
                <c:pt idx="10485">
                  <c:v>0.85</c:v>
                </c:pt>
                <c:pt idx="10486">
                  <c:v>0.85099999999999998</c:v>
                </c:pt>
                <c:pt idx="10487">
                  <c:v>0.84899999999999998</c:v>
                </c:pt>
                <c:pt idx="10488">
                  <c:v>0.85099999999999998</c:v>
                </c:pt>
                <c:pt idx="10489">
                  <c:v>0.85</c:v>
                </c:pt>
                <c:pt idx="10490">
                  <c:v>0.84899999999999998</c:v>
                </c:pt>
                <c:pt idx="10491">
                  <c:v>0.84899999999999998</c:v>
                </c:pt>
                <c:pt idx="10492">
                  <c:v>0.85099999999999998</c:v>
                </c:pt>
                <c:pt idx="10493">
                  <c:v>0.84899999999999998</c:v>
                </c:pt>
                <c:pt idx="10494">
                  <c:v>0.85</c:v>
                </c:pt>
                <c:pt idx="10495">
                  <c:v>0.85099999999999998</c:v>
                </c:pt>
                <c:pt idx="10496">
                  <c:v>0.85099999999999998</c:v>
                </c:pt>
                <c:pt idx="10497">
                  <c:v>0.84599999999999997</c:v>
                </c:pt>
                <c:pt idx="10498">
                  <c:v>0.84899999999999998</c:v>
                </c:pt>
                <c:pt idx="10499">
                  <c:v>0.85</c:v>
                </c:pt>
                <c:pt idx="10500">
                  <c:v>0.84899999999999998</c:v>
                </c:pt>
                <c:pt idx="10501">
                  <c:v>0.84799999999999998</c:v>
                </c:pt>
                <c:pt idx="10502">
                  <c:v>0.85</c:v>
                </c:pt>
                <c:pt idx="10503">
                  <c:v>0.84799999999999998</c:v>
                </c:pt>
                <c:pt idx="10504">
                  <c:v>0.84799999999999998</c:v>
                </c:pt>
                <c:pt idx="10505">
                  <c:v>0.85</c:v>
                </c:pt>
                <c:pt idx="10506">
                  <c:v>0.84899999999999998</c:v>
                </c:pt>
                <c:pt idx="10507">
                  <c:v>0.84899999999999998</c:v>
                </c:pt>
                <c:pt idx="10508">
                  <c:v>0.85</c:v>
                </c:pt>
                <c:pt idx="10509">
                  <c:v>0.84899999999999998</c:v>
                </c:pt>
                <c:pt idx="10510">
                  <c:v>0.85</c:v>
                </c:pt>
                <c:pt idx="10511">
                  <c:v>0.84599999999999997</c:v>
                </c:pt>
                <c:pt idx="10512">
                  <c:v>0.84899999999999998</c:v>
                </c:pt>
                <c:pt idx="10513">
                  <c:v>0.84799999999999998</c:v>
                </c:pt>
                <c:pt idx="10514">
                  <c:v>0.84799999999999998</c:v>
                </c:pt>
                <c:pt idx="10515">
                  <c:v>0.84899999999999998</c:v>
                </c:pt>
                <c:pt idx="10516">
                  <c:v>0.84899999999999998</c:v>
                </c:pt>
                <c:pt idx="10517">
                  <c:v>0.84799999999999998</c:v>
                </c:pt>
                <c:pt idx="10518">
                  <c:v>0.84599999999999997</c:v>
                </c:pt>
                <c:pt idx="10519">
                  <c:v>0.84899999999999998</c:v>
                </c:pt>
                <c:pt idx="10520">
                  <c:v>0.84899999999999998</c:v>
                </c:pt>
                <c:pt idx="10521">
                  <c:v>0.85</c:v>
                </c:pt>
                <c:pt idx="10522">
                  <c:v>0.84899999999999998</c:v>
                </c:pt>
                <c:pt idx="10523">
                  <c:v>0.84799999999999998</c:v>
                </c:pt>
                <c:pt idx="10524">
                  <c:v>0.85</c:v>
                </c:pt>
                <c:pt idx="10525">
                  <c:v>0.84899999999999998</c:v>
                </c:pt>
                <c:pt idx="10526">
                  <c:v>0.84799999999999998</c:v>
                </c:pt>
                <c:pt idx="10527">
                  <c:v>0.85</c:v>
                </c:pt>
                <c:pt idx="10528">
                  <c:v>0.85</c:v>
                </c:pt>
                <c:pt idx="10529">
                  <c:v>0.84899999999999998</c:v>
                </c:pt>
                <c:pt idx="10530">
                  <c:v>0.84899999999999998</c:v>
                </c:pt>
                <c:pt idx="10531">
                  <c:v>0.84799999999999998</c:v>
                </c:pt>
                <c:pt idx="10532">
                  <c:v>0.84799999999999998</c:v>
                </c:pt>
                <c:pt idx="10533">
                  <c:v>0.84899999999999998</c:v>
                </c:pt>
                <c:pt idx="10534">
                  <c:v>0.84799999999999998</c:v>
                </c:pt>
                <c:pt idx="10535">
                  <c:v>0.84899999999999998</c:v>
                </c:pt>
                <c:pt idx="10536">
                  <c:v>0.94399999999999995</c:v>
                </c:pt>
                <c:pt idx="10537">
                  <c:v>0.99</c:v>
                </c:pt>
                <c:pt idx="10538">
                  <c:v>1.016</c:v>
                </c:pt>
                <c:pt idx="10539">
                  <c:v>1.032</c:v>
                </c:pt>
                <c:pt idx="10540">
                  <c:v>1.0409999999999999</c:v>
                </c:pt>
                <c:pt idx="10541">
                  <c:v>0.93899999999999995</c:v>
                </c:pt>
                <c:pt idx="10542">
                  <c:v>0.88200000000000001</c:v>
                </c:pt>
                <c:pt idx="10543">
                  <c:v>0.86499999999999999</c:v>
                </c:pt>
                <c:pt idx="10544">
                  <c:v>0.85399999999999998</c:v>
                </c:pt>
                <c:pt idx="10545">
                  <c:v>0.84899999999999998</c:v>
                </c:pt>
                <c:pt idx="10546">
                  <c:v>0.84899999999999998</c:v>
                </c:pt>
                <c:pt idx="10547">
                  <c:v>0.84499999999999997</c:v>
                </c:pt>
                <c:pt idx="10548">
                  <c:v>0.84399999999999997</c:v>
                </c:pt>
                <c:pt idx="10549">
                  <c:v>0.84399999999999997</c:v>
                </c:pt>
                <c:pt idx="10550">
                  <c:v>0.84399999999999997</c:v>
                </c:pt>
                <c:pt idx="10551">
                  <c:v>0.84399999999999997</c:v>
                </c:pt>
                <c:pt idx="10552">
                  <c:v>0.84499999999999997</c:v>
                </c:pt>
                <c:pt idx="10553">
                  <c:v>0.84399999999999997</c:v>
                </c:pt>
                <c:pt idx="10554">
                  <c:v>0.84299999999999997</c:v>
                </c:pt>
                <c:pt idx="10555">
                  <c:v>0.84399999999999997</c:v>
                </c:pt>
                <c:pt idx="10556">
                  <c:v>0.84599999999999997</c:v>
                </c:pt>
                <c:pt idx="10557">
                  <c:v>0.84399999999999997</c:v>
                </c:pt>
                <c:pt idx="10558">
                  <c:v>0.84399999999999997</c:v>
                </c:pt>
                <c:pt idx="10559">
                  <c:v>0.84399999999999997</c:v>
                </c:pt>
                <c:pt idx="10560">
                  <c:v>0.84499999999999997</c:v>
                </c:pt>
                <c:pt idx="10561">
                  <c:v>0.84499999999999997</c:v>
                </c:pt>
                <c:pt idx="10562">
                  <c:v>0.84399999999999997</c:v>
                </c:pt>
                <c:pt idx="10563">
                  <c:v>0.84399999999999997</c:v>
                </c:pt>
                <c:pt idx="10564">
                  <c:v>0.84499999999999997</c:v>
                </c:pt>
                <c:pt idx="10565">
                  <c:v>0.84499999999999997</c:v>
                </c:pt>
                <c:pt idx="10566">
                  <c:v>0.84799999999999998</c:v>
                </c:pt>
                <c:pt idx="10567">
                  <c:v>0.84399999999999997</c:v>
                </c:pt>
                <c:pt idx="10568">
                  <c:v>0.84499999999999997</c:v>
                </c:pt>
                <c:pt idx="10569">
                  <c:v>0.84399999999999997</c:v>
                </c:pt>
                <c:pt idx="10570">
                  <c:v>0.84499999999999997</c:v>
                </c:pt>
                <c:pt idx="10571">
                  <c:v>0.84499999999999997</c:v>
                </c:pt>
                <c:pt idx="10572">
                  <c:v>0.84399999999999997</c:v>
                </c:pt>
                <c:pt idx="10573">
                  <c:v>0.84499999999999997</c:v>
                </c:pt>
                <c:pt idx="10574">
                  <c:v>0.84499999999999997</c:v>
                </c:pt>
                <c:pt idx="10575">
                  <c:v>0.84599999999999997</c:v>
                </c:pt>
                <c:pt idx="10576">
                  <c:v>0.84599999999999997</c:v>
                </c:pt>
                <c:pt idx="10577">
                  <c:v>0.84599999999999997</c:v>
                </c:pt>
                <c:pt idx="10578">
                  <c:v>0.84599999999999997</c:v>
                </c:pt>
                <c:pt idx="10579">
                  <c:v>0.84299999999999997</c:v>
                </c:pt>
                <c:pt idx="10580">
                  <c:v>0.84599999999999997</c:v>
                </c:pt>
                <c:pt idx="10581">
                  <c:v>0.84499999999999997</c:v>
                </c:pt>
                <c:pt idx="10582">
                  <c:v>0.84499999999999997</c:v>
                </c:pt>
                <c:pt idx="10583">
                  <c:v>0.84499999999999997</c:v>
                </c:pt>
                <c:pt idx="10584">
                  <c:v>0.84399999999999997</c:v>
                </c:pt>
                <c:pt idx="10585">
                  <c:v>0.84599999999999997</c:v>
                </c:pt>
                <c:pt idx="10586">
                  <c:v>0.84599999999999997</c:v>
                </c:pt>
                <c:pt idx="10587">
                  <c:v>0.84499999999999997</c:v>
                </c:pt>
                <c:pt idx="10588">
                  <c:v>0.84399999999999997</c:v>
                </c:pt>
                <c:pt idx="10589">
                  <c:v>0.84599999999999997</c:v>
                </c:pt>
                <c:pt idx="10590">
                  <c:v>0.84599999999999997</c:v>
                </c:pt>
                <c:pt idx="10591">
                  <c:v>0.84799999999999998</c:v>
                </c:pt>
                <c:pt idx="10592">
                  <c:v>0.84499999999999997</c:v>
                </c:pt>
                <c:pt idx="10593">
                  <c:v>0.84399999999999997</c:v>
                </c:pt>
                <c:pt idx="10594">
                  <c:v>0.84499999999999997</c:v>
                </c:pt>
                <c:pt idx="10595">
                  <c:v>0.84399999999999997</c:v>
                </c:pt>
                <c:pt idx="10596">
                  <c:v>0.84399999999999997</c:v>
                </c:pt>
                <c:pt idx="10597">
                  <c:v>0.84399999999999997</c:v>
                </c:pt>
                <c:pt idx="10598">
                  <c:v>0.84499999999999997</c:v>
                </c:pt>
                <c:pt idx="10599">
                  <c:v>0.84499999999999997</c:v>
                </c:pt>
                <c:pt idx="10600">
                  <c:v>0.84599999999999997</c:v>
                </c:pt>
                <c:pt idx="10601">
                  <c:v>0.84499999999999997</c:v>
                </c:pt>
                <c:pt idx="10602">
                  <c:v>0.84499999999999997</c:v>
                </c:pt>
                <c:pt idx="10603">
                  <c:v>0.84499999999999997</c:v>
                </c:pt>
                <c:pt idx="10604">
                  <c:v>0.84399999999999997</c:v>
                </c:pt>
                <c:pt idx="10605">
                  <c:v>0.84599999999999997</c:v>
                </c:pt>
                <c:pt idx="10606">
                  <c:v>0.84799999999999998</c:v>
                </c:pt>
                <c:pt idx="10607">
                  <c:v>0.84499999999999997</c:v>
                </c:pt>
                <c:pt idx="10608">
                  <c:v>0.84599999999999997</c:v>
                </c:pt>
                <c:pt idx="10609">
                  <c:v>0.84499999999999997</c:v>
                </c:pt>
                <c:pt idx="10610">
                  <c:v>0.84499999999999997</c:v>
                </c:pt>
                <c:pt idx="10611">
                  <c:v>0.84599999999999997</c:v>
                </c:pt>
                <c:pt idx="10612">
                  <c:v>0.84499999999999997</c:v>
                </c:pt>
                <c:pt idx="10613">
                  <c:v>0.84399999999999997</c:v>
                </c:pt>
                <c:pt idx="10614">
                  <c:v>0.84499999999999997</c:v>
                </c:pt>
                <c:pt idx="10615">
                  <c:v>0.84399999999999997</c:v>
                </c:pt>
                <c:pt idx="10616">
                  <c:v>0.84399999999999997</c:v>
                </c:pt>
                <c:pt idx="10617">
                  <c:v>0.84499999999999997</c:v>
                </c:pt>
                <c:pt idx="10618">
                  <c:v>0.84099999999999997</c:v>
                </c:pt>
                <c:pt idx="10619">
                  <c:v>0.84499999999999997</c:v>
                </c:pt>
                <c:pt idx="10620">
                  <c:v>0.84499999999999997</c:v>
                </c:pt>
                <c:pt idx="10621">
                  <c:v>0.84399999999999997</c:v>
                </c:pt>
                <c:pt idx="10622">
                  <c:v>0.84499999999999997</c:v>
                </c:pt>
                <c:pt idx="10623">
                  <c:v>0.84499999999999997</c:v>
                </c:pt>
                <c:pt idx="10624">
                  <c:v>0.84599999999999997</c:v>
                </c:pt>
                <c:pt idx="10625">
                  <c:v>0.84499999999999997</c:v>
                </c:pt>
                <c:pt idx="10626">
                  <c:v>0.84599999999999997</c:v>
                </c:pt>
                <c:pt idx="10627">
                  <c:v>0.84399999999999997</c:v>
                </c:pt>
                <c:pt idx="10628">
                  <c:v>0.84399999999999997</c:v>
                </c:pt>
                <c:pt idx="10629">
                  <c:v>0.84299999999999997</c:v>
                </c:pt>
                <c:pt idx="10630">
                  <c:v>0.84399999999999997</c:v>
                </c:pt>
                <c:pt idx="10631">
                  <c:v>0.84599999999999997</c:v>
                </c:pt>
                <c:pt idx="10632">
                  <c:v>0.84599999999999997</c:v>
                </c:pt>
                <c:pt idx="10633">
                  <c:v>0.84499999999999997</c:v>
                </c:pt>
                <c:pt idx="10634">
                  <c:v>0.84399999999999997</c:v>
                </c:pt>
                <c:pt idx="10635">
                  <c:v>0.84799999999999998</c:v>
                </c:pt>
                <c:pt idx="10636">
                  <c:v>0.84399999999999997</c:v>
                </c:pt>
                <c:pt idx="10637">
                  <c:v>0.84399999999999997</c:v>
                </c:pt>
                <c:pt idx="10638">
                  <c:v>0.84399999999999997</c:v>
                </c:pt>
                <c:pt idx="10639">
                  <c:v>0.84399999999999997</c:v>
                </c:pt>
                <c:pt idx="10640">
                  <c:v>0.84399999999999997</c:v>
                </c:pt>
                <c:pt idx="10641">
                  <c:v>0.84499999999999997</c:v>
                </c:pt>
                <c:pt idx="10642">
                  <c:v>0.84399999999999997</c:v>
                </c:pt>
                <c:pt idx="10643">
                  <c:v>0.84099999999999997</c:v>
                </c:pt>
                <c:pt idx="10644">
                  <c:v>0.84299999999999997</c:v>
                </c:pt>
                <c:pt idx="10645">
                  <c:v>0.84299999999999997</c:v>
                </c:pt>
                <c:pt idx="10646">
                  <c:v>0.84399999999999997</c:v>
                </c:pt>
                <c:pt idx="10647">
                  <c:v>0.84299999999999997</c:v>
                </c:pt>
                <c:pt idx="10648">
                  <c:v>0.84299999999999997</c:v>
                </c:pt>
                <c:pt idx="10649">
                  <c:v>0.84399999999999997</c:v>
                </c:pt>
                <c:pt idx="10650">
                  <c:v>0.84299999999999997</c:v>
                </c:pt>
                <c:pt idx="10651">
                  <c:v>0.84399999999999997</c:v>
                </c:pt>
                <c:pt idx="10652">
                  <c:v>0.84399999999999997</c:v>
                </c:pt>
                <c:pt idx="10653">
                  <c:v>0.84399999999999997</c:v>
                </c:pt>
                <c:pt idx="10654">
                  <c:v>0.84399999999999997</c:v>
                </c:pt>
                <c:pt idx="10655">
                  <c:v>0.84399999999999997</c:v>
                </c:pt>
                <c:pt idx="10656">
                  <c:v>0.84599999999999997</c:v>
                </c:pt>
                <c:pt idx="10657">
                  <c:v>0.84399999999999997</c:v>
                </c:pt>
                <c:pt idx="10658">
                  <c:v>0.84399999999999997</c:v>
                </c:pt>
                <c:pt idx="10659">
                  <c:v>0.84399999999999997</c:v>
                </c:pt>
                <c:pt idx="10660">
                  <c:v>0.84399999999999997</c:v>
                </c:pt>
                <c:pt idx="10661">
                  <c:v>0.84399999999999997</c:v>
                </c:pt>
                <c:pt idx="10662">
                  <c:v>0.84399999999999997</c:v>
                </c:pt>
                <c:pt idx="10663">
                  <c:v>0.84099999999999997</c:v>
                </c:pt>
                <c:pt idx="10664">
                  <c:v>0.84399999999999997</c:v>
                </c:pt>
                <c:pt idx="10665">
                  <c:v>0.84299999999999997</c:v>
                </c:pt>
                <c:pt idx="10666">
                  <c:v>0.84499999999999997</c:v>
                </c:pt>
                <c:pt idx="10667">
                  <c:v>0.84399999999999997</c:v>
                </c:pt>
                <c:pt idx="10668">
                  <c:v>0.84499999999999997</c:v>
                </c:pt>
                <c:pt idx="10669">
                  <c:v>0.84399999999999997</c:v>
                </c:pt>
                <c:pt idx="10670">
                  <c:v>0.84299999999999997</c:v>
                </c:pt>
                <c:pt idx="10671">
                  <c:v>0.84399999999999997</c:v>
                </c:pt>
                <c:pt idx="10672">
                  <c:v>0.84299999999999997</c:v>
                </c:pt>
                <c:pt idx="10673">
                  <c:v>0.84299999999999997</c:v>
                </c:pt>
                <c:pt idx="10674">
                  <c:v>0.84299999999999997</c:v>
                </c:pt>
                <c:pt idx="10675">
                  <c:v>0.84099999999999997</c:v>
                </c:pt>
                <c:pt idx="10676">
                  <c:v>0.84099999999999997</c:v>
                </c:pt>
                <c:pt idx="10677">
                  <c:v>0.84</c:v>
                </c:pt>
                <c:pt idx="10678">
                  <c:v>0.84299999999999997</c:v>
                </c:pt>
                <c:pt idx="10679">
                  <c:v>0.84099999999999997</c:v>
                </c:pt>
                <c:pt idx="10680">
                  <c:v>0.84299999999999997</c:v>
                </c:pt>
                <c:pt idx="10681">
                  <c:v>0.84299999999999997</c:v>
                </c:pt>
                <c:pt idx="10682">
                  <c:v>0.84299999999999997</c:v>
                </c:pt>
                <c:pt idx="10683">
                  <c:v>0.84399999999999997</c:v>
                </c:pt>
                <c:pt idx="10684">
                  <c:v>0.84099999999999997</c:v>
                </c:pt>
                <c:pt idx="10685">
                  <c:v>0.84299999999999997</c:v>
                </c:pt>
                <c:pt idx="10686">
                  <c:v>0.84299999999999997</c:v>
                </c:pt>
                <c:pt idx="10687">
                  <c:v>0.84299999999999997</c:v>
                </c:pt>
                <c:pt idx="10688">
                  <c:v>0.84299999999999997</c:v>
                </c:pt>
                <c:pt idx="10689">
                  <c:v>0.84099999999999997</c:v>
                </c:pt>
                <c:pt idx="10690">
                  <c:v>0.84099999999999997</c:v>
                </c:pt>
                <c:pt idx="10691">
                  <c:v>0.84299999999999997</c:v>
                </c:pt>
                <c:pt idx="10692">
                  <c:v>0.84099999999999997</c:v>
                </c:pt>
                <c:pt idx="10693">
                  <c:v>0.84099999999999997</c:v>
                </c:pt>
                <c:pt idx="10694">
                  <c:v>0.84299999999999997</c:v>
                </c:pt>
                <c:pt idx="10695">
                  <c:v>0.84299999999999997</c:v>
                </c:pt>
                <c:pt idx="10696">
                  <c:v>0.84099999999999997</c:v>
                </c:pt>
                <c:pt idx="10697">
                  <c:v>0.84099999999999997</c:v>
                </c:pt>
                <c:pt idx="10698">
                  <c:v>0.84299999999999997</c:v>
                </c:pt>
                <c:pt idx="10699">
                  <c:v>0.84299999999999997</c:v>
                </c:pt>
                <c:pt idx="10700">
                  <c:v>0.84399999999999997</c:v>
                </c:pt>
                <c:pt idx="10701">
                  <c:v>0.84299999999999997</c:v>
                </c:pt>
                <c:pt idx="10702">
                  <c:v>0.84099999999999997</c:v>
                </c:pt>
                <c:pt idx="10703">
                  <c:v>0.84099999999999997</c:v>
                </c:pt>
                <c:pt idx="10704">
                  <c:v>0.84099999999999997</c:v>
                </c:pt>
                <c:pt idx="10705">
                  <c:v>0.84399999999999997</c:v>
                </c:pt>
                <c:pt idx="10706">
                  <c:v>0.84099999999999997</c:v>
                </c:pt>
                <c:pt idx="10707">
                  <c:v>0.84099999999999997</c:v>
                </c:pt>
                <c:pt idx="10708">
                  <c:v>0.84</c:v>
                </c:pt>
                <c:pt idx="10709">
                  <c:v>0.84299999999999997</c:v>
                </c:pt>
                <c:pt idx="10710">
                  <c:v>0.84399999999999997</c:v>
                </c:pt>
                <c:pt idx="10711">
                  <c:v>0.84099999999999997</c:v>
                </c:pt>
                <c:pt idx="10712">
                  <c:v>0.84099999999999997</c:v>
                </c:pt>
                <c:pt idx="10713">
                  <c:v>0.84099999999999997</c:v>
                </c:pt>
                <c:pt idx="10714">
                  <c:v>0.84299999999999997</c:v>
                </c:pt>
                <c:pt idx="10715">
                  <c:v>0.84</c:v>
                </c:pt>
                <c:pt idx="10716">
                  <c:v>0.84</c:v>
                </c:pt>
                <c:pt idx="10717">
                  <c:v>0.84099999999999997</c:v>
                </c:pt>
                <c:pt idx="10718">
                  <c:v>0.84099999999999997</c:v>
                </c:pt>
                <c:pt idx="10719">
                  <c:v>0.84099999999999997</c:v>
                </c:pt>
                <c:pt idx="10720">
                  <c:v>0.83899999999999997</c:v>
                </c:pt>
                <c:pt idx="10721">
                  <c:v>0.84</c:v>
                </c:pt>
                <c:pt idx="10722">
                  <c:v>0.84099999999999997</c:v>
                </c:pt>
                <c:pt idx="10723">
                  <c:v>0.84</c:v>
                </c:pt>
                <c:pt idx="10724">
                  <c:v>0.84299999999999997</c:v>
                </c:pt>
                <c:pt idx="10725">
                  <c:v>0.83899999999999997</c:v>
                </c:pt>
                <c:pt idx="10726">
                  <c:v>0.84099999999999997</c:v>
                </c:pt>
                <c:pt idx="10727">
                  <c:v>0.84299999999999997</c:v>
                </c:pt>
                <c:pt idx="10728">
                  <c:v>0.84</c:v>
                </c:pt>
                <c:pt idx="10729">
                  <c:v>0.84099999999999997</c:v>
                </c:pt>
                <c:pt idx="10730">
                  <c:v>0.84099999999999997</c:v>
                </c:pt>
                <c:pt idx="10731">
                  <c:v>0.84099999999999997</c:v>
                </c:pt>
                <c:pt idx="10732">
                  <c:v>0.84299999999999997</c:v>
                </c:pt>
                <c:pt idx="10733">
                  <c:v>0.84099999999999997</c:v>
                </c:pt>
                <c:pt idx="10734">
                  <c:v>0.84</c:v>
                </c:pt>
                <c:pt idx="10735">
                  <c:v>0.84099999999999997</c:v>
                </c:pt>
                <c:pt idx="10736">
                  <c:v>0.84</c:v>
                </c:pt>
                <c:pt idx="10737">
                  <c:v>0.84</c:v>
                </c:pt>
                <c:pt idx="10738">
                  <c:v>0.83899999999999997</c:v>
                </c:pt>
                <c:pt idx="10739">
                  <c:v>0.84099999999999997</c:v>
                </c:pt>
                <c:pt idx="10740">
                  <c:v>0.84099999999999997</c:v>
                </c:pt>
                <c:pt idx="10741">
                  <c:v>0.84099999999999997</c:v>
                </c:pt>
                <c:pt idx="10742">
                  <c:v>0.84099999999999997</c:v>
                </c:pt>
                <c:pt idx="10743">
                  <c:v>0.84299999999999997</c:v>
                </c:pt>
                <c:pt idx="10744">
                  <c:v>0.84099999999999997</c:v>
                </c:pt>
                <c:pt idx="10745">
                  <c:v>0.84099999999999997</c:v>
                </c:pt>
                <c:pt idx="10746">
                  <c:v>0.84099999999999997</c:v>
                </c:pt>
                <c:pt idx="10747">
                  <c:v>0.84</c:v>
                </c:pt>
                <c:pt idx="10748">
                  <c:v>0.84</c:v>
                </c:pt>
                <c:pt idx="10749">
                  <c:v>0.84099999999999997</c:v>
                </c:pt>
                <c:pt idx="10750">
                  <c:v>0.83899999999999997</c:v>
                </c:pt>
                <c:pt idx="10751">
                  <c:v>0.84099999999999997</c:v>
                </c:pt>
                <c:pt idx="10752">
                  <c:v>0.84</c:v>
                </c:pt>
                <c:pt idx="10753">
                  <c:v>0.84</c:v>
                </c:pt>
                <c:pt idx="10754">
                  <c:v>0.84099999999999997</c:v>
                </c:pt>
                <c:pt idx="10755">
                  <c:v>0.84</c:v>
                </c:pt>
                <c:pt idx="10756">
                  <c:v>0.84299999999999997</c:v>
                </c:pt>
                <c:pt idx="10757">
                  <c:v>0.84099999999999997</c:v>
                </c:pt>
                <c:pt idx="10758">
                  <c:v>0.84099999999999997</c:v>
                </c:pt>
                <c:pt idx="10759">
                  <c:v>0.84099999999999997</c:v>
                </c:pt>
                <c:pt idx="10760">
                  <c:v>0.84099999999999997</c:v>
                </c:pt>
                <c:pt idx="10761">
                  <c:v>0.84099999999999997</c:v>
                </c:pt>
                <c:pt idx="10762">
                  <c:v>0.84</c:v>
                </c:pt>
                <c:pt idx="10763">
                  <c:v>0.83799999999999997</c:v>
                </c:pt>
                <c:pt idx="10764">
                  <c:v>0.83799999999999997</c:v>
                </c:pt>
                <c:pt idx="10765">
                  <c:v>0.84</c:v>
                </c:pt>
                <c:pt idx="10766">
                  <c:v>0.84</c:v>
                </c:pt>
                <c:pt idx="10767">
                  <c:v>0.84</c:v>
                </c:pt>
                <c:pt idx="10768">
                  <c:v>0.84099999999999997</c:v>
                </c:pt>
                <c:pt idx="10769">
                  <c:v>0.84</c:v>
                </c:pt>
                <c:pt idx="10770">
                  <c:v>0.84</c:v>
                </c:pt>
                <c:pt idx="10771">
                  <c:v>0.84</c:v>
                </c:pt>
                <c:pt idx="10772">
                  <c:v>0.84</c:v>
                </c:pt>
                <c:pt idx="10773">
                  <c:v>0.84</c:v>
                </c:pt>
                <c:pt idx="10774">
                  <c:v>0.83899999999999997</c:v>
                </c:pt>
                <c:pt idx="10775">
                  <c:v>0.83899999999999997</c:v>
                </c:pt>
                <c:pt idx="10776">
                  <c:v>0.83899999999999997</c:v>
                </c:pt>
                <c:pt idx="10777">
                  <c:v>0.83899999999999997</c:v>
                </c:pt>
                <c:pt idx="10778">
                  <c:v>0.84</c:v>
                </c:pt>
                <c:pt idx="10779">
                  <c:v>0.84</c:v>
                </c:pt>
                <c:pt idx="10780">
                  <c:v>0.84099999999999997</c:v>
                </c:pt>
                <c:pt idx="10781">
                  <c:v>0.84</c:v>
                </c:pt>
                <c:pt idx="10782">
                  <c:v>0.84</c:v>
                </c:pt>
                <c:pt idx="10783">
                  <c:v>0.84099999999999997</c:v>
                </c:pt>
                <c:pt idx="10784">
                  <c:v>0.84</c:v>
                </c:pt>
                <c:pt idx="10785">
                  <c:v>0.84</c:v>
                </c:pt>
                <c:pt idx="10786">
                  <c:v>0.83899999999999997</c:v>
                </c:pt>
                <c:pt idx="10787">
                  <c:v>0.83899999999999997</c:v>
                </c:pt>
                <c:pt idx="10788">
                  <c:v>0.83899999999999997</c:v>
                </c:pt>
                <c:pt idx="10789">
                  <c:v>0.83899999999999997</c:v>
                </c:pt>
                <c:pt idx="10790">
                  <c:v>0.84</c:v>
                </c:pt>
                <c:pt idx="10791">
                  <c:v>0.84</c:v>
                </c:pt>
                <c:pt idx="10792">
                  <c:v>0.84</c:v>
                </c:pt>
                <c:pt idx="10793">
                  <c:v>0.84</c:v>
                </c:pt>
                <c:pt idx="10794">
                  <c:v>0.83899999999999997</c:v>
                </c:pt>
                <c:pt idx="10795">
                  <c:v>0.84</c:v>
                </c:pt>
                <c:pt idx="10796">
                  <c:v>0.83899999999999997</c:v>
                </c:pt>
                <c:pt idx="10797">
                  <c:v>0.83899999999999997</c:v>
                </c:pt>
                <c:pt idx="10798">
                  <c:v>0.84</c:v>
                </c:pt>
                <c:pt idx="10799">
                  <c:v>0.84099999999999997</c:v>
                </c:pt>
                <c:pt idx="10800">
                  <c:v>0.84099999999999997</c:v>
                </c:pt>
                <c:pt idx="10801">
                  <c:v>0.84099999999999997</c:v>
                </c:pt>
                <c:pt idx="10802">
                  <c:v>0.84</c:v>
                </c:pt>
                <c:pt idx="10803">
                  <c:v>0.84</c:v>
                </c:pt>
                <c:pt idx="10804">
                  <c:v>0.84099999999999997</c:v>
                </c:pt>
                <c:pt idx="10805">
                  <c:v>0.84099999999999997</c:v>
                </c:pt>
                <c:pt idx="10806">
                  <c:v>0.84</c:v>
                </c:pt>
                <c:pt idx="10807">
                  <c:v>0.84099999999999997</c:v>
                </c:pt>
                <c:pt idx="10808">
                  <c:v>0.83899999999999997</c:v>
                </c:pt>
                <c:pt idx="10809">
                  <c:v>0.84</c:v>
                </c:pt>
                <c:pt idx="10810">
                  <c:v>0.84</c:v>
                </c:pt>
                <c:pt idx="10811">
                  <c:v>0.84099999999999997</c:v>
                </c:pt>
                <c:pt idx="10812">
                  <c:v>0.84</c:v>
                </c:pt>
                <c:pt idx="10813">
                  <c:v>0.83799999999999997</c:v>
                </c:pt>
                <c:pt idx="10814">
                  <c:v>0.83899999999999997</c:v>
                </c:pt>
                <c:pt idx="10815">
                  <c:v>0.83899999999999997</c:v>
                </c:pt>
                <c:pt idx="10816">
                  <c:v>0.83899999999999997</c:v>
                </c:pt>
                <c:pt idx="10817">
                  <c:v>0.83899999999999997</c:v>
                </c:pt>
                <c:pt idx="10818">
                  <c:v>0.84</c:v>
                </c:pt>
                <c:pt idx="10819">
                  <c:v>0.83899999999999997</c:v>
                </c:pt>
                <c:pt idx="10820">
                  <c:v>0.83899999999999997</c:v>
                </c:pt>
                <c:pt idx="10821">
                  <c:v>0.84</c:v>
                </c:pt>
                <c:pt idx="10822">
                  <c:v>0.84</c:v>
                </c:pt>
                <c:pt idx="10823">
                  <c:v>0.83799999999999997</c:v>
                </c:pt>
                <c:pt idx="10824">
                  <c:v>0.83799999999999997</c:v>
                </c:pt>
                <c:pt idx="10825">
                  <c:v>0.83899999999999997</c:v>
                </c:pt>
                <c:pt idx="10826">
                  <c:v>0.83899999999999997</c:v>
                </c:pt>
                <c:pt idx="10827">
                  <c:v>0.83899999999999997</c:v>
                </c:pt>
                <c:pt idx="10828">
                  <c:v>0.84</c:v>
                </c:pt>
                <c:pt idx="10829">
                  <c:v>0.84099999999999997</c:v>
                </c:pt>
                <c:pt idx="10830">
                  <c:v>0.83899999999999997</c:v>
                </c:pt>
                <c:pt idx="10831">
                  <c:v>0.83899999999999997</c:v>
                </c:pt>
                <c:pt idx="10832">
                  <c:v>0.84</c:v>
                </c:pt>
                <c:pt idx="10833">
                  <c:v>0.83899999999999997</c:v>
                </c:pt>
                <c:pt idx="10834">
                  <c:v>0.84</c:v>
                </c:pt>
                <c:pt idx="10835">
                  <c:v>0.84099999999999997</c:v>
                </c:pt>
                <c:pt idx="10836">
                  <c:v>0.84</c:v>
                </c:pt>
                <c:pt idx="10837">
                  <c:v>0.84</c:v>
                </c:pt>
                <c:pt idx="10838">
                  <c:v>0.83899999999999997</c:v>
                </c:pt>
                <c:pt idx="10839">
                  <c:v>0.83899999999999997</c:v>
                </c:pt>
                <c:pt idx="10840">
                  <c:v>0.83899999999999997</c:v>
                </c:pt>
                <c:pt idx="10841">
                  <c:v>0.83899999999999997</c:v>
                </c:pt>
                <c:pt idx="10842">
                  <c:v>0.83799999999999997</c:v>
                </c:pt>
                <c:pt idx="10843">
                  <c:v>0.83899999999999997</c:v>
                </c:pt>
                <c:pt idx="10844">
                  <c:v>0.83899999999999997</c:v>
                </c:pt>
                <c:pt idx="10845">
                  <c:v>0.84</c:v>
                </c:pt>
                <c:pt idx="10846">
                  <c:v>0.83899999999999997</c:v>
                </c:pt>
                <c:pt idx="10847">
                  <c:v>0.83899999999999997</c:v>
                </c:pt>
                <c:pt idx="10848">
                  <c:v>0.83799999999999997</c:v>
                </c:pt>
                <c:pt idx="10849">
                  <c:v>0.84</c:v>
                </c:pt>
                <c:pt idx="10850">
                  <c:v>0.83899999999999997</c:v>
                </c:pt>
                <c:pt idx="10851">
                  <c:v>0.83899999999999997</c:v>
                </c:pt>
                <c:pt idx="10852">
                  <c:v>0.84</c:v>
                </c:pt>
                <c:pt idx="10853">
                  <c:v>0.84</c:v>
                </c:pt>
                <c:pt idx="10854">
                  <c:v>0.83799999999999997</c:v>
                </c:pt>
                <c:pt idx="10855">
                  <c:v>0.83799999999999997</c:v>
                </c:pt>
                <c:pt idx="10856">
                  <c:v>0.84</c:v>
                </c:pt>
                <c:pt idx="10857">
                  <c:v>0.84</c:v>
                </c:pt>
                <c:pt idx="10858">
                  <c:v>0.83799999999999997</c:v>
                </c:pt>
                <c:pt idx="10859">
                  <c:v>0.84</c:v>
                </c:pt>
                <c:pt idx="10860">
                  <c:v>0.83899999999999997</c:v>
                </c:pt>
                <c:pt idx="10861">
                  <c:v>0.83899999999999997</c:v>
                </c:pt>
                <c:pt idx="10862">
                  <c:v>0.83799999999999997</c:v>
                </c:pt>
                <c:pt idx="10863">
                  <c:v>0.83799999999999997</c:v>
                </c:pt>
                <c:pt idx="10864">
                  <c:v>0.83799999999999997</c:v>
                </c:pt>
                <c:pt idx="10865">
                  <c:v>0.83799999999999997</c:v>
                </c:pt>
                <c:pt idx="10866">
                  <c:v>0.83799999999999997</c:v>
                </c:pt>
                <c:pt idx="10867">
                  <c:v>0.83899999999999997</c:v>
                </c:pt>
                <c:pt idx="10868">
                  <c:v>0.83899999999999997</c:v>
                </c:pt>
                <c:pt idx="10869">
                  <c:v>0.83899999999999997</c:v>
                </c:pt>
                <c:pt idx="10870">
                  <c:v>0.83899999999999997</c:v>
                </c:pt>
                <c:pt idx="10871">
                  <c:v>0.86599999999999999</c:v>
                </c:pt>
                <c:pt idx="10872">
                  <c:v>0.96399999999999997</c:v>
                </c:pt>
                <c:pt idx="10873">
                  <c:v>0.99299999999999999</c:v>
                </c:pt>
                <c:pt idx="10874">
                  <c:v>1.01</c:v>
                </c:pt>
                <c:pt idx="10875">
                  <c:v>1.0209999999999999</c:v>
                </c:pt>
                <c:pt idx="10876">
                  <c:v>1.0009999999999999</c:v>
                </c:pt>
                <c:pt idx="10877">
                  <c:v>0.88200000000000001</c:v>
                </c:pt>
                <c:pt idx="10878">
                  <c:v>0.85899999999999999</c:v>
                </c:pt>
                <c:pt idx="10879">
                  <c:v>0.84799999999999998</c:v>
                </c:pt>
                <c:pt idx="10880">
                  <c:v>0.84</c:v>
                </c:pt>
                <c:pt idx="10881">
                  <c:v>0.83799999999999997</c:v>
                </c:pt>
                <c:pt idx="10882">
                  <c:v>0.83499999999999996</c:v>
                </c:pt>
                <c:pt idx="10883">
                  <c:v>0.83399999999999996</c:v>
                </c:pt>
                <c:pt idx="10884">
                  <c:v>0.83499999999999996</c:v>
                </c:pt>
                <c:pt idx="10885">
                  <c:v>0.83399999999999996</c:v>
                </c:pt>
                <c:pt idx="10886">
                  <c:v>0.83399999999999996</c:v>
                </c:pt>
                <c:pt idx="10887">
                  <c:v>0.83399999999999996</c:v>
                </c:pt>
                <c:pt idx="10888">
                  <c:v>0.83499999999999996</c:v>
                </c:pt>
                <c:pt idx="10889">
                  <c:v>0.83499999999999996</c:v>
                </c:pt>
                <c:pt idx="10890">
                  <c:v>0.83399999999999996</c:v>
                </c:pt>
                <c:pt idx="10891">
                  <c:v>0.83499999999999996</c:v>
                </c:pt>
                <c:pt idx="10892">
                  <c:v>0.83499999999999996</c:v>
                </c:pt>
                <c:pt idx="10893">
                  <c:v>0.83499999999999996</c:v>
                </c:pt>
                <c:pt idx="10894">
                  <c:v>0.83499999999999996</c:v>
                </c:pt>
                <c:pt idx="10895">
                  <c:v>0.83399999999999996</c:v>
                </c:pt>
                <c:pt idx="10896">
                  <c:v>0.83499999999999996</c:v>
                </c:pt>
                <c:pt idx="10897">
                  <c:v>0.83499999999999996</c:v>
                </c:pt>
                <c:pt idx="10898">
                  <c:v>0.83599999999999997</c:v>
                </c:pt>
                <c:pt idx="10899">
                  <c:v>0.83499999999999996</c:v>
                </c:pt>
                <c:pt idx="10900">
                  <c:v>0.83499999999999996</c:v>
                </c:pt>
                <c:pt idx="10901">
                  <c:v>0.83599999999999997</c:v>
                </c:pt>
                <c:pt idx="10902">
                  <c:v>0.83399999999999996</c:v>
                </c:pt>
                <c:pt idx="10903">
                  <c:v>0.83599999999999997</c:v>
                </c:pt>
                <c:pt idx="10904">
                  <c:v>0.83599999999999997</c:v>
                </c:pt>
                <c:pt idx="10905">
                  <c:v>0.83599999999999997</c:v>
                </c:pt>
                <c:pt idx="10906">
                  <c:v>0.83499999999999996</c:v>
                </c:pt>
                <c:pt idx="10907">
                  <c:v>0.83599999999999997</c:v>
                </c:pt>
                <c:pt idx="10908">
                  <c:v>0.83799999999999997</c:v>
                </c:pt>
                <c:pt idx="10909">
                  <c:v>0.83799999999999997</c:v>
                </c:pt>
                <c:pt idx="10910">
                  <c:v>0.83799999999999997</c:v>
                </c:pt>
                <c:pt idx="10911">
                  <c:v>0.83799999999999997</c:v>
                </c:pt>
                <c:pt idx="10912">
                  <c:v>0.83599999999999997</c:v>
                </c:pt>
                <c:pt idx="10913">
                  <c:v>0.83599999999999997</c:v>
                </c:pt>
                <c:pt idx="10914">
                  <c:v>0.83599999999999997</c:v>
                </c:pt>
                <c:pt idx="10915">
                  <c:v>0.83799999999999997</c:v>
                </c:pt>
                <c:pt idx="10916">
                  <c:v>0.83899999999999997</c:v>
                </c:pt>
                <c:pt idx="10917">
                  <c:v>0.83499999999999996</c:v>
                </c:pt>
                <c:pt idx="10918">
                  <c:v>0.83799999999999997</c:v>
                </c:pt>
                <c:pt idx="10919">
                  <c:v>0.83499999999999996</c:v>
                </c:pt>
                <c:pt idx="10920">
                  <c:v>0.83599999999999997</c:v>
                </c:pt>
                <c:pt idx="10921">
                  <c:v>0.83399999999999996</c:v>
                </c:pt>
                <c:pt idx="10922">
                  <c:v>0.83599999999999997</c:v>
                </c:pt>
                <c:pt idx="10923">
                  <c:v>0.83499999999999996</c:v>
                </c:pt>
                <c:pt idx="10924">
                  <c:v>0.83599999999999997</c:v>
                </c:pt>
                <c:pt idx="10925">
                  <c:v>0.83599999999999997</c:v>
                </c:pt>
                <c:pt idx="10926">
                  <c:v>0.83599999999999997</c:v>
                </c:pt>
                <c:pt idx="10927">
                  <c:v>0.83599999999999997</c:v>
                </c:pt>
                <c:pt idx="10928">
                  <c:v>0.83499999999999996</c:v>
                </c:pt>
                <c:pt idx="10929">
                  <c:v>0.83799999999999997</c:v>
                </c:pt>
                <c:pt idx="10930">
                  <c:v>0.83599999999999997</c:v>
                </c:pt>
                <c:pt idx="10931">
                  <c:v>0.83499999999999996</c:v>
                </c:pt>
                <c:pt idx="10932">
                  <c:v>0.83599999999999997</c:v>
                </c:pt>
                <c:pt idx="10933">
                  <c:v>0.83799999999999997</c:v>
                </c:pt>
                <c:pt idx="10934">
                  <c:v>0.83599999999999997</c:v>
                </c:pt>
                <c:pt idx="10935">
                  <c:v>0.83799999999999997</c:v>
                </c:pt>
                <c:pt idx="10936">
                  <c:v>0.83799999999999997</c:v>
                </c:pt>
                <c:pt idx="10937">
                  <c:v>0.83499999999999996</c:v>
                </c:pt>
                <c:pt idx="10938">
                  <c:v>0.83599999999999997</c:v>
                </c:pt>
                <c:pt idx="10939">
                  <c:v>0.83799999999999997</c:v>
                </c:pt>
                <c:pt idx="10940">
                  <c:v>0.83799999999999997</c:v>
                </c:pt>
                <c:pt idx="10941">
                  <c:v>0.83799999999999997</c:v>
                </c:pt>
                <c:pt idx="10942">
                  <c:v>0.83599999999999997</c:v>
                </c:pt>
                <c:pt idx="10943">
                  <c:v>0.83799999999999997</c:v>
                </c:pt>
                <c:pt idx="10944">
                  <c:v>0.83599999999999997</c:v>
                </c:pt>
                <c:pt idx="10945">
                  <c:v>0.83599999999999997</c:v>
                </c:pt>
                <c:pt idx="10946">
                  <c:v>0.83799999999999997</c:v>
                </c:pt>
                <c:pt idx="10947">
                  <c:v>0.83499999999999996</c:v>
                </c:pt>
                <c:pt idx="10948">
                  <c:v>0.83799999999999997</c:v>
                </c:pt>
                <c:pt idx="10949">
                  <c:v>0.83499999999999996</c:v>
                </c:pt>
                <c:pt idx="10950">
                  <c:v>0.83599999999999997</c:v>
                </c:pt>
                <c:pt idx="10951">
                  <c:v>0.83499999999999996</c:v>
                </c:pt>
                <c:pt idx="10952">
                  <c:v>0.83899999999999997</c:v>
                </c:pt>
                <c:pt idx="10953">
                  <c:v>0.83799999999999997</c:v>
                </c:pt>
                <c:pt idx="10954">
                  <c:v>0.83599999999999997</c:v>
                </c:pt>
                <c:pt idx="10955">
                  <c:v>0.83499999999999996</c:v>
                </c:pt>
                <c:pt idx="10956">
                  <c:v>0.83599999999999997</c:v>
                </c:pt>
                <c:pt idx="10957">
                  <c:v>0.83899999999999997</c:v>
                </c:pt>
                <c:pt idx="10958">
                  <c:v>0.83799999999999997</c:v>
                </c:pt>
                <c:pt idx="10959">
                  <c:v>0.83799999999999997</c:v>
                </c:pt>
                <c:pt idx="10960">
                  <c:v>0.83599999999999997</c:v>
                </c:pt>
                <c:pt idx="10961">
                  <c:v>0.83599999999999997</c:v>
                </c:pt>
                <c:pt idx="10962">
                  <c:v>0.83799999999999997</c:v>
                </c:pt>
                <c:pt idx="10963">
                  <c:v>0.83599999999999997</c:v>
                </c:pt>
                <c:pt idx="10964">
                  <c:v>0.83599999999999997</c:v>
                </c:pt>
                <c:pt idx="10965">
                  <c:v>0.83499999999999996</c:v>
                </c:pt>
                <c:pt idx="10966">
                  <c:v>0.83599999999999997</c:v>
                </c:pt>
                <c:pt idx="10967">
                  <c:v>0.83599999999999997</c:v>
                </c:pt>
                <c:pt idx="10968">
                  <c:v>0.83799999999999997</c:v>
                </c:pt>
                <c:pt idx="10969">
                  <c:v>0.83599999999999997</c:v>
                </c:pt>
                <c:pt idx="10970">
                  <c:v>0.83499999999999996</c:v>
                </c:pt>
                <c:pt idx="10971">
                  <c:v>0.83899999999999997</c:v>
                </c:pt>
                <c:pt idx="10972">
                  <c:v>0.83399999999999996</c:v>
                </c:pt>
                <c:pt idx="10973">
                  <c:v>0.83599999999999997</c:v>
                </c:pt>
                <c:pt idx="10974">
                  <c:v>0.83599999999999997</c:v>
                </c:pt>
                <c:pt idx="10975">
                  <c:v>0.83599999999999997</c:v>
                </c:pt>
                <c:pt idx="10976">
                  <c:v>0.83599999999999997</c:v>
                </c:pt>
                <c:pt idx="10977">
                  <c:v>0.83499999999999996</c:v>
                </c:pt>
                <c:pt idx="10978">
                  <c:v>0.83599999999999997</c:v>
                </c:pt>
                <c:pt idx="10979">
                  <c:v>0.83599999999999997</c:v>
                </c:pt>
                <c:pt idx="10980">
                  <c:v>0.83499999999999996</c:v>
                </c:pt>
                <c:pt idx="10981">
                  <c:v>0.83599999999999997</c:v>
                </c:pt>
                <c:pt idx="10982">
                  <c:v>0.83599999999999997</c:v>
                </c:pt>
                <c:pt idx="10983">
                  <c:v>0.83499999999999996</c:v>
                </c:pt>
                <c:pt idx="10984">
                  <c:v>0.83799999999999997</c:v>
                </c:pt>
                <c:pt idx="10985">
                  <c:v>0.83499999999999996</c:v>
                </c:pt>
                <c:pt idx="10986">
                  <c:v>0.83599999999999997</c:v>
                </c:pt>
                <c:pt idx="10987">
                  <c:v>0.83799999999999997</c:v>
                </c:pt>
                <c:pt idx="10988">
                  <c:v>0.83499999999999996</c:v>
                </c:pt>
                <c:pt idx="10989">
                  <c:v>0.83499999999999996</c:v>
                </c:pt>
                <c:pt idx="10990">
                  <c:v>0.83599999999999997</c:v>
                </c:pt>
                <c:pt idx="10991">
                  <c:v>0.83399999999999996</c:v>
                </c:pt>
                <c:pt idx="10992">
                  <c:v>0.83499999999999996</c:v>
                </c:pt>
                <c:pt idx="10993">
                  <c:v>0.83399999999999996</c:v>
                </c:pt>
                <c:pt idx="10994">
                  <c:v>0.83399999999999996</c:v>
                </c:pt>
                <c:pt idx="10995">
                  <c:v>0.83799999999999997</c:v>
                </c:pt>
                <c:pt idx="10996">
                  <c:v>0.83499999999999996</c:v>
                </c:pt>
                <c:pt idx="10997">
                  <c:v>0.83399999999999996</c:v>
                </c:pt>
                <c:pt idx="10998">
                  <c:v>0.83599999999999997</c:v>
                </c:pt>
                <c:pt idx="10999">
                  <c:v>0.83499999999999996</c:v>
                </c:pt>
                <c:pt idx="11000">
                  <c:v>0.83599999999999997</c:v>
                </c:pt>
                <c:pt idx="11001">
                  <c:v>0.83499999999999996</c:v>
                </c:pt>
                <c:pt idx="11002">
                  <c:v>0.83499999999999996</c:v>
                </c:pt>
                <c:pt idx="11003">
                  <c:v>0.83599999999999997</c:v>
                </c:pt>
                <c:pt idx="11004">
                  <c:v>0.83499999999999996</c:v>
                </c:pt>
                <c:pt idx="11005">
                  <c:v>0.83399999999999996</c:v>
                </c:pt>
                <c:pt idx="11006">
                  <c:v>0.83499999999999996</c:v>
                </c:pt>
                <c:pt idx="11007">
                  <c:v>0.83399999999999996</c:v>
                </c:pt>
                <c:pt idx="11008">
                  <c:v>0.83399999999999996</c:v>
                </c:pt>
                <c:pt idx="11009">
                  <c:v>0.83799999999999997</c:v>
                </c:pt>
                <c:pt idx="11010">
                  <c:v>0.83599999999999997</c:v>
                </c:pt>
                <c:pt idx="11011">
                  <c:v>0.83499999999999996</c:v>
                </c:pt>
                <c:pt idx="11012">
                  <c:v>0.83499999999999996</c:v>
                </c:pt>
                <c:pt idx="11013">
                  <c:v>0.83599999999999997</c:v>
                </c:pt>
                <c:pt idx="11014">
                  <c:v>0.83499999999999996</c:v>
                </c:pt>
                <c:pt idx="11015">
                  <c:v>0.83499999999999996</c:v>
                </c:pt>
                <c:pt idx="11016">
                  <c:v>0.83599999999999997</c:v>
                </c:pt>
                <c:pt idx="11017">
                  <c:v>0.83499999999999996</c:v>
                </c:pt>
                <c:pt idx="11018">
                  <c:v>0.83599999999999997</c:v>
                </c:pt>
                <c:pt idx="11019">
                  <c:v>0.83599999999999997</c:v>
                </c:pt>
                <c:pt idx="11020">
                  <c:v>0.83499999999999996</c:v>
                </c:pt>
                <c:pt idx="11021">
                  <c:v>0.83399999999999996</c:v>
                </c:pt>
                <c:pt idx="11022">
                  <c:v>0.83499999999999996</c:v>
                </c:pt>
                <c:pt idx="11023">
                  <c:v>0.83499999999999996</c:v>
                </c:pt>
                <c:pt idx="11024">
                  <c:v>0.83499999999999996</c:v>
                </c:pt>
                <c:pt idx="11025">
                  <c:v>0.83399999999999996</c:v>
                </c:pt>
                <c:pt idx="11026">
                  <c:v>0.83499999999999996</c:v>
                </c:pt>
                <c:pt idx="11027">
                  <c:v>0.83399999999999996</c:v>
                </c:pt>
                <c:pt idx="11028">
                  <c:v>0.83799999999999997</c:v>
                </c:pt>
                <c:pt idx="11029">
                  <c:v>0.83599999999999997</c:v>
                </c:pt>
                <c:pt idx="11030">
                  <c:v>0.83499999999999996</c:v>
                </c:pt>
                <c:pt idx="11031">
                  <c:v>0.83599999999999997</c:v>
                </c:pt>
                <c:pt idx="11032">
                  <c:v>0.83399999999999996</c:v>
                </c:pt>
                <c:pt idx="11033">
                  <c:v>0.83499999999999996</c:v>
                </c:pt>
                <c:pt idx="11034">
                  <c:v>0.83499999999999996</c:v>
                </c:pt>
                <c:pt idx="11035">
                  <c:v>0.83499999999999996</c:v>
                </c:pt>
                <c:pt idx="11036">
                  <c:v>0.83499999999999996</c:v>
                </c:pt>
                <c:pt idx="11037">
                  <c:v>0.83499999999999996</c:v>
                </c:pt>
                <c:pt idx="11038">
                  <c:v>0.83499999999999996</c:v>
                </c:pt>
                <c:pt idx="11039">
                  <c:v>0.83299999999999996</c:v>
                </c:pt>
                <c:pt idx="11040">
                  <c:v>0.83499999999999996</c:v>
                </c:pt>
                <c:pt idx="11041">
                  <c:v>0.83499999999999996</c:v>
                </c:pt>
                <c:pt idx="11042">
                  <c:v>0.83399999999999996</c:v>
                </c:pt>
                <c:pt idx="11043">
                  <c:v>0.83399999999999996</c:v>
                </c:pt>
                <c:pt idx="11044">
                  <c:v>0.83299999999999996</c:v>
                </c:pt>
                <c:pt idx="11045">
                  <c:v>0.83499999999999996</c:v>
                </c:pt>
                <c:pt idx="11046">
                  <c:v>0.83499999999999996</c:v>
                </c:pt>
                <c:pt idx="11047">
                  <c:v>0.83499999999999996</c:v>
                </c:pt>
                <c:pt idx="11048">
                  <c:v>0.83499999999999996</c:v>
                </c:pt>
                <c:pt idx="11049">
                  <c:v>0.83599999999999997</c:v>
                </c:pt>
                <c:pt idx="11050">
                  <c:v>0.83399999999999996</c:v>
                </c:pt>
                <c:pt idx="11051">
                  <c:v>0.83299999999999996</c:v>
                </c:pt>
                <c:pt idx="11052">
                  <c:v>0.83499999999999996</c:v>
                </c:pt>
                <c:pt idx="11053">
                  <c:v>0.83399999999999996</c:v>
                </c:pt>
                <c:pt idx="11054">
                  <c:v>0.83399999999999996</c:v>
                </c:pt>
                <c:pt idx="11055">
                  <c:v>0.83299999999999996</c:v>
                </c:pt>
                <c:pt idx="11056">
                  <c:v>0.83399999999999996</c:v>
                </c:pt>
                <c:pt idx="11057">
                  <c:v>0.83399999999999996</c:v>
                </c:pt>
                <c:pt idx="11058">
                  <c:v>0.83399999999999996</c:v>
                </c:pt>
                <c:pt idx="11059">
                  <c:v>0.83499999999999996</c:v>
                </c:pt>
                <c:pt idx="11060">
                  <c:v>0.83399999999999996</c:v>
                </c:pt>
                <c:pt idx="11061">
                  <c:v>0.83399999999999996</c:v>
                </c:pt>
                <c:pt idx="11062">
                  <c:v>0.83099999999999996</c:v>
                </c:pt>
                <c:pt idx="11063">
                  <c:v>0.83299999999999996</c:v>
                </c:pt>
                <c:pt idx="11064">
                  <c:v>0.83499999999999996</c:v>
                </c:pt>
                <c:pt idx="11065">
                  <c:v>0.83399999999999996</c:v>
                </c:pt>
                <c:pt idx="11066">
                  <c:v>0.83399999999999996</c:v>
                </c:pt>
                <c:pt idx="11067">
                  <c:v>0.83499999999999996</c:v>
                </c:pt>
                <c:pt idx="11068">
                  <c:v>0.83399999999999996</c:v>
                </c:pt>
                <c:pt idx="11069">
                  <c:v>0.83399999999999996</c:v>
                </c:pt>
                <c:pt idx="11070">
                  <c:v>0.83499999999999996</c:v>
                </c:pt>
                <c:pt idx="11071">
                  <c:v>0.83499999999999996</c:v>
                </c:pt>
                <c:pt idx="11072">
                  <c:v>0.83299999999999996</c:v>
                </c:pt>
                <c:pt idx="11073">
                  <c:v>0.83399999999999996</c:v>
                </c:pt>
                <c:pt idx="11074">
                  <c:v>0.83499999999999996</c:v>
                </c:pt>
                <c:pt idx="11075">
                  <c:v>0.83299999999999996</c:v>
                </c:pt>
                <c:pt idx="11076">
                  <c:v>0.83499999999999996</c:v>
                </c:pt>
                <c:pt idx="11077">
                  <c:v>0.83399999999999996</c:v>
                </c:pt>
                <c:pt idx="11078">
                  <c:v>0.83399999999999996</c:v>
                </c:pt>
                <c:pt idx="11079">
                  <c:v>0.83499999999999996</c:v>
                </c:pt>
                <c:pt idx="11080">
                  <c:v>0.83399999999999996</c:v>
                </c:pt>
                <c:pt idx="11081">
                  <c:v>0.83299999999999996</c:v>
                </c:pt>
                <c:pt idx="11082">
                  <c:v>0.83399999999999996</c:v>
                </c:pt>
                <c:pt idx="11083">
                  <c:v>0.83399999999999996</c:v>
                </c:pt>
                <c:pt idx="11084">
                  <c:v>0.83499999999999996</c:v>
                </c:pt>
                <c:pt idx="11085">
                  <c:v>0.83299999999999996</c:v>
                </c:pt>
                <c:pt idx="11086">
                  <c:v>0.83399999999999996</c:v>
                </c:pt>
                <c:pt idx="11087">
                  <c:v>0.83499999999999996</c:v>
                </c:pt>
                <c:pt idx="11088">
                  <c:v>0.83499999999999996</c:v>
                </c:pt>
                <c:pt idx="11089">
                  <c:v>0.83399999999999996</c:v>
                </c:pt>
                <c:pt idx="11090">
                  <c:v>0.83499999999999996</c:v>
                </c:pt>
                <c:pt idx="11091">
                  <c:v>0.83399999999999996</c:v>
                </c:pt>
                <c:pt idx="11092">
                  <c:v>0.83499999999999996</c:v>
                </c:pt>
                <c:pt idx="11093">
                  <c:v>0.83499999999999996</c:v>
                </c:pt>
                <c:pt idx="11094">
                  <c:v>0.83399999999999996</c:v>
                </c:pt>
                <c:pt idx="11095">
                  <c:v>0.83299999999999996</c:v>
                </c:pt>
                <c:pt idx="11096">
                  <c:v>0.83299999999999996</c:v>
                </c:pt>
                <c:pt idx="11097">
                  <c:v>0.83399999999999996</c:v>
                </c:pt>
                <c:pt idx="11098">
                  <c:v>0.83299999999999996</c:v>
                </c:pt>
                <c:pt idx="11099">
                  <c:v>0.83399999999999996</c:v>
                </c:pt>
                <c:pt idx="11100">
                  <c:v>0.83299999999999996</c:v>
                </c:pt>
                <c:pt idx="11101">
                  <c:v>0.83399999999999996</c:v>
                </c:pt>
                <c:pt idx="11102">
                  <c:v>0.83499999999999996</c:v>
                </c:pt>
                <c:pt idx="11103">
                  <c:v>0.83399999999999996</c:v>
                </c:pt>
                <c:pt idx="11104">
                  <c:v>0.83299999999999996</c:v>
                </c:pt>
                <c:pt idx="11105">
                  <c:v>0.83499999999999996</c:v>
                </c:pt>
                <c:pt idx="11106">
                  <c:v>0.83499999999999996</c:v>
                </c:pt>
                <c:pt idx="11107">
                  <c:v>0.83299999999999996</c:v>
                </c:pt>
                <c:pt idx="11108">
                  <c:v>0.83399999999999996</c:v>
                </c:pt>
                <c:pt idx="11109">
                  <c:v>0.83299999999999996</c:v>
                </c:pt>
                <c:pt idx="11110">
                  <c:v>0.83399999999999996</c:v>
                </c:pt>
                <c:pt idx="11111">
                  <c:v>0.83499999999999996</c:v>
                </c:pt>
                <c:pt idx="11112">
                  <c:v>0.83499999999999996</c:v>
                </c:pt>
                <c:pt idx="11113">
                  <c:v>0.83399999999999996</c:v>
                </c:pt>
                <c:pt idx="11114">
                  <c:v>0.83299999999999996</c:v>
                </c:pt>
                <c:pt idx="11115">
                  <c:v>0.83399999999999996</c:v>
                </c:pt>
                <c:pt idx="11116">
                  <c:v>0.83299999999999996</c:v>
                </c:pt>
                <c:pt idx="11117">
                  <c:v>0.83299999999999996</c:v>
                </c:pt>
                <c:pt idx="11118">
                  <c:v>0.83399999999999996</c:v>
                </c:pt>
                <c:pt idx="11119">
                  <c:v>0.83299999999999996</c:v>
                </c:pt>
                <c:pt idx="11120">
                  <c:v>0.83399999999999996</c:v>
                </c:pt>
                <c:pt idx="11121">
                  <c:v>0.83399999999999996</c:v>
                </c:pt>
                <c:pt idx="11122">
                  <c:v>0.83299999999999996</c:v>
                </c:pt>
                <c:pt idx="11123">
                  <c:v>0.83499999999999996</c:v>
                </c:pt>
                <c:pt idx="11124">
                  <c:v>0.83299999999999996</c:v>
                </c:pt>
                <c:pt idx="11125">
                  <c:v>0.83499999999999996</c:v>
                </c:pt>
                <c:pt idx="11126">
                  <c:v>0.83399999999999996</c:v>
                </c:pt>
                <c:pt idx="11127">
                  <c:v>0.83399999999999996</c:v>
                </c:pt>
                <c:pt idx="11128">
                  <c:v>0.83499999999999996</c:v>
                </c:pt>
                <c:pt idx="11129">
                  <c:v>0.83099999999999996</c:v>
                </c:pt>
                <c:pt idx="11130">
                  <c:v>0.83399999999999996</c:v>
                </c:pt>
                <c:pt idx="11131">
                  <c:v>0.83299999999999996</c:v>
                </c:pt>
                <c:pt idx="11132">
                  <c:v>0.83299999999999996</c:v>
                </c:pt>
                <c:pt idx="11133">
                  <c:v>0.83399999999999996</c:v>
                </c:pt>
                <c:pt idx="11134">
                  <c:v>0.83299999999999996</c:v>
                </c:pt>
                <c:pt idx="11135">
                  <c:v>0.83399999999999996</c:v>
                </c:pt>
                <c:pt idx="11136">
                  <c:v>0.83099999999999996</c:v>
                </c:pt>
                <c:pt idx="11137">
                  <c:v>0.83499999999999996</c:v>
                </c:pt>
                <c:pt idx="11138">
                  <c:v>0.83399999999999996</c:v>
                </c:pt>
                <c:pt idx="11139">
                  <c:v>0.83299999999999996</c:v>
                </c:pt>
                <c:pt idx="11140">
                  <c:v>0.83299999999999996</c:v>
                </c:pt>
                <c:pt idx="11141">
                  <c:v>0.83299999999999996</c:v>
                </c:pt>
                <c:pt idx="11142">
                  <c:v>0.83099999999999996</c:v>
                </c:pt>
                <c:pt idx="11143">
                  <c:v>0.83099999999999996</c:v>
                </c:pt>
                <c:pt idx="11144">
                  <c:v>0.83399999999999996</c:v>
                </c:pt>
                <c:pt idx="11145">
                  <c:v>0.83299999999999996</c:v>
                </c:pt>
                <c:pt idx="11146">
                  <c:v>0.83399999999999996</c:v>
                </c:pt>
                <c:pt idx="11147">
                  <c:v>0.83399999999999996</c:v>
                </c:pt>
                <c:pt idx="11148">
                  <c:v>0.83399999999999996</c:v>
                </c:pt>
                <c:pt idx="11149">
                  <c:v>0.83499999999999996</c:v>
                </c:pt>
                <c:pt idx="11150">
                  <c:v>0.83299999999999996</c:v>
                </c:pt>
                <c:pt idx="11151">
                  <c:v>0.83499999999999996</c:v>
                </c:pt>
                <c:pt idx="11152">
                  <c:v>0.83399999999999996</c:v>
                </c:pt>
                <c:pt idx="11153">
                  <c:v>0.83299999999999996</c:v>
                </c:pt>
                <c:pt idx="11154">
                  <c:v>0.83099999999999996</c:v>
                </c:pt>
                <c:pt idx="11155">
                  <c:v>0.83299999999999996</c:v>
                </c:pt>
                <c:pt idx="11156">
                  <c:v>0.83299999999999996</c:v>
                </c:pt>
                <c:pt idx="11157">
                  <c:v>0.83099999999999996</c:v>
                </c:pt>
                <c:pt idx="11158">
                  <c:v>0.83399999999999996</c:v>
                </c:pt>
                <c:pt idx="11159">
                  <c:v>0.83299999999999996</c:v>
                </c:pt>
                <c:pt idx="11160">
                  <c:v>0.83099999999999996</c:v>
                </c:pt>
                <c:pt idx="11161">
                  <c:v>0.83299999999999996</c:v>
                </c:pt>
                <c:pt idx="11162">
                  <c:v>0.83099999999999996</c:v>
                </c:pt>
                <c:pt idx="11163">
                  <c:v>0.83099999999999996</c:v>
                </c:pt>
                <c:pt idx="11164">
                  <c:v>0.83299999999999996</c:v>
                </c:pt>
                <c:pt idx="11165">
                  <c:v>0.83299999999999996</c:v>
                </c:pt>
                <c:pt idx="11166">
                  <c:v>0.83299999999999996</c:v>
                </c:pt>
                <c:pt idx="11167">
                  <c:v>0.83099999999999996</c:v>
                </c:pt>
                <c:pt idx="11168">
                  <c:v>0.83299999999999996</c:v>
                </c:pt>
                <c:pt idx="11169">
                  <c:v>0.83299999999999996</c:v>
                </c:pt>
                <c:pt idx="11170">
                  <c:v>0.83299999999999996</c:v>
                </c:pt>
                <c:pt idx="11171">
                  <c:v>0.83</c:v>
                </c:pt>
                <c:pt idx="11172">
                  <c:v>0.83099999999999996</c:v>
                </c:pt>
                <c:pt idx="11173">
                  <c:v>0.83099999999999996</c:v>
                </c:pt>
                <c:pt idx="11174">
                  <c:v>0.83099999999999996</c:v>
                </c:pt>
                <c:pt idx="11175">
                  <c:v>0.83099999999999996</c:v>
                </c:pt>
                <c:pt idx="11176">
                  <c:v>0.83099999999999996</c:v>
                </c:pt>
                <c:pt idx="11177">
                  <c:v>0.83299999999999996</c:v>
                </c:pt>
                <c:pt idx="11178">
                  <c:v>0.83299999999999996</c:v>
                </c:pt>
                <c:pt idx="11179">
                  <c:v>0.83299999999999996</c:v>
                </c:pt>
                <c:pt idx="11180">
                  <c:v>0.83499999999999996</c:v>
                </c:pt>
                <c:pt idx="11181">
                  <c:v>0.83099999999999996</c:v>
                </c:pt>
                <c:pt idx="11182">
                  <c:v>0.83499999999999996</c:v>
                </c:pt>
                <c:pt idx="11183">
                  <c:v>0.83299999999999996</c:v>
                </c:pt>
                <c:pt idx="11184">
                  <c:v>0.83299999999999996</c:v>
                </c:pt>
                <c:pt idx="11185">
                  <c:v>0.83099999999999996</c:v>
                </c:pt>
                <c:pt idx="11186">
                  <c:v>0.83299999999999996</c:v>
                </c:pt>
                <c:pt idx="11187">
                  <c:v>0.83099999999999996</c:v>
                </c:pt>
                <c:pt idx="11188">
                  <c:v>0.83299999999999996</c:v>
                </c:pt>
                <c:pt idx="11189">
                  <c:v>0.83399999999999996</c:v>
                </c:pt>
                <c:pt idx="11190">
                  <c:v>0.83399999999999996</c:v>
                </c:pt>
                <c:pt idx="11191">
                  <c:v>0.83399999999999996</c:v>
                </c:pt>
                <c:pt idx="11192">
                  <c:v>0.83299999999999996</c:v>
                </c:pt>
                <c:pt idx="11193">
                  <c:v>0.83299999999999996</c:v>
                </c:pt>
                <c:pt idx="11194">
                  <c:v>0.83299999999999996</c:v>
                </c:pt>
                <c:pt idx="11195">
                  <c:v>0.83299999999999996</c:v>
                </c:pt>
                <c:pt idx="11196">
                  <c:v>0.83299999999999996</c:v>
                </c:pt>
                <c:pt idx="11197">
                  <c:v>0.83299999999999996</c:v>
                </c:pt>
                <c:pt idx="11198">
                  <c:v>0.83299999999999996</c:v>
                </c:pt>
                <c:pt idx="11199">
                  <c:v>0.83299999999999996</c:v>
                </c:pt>
                <c:pt idx="11200">
                  <c:v>0.83099999999999996</c:v>
                </c:pt>
                <c:pt idx="11201">
                  <c:v>0.93799999999999994</c:v>
                </c:pt>
                <c:pt idx="11202">
                  <c:v>0.97299999999999998</c:v>
                </c:pt>
                <c:pt idx="11203">
                  <c:v>0.99399999999999999</c:v>
                </c:pt>
                <c:pt idx="11204">
                  <c:v>1.006</c:v>
                </c:pt>
                <c:pt idx="11205">
                  <c:v>1.012</c:v>
                </c:pt>
                <c:pt idx="11206">
                  <c:v>0.90100000000000002</c:v>
                </c:pt>
                <c:pt idx="11207">
                  <c:v>0.86099999999999999</c:v>
                </c:pt>
                <c:pt idx="11208">
                  <c:v>0.84499999999999997</c:v>
                </c:pt>
                <c:pt idx="11209">
                  <c:v>0.83899999999999997</c:v>
                </c:pt>
                <c:pt idx="11210">
                  <c:v>0.83299999999999996</c:v>
                </c:pt>
                <c:pt idx="11211">
                  <c:v>0.83299999999999996</c:v>
                </c:pt>
                <c:pt idx="11212">
                  <c:v>0.83</c:v>
                </c:pt>
                <c:pt idx="11213">
                  <c:v>0.82899999999999996</c:v>
                </c:pt>
                <c:pt idx="11214">
                  <c:v>0.82799999999999996</c:v>
                </c:pt>
                <c:pt idx="11215">
                  <c:v>0.83</c:v>
                </c:pt>
                <c:pt idx="11216">
                  <c:v>0.82899999999999996</c:v>
                </c:pt>
                <c:pt idx="11217">
                  <c:v>0.83</c:v>
                </c:pt>
                <c:pt idx="11218">
                  <c:v>0.82899999999999996</c:v>
                </c:pt>
                <c:pt idx="11219">
                  <c:v>0.82799999999999996</c:v>
                </c:pt>
                <c:pt idx="11220">
                  <c:v>0.82899999999999996</c:v>
                </c:pt>
                <c:pt idx="11221">
                  <c:v>0.82899999999999996</c:v>
                </c:pt>
                <c:pt idx="11222">
                  <c:v>0.83</c:v>
                </c:pt>
                <c:pt idx="11223">
                  <c:v>0.82899999999999996</c:v>
                </c:pt>
                <c:pt idx="11224">
                  <c:v>0.82899999999999996</c:v>
                </c:pt>
                <c:pt idx="11225">
                  <c:v>0.82899999999999996</c:v>
                </c:pt>
                <c:pt idx="11226">
                  <c:v>0.83099999999999996</c:v>
                </c:pt>
                <c:pt idx="11227">
                  <c:v>0.83</c:v>
                </c:pt>
                <c:pt idx="11228">
                  <c:v>0.83</c:v>
                </c:pt>
                <c:pt idx="11229">
                  <c:v>0.82899999999999996</c:v>
                </c:pt>
                <c:pt idx="11230">
                  <c:v>0.83</c:v>
                </c:pt>
                <c:pt idx="11231">
                  <c:v>0.83</c:v>
                </c:pt>
                <c:pt idx="11232">
                  <c:v>0.82899999999999996</c:v>
                </c:pt>
                <c:pt idx="11233">
                  <c:v>0.82899999999999996</c:v>
                </c:pt>
                <c:pt idx="11234">
                  <c:v>0.82899999999999996</c:v>
                </c:pt>
                <c:pt idx="11235">
                  <c:v>0.82899999999999996</c:v>
                </c:pt>
                <c:pt idx="11236">
                  <c:v>0.82899999999999996</c:v>
                </c:pt>
                <c:pt idx="11237">
                  <c:v>0.82899999999999996</c:v>
                </c:pt>
                <c:pt idx="11238">
                  <c:v>0.83099999999999996</c:v>
                </c:pt>
                <c:pt idx="11239">
                  <c:v>0.83099999999999996</c:v>
                </c:pt>
                <c:pt idx="11240">
                  <c:v>0.82899999999999996</c:v>
                </c:pt>
                <c:pt idx="11241">
                  <c:v>0.83</c:v>
                </c:pt>
                <c:pt idx="11242">
                  <c:v>0.83</c:v>
                </c:pt>
                <c:pt idx="11243">
                  <c:v>0.83099999999999996</c:v>
                </c:pt>
                <c:pt idx="11244">
                  <c:v>0.83299999999999996</c:v>
                </c:pt>
                <c:pt idx="11245">
                  <c:v>0.83099999999999996</c:v>
                </c:pt>
                <c:pt idx="11246">
                  <c:v>0.82899999999999996</c:v>
                </c:pt>
                <c:pt idx="11247">
                  <c:v>0.82899999999999996</c:v>
                </c:pt>
                <c:pt idx="11248">
                  <c:v>0.83099999999999996</c:v>
                </c:pt>
                <c:pt idx="11249">
                  <c:v>0.82799999999999996</c:v>
                </c:pt>
                <c:pt idx="11250">
                  <c:v>0.83099999999999996</c:v>
                </c:pt>
                <c:pt idx="11251">
                  <c:v>0.83</c:v>
                </c:pt>
                <c:pt idx="11252">
                  <c:v>0.82899999999999996</c:v>
                </c:pt>
                <c:pt idx="11253">
                  <c:v>0.83099999999999996</c:v>
                </c:pt>
                <c:pt idx="11254">
                  <c:v>0.83299999999999996</c:v>
                </c:pt>
                <c:pt idx="11255">
                  <c:v>0.83299999999999996</c:v>
                </c:pt>
                <c:pt idx="11256">
                  <c:v>0.83299999999999996</c:v>
                </c:pt>
                <c:pt idx="11257">
                  <c:v>0.83099999999999996</c:v>
                </c:pt>
                <c:pt idx="11258">
                  <c:v>0.83099999999999996</c:v>
                </c:pt>
                <c:pt idx="11259">
                  <c:v>0.83299999999999996</c:v>
                </c:pt>
                <c:pt idx="11260">
                  <c:v>0.83299999999999996</c:v>
                </c:pt>
                <c:pt idx="11261">
                  <c:v>0.83099999999999996</c:v>
                </c:pt>
                <c:pt idx="11262">
                  <c:v>0.83</c:v>
                </c:pt>
                <c:pt idx="11263">
                  <c:v>0.82899999999999996</c:v>
                </c:pt>
                <c:pt idx="11264">
                  <c:v>0.83</c:v>
                </c:pt>
                <c:pt idx="11265">
                  <c:v>0.82899999999999996</c:v>
                </c:pt>
                <c:pt idx="11266">
                  <c:v>0.83099999999999996</c:v>
                </c:pt>
                <c:pt idx="11267">
                  <c:v>0.83</c:v>
                </c:pt>
                <c:pt idx="11268">
                  <c:v>0.83099999999999996</c:v>
                </c:pt>
                <c:pt idx="11269">
                  <c:v>0.82899999999999996</c:v>
                </c:pt>
                <c:pt idx="11270">
                  <c:v>0.83099999999999996</c:v>
                </c:pt>
                <c:pt idx="11271">
                  <c:v>0.83</c:v>
                </c:pt>
                <c:pt idx="11272">
                  <c:v>0.82899999999999996</c:v>
                </c:pt>
                <c:pt idx="11273">
                  <c:v>0.83099999999999996</c:v>
                </c:pt>
                <c:pt idx="11274">
                  <c:v>0.83299999999999996</c:v>
                </c:pt>
                <c:pt idx="11275">
                  <c:v>0.82899999999999996</c:v>
                </c:pt>
                <c:pt idx="11276">
                  <c:v>0.83</c:v>
                </c:pt>
                <c:pt idx="11277">
                  <c:v>0.83</c:v>
                </c:pt>
                <c:pt idx="11278">
                  <c:v>0.83</c:v>
                </c:pt>
                <c:pt idx="11279">
                  <c:v>0.83</c:v>
                </c:pt>
                <c:pt idx="11280">
                  <c:v>0.82899999999999996</c:v>
                </c:pt>
                <c:pt idx="11281">
                  <c:v>0.82899999999999996</c:v>
                </c:pt>
                <c:pt idx="11282">
                  <c:v>0.82899999999999996</c:v>
                </c:pt>
                <c:pt idx="11283">
                  <c:v>0.83</c:v>
                </c:pt>
                <c:pt idx="11284">
                  <c:v>0.83299999999999996</c:v>
                </c:pt>
                <c:pt idx="11285">
                  <c:v>0.83</c:v>
                </c:pt>
                <c:pt idx="11286">
                  <c:v>0.83099999999999996</c:v>
                </c:pt>
                <c:pt idx="11287">
                  <c:v>0.83099999999999996</c:v>
                </c:pt>
                <c:pt idx="11288">
                  <c:v>0.83099999999999996</c:v>
                </c:pt>
                <c:pt idx="11289">
                  <c:v>0.83299999999999996</c:v>
                </c:pt>
                <c:pt idx="11290">
                  <c:v>0.83099999999999996</c:v>
                </c:pt>
                <c:pt idx="11291">
                  <c:v>0.82899999999999996</c:v>
                </c:pt>
                <c:pt idx="11292">
                  <c:v>0.82899999999999996</c:v>
                </c:pt>
                <c:pt idx="11293">
                  <c:v>0.83</c:v>
                </c:pt>
                <c:pt idx="11294">
                  <c:v>0.83</c:v>
                </c:pt>
                <c:pt idx="11295">
                  <c:v>0.83</c:v>
                </c:pt>
                <c:pt idx="11296">
                  <c:v>0.82899999999999996</c:v>
                </c:pt>
                <c:pt idx="11297">
                  <c:v>0.83</c:v>
                </c:pt>
                <c:pt idx="11298">
                  <c:v>0.83</c:v>
                </c:pt>
                <c:pt idx="11299">
                  <c:v>0.83</c:v>
                </c:pt>
                <c:pt idx="11300">
                  <c:v>0.83099999999999996</c:v>
                </c:pt>
                <c:pt idx="11301">
                  <c:v>0.83299999999999996</c:v>
                </c:pt>
                <c:pt idx="11302">
                  <c:v>0.83099999999999996</c:v>
                </c:pt>
                <c:pt idx="11303">
                  <c:v>0.83099999999999996</c:v>
                </c:pt>
                <c:pt idx="11304">
                  <c:v>0.83</c:v>
                </c:pt>
                <c:pt idx="11305">
                  <c:v>0.83</c:v>
                </c:pt>
                <c:pt idx="11306">
                  <c:v>0.83099999999999996</c:v>
                </c:pt>
                <c:pt idx="11307">
                  <c:v>0.83099999999999996</c:v>
                </c:pt>
                <c:pt idx="11308">
                  <c:v>0.83</c:v>
                </c:pt>
                <c:pt idx="11309">
                  <c:v>0.83</c:v>
                </c:pt>
                <c:pt idx="11310">
                  <c:v>0.82899999999999996</c:v>
                </c:pt>
                <c:pt idx="11311">
                  <c:v>0.82899999999999996</c:v>
                </c:pt>
                <c:pt idx="11312">
                  <c:v>0.83299999999999996</c:v>
                </c:pt>
                <c:pt idx="11313">
                  <c:v>0.83299999999999996</c:v>
                </c:pt>
                <c:pt idx="11314">
                  <c:v>0.83</c:v>
                </c:pt>
                <c:pt idx="11315">
                  <c:v>0.82899999999999996</c:v>
                </c:pt>
                <c:pt idx="11316">
                  <c:v>0.83</c:v>
                </c:pt>
                <c:pt idx="11317">
                  <c:v>0.83099999999999996</c:v>
                </c:pt>
                <c:pt idx="11318">
                  <c:v>0.83099999999999996</c:v>
                </c:pt>
                <c:pt idx="11319">
                  <c:v>0.82899999999999996</c:v>
                </c:pt>
                <c:pt idx="11320">
                  <c:v>0.83099999999999996</c:v>
                </c:pt>
                <c:pt idx="11321">
                  <c:v>0.83</c:v>
                </c:pt>
                <c:pt idx="11322">
                  <c:v>0.83099999999999996</c:v>
                </c:pt>
                <c:pt idx="11323">
                  <c:v>0.83099999999999996</c:v>
                </c:pt>
                <c:pt idx="11324">
                  <c:v>0.82899999999999996</c:v>
                </c:pt>
                <c:pt idx="11325">
                  <c:v>0.83099999999999996</c:v>
                </c:pt>
                <c:pt idx="11326">
                  <c:v>0.83299999999999996</c:v>
                </c:pt>
                <c:pt idx="11327">
                  <c:v>0.83</c:v>
                </c:pt>
                <c:pt idx="11328">
                  <c:v>0.83</c:v>
                </c:pt>
                <c:pt idx="11329">
                  <c:v>0.83</c:v>
                </c:pt>
                <c:pt idx="11330">
                  <c:v>0.83</c:v>
                </c:pt>
                <c:pt idx="11331">
                  <c:v>0.83099999999999996</c:v>
                </c:pt>
                <c:pt idx="11332">
                  <c:v>0.83</c:v>
                </c:pt>
                <c:pt idx="11333">
                  <c:v>0.83299999999999996</c:v>
                </c:pt>
                <c:pt idx="11334">
                  <c:v>0.83</c:v>
                </c:pt>
                <c:pt idx="11335">
                  <c:v>0.82799999999999996</c:v>
                </c:pt>
                <c:pt idx="11336">
                  <c:v>0.83099999999999996</c:v>
                </c:pt>
                <c:pt idx="11337">
                  <c:v>0.83</c:v>
                </c:pt>
                <c:pt idx="11338">
                  <c:v>0.83</c:v>
                </c:pt>
                <c:pt idx="11339">
                  <c:v>0.82899999999999996</c:v>
                </c:pt>
                <c:pt idx="11340">
                  <c:v>0.83</c:v>
                </c:pt>
                <c:pt idx="11341">
                  <c:v>0.83</c:v>
                </c:pt>
                <c:pt idx="11342">
                  <c:v>0.83</c:v>
                </c:pt>
                <c:pt idx="11343">
                  <c:v>0.83099999999999996</c:v>
                </c:pt>
                <c:pt idx="11344">
                  <c:v>0.83</c:v>
                </c:pt>
                <c:pt idx="11345">
                  <c:v>0.83099999999999996</c:v>
                </c:pt>
                <c:pt idx="11346">
                  <c:v>0.82899999999999996</c:v>
                </c:pt>
                <c:pt idx="11347">
                  <c:v>0.82899999999999996</c:v>
                </c:pt>
                <c:pt idx="11348">
                  <c:v>0.83</c:v>
                </c:pt>
                <c:pt idx="11349">
                  <c:v>0.83299999999999996</c:v>
                </c:pt>
                <c:pt idx="11350">
                  <c:v>0.83</c:v>
                </c:pt>
                <c:pt idx="11351">
                  <c:v>0.83</c:v>
                </c:pt>
                <c:pt idx="11352">
                  <c:v>0.83099999999999996</c:v>
                </c:pt>
                <c:pt idx="11353">
                  <c:v>0.82899999999999996</c:v>
                </c:pt>
                <c:pt idx="11354">
                  <c:v>0.82899999999999996</c:v>
                </c:pt>
                <c:pt idx="11355">
                  <c:v>0.82899999999999996</c:v>
                </c:pt>
                <c:pt idx="11356">
                  <c:v>0.83</c:v>
                </c:pt>
                <c:pt idx="11357">
                  <c:v>0.83</c:v>
                </c:pt>
                <c:pt idx="11358">
                  <c:v>0.83</c:v>
                </c:pt>
                <c:pt idx="11359">
                  <c:v>0.83</c:v>
                </c:pt>
                <c:pt idx="11360">
                  <c:v>0.83</c:v>
                </c:pt>
                <c:pt idx="11361">
                  <c:v>0.83</c:v>
                </c:pt>
                <c:pt idx="11362">
                  <c:v>0.83</c:v>
                </c:pt>
                <c:pt idx="11363">
                  <c:v>0.83</c:v>
                </c:pt>
                <c:pt idx="11364">
                  <c:v>0.82899999999999996</c:v>
                </c:pt>
                <c:pt idx="11365">
                  <c:v>0.83099999999999996</c:v>
                </c:pt>
                <c:pt idx="11366">
                  <c:v>0.83099999999999996</c:v>
                </c:pt>
                <c:pt idx="11367">
                  <c:v>0.83099999999999996</c:v>
                </c:pt>
                <c:pt idx="11368">
                  <c:v>0.82899999999999996</c:v>
                </c:pt>
                <c:pt idx="11369">
                  <c:v>0.83</c:v>
                </c:pt>
                <c:pt idx="11370">
                  <c:v>0.82899999999999996</c:v>
                </c:pt>
                <c:pt idx="11371">
                  <c:v>0.83</c:v>
                </c:pt>
                <c:pt idx="11372">
                  <c:v>0.83</c:v>
                </c:pt>
                <c:pt idx="11373">
                  <c:v>0.82899999999999996</c:v>
                </c:pt>
                <c:pt idx="11374">
                  <c:v>0.83</c:v>
                </c:pt>
                <c:pt idx="11375">
                  <c:v>0.82899999999999996</c:v>
                </c:pt>
                <c:pt idx="11376">
                  <c:v>0.83099999999999996</c:v>
                </c:pt>
                <c:pt idx="11377">
                  <c:v>0.83</c:v>
                </c:pt>
                <c:pt idx="11378">
                  <c:v>0.83099999999999996</c:v>
                </c:pt>
                <c:pt idx="11379">
                  <c:v>0.83</c:v>
                </c:pt>
                <c:pt idx="11380">
                  <c:v>0.82899999999999996</c:v>
                </c:pt>
                <c:pt idx="11381">
                  <c:v>0.83</c:v>
                </c:pt>
                <c:pt idx="11382">
                  <c:v>0.83</c:v>
                </c:pt>
                <c:pt idx="11383">
                  <c:v>0.82899999999999996</c:v>
                </c:pt>
                <c:pt idx="11384">
                  <c:v>0.82899999999999996</c:v>
                </c:pt>
                <c:pt idx="11385">
                  <c:v>0.82899999999999996</c:v>
                </c:pt>
                <c:pt idx="11386">
                  <c:v>0.82899999999999996</c:v>
                </c:pt>
                <c:pt idx="11387">
                  <c:v>0.82899999999999996</c:v>
                </c:pt>
                <c:pt idx="11388">
                  <c:v>0.83</c:v>
                </c:pt>
                <c:pt idx="11389">
                  <c:v>0.82899999999999996</c:v>
                </c:pt>
                <c:pt idx="11390">
                  <c:v>0.83</c:v>
                </c:pt>
                <c:pt idx="11391">
                  <c:v>0.82899999999999996</c:v>
                </c:pt>
                <c:pt idx="11392">
                  <c:v>0.83</c:v>
                </c:pt>
                <c:pt idx="11393">
                  <c:v>0.83</c:v>
                </c:pt>
                <c:pt idx="11394">
                  <c:v>0.82899999999999996</c:v>
                </c:pt>
                <c:pt idx="11395">
                  <c:v>0.82899999999999996</c:v>
                </c:pt>
                <c:pt idx="11396">
                  <c:v>0.82899999999999996</c:v>
                </c:pt>
                <c:pt idx="11397">
                  <c:v>0.82899999999999996</c:v>
                </c:pt>
                <c:pt idx="11398">
                  <c:v>0.83</c:v>
                </c:pt>
                <c:pt idx="11399">
                  <c:v>0.82799999999999996</c:v>
                </c:pt>
                <c:pt idx="11400">
                  <c:v>0.82899999999999996</c:v>
                </c:pt>
                <c:pt idx="11401">
                  <c:v>0.83</c:v>
                </c:pt>
                <c:pt idx="11402">
                  <c:v>0.83099999999999996</c:v>
                </c:pt>
                <c:pt idx="11403">
                  <c:v>0.82899999999999996</c:v>
                </c:pt>
                <c:pt idx="11404">
                  <c:v>0.83</c:v>
                </c:pt>
                <c:pt idx="11405">
                  <c:v>0.82799999999999996</c:v>
                </c:pt>
                <c:pt idx="11406">
                  <c:v>0.82899999999999996</c:v>
                </c:pt>
                <c:pt idx="11407">
                  <c:v>0.83</c:v>
                </c:pt>
                <c:pt idx="11408">
                  <c:v>0.82899999999999996</c:v>
                </c:pt>
                <c:pt idx="11409">
                  <c:v>0.82899999999999996</c:v>
                </c:pt>
                <c:pt idx="11410">
                  <c:v>0.83</c:v>
                </c:pt>
                <c:pt idx="11411">
                  <c:v>0.82799999999999996</c:v>
                </c:pt>
                <c:pt idx="11412">
                  <c:v>0.82899999999999996</c:v>
                </c:pt>
                <c:pt idx="11413">
                  <c:v>0.82799999999999996</c:v>
                </c:pt>
                <c:pt idx="11414">
                  <c:v>0.82799999999999996</c:v>
                </c:pt>
                <c:pt idx="11415">
                  <c:v>0.82799999999999996</c:v>
                </c:pt>
                <c:pt idx="11416">
                  <c:v>0.82899999999999996</c:v>
                </c:pt>
                <c:pt idx="11417">
                  <c:v>0.82799999999999996</c:v>
                </c:pt>
                <c:pt idx="11418">
                  <c:v>0.83</c:v>
                </c:pt>
                <c:pt idx="11419">
                  <c:v>0.83099999999999996</c:v>
                </c:pt>
                <c:pt idx="11420">
                  <c:v>0.83</c:v>
                </c:pt>
                <c:pt idx="11421">
                  <c:v>0.82899999999999996</c:v>
                </c:pt>
                <c:pt idx="11422">
                  <c:v>0.83099999999999996</c:v>
                </c:pt>
                <c:pt idx="11423">
                  <c:v>0.83</c:v>
                </c:pt>
                <c:pt idx="11424">
                  <c:v>0.83</c:v>
                </c:pt>
                <c:pt idx="11425">
                  <c:v>0.83</c:v>
                </c:pt>
                <c:pt idx="11426">
                  <c:v>0.82899999999999996</c:v>
                </c:pt>
                <c:pt idx="11427">
                  <c:v>0.82899999999999996</c:v>
                </c:pt>
                <c:pt idx="11428">
                  <c:v>0.82899999999999996</c:v>
                </c:pt>
                <c:pt idx="11429">
                  <c:v>0.82899999999999996</c:v>
                </c:pt>
                <c:pt idx="11430">
                  <c:v>0.82899999999999996</c:v>
                </c:pt>
                <c:pt idx="11431">
                  <c:v>0.83</c:v>
                </c:pt>
                <c:pt idx="11432">
                  <c:v>0.83</c:v>
                </c:pt>
                <c:pt idx="11433">
                  <c:v>0.82899999999999996</c:v>
                </c:pt>
                <c:pt idx="11434">
                  <c:v>0.82899999999999996</c:v>
                </c:pt>
                <c:pt idx="11435">
                  <c:v>0.83</c:v>
                </c:pt>
                <c:pt idx="11436">
                  <c:v>0.82899999999999996</c:v>
                </c:pt>
                <c:pt idx="11437">
                  <c:v>0.82899999999999996</c:v>
                </c:pt>
                <c:pt idx="11438">
                  <c:v>0.82899999999999996</c:v>
                </c:pt>
                <c:pt idx="11439">
                  <c:v>0.82899999999999996</c:v>
                </c:pt>
                <c:pt idx="11440">
                  <c:v>0.82899999999999996</c:v>
                </c:pt>
                <c:pt idx="11441">
                  <c:v>0.82899999999999996</c:v>
                </c:pt>
                <c:pt idx="11442">
                  <c:v>0.82899999999999996</c:v>
                </c:pt>
                <c:pt idx="11443">
                  <c:v>0.82899999999999996</c:v>
                </c:pt>
                <c:pt idx="11444">
                  <c:v>0.82899999999999996</c:v>
                </c:pt>
                <c:pt idx="11445">
                  <c:v>0.82799999999999996</c:v>
                </c:pt>
                <c:pt idx="11446">
                  <c:v>0.82799999999999996</c:v>
                </c:pt>
                <c:pt idx="11447">
                  <c:v>0.82799999999999996</c:v>
                </c:pt>
                <c:pt idx="11448">
                  <c:v>0.82899999999999996</c:v>
                </c:pt>
                <c:pt idx="11449">
                  <c:v>0.82899999999999996</c:v>
                </c:pt>
                <c:pt idx="11450">
                  <c:v>0.83</c:v>
                </c:pt>
                <c:pt idx="11451">
                  <c:v>0.82799999999999996</c:v>
                </c:pt>
                <c:pt idx="11452">
                  <c:v>0.83</c:v>
                </c:pt>
                <c:pt idx="11453">
                  <c:v>0.82799999999999996</c:v>
                </c:pt>
                <c:pt idx="11454">
                  <c:v>0.83</c:v>
                </c:pt>
                <c:pt idx="11455">
                  <c:v>0.82899999999999996</c:v>
                </c:pt>
                <c:pt idx="11456">
                  <c:v>0.83</c:v>
                </c:pt>
                <c:pt idx="11457">
                  <c:v>0.82899999999999996</c:v>
                </c:pt>
                <c:pt idx="11458">
                  <c:v>0.82799999999999996</c:v>
                </c:pt>
                <c:pt idx="11459">
                  <c:v>0.82899999999999996</c:v>
                </c:pt>
                <c:pt idx="11460">
                  <c:v>0.82899999999999996</c:v>
                </c:pt>
                <c:pt idx="11461">
                  <c:v>0.82799999999999996</c:v>
                </c:pt>
                <c:pt idx="11462">
                  <c:v>0.82799999999999996</c:v>
                </c:pt>
                <c:pt idx="11463">
                  <c:v>0.82799999999999996</c:v>
                </c:pt>
                <c:pt idx="11464">
                  <c:v>0.83</c:v>
                </c:pt>
                <c:pt idx="11465">
                  <c:v>0.82899999999999996</c:v>
                </c:pt>
                <c:pt idx="11466">
                  <c:v>0.82899999999999996</c:v>
                </c:pt>
                <c:pt idx="11467">
                  <c:v>0.83</c:v>
                </c:pt>
                <c:pt idx="11468">
                  <c:v>0.82799999999999996</c:v>
                </c:pt>
                <c:pt idx="11469">
                  <c:v>0.82899999999999996</c:v>
                </c:pt>
                <c:pt idx="11470">
                  <c:v>0.82899999999999996</c:v>
                </c:pt>
                <c:pt idx="11471">
                  <c:v>0.83</c:v>
                </c:pt>
                <c:pt idx="11472">
                  <c:v>0.83</c:v>
                </c:pt>
                <c:pt idx="11473">
                  <c:v>0.82899999999999996</c:v>
                </c:pt>
                <c:pt idx="11474">
                  <c:v>0.82899999999999996</c:v>
                </c:pt>
                <c:pt idx="11475">
                  <c:v>0.82899999999999996</c:v>
                </c:pt>
                <c:pt idx="11476">
                  <c:v>0.82899999999999996</c:v>
                </c:pt>
                <c:pt idx="11477">
                  <c:v>0.82799999999999996</c:v>
                </c:pt>
                <c:pt idx="11478">
                  <c:v>0.83</c:v>
                </c:pt>
                <c:pt idx="11479">
                  <c:v>0.82899999999999996</c:v>
                </c:pt>
                <c:pt idx="11480">
                  <c:v>0.83</c:v>
                </c:pt>
                <c:pt idx="11481">
                  <c:v>0.83</c:v>
                </c:pt>
                <c:pt idx="11482">
                  <c:v>0.83099999999999996</c:v>
                </c:pt>
                <c:pt idx="11483">
                  <c:v>0.82899999999999996</c:v>
                </c:pt>
                <c:pt idx="11484">
                  <c:v>0.82799999999999996</c:v>
                </c:pt>
                <c:pt idx="11485">
                  <c:v>0.82899999999999996</c:v>
                </c:pt>
                <c:pt idx="11486">
                  <c:v>0.82799999999999996</c:v>
                </c:pt>
                <c:pt idx="11487">
                  <c:v>0.83</c:v>
                </c:pt>
                <c:pt idx="11488">
                  <c:v>0.82899999999999996</c:v>
                </c:pt>
                <c:pt idx="11489">
                  <c:v>0.82899999999999996</c:v>
                </c:pt>
                <c:pt idx="11490">
                  <c:v>0.82799999999999996</c:v>
                </c:pt>
                <c:pt idx="11491">
                  <c:v>0.82899999999999996</c:v>
                </c:pt>
                <c:pt idx="11492">
                  <c:v>0.82599999999999996</c:v>
                </c:pt>
                <c:pt idx="11493">
                  <c:v>0.82899999999999996</c:v>
                </c:pt>
                <c:pt idx="11494">
                  <c:v>0.83</c:v>
                </c:pt>
                <c:pt idx="11495">
                  <c:v>0.83099999999999996</c:v>
                </c:pt>
                <c:pt idx="11496">
                  <c:v>0.82799999999999996</c:v>
                </c:pt>
                <c:pt idx="11497">
                  <c:v>0.82799999999999996</c:v>
                </c:pt>
                <c:pt idx="11498">
                  <c:v>0.82799999999999996</c:v>
                </c:pt>
                <c:pt idx="11499">
                  <c:v>0.83</c:v>
                </c:pt>
                <c:pt idx="11500">
                  <c:v>0.82799999999999996</c:v>
                </c:pt>
                <c:pt idx="11501">
                  <c:v>0.82799999999999996</c:v>
                </c:pt>
                <c:pt idx="11502">
                  <c:v>0.82899999999999996</c:v>
                </c:pt>
                <c:pt idx="11503">
                  <c:v>0.82899999999999996</c:v>
                </c:pt>
                <c:pt idx="11504">
                  <c:v>0.82899999999999996</c:v>
                </c:pt>
                <c:pt idx="11505">
                  <c:v>0.82799999999999996</c:v>
                </c:pt>
                <c:pt idx="11506">
                  <c:v>0.82799999999999996</c:v>
                </c:pt>
                <c:pt idx="11507">
                  <c:v>0.82799999999999996</c:v>
                </c:pt>
                <c:pt idx="11508">
                  <c:v>0.82899999999999996</c:v>
                </c:pt>
                <c:pt idx="11509">
                  <c:v>0.82899999999999996</c:v>
                </c:pt>
                <c:pt idx="11510">
                  <c:v>0.83</c:v>
                </c:pt>
                <c:pt idx="11511">
                  <c:v>0.82899999999999996</c:v>
                </c:pt>
                <c:pt idx="11512">
                  <c:v>0.82899999999999996</c:v>
                </c:pt>
                <c:pt idx="11513">
                  <c:v>0.82899999999999996</c:v>
                </c:pt>
                <c:pt idx="11514">
                  <c:v>0.82899999999999996</c:v>
                </c:pt>
                <c:pt idx="11515">
                  <c:v>0.82799999999999996</c:v>
                </c:pt>
                <c:pt idx="11516">
                  <c:v>0.82799999999999996</c:v>
                </c:pt>
                <c:pt idx="11517">
                  <c:v>0.82599999999999996</c:v>
                </c:pt>
                <c:pt idx="11518">
                  <c:v>0.82599999999999996</c:v>
                </c:pt>
                <c:pt idx="11519">
                  <c:v>0.82899999999999996</c:v>
                </c:pt>
                <c:pt idx="11520">
                  <c:v>0.83</c:v>
                </c:pt>
                <c:pt idx="11521">
                  <c:v>0.83</c:v>
                </c:pt>
                <c:pt idx="11522">
                  <c:v>0.82899999999999996</c:v>
                </c:pt>
                <c:pt idx="11523">
                  <c:v>0.82899999999999996</c:v>
                </c:pt>
                <c:pt idx="11524">
                  <c:v>0.83</c:v>
                </c:pt>
                <c:pt idx="11525">
                  <c:v>0.82899999999999996</c:v>
                </c:pt>
                <c:pt idx="11526">
                  <c:v>0.82799999999999996</c:v>
                </c:pt>
                <c:pt idx="11527">
                  <c:v>0.82899999999999996</c:v>
                </c:pt>
                <c:pt idx="11528">
                  <c:v>0.82899999999999996</c:v>
                </c:pt>
                <c:pt idx="11529">
                  <c:v>0.82899999999999996</c:v>
                </c:pt>
                <c:pt idx="11530">
                  <c:v>0.82899999999999996</c:v>
                </c:pt>
                <c:pt idx="11531">
                  <c:v>0.83</c:v>
                </c:pt>
                <c:pt idx="11532">
                  <c:v>0.82799999999999996</c:v>
                </c:pt>
                <c:pt idx="11533">
                  <c:v>0.82599999999999996</c:v>
                </c:pt>
                <c:pt idx="11534">
                  <c:v>0.83</c:v>
                </c:pt>
                <c:pt idx="11535">
                  <c:v>0.94599999999999995</c:v>
                </c:pt>
                <c:pt idx="11536">
                  <c:v>0.97299999999999998</c:v>
                </c:pt>
                <c:pt idx="11537">
                  <c:v>0.99099999999999999</c:v>
                </c:pt>
                <c:pt idx="11538">
                  <c:v>1.0049999999999999</c:v>
                </c:pt>
                <c:pt idx="11539">
                  <c:v>1.0089999999999999</c:v>
                </c:pt>
                <c:pt idx="11540">
                  <c:v>0.879</c:v>
                </c:pt>
                <c:pt idx="11541">
                  <c:v>0.85</c:v>
                </c:pt>
                <c:pt idx="11542">
                  <c:v>0.83799999999999997</c:v>
                </c:pt>
                <c:pt idx="11543">
                  <c:v>0.83</c:v>
                </c:pt>
                <c:pt idx="11544">
                  <c:v>0.82599999999999996</c:v>
                </c:pt>
                <c:pt idx="11545">
                  <c:v>0.82599999999999996</c:v>
                </c:pt>
                <c:pt idx="11546">
                  <c:v>0.82399999999999995</c:v>
                </c:pt>
                <c:pt idx="11547">
                  <c:v>0.82499999999999996</c:v>
                </c:pt>
                <c:pt idx="11548">
                  <c:v>0.82499999999999996</c:v>
                </c:pt>
                <c:pt idx="11549">
                  <c:v>0.82599999999999996</c:v>
                </c:pt>
                <c:pt idx="11550">
                  <c:v>0.82399999999999995</c:v>
                </c:pt>
                <c:pt idx="11551">
                  <c:v>0.82599999999999996</c:v>
                </c:pt>
                <c:pt idx="11552">
                  <c:v>0.82499999999999996</c:v>
                </c:pt>
                <c:pt idx="11553">
                  <c:v>0.82499999999999996</c:v>
                </c:pt>
                <c:pt idx="11554">
                  <c:v>0.82499999999999996</c:v>
                </c:pt>
                <c:pt idx="11555">
                  <c:v>0.82599999999999996</c:v>
                </c:pt>
                <c:pt idx="11556">
                  <c:v>0.82399999999999995</c:v>
                </c:pt>
                <c:pt idx="11557">
                  <c:v>0.82499999999999996</c:v>
                </c:pt>
                <c:pt idx="11558">
                  <c:v>0.82799999999999996</c:v>
                </c:pt>
                <c:pt idx="11559">
                  <c:v>0.82399999999999995</c:v>
                </c:pt>
                <c:pt idx="11560">
                  <c:v>0.82499999999999996</c:v>
                </c:pt>
                <c:pt idx="11561">
                  <c:v>0.82399999999999995</c:v>
                </c:pt>
                <c:pt idx="11562">
                  <c:v>0.82499999999999996</c:v>
                </c:pt>
                <c:pt idx="11563">
                  <c:v>0.82499999999999996</c:v>
                </c:pt>
                <c:pt idx="11564">
                  <c:v>0.82599999999999996</c:v>
                </c:pt>
                <c:pt idx="11565">
                  <c:v>0.82899999999999996</c:v>
                </c:pt>
                <c:pt idx="11566">
                  <c:v>0.82799999999999996</c:v>
                </c:pt>
                <c:pt idx="11567">
                  <c:v>0.82599999999999996</c:v>
                </c:pt>
                <c:pt idx="11568">
                  <c:v>0.82899999999999996</c:v>
                </c:pt>
                <c:pt idx="11569">
                  <c:v>0.82599999999999996</c:v>
                </c:pt>
                <c:pt idx="11570">
                  <c:v>0.82499999999999996</c:v>
                </c:pt>
                <c:pt idx="11571">
                  <c:v>0.82799999999999996</c:v>
                </c:pt>
                <c:pt idx="11572">
                  <c:v>0.82899999999999996</c:v>
                </c:pt>
                <c:pt idx="11573">
                  <c:v>0.82599999999999996</c:v>
                </c:pt>
                <c:pt idx="11574">
                  <c:v>0.82599999999999996</c:v>
                </c:pt>
                <c:pt idx="11575">
                  <c:v>0.82599999999999996</c:v>
                </c:pt>
                <c:pt idx="11576">
                  <c:v>0.82599999999999996</c:v>
                </c:pt>
                <c:pt idx="11577">
                  <c:v>0.82599999999999996</c:v>
                </c:pt>
                <c:pt idx="11578">
                  <c:v>0.82799999999999996</c:v>
                </c:pt>
                <c:pt idx="11579">
                  <c:v>0.82499999999999996</c:v>
                </c:pt>
                <c:pt idx="11580">
                  <c:v>0.82599999999999996</c:v>
                </c:pt>
                <c:pt idx="11581">
                  <c:v>0.82799999999999996</c:v>
                </c:pt>
                <c:pt idx="11582">
                  <c:v>0.82599999999999996</c:v>
                </c:pt>
                <c:pt idx="11583">
                  <c:v>0.82599999999999996</c:v>
                </c:pt>
                <c:pt idx="11584">
                  <c:v>0.82799999999999996</c:v>
                </c:pt>
                <c:pt idx="11585">
                  <c:v>0.82799999999999996</c:v>
                </c:pt>
                <c:pt idx="11586">
                  <c:v>0.82899999999999996</c:v>
                </c:pt>
                <c:pt idx="11587">
                  <c:v>0.82599999999999996</c:v>
                </c:pt>
                <c:pt idx="11588">
                  <c:v>0.82899999999999996</c:v>
                </c:pt>
                <c:pt idx="11589">
                  <c:v>0.82599999999999996</c:v>
                </c:pt>
                <c:pt idx="11590">
                  <c:v>0.82799999999999996</c:v>
                </c:pt>
                <c:pt idx="11591">
                  <c:v>0.82599999999999996</c:v>
                </c:pt>
                <c:pt idx="11592">
                  <c:v>0.82599999999999996</c:v>
                </c:pt>
                <c:pt idx="11593">
                  <c:v>0.82599999999999996</c:v>
                </c:pt>
                <c:pt idx="11594">
                  <c:v>0.82899999999999996</c:v>
                </c:pt>
                <c:pt idx="11595">
                  <c:v>0.82599999999999996</c:v>
                </c:pt>
                <c:pt idx="11596">
                  <c:v>0.82599999999999996</c:v>
                </c:pt>
                <c:pt idx="11597">
                  <c:v>0.82799999999999996</c:v>
                </c:pt>
                <c:pt idx="11598">
                  <c:v>0.82799999999999996</c:v>
                </c:pt>
                <c:pt idx="11599">
                  <c:v>0.82499999999999996</c:v>
                </c:pt>
                <c:pt idx="11600">
                  <c:v>0.82899999999999996</c:v>
                </c:pt>
                <c:pt idx="11601">
                  <c:v>0.82799999999999996</c:v>
                </c:pt>
                <c:pt idx="11602">
                  <c:v>0.82799999999999996</c:v>
                </c:pt>
                <c:pt idx="11603">
                  <c:v>0.82799999999999996</c:v>
                </c:pt>
                <c:pt idx="11604">
                  <c:v>0.82799999999999996</c:v>
                </c:pt>
                <c:pt idx="11605">
                  <c:v>0.82799999999999996</c:v>
                </c:pt>
                <c:pt idx="11606">
                  <c:v>0.82799999999999996</c:v>
                </c:pt>
                <c:pt idx="11607">
                  <c:v>0.82799999999999996</c:v>
                </c:pt>
                <c:pt idx="11608">
                  <c:v>0.82499999999999996</c:v>
                </c:pt>
                <c:pt idx="11609">
                  <c:v>0.82599999999999996</c:v>
                </c:pt>
                <c:pt idx="11610">
                  <c:v>0.82799999999999996</c:v>
                </c:pt>
                <c:pt idx="11611">
                  <c:v>0.82599999999999996</c:v>
                </c:pt>
                <c:pt idx="11612">
                  <c:v>0.82799999999999996</c:v>
                </c:pt>
                <c:pt idx="11613">
                  <c:v>0.82599999999999996</c:v>
                </c:pt>
                <c:pt idx="11614">
                  <c:v>0.82899999999999996</c:v>
                </c:pt>
                <c:pt idx="11615">
                  <c:v>0.82799999999999996</c:v>
                </c:pt>
                <c:pt idx="11616">
                  <c:v>0.82799999999999996</c:v>
                </c:pt>
                <c:pt idx="11617">
                  <c:v>0.82499999999999996</c:v>
                </c:pt>
                <c:pt idx="11618">
                  <c:v>0.82899999999999996</c:v>
                </c:pt>
                <c:pt idx="11619">
                  <c:v>0.82599999999999996</c:v>
                </c:pt>
                <c:pt idx="11620">
                  <c:v>0.82899999999999996</c:v>
                </c:pt>
                <c:pt idx="11621">
                  <c:v>0.82799999999999996</c:v>
                </c:pt>
                <c:pt idx="11622">
                  <c:v>0.82499999999999996</c:v>
                </c:pt>
                <c:pt idx="11623">
                  <c:v>0.82499999999999996</c:v>
                </c:pt>
                <c:pt idx="11624">
                  <c:v>0.82799999999999996</c:v>
                </c:pt>
                <c:pt idx="11625">
                  <c:v>0.82599999999999996</c:v>
                </c:pt>
                <c:pt idx="11626">
                  <c:v>0.82799999999999996</c:v>
                </c:pt>
                <c:pt idx="11627">
                  <c:v>0.82599999999999996</c:v>
                </c:pt>
                <c:pt idx="11628">
                  <c:v>0.82899999999999996</c:v>
                </c:pt>
                <c:pt idx="11629">
                  <c:v>0.82799999999999996</c:v>
                </c:pt>
                <c:pt idx="11630">
                  <c:v>0.82899999999999996</c:v>
                </c:pt>
                <c:pt idx="11631">
                  <c:v>0.82799999999999996</c:v>
                </c:pt>
                <c:pt idx="11632">
                  <c:v>0.82799999999999996</c:v>
                </c:pt>
                <c:pt idx="11633">
                  <c:v>0.82799999999999996</c:v>
                </c:pt>
                <c:pt idx="11634">
                  <c:v>0.82799999999999996</c:v>
                </c:pt>
                <c:pt idx="11635">
                  <c:v>0.82599999999999996</c:v>
                </c:pt>
                <c:pt idx="11636">
                  <c:v>0.82899999999999996</c:v>
                </c:pt>
                <c:pt idx="11637">
                  <c:v>0.82799999999999996</c:v>
                </c:pt>
                <c:pt idx="11638">
                  <c:v>0.82899999999999996</c:v>
                </c:pt>
                <c:pt idx="11639">
                  <c:v>0.82899999999999996</c:v>
                </c:pt>
                <c:pt idx="11640">
                  <c:v>0.82799999999999996</c:v>
                </c:pt>
                <c:pt idx="11641">
                  <c:v>0.82799999999999996</c:v>
                </c:pt>
                <c:pt idx="11642">
                  <c:v>0.82799999999999996</c:v>
                </c:pt>
                <c:pt idx="11643">
                  <c:v>0.82799999999999996</c:v>
                </c:pt>
                <c:pt idx="11644">
                  <c:v>0.82899999999999996</c:v>
                </c:pt>
                <c:pt idx="11645">
                  <c:v>0.82599999999999996</c:v>
                </c:pt>
                <c:pt idx="11646">
                  <c:v>0.82799999999999996</c:v>
                </c:pt>
                <c:pt idx="11647">
                  <c:v>0.82799999999999996</c:v>
                </c:pt>
                <c:pt idx="11648">
                  <c:v>0.82599999999999996</c:v>
                </c:pt>
                <c:pt idx="11649">
                  <c:v>0.82599999999999996</c:v>
                </c:pt>
                <c:pt idx="11650">
                  <c:v>0.82599999999999996</c:v>
                </c:pt>
                <c:pt idx="11651">
                  <c:v>0.82599999999999996</c:v>
                </c:pt>
                <c:pt idx="11652">
                  <c:v>0.82799999999999996</c:v>
                </c:pt>
                <c:pt idx="11653">
                  <c:v>0.82899999999999996</c:v>
                </c:pt>
                <c:pt idx="11654">
                  <c:v>0.82799999999999996</c:v>
                </c:pt>
                <c:pt idx="11655">
                  <c:v>0.82799999999999996</c:v>
                </c:pt>
                <c:pt idx="11656">
                  <c:v>0.82799999999999996</c:v>
                </c:pt>
                <c:pt idx="11657">
                  <c:v>0.83</c:v>
                </c:pt>
                <c:pt idx="11658">
                  <c:v>0.82799999999999996</c:v>
                </c:pt>
                <c:pt idx="11659">
                  <c:v>0.82899999999999996</c:v>
                </c:pt>
                <c:pt idx="11660">
                  <c:v>0.82599999999999996</c:v>
                </c:pt>
                <c:pt idx="11661">
                  <c:v>0.82599999999999996</c:v>
                </c:pt>
                <c:pt idx="11662">
                  <c:v>0.83</c:v>
                </c:pt>
                <c:pt idx="11663">
                  <c:v>0.82799999999999996</c:v>
                </c:pt>
                <c:pt idx="11664">
                  <c:v>0.82599999999999996</c:v>
                </c:pt>
                <c:pt idx="11665">
                  <c:v>0.82599999999999996</c:v>
                </c:pt>
                <c:pt idx="11666">
                  <c:v>0.82599999999999996</c:v>
                </c:pt>
                <c:pt idx="11667">
                  <c:v>0.82799999999999996</c:v>
                </c:pt>
                <c:pt idx="11668">
                  <c:v>0.82799999999999996</c:v>
                </c:pt>
                <c:pt idx="11669">
                  <c:v>0.82899999999999996</c:v>
                </c:pt>
                <c:pt idx="11670">
                  <c:v>0.82799999999999996</c:v>
                </c:pt>
                <c:pt idx="11671">
                  <c:v>0.82799999999999996</c:v>
                </c:pt>
                <c:pt idx="11672">
                  <c:v>0.82599999999999996</c:v>
                </c:pt>
                <c:pt idx="11673">
                  <c:v>0.82899999999999996</c:v>
                </c:pt>
                <c:pt idx="11674">
                  <c:v>0.82799999999999996</c:v>
                </c:pt>
                <c:pt idx="11675">
                  <c:v>0.82599999999999996</c:v>
                </c:pt>
                <c:pt idx="11676">
                  <c:v>0.82599999999999996</c:v>
                </c:pt>
                <c:pt idx="11677">
                  <c:v>0.82599999999999996</c:v>
                </c:pt>
                <c:pt idx="11678">
                  <c:v>0.82899999999999996</c:v>
                </c:pt>
                <c:pt idx="11679">
                  <c:v>0.82599999999999996</c:v>
                </c:pt>
                <c:pt idx="11680">
                  <c:v>0.82899999999999996</c:v>
                </c:pt>
                <c:pt idx="11681">
                  <c:v>0.82799999999999996</c:v>
                </c:pt>
                <c:pt idx="11682">
                  <c:v>0.82899999999999996</c:v>
                </c:pt>
                <c:pt idx="11683">
                  <c:v>0.82899999999999996</c:v>
                </c:pt>
                <c:pt idx="11684">
                  <c:v>0.82799999999999996</c:v>
                </c:pt>
                <c:pt idx="11685">
                  <c:v>0.82599999999999996</c:v>
                </c:pt>
                <c:pt idx="11686">
                  <c:v>0.82599999999999996</c:v>
                </c:pt>
                <c:pt idx="11687">
                  <c:v>0.82799999999999996</c:v>
                </c:pt>
                <c:pt idx="11688">
                  <c:v>0.82899999999999996</c:v>
                </c:pt>
                <c:pt idx="11689">
                  <c:v>0.82599999999999996</c:v>
                </c:pt>
                <c:pt idx="11690">
                  <c:v>0.82599999999999996</c:v>
                </c:pt>
                <c:pt idx="11691">
                  <c:v>0.82799999999999996</c:v>
                </c:pt>
                <c:pt idx="11692">
                  <c:v>0.82799999999999996</c:v>
                </c:pt>
                <c:pt idx="11693">
                  <c:v>0.82499999999999996</c:v>
                </c:pt>
                <c:pt idx="11694">
                  <c:v>0.82599999999999996</c:v>
                </c:pt>
                <c:pt idx="11695">
                  <c:v>0.82899999999999996</c:v>
                </c:pt>
                <c:pt idx="11696">
                  <c:v>0.82899999999999996</c:v>
                </c:pt>
                <c:pt idx="11697">
                  <c:v>0.82599999999999996</c:v>
                </c:pt>
                <c:pt idx="11698">
                  <c:v>0.82799999999999996</c:v>
                </c:pt>
                <c:pt idx="11699">
                  <c:v>0.82799999999999996</c:v>
                </c:pt>
                <c:pt idx="11700">
                  <c:v>0.82899999999999996</c:v>
                </c:pt>
                <c:pt idx="11701">
                  <c:v>0.82799999999999996</c:v>
                </c:pt>
                <c:pt idx="11702">
                  <c:v>0.82799999999999996</c:v>
                </c:pt>
                <c:pt idx="11703">
                  <c:v>0.82799999999999996</c:v>
                </c:pt>
                <c:pt idx="11704">
                  <c:v>0.82599999999999996</c:v>
                </c:pt>
                <c:pt idx="11705">
                  <c:v>0.82799999999999996</c:v>
                </c:pt>
                <c:pt idx="11706">
                  <c:v>0.82799999999999996</c:v>
                </c:pt>
                <c:pt idx="11707">
                  <c:v>0.82799999999999996</c:v>
                </c:pt>
                <c:pt idx="11708">
                  <c:v>0.82799999999999996</c:v>
                </c:pt>
                <c:pt idx="11709">
                  <c:v>0.82599999999999996</c:v>
                </c:pt>
                <c:pt idx="11710">
                  <c:v>0.82599999999999996</c:v>
                </c:pt>
                <c:pt idx="11711">
                  <c:v>0.82799999999999996</c:v>
                </c:pt>
                <c:pt idx="11712">
                  <c:v>0.82799999999999996</c:v>
                </c:pt>
                <c:pt idx="11713">
                  <c:v>0.82599999999999996</c:v>
                </c:pt>
                <c:pt idx="11714">
                  <c:v>0.82799999999999996</c:v>
                </c:pt>
                <c:pt idx="11715">
                  <c:v>0.82799999999999996</c:v>
                </c:pt>
                <c:pt idx="11716">
                  <c:v>0.82899999999999996</c:v>
                </c:pt>
                <c:pt idx="11717">
                  <c:v>0.82599999999999996</c:v>
                </c:pt>
                <c:pt idx="11718">
                  <c:v>0.82799999999999996</c:v>
                </c:pt>
                <c:pt idx="11719">
                  <c:v>0.82799999999999996</c:v>
                </c:pt>
                <c:pt idx="11720">
                  <c:v>0.82899999999999996</c:v>
                </c:pt>
                <c:pt idx="11721">
                  <c:v>0.82799999999999996</c:v>
                </c:pt>
                <c:pt idx="11722">
                  <c:v>0.82599999999999996</c:v>
                </c:pt>
                <c:pt idx="11723">
                  <c:v>0.82899999999999996</c:v>
                </c:pt>
                <c:pt idx="11724">
                  <c:v>0.82799999999999996</c:v>
                </c:pt>
                <c:pt idx="11725">
                  <c:v>0.82599999999999996</c:v>
                </c:pt>
                <c:pt idx="11726">
                  <c:v>0.82899999999999996</c:v>
                </c:pt>
                <c:pt idx="11727">
                  <c:v>0.82599999999999996</c:v>
                </c:pt>
                <c:pt idx="11728">
                  <c:v>0.82599999999999996</c:v>
                </c:pt>
                <c:pt idx="11729">
                  <c:v>0.82799999999999996</c:v>
                </c:pt>
                <c:pt idx="11730">
                  <c:v>0.82799999999999996</c:v>
                </c:pt>
                <c:pt idx="11731">
                  <c:v>0.82899999999999996</c:v>
                </c:pt>
                <c:pt idx="11732">
                  <c:v>0.82899999999999996</c:v>
                </c:pt>
                <c:pt idx="11733">
                  <c:v>0.82799999999999996</c:v>
                </c:pt>
                <c:pt idx="11734">
                  <c:v>0.82799999999999996</c:v>
                </c:pt>
                <c:pt idx="11735">
                  <c:v>0.82599999999999996</c:v>
                </c:pt>
                <c:pt idx="11736">
                  <c:v>0.82799999999999996</c:v>
                </c:pt>
                <c:pt idx="11737">
                  <c:v>0.82599999999999996</c:v>
                </c:pt>
                <c:pt idx="11738">
                  <c:v>0.82599999999999996</c:v>
                </c:pt>
                <c:pt idx="11739">
                  <c:v>0.82599999999999996</c:v>
                </c:pt>
                <c:pt idx="11740">
                  <c:v>0.82599999999999996</c:v>
                </c:pt>
                <c:pt idx="11741">
                  <c:v>0.82499999999999996</c:v>
                </c:pt>
                <c:pt idx="11742">
                  <c:v>0.82799999999999996</c:v>
                </c:pt>
                <c:pt idx="11743">
                  <c:v>0.82499999999999996</c:v>
                </c:pt>
                <c:pt idx="11744">
                  <c:v>0.82599999999999996</c:v>
                </c:pt>
                <c:pt idx="11745">
                  <c:v>0.82599999999999996</c:v>
                </c:pt>
                <c:pt idx="11746">
                  <c:v>0.82799999999999996</c:v>
                </c:pt>
                <c:pt idx="11747">
                  <c:v>0.82799999999999996</c:v>
                </c:pt>
                <c:pt idx="11748">
                  <c:v>0.82599999999999996</c:v>
                </c:pt>
                <c:pt idx="11749">
                  <c:v>0.82599999999999996</c:v>
                </c:pt>
                <c:pt idx="11750">
                  <c:v>0.82599999999999996</c:v>
                </c:pt>
                <c:pt idx="11751">
                  <c:v>0.82799999999999996</c:v>
                </c:pt>
                <c:pt idx="11752">
                  <c:v>0.82499999999999996</c:v>
                </c:pt>
                <c:pt idx="11753">
                  <c:v>0.82599999999999996</c:v>
                </c:pt>
                <c:pt idx="11754">
                  <c:v>0.82599999999999996</c:v>
                </c:pt>
                <c:pt idx="11755">
                  <c:v>0.82799999999999996</c:v>
                </c:pt>
                <c:pt idx="11756">
                  <c:v>0.82799999999999996</c:v>
                </c:pt>
                <c:pt idx="11757">
                  <c:v>0.82899999999999996</c:v>
                </c:pt>
                <c:pt idx="11758">
                  <c:v>0.82799999999999996</c:v>
                </c:pt>
                <c:pt idx="11759">
                  <c:v>0.82499999999999996</c:v>
                </c:pt>
                <c:pt idx="11760">
                  <c:v>0.82799999999999996</c:v>
                </c:pt>
                <c:pt idx="11761">
                  <c:v>0.82599999999999996</c:v>
                </c:pt>
                <c:pt idx="11762">
                  <c:v>0.82899999999999996</c:v>
                </c:pt>
                <c:pt idx="11763">
                  <c:v>0.82799999999999996</c:v>
                </c:pt>
                <c:pt idx="11764">
                  <c:v>0.82799999999999996</c:v>
                </c:pt>
                <c:pt idx="11765">
                  <c:v>0.82599999999999996</c:v>
                </c:pt>
                <c:pt idx="11766">
                  <c:v>0.82599999999999996</c:v>
                </c:pt>
                <c:pt idx="11767">
                  <c:v>0.82599999999999996</c:v>
                </c:pt>
                <c:pt idx="11768">
                  <c:v>0.82599999999999996</c:v>
                </c:pt>
                <c:pt idx="11769">
                  <c:v>0.82799999999999996</c:v>
                </c:pt>
                <c:pt idx="11770">
                  <c:v>0.82599999999999996</c:v>
                </c:pt>
                <c:pt idx="11771">
                  <c:v>0.82499999999999996</c:v>
                </c:pt>
                <c:pt idx="11772">
                  <c:v>0.82499999999999996</c:v>
                </c:pt>
                <c:pt idx="11773">
                  <c:v>0.82599999999999996</c:v>
                </c:pt>
                <c:pt idx="11774">
                  <c:v>0.82799999999999996</c:v>
                </c:pt>
                <c:pt idx="11775">
                  <c:v>0.82899999999999996</c:v>
                </c:pt>
                <c:pt idx="11776">
                  <c:v>0.82599999999999996</c:v>
                </c:pt>
                <c:pt idx="11777">
                  <c:v>0.82599999999999996</c:v>
                </c:pt>
                <c:pt idx="11778">
                  <c:v>0.82899999999999996</c:v>
                </c:pt>
                <c:pt idx="11779">
                  <c:v>0.82799999999999996</c:v>
                </c:pt>
                <c:pt idx="11780">
                  <c:v>0.82599999999999996</c:v>
                </c:pt>
                <c:pt idx="11781">
                  <c:v>0.82399999999999995</c:v>
                </c:pt>
                <c:pt idx="11782">
                  <c:v>0.82599999999999996</c:v>
                </c:pt>
                <c:pt idx="11783">
                  <c:v>0.82599999999999996</c:v>
                </c:pt>
                <c:pt idx="11784">
                  <c:v>0.82599999999999996</c:v>
                </c:pt>
                <c:pt idx="11785">
                  <c:v>0.82799999999999996</c:v>
                </c:pt>
                <c:pt idx="11786">
                  <c:v>0.82799999999999996</c:v>
                </c:pt>
                <c:pt idx="11787">
                  <c:v>0.82899999999999996</c:v>
                </c:pt>
                <c:pt idx="11788">
                  <c:v>0.82599999999999996</c:v>
                </c:pt>
                <c:pt idx="11789">
                  <c:v>0.82599999999999996</c:v>
                </c:pt>
                <c:pt idx="11790">
                  <c:v>0.82599999999999996</c:v>
                </c:pt>
                <c:pt idx="11791">
                  <c:v>0.82899999999999996</c:v>
                </c:pt>
                <c:pt idx="11792">
                  <c:v>0.82899999999999996</c:v>
                </c:pt>
                <c:pt idx="11793">
                  <c:v>0.82799999999999996</c:v>
                </c:pt>
                <c:pt idx="11794">
                  <c:v>0.82899999999999996</c:v>
                </c:pt>
                <c:pt idx="11795">
                  <c:v>0.82499999999999996</c:v>
                </c:pt>
                <c:pt idx="11796">
                  <c:v>0.82799999999999996</c:v>
                </c:pt>
                <c:pt idx="11797">
                  <c:v>0.82399999999999995</c:v>
                </c:pt>
                <c:pt idx="11798">
                  <c:v>0.82799999999999996</c:v>
                </c:pt>
                <c:pt idx="11799">
                  <c:v>0.82799999999999996</c:v>
                </c:pt>
                <c:pt idx="11800">
                  <c:v>0.82599999999999996</c:v>
                </c:pt>
                <c:pt idx="11801">
                  <c:v>0.82499999999999996</c:v>
                </c:pt>
                <c:pt idx="11802">
                  <c:v>0.82599999999999996</c:v>
                </c:pt>
                <c:pt idx="11803">
                  <c:v>0.82599999999999996</c:v>
                </c:pt>
                <c:pt idx="11804">
                  <c:v>0.82799999999999996</c:v>
                </c:pt>
                <c:pt idx="11805">
                  <c:v>0.82799999999999996</c:v>
                </c:pt>
                <c:pt idx="11806">
                  <c:v>0.82599999999999996</c:v>
                </c:pt>
                <c:pt idx="11807">
                  <c:v>0.82599999999999996</c:v>
                </c:pt>
                <c:pt idx="11808">
                  <c:v>0.82899999999999996</c:v>
                </c:pt>
                <c:pt idx="11809">
                  <c:v>0.82799999999999996</c:v>
                </c:pt>
                <c:pt idx="11810">
                  <c:v>0.82799999999999996</c:v>
                </c:pt>
                <c:pt idx="11811">
                  <c:v>0.82599999999999996</c:v>
                </c:pt>
                <c:pt idx="11812">
                  <c:v>0.82799999999999996</c:v>
                </c:pt>
                <c:pt idx="11813">
                  <c:v>0.82799999999999996</c:v>
                </c:pt>
                <c:pt idx="11814">
                  <c:v>0.82499999999999996</c:v>
                </c:pt>
                <c:pt idx="11815">
                  <c:v>0.82599999999999996</c:v>
                </c:pt>
                <c:pt idx="11816">
                  <c:v>0.82599999999999996</c:v>
                </c:pt>
                <c:pt idx="11817">
                  <c:v>0.82599999999999996</c:v>
                </c:pt>
                <c:pt idx="11818">
                  <c:v>0.82799999999999996</c:v>
                </c:pt>
                <c:pt idx="11819">
                  <c:v>0.82599999999999996</c:v>
                </c:pt>
                <c:pt idx="11820">
                  <c:v>0.82799999999999996</c:v>
                </c:pt>
                <c:pt idx="11821">
                  <c:v>0.82599999999999996</c:v>
                </c:pt>
                <c:pt idx="11822">
                  <c:v>0.82899999999999996</c:v>
                </c:pt>
                <c:pt idx="11823">
                  <c:v>0.82799999999999996</c:v>
                </c:pt>
                <c:pt idx="11824">
                  <c:v>0.82799999999999996</c:v>
                </c:pt>
                <c:pt idx="11825">
                  <c:v>0.82599999999999996</c:v>
                </c:pt>
                <c:pt idx="11826">
                  <c:v>0.82899999999999996</c:v>
                </c:pt>
                <c:pt idx="11827">
                  <c:v>0.82599999999999996</c:v>
                </c:pt>
                <c:pt idx="11828">
                  <c:v>0.82599999999999996</c:v>
                </c:pt>
                <c:pt idx="11829">
                  <c:v>0.82599999999999996</c:v>
                </c:pt>
                <c:pt idx="11830">
                  <c:v>0.82799999999999996</c:v>
                </c:pt>
                <c:pt idx="11831">
                  <c:v>0.82599999999999996</c:v>
                </c:pt>
                <c:pt idx="11832">
                  <c:v>0.82599999999999996</c:v>
                </c:pt>
                <c:pt idx="11833">
                  <c:v>0.82799999999999996</c:v>
                </c:pt>
                <c:pt idx="11834">
                  <c:v>0.82599999999999996</c:v>
                </c:pt>
                <c:pt idx="11835">
                  <c:v>0.82599999999999996</c:v>
                </c:pt>
                <c:pt idx="11836">
                  <c:v>0.82799999999999996</c:v>
                </c:pt>
                <c:pt idx="11837">
                  <c:v>0.82799999999999996</c:v>
                </c:pt>
                <c:pt idx="11838">
                  <c:v>0.82799999999999996</c:v>
                </c:pt>
                <c:pt idx="11839">
                  <c:v>0.82799999999999996</c:v>
                </c:pt>
                <c:pt idx="11840">
                  <c:v>0.82799999999999996</c:v>
                </c:pt>
                <c:pt idx="11841">
                  <c:v>0.82799999999999996</c:v>
                </c:pt>
                <c:pt idx="11842">
                  <c:v>0.82799999999999996</c:v>
                </c:pt>
                <c:pt idx="11843">
                  <c:v>0.82499999999999996</c:v>
                </c:pt>
                <c:pt idx="11844">
                  <c:v>0.82599999999999996</c:v>
                </c:pt>
                <c:pt idx="11845">
                  <c:v>0.82599999999999996</c:v>
                </c:pt>
                <c:pt idx="11846">
                  <c:v>0.82899999999999996</c:v>
                </c:pt>
                <c:pt idx="11847">
                  <c:v>0.82599999999999996</c:v>
                </c:pt>
                <c:pt idx="11848">
                  <c:v>0.82899999999999996</c:v>
                </c:pt>
                <c:pt idx="11849">
                  <c:v>0.82799999999999996</c:v>
                </c:pt>
                <c:pt idx="11850">
                  <c:v>0.82599999999999996</c:v>
                </c:pt>
                <c:pt idx="11851">
                  <c:v>0.82499999999999996</c:v>
                </c:pt>
                <c:pt idx="11852">
                  <c:v>0.82499999999999996</c:v>
                </c:pt>
                <c:pt idx="11853">
                  <c:v>0.82499999999999996</c:v>
                </c:pt>
                <c:pt idx="11854">
                  <c:v>0.82599999999999996</c:v>
                </c:pt>
                <c:pt idx="11855">
                  <c:v>0.82599999999999996</c:v>
                </c:pt>
                <c:pt idx="11856">
                  <c:v>0.82599999999999996</c:v>
                </c:pt>
                <c:pt idx="11857">
                  <c:v>0.82599999999999996</c:v>
                </c:pt>
                <c:pt idx="11858">
                  <c:v>0.82599999999999996</c:v>
                </c:pt>
                <c:pt idx="11859">
                  <c:v>0.82799999999999996</c:v>
                </c:pt>
                <c:pt idx="11860">
                  <c:v>0.82399999999999995</c:v>
                </c:pt>
                <c:pt idx="11861">
                  <c:v>0.82599999999999996</c:v>
                </c:pt>
                <c:pt idx="11862">
                  <c:v>0.82599999999999996</c:v>
                </c:pt>
                <c:pt idx="11863">
                  <c:v>0.82599999999999996</c:v>
                </c:pt>
                <c:pt idx="11864">
                  <c:v>0.82599999999999996</c:v>
                </c:pt>
                <c:pt idx="11865">
                  <c:v>0.82599999999999996</c:v>
                </c:pt>
                <c:pt idx="11866">
                  <c:v>0.82799999999999996</c:v>
                </c:pt>
                <c:pt idx="11867">
                  <c:v>0.82499999999999996</c:v>
                </c:pt>
                <c:pt idx="11868">
                  <c:v>0.82599999999999996</c:v>
                </c:pt>
                <c:pt idx="11869">
                  <c:v>0.82499999999999996</c:v>
                </c:pt>
                <c:pt idx="11870">
                  <c:v>0.82499999999999996</c:v>
                </c:pt>
                <c:pt idx="11871">
                  <c:v>0.92700000000000005</c:v>
                </c:pt>
                <c:pt idx="11872">
                  <c:v>0.96299999999999997</c:v>
                </c:pt>
                <c:pt idx="11873">
                  <c:v>0.98099999999999998</c:v>
                </c:pt>
                <c:pt idx="11874">
                  <c:v>0.995</c:v>
                </c:pt>
                <c:pt idx="11875">
                  <c:v>1.0009999999999999</c:v>
                </c:pt>
                <c:pt idx="11876">
                  <c:v>0.89200000000000002</c:v>
                </c:pt>
                <c:pt idx="11877">
                  <c:v>0.85399999999999998</c:v>
                </c:pt>
                <c:pt idx="11878">
                  <c:v>0.83599999999999997</c:v>
                </c:pt>
                <c:pt idx="11879">
                  <c:v>0.82799999999999996</c:v>
                </c:pt>
                <c:pt idx="11880">
                  <c:v>0.82399999999999995</c:v>
                </c:pt>
                <c:pt idx="11881">
                  <c:v>0.82399999999999995</c:v>
                </c:pt>
                <c:pt idx="11882">
                  <c:v>0.82099999999999995</c:v>
                </c:pt>
                <c:pt idx="11883">
                  <c:v>0.82299999999999995</c:v>
                </c:pt>
                <c:pt idx="11884">
                  <c:v>0.82299999999999995</c:v>
                </c:pt>
                <c:pt idx="11885">
                  <c:v>0.82099999999999995</c:v>
                </c:pt>
                <c:pt idx="11886">
                  <c:v>0.82099999999999995</c:v>
                </c:pt>
                <c:pt idx="11887">
                  <c:v>0.82299999999999995</c:v>
                </c:pt>
                <c:pt idx="11888">
                  <c:v>0.82299999999999995</c:v>
                </c:pt>
                <c:pt idx="11889">
                  <c:v>0.82099999999999995</c:v>
                </c:pt>
                <c:pt idx="11890">
                  <c:v>0.82099999999999995</c:v>
                </c:pt>
                <c:pt idx="11891">
                  <c:v>0.82099999999999995</c:v>
                </c:pt>
                <c:pt idx="11892">
                  <c:v>0.82099999999999995</c:v>
                </c:pt>
                <c:pt idx="11893">
                  <c:v>0.82099999999999995</c:v>
                </c:pt>
                <c:pt idx="11894">
                  <c:v>0.82299999999999995</c:v>
                </c:pt>
                <c:pt idx="11895">
                  <c:v>0.82299999999999995</c:v>
                </c:pt>
                <c:pt idx="11896">
                  <c:v>0.82299999999999995</c:v>
                </c:pt>
                <c:pt idx="11897">
                  <c:v>0.82299999999999995</c:v>
                </c:pt>
                <c:pt idx="11898">
                  <c:v>0.82399999999999995</c:v>
                </c:pt>
                <c:pt idx="11899">
                  <c:v>0.82399999999999995</c:v>
                </c:pt>
                <c:pt idx="11900">
                  <c:v>0.82099999999999995</c:v>
                </c:pt>
                <c:pt idx="11901">
                  <c:v>0.82299999999999995</c:v>
                </c:pt>
                <c:pt idx="11902">
                  <c:v>0.82399999999999995</c:v>
                </c:pt>
                <c:pt idx="11903">
                  <c:v>0.82299999999999995</c:v>
                </c:pt>
                <c:pt idx="11904">
                  <c:v>0.82299999999999995</c:v>
                </c:pt>
                <c:pt idx="11905">
                  <c:v>0.82099999999999995</c:v>
                </c:pt>
                <c:pt idx="11906">
                  <c:v>0.82299999999999995</c:v>
                </c:pt>
                <c:pt idx="11907">
                  <c:v>0.82299999999999995</c:v>
                </c:pt>
                <c:pt idx="11908">
                  <c:v>0.82399999999999995</c:v>
                </c:pt>
                <c:pt idx="11909">
                  <c:v>0.82299999999999995</c:v>
                </c:pt>
                <c:pt idx="11910">
                  <c:v>0.82299999999999995</c:v>
                </c:pt>
                <c:pt idx="11911">
                  <c:v>0.82399999999999995</c:v>
                </c:pt>
                <c:pt idx="11912">
                  <c:v>0.82499999999999996</c:v>
                </c:pt>
                <c:pt idx="11913">
                  <c:v>0.82399999999999995</c:v>
                </c:pt>
                <c:pt idx="11914">
                  <c:v>0.82499999999999996</c:v>
                </c:pt>
                <c:pt idx="11915">
                  <c:v>0.82299999999999995</c:v>
                </c:pt>
                <c:pt idx="11916">
                  <c:v>0.82299999999999995</c:v>
                </c:pt>
                <c:pt idx="11917">
                  <c:v>0.82299999999999995</c:v>
                </c:pt>
                <c:pt idx="11918">
                  <c:v>0.82299999999999995</c:v>
                </c:pt>
                <c:pt idx="11919">
                  <c:v>0.82299999999999995</c:v>
                </c:pt>
                <c:pt idx="11920">
                  <c:v>0.82299999999999995</c:v>
                </c:pt>
                <c:pt idx="11921">
                  <c:v>0.82399999999999995</c:v>
                </c:pt>
                <c:pt idx="11922">
                  <c:v>0.82299999999999995</c:v>
                </c:pt>
                <c:pt idx="11923">
                  <c:v>0.82299999999999995</c:v>
                </c:pt>
                <c:pt idx="11924">
                  <c:v>0.82499999999999996</c:v>
                </c:pt>
                <c:pt idx="11925">
                  <c:v>0.82399999999999995</c:v>
                </c:pt>
                <c:pt idx="11926">
                  <c:v>0.82399999999999995</c:v>
                </c:pt>
                <c:pt idx="11927">
                  <c:v>0.82299999999999995</c:v>
                </c:pt>
                <c:pt idx="11928">
                  <c:v>0.82299999999999995</c:v>
                </c:pt>
                <c:pt idx="11929">
                  <c:v>0.82299999999999995</c:v>
                </c:pt>
                <c:pt idx="11930">
                  <c:v>0.82499999999999996</c:v>
                </c:pt>
                <c:pt idx="11931">
                  <c:v>0.82299999999999995</c:v>
                </c:pt>
                <c:pt idx="11932">
                  <c:v>0.82499999999999996</c:v>
                </c:pt>
                <c:pt idx="11933">
                  <c:v>0.82599999999999996</c:v>
                </c:pt>
                <c:pt idx="11934">
                  <c:v>0.82399999999999995</c:v>
                </c:pt>
                <c:pt idx="11935">
                  <c:v>0.82399999999999995</c:v>
                </c:pt>
                <c:pt idx="11936">
                  <c:v>0.82299999999999995</c:v>
                </c:pt>
                <c:pt idx="11937">
                  <c:v>0.82399999999999995</c:v>
                </c:pt>
                <c:pt idx="11938">
                  <c:v>0.82299999999999995</c:v>
                </c:pt>
                <c:pt idx="11939">
                  <c:v>0.82399999999999995</c:v>
                </c:pt>
                <c:pt idx="11940">
                  <c:v>0.82399999999999995</c:v>
                </c:pt>
                <c:pt idx="11941">
                  <c:v>0.82399999999999995</c:v>
                </c:pt>
                <c:pt idx="11942">
                  <c:v>0.82499999999999996</c:v>
                </c:pt>
                <c:pt idx="11943">
                  <c:v>0.82399999999999995</c:v>
                </c:pt>
                <c:pt idx="11944">
                  <c:v>0.82299999999999995</c:v>
                </c:pt>
                <c:pt idx="11945">
                  <c:v>0.82299999999999995</c:v>
                </c:pt>
                <c:pt idx="11946">
                  <c:v>0.82399999999999995</c:v>
                </c:pt>
                <c:pt idx="11947">
                  <c:v>0.82399999999999995</c:v>
                </c:pt>
                <c:pt idx="11948">
                  <c:v>0.82399999999999995</c:v>
                </c:pt>
                <c:pt idx="11949">
                  <c:v>0.82299999999999995</c:v>
                </c:pt>
                <c:pt idx="11950">
                  <c:v>0.82399999999999995</c:v>
                </c:pt>
                <c:pt idx="11951">
                  <c:v>0.82399999999999995</c:v>
                </c:pt>
                <c:pt idx="11952">
                  <c:v>0.82399999999999995</c:v>
                </c:pt>
                <c:pt idx="11953">
                  <c:v>0.82299999999999995</c:v>
                </c:pt>
                <c:pt idx="11954">
                  <c:v>0.82099999999999995</c:v>
                </c:pt>
                <c:pt idx="11955">
                  <c:v>0.82399999999999995</c:v>
                </c:pt>
                <c:pt idx="11956">
                  <c:v>0.82499999999999996</c:v>
                </c:pt>
                <c:pt idx="11957">
                  <c:v>0.82499999999999996</c:v>
                </c:pt>
                <c:pt idx="11958">
                  <c:v>0.82399999999999995</c:v>
                </c:pt>
                <c:pt idx="11959">
                  <c:v>0.82599999999999996</c:v>
                </c:pt>
                <c:pt idx="11960">
                  <c:v>0.82399999999999995</c:v>
                </c:pt>
                <c:pt idx="11961">
                  <c:v>0.82499999999999996</c:v>
                </c:pt>
                <c:pt idx="11962">
                  <c:v>0.82399999999999995</c:v>
                </c:pt>
                <c:pt idx="11963">
                  <c:v>0.82299999999999995</c:v>
                </c:pt>
                <c:pt idx="11964">
                  <c:v>0.82399999999999995</c:v>
                </c:pt>
                <c:pt idx="11965">
                  <c:v>0.82399999999999995</c:v>
                </c:pt>
                <c:pt idx="11966">
                  <c:v>0.82499999999999996</c:v>
                </c:pt>
                <c:pt idx="11967">
                  <c:v>0.82299999999999995</c:v>
                </c:pt>
                <c:pt idx="11968">
                  <c:v>0.82299999999999995</c:v>
                </c:pt>
                <c:pt idx="11969">
                  <c:v>0.82299999999999995</c:v>
                </c:pt>
                <c:pt idx="11970">
                  <c:v>0.82399999999999995</c:v>
                </c:pt>
                <c:pt idx="11971">
                  <c:v>0.82499999999999996</c:v>
                </c:pt>
                <c:pt idx="11972">
                  <c:v>0.82399999999999995</c:v>
                </c:pt>
                <c:pt idx="11973">
                  <c:v>0.82399999999999995</c:v>
                </c:pt>
                <c:pt idx="11974">
                  <c:v>0.82499999999999996</c:v>
                </c:pt>
                <c:pt idx="11975">
                  <c:v>0.82299999999999995</c:v>
                </c:pt>
                <c:pt idx="11976">
                  <c:v>0.82399999999999995</c:v>
                </c:pt>
                <c:pt idx="11977">
                  <c:v>0.82299999999999995</c:v>
                </c:pt>
                <c:pt idx="11978">
                  <c:v>0.82399999999999995</c:v>
                </c:pt>
                <c:pt idx="11979">
                  <c:v>0.82399999999999995</c:v>
                </c:pt>
                <c:pt idx="11980">
                  <c:v>0.82299999999999995</c:v>
                </c:pt>
                <c:pt idx="11981">
                  <c:v>0.82399999999999995</c:v>
                </c:pt>
                <c:pt idx="11982">
                  <c:v>0.82299999999999995</c:v>
                </c:pt>
                <c:pt idx="11983">
                  <c:v>0.82499999999999996</c:v>
                </c:pt>
                <c:pt idx="11984">
                  <c:v>0.82599999999999996</c:v>
                </c:pt>
                <c:pt idx="11985">
                  <c:v>0.82499999999999996</c:v>
                </c:pt>
                <c:pt idx="11986">
                  <c:v>0.82499999999999996</c:v>
                </c:pt>
                <c:pt idx="11987">
                  <c:v>0.82399999999999995</c:v>
                </c:pt>
                <c:pt idx="11988">
                  <c:v>0.82499999999999996</c:v>
                </c:pt>
                <c:pt idx="11989">
                  <c:v>0.82399999999999995</c:v>
                </c:pt>
                <c:pt idx="11990">
                  <c:v>0.82399999999999995</c:v>
                </c:pt>
                <c:pt idx="11991">
                  <c:v>0.82399999999999995</c:v>
                </c:pt>
                <c:pt idx="11992">
                  <c:v>0.82399999999999995</c:v>
                </c:pt>
                <c:pt idx="11993">
                  <c:v>0.82299999999999995</c:v>
                </c:pt>
                <c:pt idx="11994">
                  <c:v>0.82299999999999995</c:v>
                </c:pt>
                <c:pt idx="11995">
                  <c:v>0.82499999999999996</c:v>
                </c:pt>
                <c:pt idx="11996">
                  <c:v>0.82399999999999995</c:v>
                </c:pt>
                <c:pt idx="11997">
                  <c:v>0.82299999999999995</c:v>
                </c:pt>
                <c:pt idx="11998">
                  <c:v>0.82399999999999995</c:v>
                </c:pt>
                <c:pt idx="11999">
                  <c:v>0.82499999999999996</c:v>
                </c:pt>
                <c:pt idx="12000">
                  <c:v>0.82399999999999995</c:v>
                </c:pt>
                <c:pt idx="12001">
                  <c:v>0.82599999999999996</c:v>
                </c:pt>
                <c:pt idx="12002">
                  <c:v>0.82399999999999995</c:v>
                </c:pt>
                <c:pt idx="12003">
                  <c:v>0.82499999999999996</c:v>
                </c:pt>
                <c:pt idx="12004">
                  <c:v>0.82399999999999995</c:v>
                </c:pt>
                <c:pt idx="12005">
                  <c:v>0.82399999999999995</c:v>
                </c:pt>
                <c:pt idx="12006">
                  <c:v>0.82499999999999996</c:v>
                </c:pt>
                <c:pt idx="12007">
                  <c:v>0.82499999999999996</c:v>
                </c:pt>
                <c:pt idx="12008">
                  <c:v>0.82299999999999995</c:v>
                </c:pt>
                <c:pt idx="12009">
                  <c:v>0.82399999999999995</c:v>
                </c:pt>
                <c:pt idx="12010">
                  <c:v>0.82499999999999996</c:v>
                </c:pt>
                <c:pt idx="12011">
                  <c:v>0.82299999999999995</c:v>
                </c:pt>
                <c:pt idx="12012">
                  <c:v>0.82499999999999996</c:v>
                </c:pt>
                <c:pt idx="12013">
                  <c:v>0.82499999999999996</c:v>
                </c:pt>
                <c:pt idx="12014">
                  <c:v>0.82599999999999996</c:v>
                </c:pt>
                <c:pt idx="12015">
                  <c:v>0.82599999999999996</c:v>
                </c:pt>
                <c:pt idx="12016">
                  <c:v>0.82499999999999996</c:v>
                </c:pt>
                <c:pt idx="12017">
                  <c:v>0.82799999999999996</c:v>
                </c:pt>
                <c:pt idx="12018">
                  <c:v>0.82599999999999996</c:v>
                </c:pt>
                <c:pt idx="12019">
                  <c:v>0.82399999999999995</c:v>
                </c:pt>
                <c:pt idx="12020">
                  <c:v>0.82399999999999995</c:v>
                </c:pt>
                <c:pt idx="12021">
                  <c:v>0.82499999999999996</c:v>
                </c:pt>
                <c:pt idx="12022">
                  <c:v>0.82399999999999995</c:v>
                </c:pt>
                <c:pt idx="12023">
                  <c:v>0.82399999999999995</c:v>
                </c:pt>
                <c:pt idx="12024">
                  <c:v>0.82399999999999995</c:v>
                </c:pt>
                <c:pt idx="12025">
                  <c:v>0.82299999999999995</c:v>
                </c:pt>
                <c:pt idx="12026">
                  <c:v>0.82399999999999995</c:v>
                </c:pt>
                <c:pt idx="12027">
                  <c:v>0.82399999999999995</c:v>
                </c:pt>
                <c:pt idx="12028">
                  <c:v>0.82399999999999995</c:v>
                </c:pt>
                <c:pt idx="12029">
                  <c:v>0.82399999999999995</c:v>
                </c:pt>
                <c:pt idx="12030">
                  <c:v>0.82499999999999996</c:v>
                </c:pt>
                <c:pt idx="12031">
                  <c:v>0.82399999999999995</c:v>
                </c:pt>
                <c:pt idx="12032">
                  <c:v>0.82299999999999995</c:v>
                </c:pt>
                <c:pt idx="12033">
                  <c:v>0.82299999999999995</c:v>
                </c:pt>
                <c:pt idx="12034">
                  <c:v>0.82399999999999995</c:v>
                </c:pt>
                <c:pt idx="12035">
                  <c:v>0.82399999999999995</c:v>
                </c:pt>
                <c:pt idx="12036">
                  <c:v>0.82399999999999995</c:v>
                </c:pt>
                <c:pt idx="12037">
                  <c:v>0.82299999999999995</c:v>
                </c:pt>
                <c:pt idx="12038">
                  <c:v>0.82399999999999995</c:v>
                </c:pt>
                <c:pt idx="12039">
                  <c:v>0.82299999999999995</c:v>
                </c:pt>
                <c:pt idx="12040">
                  <c:v>0.82399999999999995</c:v>
                </c:pt>
                <c:pt idx="12041">
                  <c:v>0.82499999999999996</c:v>
                </c:pt>
                <c:pt idx="12042">
                  <c:v>0.82499999999999996</c:v>
                </c:pt>
                <c:pt idx="12043">
                  <c:v>0.82099999999999995</c:v>
                </c:pt>
                <c:pt idx="12044">
                  <c:v>0.82399999999999995</c:v>
                </c:pt>
                <c:pt idx="12045">
                  <c:v>0.82499999999999996</c:v>
                </c:pt>
                <c:pt idx="12046">
                  <c:v>0.82399999999999995</c:v>
                </c:pt>
                <c:pt idx="12047">
                  <c:v>0.82499999999999996</c:v>
                </c:pt>
                <c:pt idx="12048">
                  <c:v>0.82099999999999995</c:v>
                </c:pt>
                <c:pt idx="12049">
                  <c:v>0.82299999999999995</c:v>
                </c:pt>
                <c:pt idx="12050">
                  <c:v>0.82399999999999995</c:v>
                </c:pt>
                <c:pt idx="12051">
                  <c:v>0.82299999999999995</c:v>
                </c:pt>
                <c:pt idx="12052">
                  <c:v>0.82499999999999996</c:v>
                </c:pt>
                <c:pt idx="12053">
                  <c:v>0.82299999999999995</c:v>
                </c:pt>
                <c:pt idx="12054">
                  <c:v>0.82299999999999995</c:v>
                </c:pt>
                <c:pt idx="12055">
                  <c:v>0.82099999999999995</c:v>
                </c:pt>
                <c:pt idx="12056">
                  <c:v>0.82399999999999995</c:v>
                </c:pt>
                <c:pt idx="12057">
                  <c:v>0.82499999999999996</c:v>
                </c:pt>
                <c:pt idx="12058">
                  <c:v>0.82499999999999996</c:v>
                </c:pt>
                <c:pt idx="12059">
                  <c:v>0.82499999999999996</c:v>
                </c:pt>
                <c:pt idx="12060">
                  <c:v>0.82399999999999995</c:v>
                </c:pt>
                <c:pt idx="12061">
                  <c:v>0.82399999999999995</c:v>
                </c:pt>
                <c:pt idx="12062">
                  <c:v>0.82499999999999996</c:v>
                </c:pt>
                <c:pt idx="12063">
                  <c:v>0.82399999999999995</c:v>
                </c:pt>
                <c:pt idx="12064">
                  <c:v>0.82299999999999995</c:v>
                </c:pt>
                <c:pt idx="12065">
                  <c:v>0.82299999999999995</c:v>
                </c:pt>
                <c:pt idx="12066">
                  <c:v>0.82399999999999995</c:v>
                </c:pt>
                <c:pt idx="12067">
                  <c:v>0.82299999999999995</c:v>
                </c:pt>
                <c:pt idx="12068">
                  <c:v>0.82299999999999995</c:v>
                </c:pt>
                <c:pt idx="12069">
                  <c:v>0.82299999999999995</c:v>
                </c:pt>
                <c:pt idx="12070">
                  <c:v>0.82499999999999996</c:v>
                </c:pt>
                <c:pt idx="12071">
                  <c:v>0.82299999999999995</c:v>
                </c:pt>
                <c:pt idx="12072">
                  <c:v>0.82099999999999995</c:v>
                </c:pt>
                <c:pt idx="12073">
                  <c:v>0.82299999999999995</c:v>
                </c:pt>
                <c:pt idx="12074">
                  <c:v>0.82499999999999996</c:v>
                </c:pt>
                <c:pt idx="12075">
                  <c:v>0.82299999999999995</c:v>
                </c:pt>
                <c:pt idx="12076">
                  <c:v>0.82399999999999995</c:v>
                </c:pt>
                <c:pt idx="12077">
                  <c:v>0.82399999999999995</c:v>
                </c:pt>
                <c:pt idx="12078">
                  <c:v>0.82399999999999995</c:v>
                </c:pt>
                <c:pt idx="12079">
                  <c:v>0.82299999999999995</c:v>
                </c:pt>
                <c:pt idx="12080">
                  <c:v>0.82099999999999995</c:v>
                </c:pt>
                <c:pt idx="12081">
                  <c:v>0.82399999999999995</c:v>
                </c:pt>
                <c:pt idx="12082">
                  <c:v>0.82099999999999995</c:v>
                </c:pt>
                <c:pt idx="12083">
                  <c:v>0.82299999999999995</c:v>
                </c:pt>
                <c:pt idx="12084">
                  <c:v>0.82299999999999995</c:v>
                </c:pt>
                <c:pt idx="12085">
                  <c:v>0.82399999999999995</c:v>
                </c:pt>
                <c:pt idx="12086">
                  <c:v>0.82299999999999995</c:v>
                </c:pt>
                <c:pt idx="12087">
                  <c:v>0.82299999999999995</c:v>
                </c:pt>
                <c:pt idx="12088">
                  <c:v>0.82099999999999995</c:v>
                </c:pt>
                <c:pt idx="12089">
                  <c:v>0.82399999999999995</c:v>
                </c:pt>
                <c:pt idx="12090">
                  <c:v>0.82399999999999995</c:v>
                </c:pt>
                <c:pt idx="12091">
                  <c:v>0.82399999999999995</c:v>
                </c:pt>
                <c:pt idx="12092">
                  <c:v>0.82299999999999995</c:v>
                </c:pt>
                <c:pt idx="12093">
                  <c:v>0.82299999999999995</c:v>
                </c:pt>
                <c:pt idx="12094">
                  <c:v>0.82299999999999995</c:v>
                </c:pt>
                <c:pt idx="12095">
                  <c:v>0.82</c:v>
                </c:pt>
                <c:pt idx="12096">
                  <c:v>0.82099999999999995</c:v>
                </c:pt>
                <c:pt idx="12097">
                  <c:v>0.82099999999999995</c:v>
                </c:pt>
                <c:pt idx="12098">
                  <c:v>0.82399999999999995</c:v>
                </c:pt>
                <c:pt idx="12099">
                  <c:v>0.82399999999999995</c:v>
                </c:pt>
                <c:pt idx="12100">
                  <c:v>0.82399999999999995</c:v>
                </c:pt>
                <c:pt idx="12101">
                  <c:v>0.82099999999999995</c:v>
                </c:pt>
                <c:pt idx="12102">
                  <c:v>0.82299999999999995</c:v>
                </c:pt>
                <c:pt idx="12103">
                  <c:v>0.82399999999999995</c:v>
                </c:pt>
                <c:pt idx="12104">
                  <c:v>0.82299999999999995</c:v>
                </c:pt>
                <c:pt idx="12105">
                  <c:v>0.82399999999999995</c:v>
                </c:pt>
                <c:pt idx="12106">
                  <c:v>0.82099999999999995</c:v>
                </c:pt>
                <c:pt idx="12107">
                  <c:v>0.82299999999999995</c:v>
                </c:pt>
                <c:pt idx="12108">
                  <c:v>0.82299999999999995</c:v>
                </c:pt>
                <c:pt idx="12109">
                  <c:v>0.82399999999999995</c:v>
                </c:pt>
                <c:pt idx="12110">
                  <c:v>0.82399999999999995</c:v>
                </c:pt>
                <c:pt idx="12111">
                  <c:v>0.82299999999999995</c:v>
                </c:pt>
                <c:pt idx="12112">
                  <c:v>0.82299999999999995</c:v>
                </c:pt>
                <c:pt idx="12113">
                  <c:v>0.82099999999999995</c:v>
                </c:pt>
                <c:pt idx="12114">
                  <c:v>0.82099999999999995</c:v>
                </c:pt>
                <c:pt idx="12115">
                  <c:v>0.82299999999999995</c:v>
                </c:pt>
                <c:pt idx="12116">
                  <c:v>0.82399999999999995</c:v>
                </c:pt>
                <c:pt idx="12117">
                  <c:v>0.82299999999999995</c:v>
                </c:pt>
                <c:pt idx="12118">
                  <c:v>0.82299999999999995</c:v>
                </c:pt>
                <c:pt idx="12119">
                  <c:v>0.82099999999999995</c:v>
                </c:pt>
                <c:pt idx="12120">
                  <c:v>0.82399999999999995</c:v>
                </c:pt>
                <c:pt idx="12121">
                  <c:v>0.82299999999999995</c:v>
                </c:pt>
                <c:pt idx="12122">
                  <c:v>0.82499999999999996</c:v>
                </c:pt>
                <c:pt idx="12123">
                  <c:v>0.82099999999999995</c:v>
                </c:pt>
                <c:pt idx="12124">
                  <c:v>0.82299999999999995</c:v>
                </c:pt>
                <c:pt idx="12125">
                  <c:v>0.82299999999999995</c:v>
                </c:pt>
                <c:pt idx="12126">
                  <c:v>0.82099999999999995</c:v>
                </c:pt>
                <c:pt idx="12127">
                  <c:v>0.82099999999999995</c:v>
                </c:pt>
                <c:pt idx="12128">
                  <c:v>0.82099999999999995</c:v>
                </c:pt>
                <c:pt idx="12129">
                  <c:v>0.82299999999999995</c:v>
                </c:pt>
                <c:pt idx="12130">
                  <c:v>0.82299999999999995</c:v>
                </c:pt>
                <c:pt idx="12131">
                  <c:v>0.82399999999999995</c:v>
                </c:pt>
                <c:pt idx="12132">
                  <c:v>0.82299999999999995</c:v>
                </c:pt>
                <c:pt idx="12133">
                  <c:v>0.82299999999999995</c:v>
                </c:pt>
                <c:pt idx="12134">
                  <c:v>0.82299999999999995</c:v>
                </c:pt>
                <c:pt idx="12135">
                  <c:v>0.82299999999999995</c:v>
                </c:pt>
                <c:pt idx="12136">
                  <c:v>0.82299999999999995</c:v>
                </c:pt>
                <c:pt idx="12137">
                  <c:v>0.82099999999999995</c:v>
                </c:pt>
                <c:pt idx="12138">
                  <c:v>0.82299999999999995</c:v>
                </c:pt>
                <c:pt idx="12139">
                  <c:v>0.82299999999999995</c:v>
                </c:pt>
                <c:pt idx="12140">
                  <c:v>0.82299999999999995</c:v>
                </c:pt>
                <c:pt idx="12141">
                  <c:v>0.82099999999999995</c:v>
                </c:pt>
                <c:pt idx="12142">
                  <c:v>0.82</c:v>
                </c:pt>
                <c:pt idx="12143">
                  <c:v>0.82099999999999995</c:v>
                </c:pt>
                <c:pt idx="12144">
                  <c:v>0.82299999999999995</c:v>
                </c:pt>
                <c:pt idx="12145">
                  <c:v>0.82399999999999995</c:v>
                </c:pt>
                <c:pt idx="12146">
                  <c:v>0.82099999999999995</c:v>
                </c:pt>
                <c:pt idx="12147">
                  <c:v>0.82099999999999995</c:v>
                </c:pt>
                <c:pt idx="12148">
                  <c:v>0.82299999999999995</c:v>
                </c:pt>
                <c:pt idx="12149">
                  <c:v>0.82299999999999995</c:v>
                </c:pt>
                <c:pt idx="12150">
                  <c:v>0.82099999999999995</c:v>
                </c:pt>
                <c:pt idx="12151">
                  <c:v>0.82399999999999995</c:v>
                </c:pt>
                <c:pt idx="12152">
                  <c:v>0.82299999999999995</c:v>
                </c:pt>
                <c:pt idx="12153">
                  <c:v>0.82499999999999996</c:v>
                </c:pt>
                <c:pt idx="12154">
                  <c:v>0.82399999999999995</c:v>
                </c:pt>
                <c:pt idx="12155">
                  <c:v>0.82299999999999995</c:v>
                </c:pt>
                <c:pt idx="12156">
                  <c:v>0.82299999999999995</c:v>
                </c:pt>
                <c:pt idx="12157">
                  <c:v>0.82099999999999995</c:v>
                </c:pt>
                <c:pt idx="12158">
                  <c:v>0.82299999999999995</c:v>
                </c:pt>
                <c:pt idx="12159">
                  <c:v>0.82299999999999995</c:v>
                </c:pt>
                <c:pt idx="12160">
                  <c:v>0.82299999999999995</c:v>
                </c:pt>
                <c:pt idx="12161">
                  <c:v>0.82099999999999995</c:v>
                </c:pt>
                <c:pt idx="12162">
                  <c:v>0.82399999999999995</c:v>
                </c:pt>
                <c:pt idx="12163">
                  <c:v>0.82099999999999995</c:v>
                </c:pt>
                <c:pt idx="12164">
                  <c:v>0.82099999999999995</c:v>
                </c:pt>
                <c:pt idx="12165">
                  <c:v>0.82299999999999995</c:v>
                </c:pt>
                <c:pt idx="12166">
                  <c:v>0.82099999999999995</c:v>
                </c:pt>
                <c:pt idx="12167">
                  <c:v>0.82299999999999995</c:v>
                </c:pt>
                <c:pt idx="12168">
                  <c:v>0.82099999999999995</c:v>
                </c:pt>
                <c:pt idx="12169">
                  <c:v>0.82299999999999995</c:v>
                </c:pt>
                <c:pt idx="12170">
                  <c:v>0.82299999999999995</c:v>
                </c:pt>
                <c:pt idx="12171">
                  <c:v>0.82099999999999995</c:v>
                </c:pt>
                <c:pt idx="12172">
                  <c:v>0.82299999999999995</c:v>
                </c:pt>
                <c:pt idx="12173">
                  <c:v>0.82399999999999995</c:v>
                </c:pt>
                <c:pt idx="12174">
                  <c:v>0.82299999999999995</c:v>
                </c:pt>
                <c:pt idx="12175">
                  <c:v>0.82299999999999995</c:v>
                </c:pt>
                <c:pt idx="12176">
                  <c:v>0.82299999999999995</c:v>
                </c:pt>
                <c:pt idx="12177">
                  <c:v>0.82099999999999995</c:v>
                </c:pt>
                <c:pt idx="12178">
                  <c:v>0.82299999999999995</c:v>
                </c:pt>
                <c:pt idx="12179">
                  <c:v>0.82099999999999995</c:v>
                </c:pt>
                <c:pt idx="12180">
                  <c:v>0.82099999999999995</c:v>
                </c:pt>
                <c:pt idx="12181">
                  <c:v>0.82299999999999995</c:v>
                </c:pt>
                <c:pt idx="12182">
                  <c:v>0.82299999999999995</c:v>
                </c:pt>
                <c:pt idx="12183">
                  <c:v>0.82099999999999995</c:v>
                </c:pt>
                <c:pt idx="12184">
                  <c:v>0.82299999999999995</c:v>
                </c:pt>
                <c:pt idx="12185">
                  <c:v>0.82399999999999995</c:v>
                </c:pt>
                <c:pt idx="12186">
                  <c:v>0.82299999999999995</c:v>
                </c:pt>
                <c:pt idx="12187">
                  <c:v>0.82099999999999995</c:v>
                </c:pt>
                <c:pt idx="12188">
                  <c:v>0.82099999999999995</c:v>
                </c:pt>
                <c:pt idx="12189">
                  <c:v>0.82299999999999995</c:v>
                </c:pt>
                <c:pt idx="12190">
                  <c:v>0.82299999999999995</c:v>
                </c:pt>
                <c:pt idx="12191">
                  <c:v>0.82299999999999995</c:v>
                </c:pt>
                <c:pt idx="12192">
                  <c:v>0.82099999999999995</c:v>
                </c:pt>
                <c:pt idx="12193">
                  <c:v>0.82299999999999995</c:v>
                </c:pt>
                <c:pt idx="12194">
                  <c:v>0.82099999999999995</c:v>
                </c:pt>
                <c:pt idx="12195">
                  <c:v>0.82399999999999995</c:v>
                </c:pt>
                <c:pt idx="12196">
                  <c:v>0.82399999999999995</c:v>
                </c:pt>
                <c:pt idx="12197">
                  <c:v>0.82399999999999995</c:v>
                </c:pt>
                <c:pt idx="12198">
                  <c:v>0.82399999999999995</c:v>
                </c:pt>
                <c:pt idx="12199">
                  <c:v>0.82399999999999995</c:v>
                </c:pt>
                <c:pt idx="12200">
                  <c:v>0.82099999999999995</c:v>
                </c:pt>
                <c:pt idx="12201">
                  <c:v>0.82299999999999995</c:v>
                </c:pt>
                <c:pt idx="12202">
                  <c:v>0.82299999999999995</c:v>
                </c:pt>
                <c:pt idx="12203">
                  <c:v>0.82099999999999995</c:v>
                </c:pt>
                <c:pt idx="12204">
                  <c:v>0.89400000000000002</c:v>
                </c:pt>
                <c:pt idx="12205">
                  <c:v>0.94599999999999995</c:v>
                </c:pt>
                <c:pt idx="12206">
                  <c:v>0.97099999999999997</c:v>
                </c:pt>
                <c:pt idx="12207">
                  <c:v>0.98499999999999999</c:v>
                </c:pt>
                <c:pt idx="12208">
                  <c:v>0.99399999999999999</c:v>
                </c:pt>
                <c:pt idx="12209">
                  <c:v>0.92600000000000005</c:v>
                </c:pt>
                <c:pt idx="12210">
                  <c:v>0.85799999999999998</c:v>
                </c:pt>
                <c:pt idx="12211">
                  <c:v>0.83799999999999997</c:v>
                </c:pt>
                <c:pt idx="12212">
                  <c:v>0.82799999999999996</c:v>
                </c:pt>
                <c:pt idx="12213">
                  <c:v>0.82399999999999995</c:v>
                </c:pt>
                <c:pt idx="12214">
                  <c:v>0.82</c:v>
                </c:pt>
                <c:pt idx="12215">
                  <c:v>0.81899999999999995</c:v>
                </c:pt>
                <c:pt idx="12216">
                  <c:v>0.82</c:v>
                </c:pt>
                <c:pt idx="12217">
                  <c:v>0.81899999999999995</c:v>
                </c:pt>
                <c:pt idx="12218">
                  <c:v>0.81899999999999995</c:v>
                </c:pt>
                <c:pt idx="12219">
                  <c:v>0.81799999999999995</c:v>
                </c:pt>
                <c:pt idx="12220">
                  <c:v>0.81899999999999995</c:v>
                </c:pt>
                <c:pt idx="12221">
                  <c:v>0.81899999999999995</c:v>
                </c:pt>
                <c:pt idx="12222">
                  <c:v>0.81799999999999995</c:v>
                </c:pt>
                <c:pt idx="12223">
                  <c:v>0.81899999999999995</c:v>
                </c:pt>
                <c:pt idx="12224">
                  <c:v>0.82</c:v>
                </c:pt>
                <c:pt idx="12225">
                  <c:v>0.81899999999999995</c:v>
                </c:pt>
                <c:pt idx="12226">
                  <c:v>0.81899999999999995</c:v>
                </c:pt>
                <c:pt idx="12227">
                  <c:v>0.81899999999999995</c:v>
                </c:pt>
                <c:pt idx="12228">
                  <c:v>0.81899999999999995</c:v>
                </c:pt>
                <c:pt idx="12229">
                  <c:v>0.82099999999999995</c:v>
                </c:pt>
                <c:pt idx="12230">
                  <c:v>0.81899999999999995</c:v>
                </c:pt>
                <c:pt idx="12231">
                  <c:v>0.82</c:v>
                </c:pt>
                <c:pt idx="12232">
                  <c:v>0.81899999999999995</c:v>
                </c:pt>
                <c:pt idx="12233">
                  <c:v>0.82</c:v>
                </c:pt>
                <c:pt idx="12234">
                  <c:v>0.82</c:v>
                </c:pt>
                <c:pt idx="12235">
                  <c:v>0.82099999999999995</c:v>
                </c:pt>
                <c:pt idx="12236">
                  <c:v>0.82099999999999995</c:v>
                </c:pt>
                <c:pt idx="12237">
                  <c:v>0.82099999999999995</c:v>
                </c:pt>
                <c:pt idx="12238">
                  <c:v>0.81899999999999995</c:v>
                </c:pt>
                <c:pt idx="12239">
                  <c:v>0.82299999999999995</c:v>
                </c:pt>
                <c:pt idx="12240">
                  <c:v>0.82099999999999995</c:v>
                </c:pt>
                <c:pt idx="12241">
                  <c:v>0.82099999999999995</c:v>
                </c:pt>
                <c:pt idx="12242">
                  <c:v>0.82299999999999995</c:v>
                </c:pt>
                <c:pt idx="12243">
                  <c:v>0.82</c:v>
                </c:pt>
                <c:pt idx="12244">
                  <c:v>0.82099999999999995</c:v>
                </c:pt>
                <c:pt idx="12245">
                  <c:v>0.82</c:v>
                </c:pt>
                <c:pt idx="12246">
                  <c:v>0.82099999999999995</c:v>
                </c:pt>
                <c:pt idx="12247">
                  <c:v>0.81899999999999995</c:v>
                </c:pt>
                <c:pt idx="12248">
                  <c:v>0.82</c:v>
                </c:pt>
                <c:pt idx="12249">
                  <c:v>0.82099999999999995</c:v>
                </c:pt>
                <c:pt idx="12250">
                  <c:v>0.81899999999999995</c:v>
                </c:pt>
                <c:pt idx="12251">
                  <c:v>0.82099999999999995</c:v>
                </c:pt>
                <c:pt idx="12252">
                  <c:v>0.82</c:v>
                </c:pt>
                <c:pt idx="12253">
                  <c:v>0.82099999999999995</c:v>
                </c:pt>
                <c:pt idx="12254">
                  <c:v>0.82099999999999995</c:v>
                </c:pt>
                <c:pt idx="12255">
                  <c:v>0.82099999999999995</c:v>
                </c:pt>
                <c:pt idx="12256">
                  <c:v>0.82299999999999995</c:v>
                </c:pt>
                <c:pt idx="12257">
                  <c:v>0.82099999999999995</c:v>
                </c:pt>
                <c:pt idx="12258">
                  <c:v>0.82299999999999995</c:v>
                </c:pt>
                <c:pt idx="12259">
                  <c:v>0.82099999999999995</c:v>
                </c:pt>
                <c:pt idx="12260">
                  <c:v>0.82099999999999995</c:v>
                </c:pt>
                <c:pt idx="12261">
                  <c:v>0.82299999999999995</c:v>
                </c:pt>
                <c:pt idx="12262">
                  <c:v>0.82099999999999995</c:v>
                </c:pt>
                <c:pt idx="12263">
                  <c:v>0.82099999999999995</c:v>
                </c:pt>
                <c:pt idx="12264">
                  <c:v>0.82099999999999995</c:v>
                </c:pt>
                <c:pt idx="12265">
                  <c:v>0.82</c:v>
                </c:pt>
                <c:pt idx="12266">
                  <c:v>0.82099999999999995</c:v>
                </c:pt>
                <c:pt idx="12267">
                  <c:v>0.82</c:v>
                </c:pt>
                <c:pt idx="12268">
                  <c:v>0.82099999999999995</c:v>
                </c:pt>
                <c:pt idx="12269">
                  <c:v>0.82099999999999995</c:v>
                </c:pt>
                <c:pt idx="12270">
                  <c:v>0.82299999999999995</c:v>
                </c:pt>
                <c:pt idx="12271">
                  <c:v>0.82</c:v>
                </c:pt>
                <c:pt idx="12272">
                  <c:v>0.82099999999999995</c:v>
                </c:pt>
                <c:pt idx="12273">
                  <c:v>0.82099999999999995</c:v>
                </c:pt>
                <c:pt idx="12274">
                  <c:v>0.82099999999999995</c:v>
                </c:pt>
                <c:pt idx="12275">
                  <c:v>0.82399999999999995</c:v>
                </c:pt>
                <c:pt idx="12276">
                  <c:v>0.82099999999999995</c:v>
                </c:pt>
                <c:pt idx="12277">
                  <c:v>0.82099999999999995</c:v>
                </c:pt>
                <c:pt idx="12278">
                  <c:v>0.82</c:v>
                </c:pt>
                <c:pt idx="12279">
                  <c:v>0.82099999999999995</c:v>
                </c:pt>
                <c:pt idx="12280">
                  <c:v>0.82099999999999995</c:v>
                </c:pt>
                <c:pt idx="12281">
                  <c:v>0.82</c:v>
                </c:pt>
                <c:pt idx="12282">
                  <c:v>0.82299999999999995</c:v>
                </c:pt>
                <c:pt idx="12283">
                  <c:v>0.82299999999999995</c:v>
                </c:pt>
                <c:pt idx="12284">
                  <c:v>0.82099999999999995</c:v>
                </c:pt>
                <c:pt idx="12285">
                  <c:v>0.82099999999999995</c:v>
                </c:pt>
                <c:pt idx="12286">
                  <c:v>0.82299999999999995</c:v>
                </c:pt>
                <c:pt idx="12287">
                  <c:v>0.82299999999999995</c:v>
                </c:pt>
                <c:pt idx="12288">
                  <c:v>0.82099999999999995</c:v>
                </c:pt>
                <c:pt idx="12289">
                  <c:v>0.82099999999999995</c:v>
                </c:pt>
                <c:pt idx="12290">
                  <c:v>0.82299999999999995</c:v>
                </c:pt>
                <c:pt idx="12291">
                  <c:v>0.82099999999999995</c:v>
                </c:pt>
                <c:pt idx="12292">
                  <c:v>0.82099999999999995</c:v>
                </c:pt>
                <c:pt idx="12293">
                  <c:v>0.82299999999999995</c:v>
                </c:pt>
                <c:pt idx="12294">
                  <c:v>0.82299999999999995</c:v>
                </c:pt>
                <c:pt idx="12295">
                  <c:v>0.82299999999999995</c:v>
                </c:pt>
                <c:pt idx="12296">
                  <c:v>0.82099999999999995</c:v>
                </c:pt>
                <c:pt idx="12297">
                  <c:v>0.82099999999999995</c:v>
                </c:pt>
                <c:pt idx="12298">
                  <c:v>0.82099999999999995</c:v>
                </c:pt>
                <c:pt idx="12299">
                  <c:v>0.82</c:v>
                </c:pt>
                <c:pt idx="12300">
                  <c:v>0.82399999999999995</c:v>
                </c:pt>
                <c:pt idx="12301">
                  <c:v>0.82099999999999995</c:v>
                </c:pt>
                <c:pt idx="12302">
                  <c:v>0.82399999999999995</c:v>
                </c:pt>
                <c:pt idx="12303">
                  <c:v>0.82</c:v>
                </c:pt>
                <c:pt idx="12304">
                  <c:v>0.82299999999999995</c:v>
                </c:pt>
                <c:pt idx="12305">
                  <c:v>0.82</c:v>
                </c:pt>
                <c:pt idx="12306">
                  <c:v>0.82299999999999995</c:v>
                </c:pt>
                <c:pt idx="12307">
                  <c:v>0.82099999999999995</c:v>
                </c:pt>
                <c:pt idx="12308">
                  <c:v>0.82099999999999995</c:v>
                </c:pt>
                <c:pt idx="12309">
                  <c:v>0.82099999999999995</c:v>
                </c:pt>
                <c:pt idx="12310">
                  <c:v>0.82099999999999995</c:v>
                </c:pt>
                <c:pt idx="12311">
                  <c:v>0.82</c:v>
                </c:pt>
                <c:pt idx="12312">
                  <c:v>0.82</c:v>
                </c:pt>
                <c:pt idx="12313">
                  <c:v>0.82099999999999995</c:v>
                </c:pt>
                <c:pt idx="12314">
                  <c:v>0.82099999999999995</c:v>
                </c:pt>
                <c:pt idx="12315">
                  <c:v>0.82099999999999995</c:v>
                </c:pt>
                <c:pt idx="12316">
                  <c:v>0.82099999999999995</c:v>
                </c:pt>
                <c:pt idx="12317">
                  <c:v>0.82299999999999995</c:v>
                </c:pt>
                <c:pt idx="12318">
                  <c:v>0.82099999999999995</c:v>
                </c:pt>
                <c:pt idx="12319">
                  <c:v>0.82099999999999995</c:v>
                </c:pt>
                <c:pt idx="12320">
                  <c:v>0.82099999999999995</c:v>
                </c:pt>
                <c:pt idx="12321">
                  <c:v>0.82299999999999995</c:v>
                </c:pt>
                <c:pt idx="12322">
                  <c:v>0.81899999999999995</c:v>
                </c:pt>
                <c:pt idx="12323">
                  <c:v>0.82099999999999995</c:v>
                </c:pt>
                <c:pt idx="12324">
                  <c:v>0.82099999999999995</c:v>
                </c:pt>
                <c:pt idx="12325">
                  <c:v>0.82099999999999995</c:v>
                </c:pt>
                <c:pt idx="12326">
                  <c:v>0.82099999999999995</c:v>
                </c:pt>
                <c:pt idx="12327">
                  <c:v>0.82099999999999995</c:v>
                </c:pt>
                <c:pt idx="12328">
                  <c:v>0.82</c:v>
                </c:pt>
                <c:pt idx="12329">
                  <c:v>0.82299999999999995</c:v>
                </c:pt>
                <c:pt idx="12330">
                  <c:v>0.82099999999999995</c:v>
                </c:pt>
                <c:pt idx="12331">
                  <c:v>0.82299999999999995</c:v>
                </c:pt>
                <c:pt idx="12332">
                  <c:v>0.82299999999999995</c:v>
                </c:pt>
                <c:pt idx="12333">
                  <c:v>0.81899999999999995</c:v>
                </c:pt>
                <c:pt idx="12334">
                  <c:v>0.82099999999999995</c:v>
                </c:pt>
                <c:pt idx="12335">
                  <c:v>0.82299999999999995</c:v>
                </c:pt>
                <c:pt idx="12336">
                  <c:v>0.82</c:v>
                </c:pt>
                <c:pt idx="12337">
                  <c:v>0.82399999999999995</c:v>
                </c:pt>
                <c:pt idx="12338">
                  <c:v>0.82299999999999995</c:v>
                </c:pt>
                <c:pt idx="12339">
                  <c:v>0.82299999999999995</c:v>
                </c:pt>
                <c:pt idx="12340">
                  <c:v>0.82099999999999995</c:v>
                </c:pt>
                <c:pt idx="12341">
                  <c:v>0.82299999999999995</c:v>
                </c:pt>
                <c:pt idx="12342">
                  <c:v>0.82299999999999995</c:v>
                </c:pt>
                <c:pt idx="12343">
                  <c:v>0.82099999999999995</c:v>
                </c:pt>
                <c:pt idx="12344">
                  <c:v>0.82099999999999995</c:v>
                </c:pt>
                <c:pt idx="12345">
                  <c:v>0.82099999999999995</c:v>
                </c:pt>
                <c:pt idx="12346">
                  <c:v>0.82099999999999995</c:v>
                </c:pt>
                <c:pt idx="12347">
                  <c:v>0.82099999999999995</c:v>
                </c:pt>
                <c:pt idx="12348">
                  <c:v>0.82299999999999995</c:v>
                </c:pt>
                <c:pt idx="12349">
                  <c:v>0.82099999999999995</c:v>
                </c:pt>
                <c:pt idx="12350">
                  <c:v>0.82099999999999995</c:v>
                </c:pt>
                <c:pt idx="12351">
                  <c:v>0.82099999999999995</c:v>
                </c:pt>
                <c:pt idx="12352">
                  <c:v>0.82</c:v>
                </c:pt>
                <c:pt idx="12353">
                  <c:v>0.82</c:v>
                </c:pt>
                <c:pt idx="12354">
                  <c:v>0.82099999999999995</c:v>
                </c:pt>
                <c:pt idx="12355">
                  <c:v>0.82299999999999995</c:v>
                </c:pt>
                <c:pt idx="12356">
                  <c:v>0.82299999999999995</c:v>
                </c:pt>
                <c:pt idx="12357">
                  <c:v>0.82</c:v>
                </c:pt>
                <c:pt idx="12358">
                  <c:v>0.82099999999999995</c:v>
                </c:pt>
                <c:pt idx="12359">
                  <c:v>0.82299999999999995</c:v>
                </c:pt>
                <c:pt idx="12360">
                  <c:v>0.82299999999999995</c:v>
                </c:pt>
                <c:pt idx="12361">
                  <c:v>0.82099999999999995</c:v>
                </c:pt>
                <c:pt idx="12362">
                  <c:v>0.82299999999999995</c:v>
                </c:pt>
                <c:pt idx="12363">
                  <c:v>0.82</c:v>
                </c:pt>
                <c:pt idx="12364">
                  <c:v>0.82099999999999995</c:v>
                </c:pt>
                <c:pt idx="12365">
                  <c:v>0.82</c:v>
                </c:pt>
                <c:pt idx="12366">
                  <c:v>0.82</c:v>
                </c:pt>
                <c:pt idx="12367">
                  <c:v>0.82099999999999995</c:v>
                </c:pt>
                <c:pt idx="12368">
                  <c:v>0.82099999999999995</c:v>
                </c:pt>
                <c:pt idx="12369">
                  <c:v>0.82099999999999995</c:v>
                </c:pt>
                <c:pt idx="12370">
                  <c:v>0.82299999999999995</c:v>
                </c:pt>
                <c:pt idx="12371">
                  <c:v>0.82</c:v>
                </c:pt>
                <c:pt idx="12372">
                  <c:v>0.81899999999999995</c:v>
                </c:pt>
                <c:pt idx="12373">
                  <c:v>0.82099999999999995</c:v>
                </c:pt>
                <c:pt idx="12374">
                  <c:v>0.82299999999999995</c:v>
                </c:pt>
                <c:pt idx="12375">
                  <c:v>0.82099999999999995</c:v>
                </c:pt>
                <c:pt idx="12376">
                  <c:v>0.82299999999999995</c:v>
                </c:pt>
                <c:pt idx="12377">
                  <c:v>0.82099999999999995</c:v>
                </c:pt>
                <c:pt idx="12378">
                  <c:v>0.82099999999999995</c:v>
                </c:pt>
                <c:pt idx="12379">
                  <c:v>0.82299999999999995</c:v>
                </c:pt>
                <c:pt idx="12380">
                  <c:v>0.82</c:v>
                </c:pt>
                <c:pt idx="12381">
                  <c:v>0.82</c:v>
                </c:pt>
                <c:pt idx="12382">
                  <c:v>0.82099999999999995</c:v>
                </c:pt>
                <c:pt idx="12383">
                  <c:v>0.82</c:v>
                </c:pt>
                <c:pt idx="12384">
                  <c:v>0.82</c:v>
                </c:pt>
                <c:pt idx="12385">
                  <c:v>0.82</c:v>
                </c:pt>
                <c:pt idx="12386">
                  <c:v>0.82</c:v>
                </c:pt>
                <c:pt idx="12387">
                  <c:v>0.82099999999999995</c:v>
                </c:pt>
                <c:pt idx="12388">
                  <c:v>0.81899999999999995</c:v>
                </c:pt>
                <c:pt idx="12389">
                  <c:v>0.82299999999999995</c:v>
                </c:pt>
                <c:pt idx="12390">
                  <c:v>0.82099999999999995</c:v>
                </c:pt>
                <c:pt idx="12391">
                  <c:v>0.82299999999999995</c:v>
                </c:pt>
                <c:pt idx="12392">
                  <c:v>0.82299999999999995</c:v>
                </c:pt>
                <c:pt idx="12393">
                  <c:v>0.82099999999999995</c:v>
                </c:pt>
                <c:pt idx="12394">
                  <c:v>0.82299999999999995</c:v>
                </c:pt>
                <c:pt idx="12395">
                  <c:v>0.82</c:v>
                </c:pt>
                <c:pt idx="12396">
                  <c:v>0.82099999999999995</c:v>
                </c:pt>
                <c:pt idx="12397">
                  <c:v>0.82299999999999995</c:v>
                </c:pt>
                <c:pt idx="12398">
                  <c:v>0.82</c:v>
                </c:pt>
                <c:pt idx="12399">
                  <c:v>0.82</c:v>
                </c:pt>
                <c:pt idx="12400">
                  <c:v>0.82099999999999995</c:v>
                </c:pt>
                <c:pt idx="12401">
                  <c:v>0.82099999999999995</c:v>
                </c:pt>
                <c:pt idx="12402">
                  <c:v>0.82099999999999995</c:v>
                </c:pt>
                <c:pt idx="12403">
                  <c:v>0.82299999999999995</c:v>
                </c:pt>
                <c:pt idx="12404">
                  <c:v>0.82099999999999995</c:v>
                </c:pt>
                <c:pt idx="12405">
                  <c:v>0.82299999999999995</c:v>
                </c:pt>
                <c:pt idx="12406">
                  <c:v>0.82099999999999995</c:v>
                </c:pt>
                <c:pt idx="12407">
                  <c:v>0.82099999999999995</c:v>
                </c:pt>
                <c:pt idx="12408">
                  <c:v>0.82099999999999995</c:v>
                </c:pt>
                <c:pt idx="12409">
                  <c:v>0.82099999999999995</c:v>
                </c:pt>
                <c:pt idx="12410">
                  <c:v>0.82099999999999995</c:v>
                </c:pt>
                <c:pt idx="12411">
                  <c:v>0.82</c:v>
                </c:pt>
                <c:pt idx="12412">
                  <c:v>0.82</c:v>
                </c:pt>
                <c:pt idx="12413">
                  <c:v>0.82299999999999995</c:v>
                </c:pt>
                <c:pt idx="12414">
                  <c:v>0.82</c:v>
                </c:pt>
                <c:pt idx="12415">
                  <c:v>0.81899999999999995</c:v>
                </c:pt>
                <c:pt idx="12416">
                  <c:v>0.82</c:v>
                </c:pt>
                <c:pt idx="12417">
                  <c:v>0.82299999999999995</c:v>
                </c:pt>
                <c:pt idx="12418">
                  <c:v>0.82099999999999995</c:v>
                </c:pt>
                <c:pt idx="12419">
                  <c:v>0.82099999999999995</c:v>
                </c:pt>
                <c:pt idx="12420">
                  <c:v>0.82099999999999995</c:v>
                </c:pt>
                <c:pt idx="12421">
                  <c:v>0.82299999999999995</c:v>
                </c:pt>
                <c:pt idx="12422">
                  <c:v>0.82299999999999995</c:v>
                </c:pt>
                <c:pt idx="12423">
                  <c:v>0.82099999999999995</c:v>
                </c:pt>
                <c:pt idx="12424">
                  <c:v>0.82099999999999995</c:v>
                </c:pt>
                <c:pt idx="12425">
                  <c:v>0.82099999999999995</c:v>
                </c:pt>
                <c:pt idx="12426">
                  <c:v>0.82</c:v>
                </c:pt>
                <c:pt idx="12427">
                  <c:v>0.82099999999999995</c:v>
                </c:pt>
                <c:pt idx="12428">
                  <c:v>0.82099999999999995</c:v>
                </c:pt>
                <c:pt idx="12429">
                  <c:v>0.82</c:v>
                </c:pt>
                <c:pt idx="12430">
                  <c:v>0.82099999999999995</c:v>
                </c:pt>
                <c:pt idx="12431">
                  <c:v>0.82</c:v>
                </c:pt>
                <c:pt idx="12432">
                  <c:v>0.82</c:v>
                </c:pt>
                <c:pt idx="12433">
                  <c:v>0.81899999999999995</c:v>
                </c:pt>
                <c:pt idx="12434">
                  <c:v>0.82099999999999995</c:v>
                </c:pt>
                <c:pt idx="12435">
                  <c:v>0.82299999999999995</c:v>
                </c:pt>
                <c:pt idx="12436">
                  <c:v>0.82099999999999995</c:v>
                </c:pt>
                <c:pt idx="12437">
                  <c:v>0.82299999999999995</c:v>
                </c:pt>
                <c:pt idx="12438">
                  <c:v>0.82099999999999995</c:v>
                </c:pt>
                <c:pt idx="12439">
                  <c:v>0.82</c:v>
                </c:pt>
                <c:pt idx="12440">
                  <c:v>0.82</c:v>
                </c:pt>
                <c:pt idx="12441">
                  <c:v>0.82</c:v>
                </c:pt>
                <c:pt idx="12442">
                  <c:v>0.82</c:v>
                </c:pt>
                <c:pt idx="12443">
                  <c:v>0.81899999999999995</c:v>
                </c:pt>
                <c:pt idx="12444">
                  <c:v>0.82</c:v>
                </c:pt>
                <c:pt idx="12445">
                  <c:v>0.81899999999999995</c:v>
                </c:pt>
                <c:pt idx="12446">
                  <c:v>0.82</c:v>
                </c:pt>
                <c:pt idx="12447">
                  <c:v>0.82099999999999995</c:v>
                </c:pt>
                <c:pt idx="12448">
                  <c:v>0.82099999999999995</c:v>
                </c:pt>
                <c:pt idx="12449">
                  <c:v>0.82</c:v>
                </c:pt>
                <c:pt idx="12450">
                  <c:v>0.82299999999999995</c:v>
                </c:pt>
                <c:pt idx="12451">
                  <c:v>0.82299999999999995</c:v>
                </c:pt>
                <c:pt idx="12452">
                  <c:v>0.82</c:v>
                </c:pt>
                <c:pt idx="12453">
                  <c:v>0.82</c:v>
                </c:pt>
                <c:pt idx="12454">
                  <c:v>0.82099999999999995</c:v>
                </c:pt>
                <c:pt idx="12455">
                  <c:v>0.82</c:v>
                </c:pt>
                <c:pt idx="12456">
                  <c:v>0.81899999999999995</c:v>
                </c:pt>
                <c:pt idx="12457">
                  <c:v>0.82299999999999995</c:v>
                </c:pt>
                <c:pt idx="12458">
                  <c:v>0.82099999999999995</c:v>
                </c:pt>
                <c:pt idx="12459">
                  <c:v>0.81899999999999995</c:v>
                </c:pt>
                <c:pt idx="12460">
                  <c:v>0.82</c:v>
                </c:pt>
                <c:pt idx="12461">
                  <c:v>0.82299999999999995</c:v>
                </c:pt>
                <c:pt idx="12462">
                  <c:v>0.81899999999999995</c:v>
                </c:pt>
                <c:pt idx="12463">
                  <c:v>0.82099999999999995</c:v>
                </c:pt>
                <c:pt idx="12464">
                  <c:v>0.82099999999999995</c:v>
                </c:pt>
                <c:pt idx="12465">
                  <c:v>0.82099999999999995</c:v>
                </c:pt>
                <c:pt idx="12466">
                  <c:v>0.82099999999999995</c:v>
                </c:pt>
                <c:pt idx="12467">
                  <c:v>0.81899999999999995</c:v>
                </c:pt>
                <c:pt idx="12468">
                  <c:v>0.82099999999999995</c:v>
                </c:pt>
                <c:pt idx="12469">
                  <c:v>0.82099999999999995</c:v>
                </c:pt>
                <c:pt idx="12470">
                  <c:v>0.82</c:v>
                </c:pt>
                <c:pt idx="12471">
                  <c:v>0.82099999999999995</c:v>
                </c:pt>
                <c:pt idx="12472">
                  <c:v>0.82099999999999995</c:v>
                </c:pt>
                <c:pt idx="12473">
                  <c:v>0.82</c:v>
                </c:pt>
                <c:pt idx="12474">
                  <c:v>0.82</c:v>
                </c:pt>
                <c:pt idx="12475">
                  <c:v>0.82</c:v>
                </c:pt>
                <c:pt idx="12476">
                  <c:v>0.82099999999999995</c:v>
                </c:pt>
                <c:pt idx="12477">
                  <c:v>0.82</c:v>
                </c:pt>
                <c:pt idx="12478">
                  <c:v>0.82099999999999995</c:v>
                </c:pt>
                <c:pt idx="12479">
                  <c:v>0.82</c:v>
                </c:pt>
                <c:pt idx="12480">
                  <c:v>0.82099999999999995</c:v>
                </c:pt>
                <c:pt idx="12481">
                  <c:v>0.82099999999999995</c:v>
                </c:pt>
                <c:pt idx="12482">
                  <c:v>0.82099999999999995</c:v>
                </c:pt>
                <c:pt idx="12483">
                  <c:v>0.82099999999999995</c:v>
                </c:pt>
                <c:pt idx="12484">
                  <c:v>0.82</c:v>
                </c:pt>
                <c:pt idx="12485">
                  <c:v>0.81899999999999995</c:v>
                </c:pt>
                <c:pt idx="12486">
                  <c:v>0.81899999999999995</c:v>
                </c:pt>
                <c:pt idx="12487">
                  <c:v>0.82299999999999995</c:v>
                </c:pt>
                <c:pt idx="12488">
                  <c:v>0.82099999999999995</c:v>
                </c:pt>
                <c:pt idx="12489">
                  <c:v>0.82099999999999995</c:v>
                </c:pt>
                <c:pt idx="12490">
                  <c:v>0.82</c:v>
                </c:pt>
                <c:pt idx="12491">
                  <c:v>0.82</c:v>
                </c:pt>
                <c:pt idx="12492">
                  <c:v>0.82</c:v>
                </c:pt>
                <c:pt idx="12493">
                  <c:v>0.82099999999999995</c:v>
                </c:pt>
                <c:pt idx="12494">
                  <c:v>0.82099999999999995</c:v>
                </c:pt>
                <c:pt idx="12495">
                  <c:v>0.82099999999999995</c:v>
                </c:pt>
                <c:pt idx="12496">
                  <c:v>0.82099999999999995</c:v>
                </c:pt>
                <c:pt idx="12497">
                  <c:v>0.82</c:v>
                </c:pt>
                <c:pt idx="12498">
                  <c:v>0.82099999999999995</c:v>
                </c:pt>
                <c:pt idx="12499">
                  <c:v>0.82</c:v>
                </c:pt>
                <c:pt idx="12500">
                  <c:v>0.81899999999999995</c:v>
                </c:pt>
                <c:pt idx="12501">
                  <c:v>0.82299999999999995</c:v>
                </c:pt>
                <c:pt idx="12502">
                  <c:v>0.82099999999999995</c:v>
                </c:pt>
                <c:pt idx="12503">
                  <c:v>0.82299999999999995</c:v>
                </c:pt>
                <c:pt idx="12504">
                  <c:v>0.81799999999999995</c:v>
                </c:pt>
                <c:pt idx="12505">
                  <c:v>0.82</c:v>
                </c:pt>
                <c:pt idx="12506">
                  <c:v>0.82</c:v>
                </c:pt>
                <c:pt idx="12507">
                  <c:v>0.751</c:v>
                </c:pt>
                <c:pt idx="12508">
                  <c:v>0.745</c:v>
                </c:pt>
                <c:pt idx="12509">
                  <c:v>0.745</c:v>
                </c:pt>
                <c:pt idx="12510">
                  <c:v>0.745</c:v>
                </c:pt>
                <c:pt idx="12511">
                  <c:v>0.74299999999999999</c:v>
                </c:pt>
                <c:pt idx="12512">
                  <c:v>0.74299999999999999</c:v>
                </c:pt>
                <c:pt idx="12513">
                  <c:v>0.74399999999999999</c:v>
                </c:pt>
                <c:pt idx="12514">
                  <c:v>0.74399999999999999</c:v>
                </c:pt>
                <c:pt idx="12515">
                  <c:v>0.74299999999999999</c:v>
                </c:pt>
                <c:pt idx="12516">
                  <c:v>0.74299999999999999</c:v>
                </c:pt>
                <c:pt idx="12517">
                  <c:v>0.74299999999999999</c:v>
                </c:pt>
                <c:pt idx="12518">
                  <c:v>0.74299999999999999</c:v>
                </c:pt>
                <c:pt idx="12519">
                  <c:v>0.74099999999999999</c:v>
                </c:pt>
                <c:pt idx="12520">
                  <c:v>0.74299999999999999</c:v>
                </c:pt>
                <c:pt idx="12521">
                  <c:v>0.74399999999999999</c:v>
                </c:pt>
                <c:pt idx="12522">
                  <c:v>0.745</c:v>
                </c:pt>
                <c:pt idx="12523">
                  <c:v>0.74299999999999999</c:v>
                </c:pt>
                <c:pt idx="12524">
                  <c:v>0.74399999999999999</c:v>
                </c:pt>
                <c:pt idx="12525">
                  <c:v>0.74399999999999999</c:v>
                </c:pt>
                <c:pt idx="12526">
                  <c:v>0.74399999999999999</c:v>
                </c:pt>
                <c:pt idx="12527">
                  <c:v>0.74399999999999999</c:v>
                </c:pt>
                <c:pt idx="12528">
                  <c:v>0.74299999999999999</c:v>
                </c:pt>
                <c:pt idx="12529">
                  <c:v>0.74299999999999999</c:v>
                </c:pt>
                <c:pt idx="12530">
                  <c:v>0.74399999999999999</c:v>
                </c:pt>
                <c:pt idx="12531">
                  <c:v>0.74399999999999999</c:v>
                </c:pt>
                <c:pt idx="12532">
                  <c:v>0.745</c:v>
                </c:pt>
                <c:pt idx="12533">
                  <c:v>0.745</c:v>
                </c:pt>
                <c:pt idx="12534">
                  <c:v>0.745</c:v>
                </c:pt>
                <c:pt idx="12535">
                  <c:v>0.74399999999999999</c:v>
                </c:pt>
                <c:pt idx="12536">
                  <c:v>0.74399999999999999</c:v>
                </c:pt>
                <c:pt idx="12537">
                  <c:v>0.86399999999999999</c:v>
                </c:pt>
                <c:pt idx="12538">
                  <c:v>0.88900000000000001</c:v>
                </c:pt>
                <c:pt idx="12539">
                  <c:v>0.90100000000000002</c:v>
                </c:pt>
                <c:pt idx="12540">
                  <c:v>0.91100000000000003</c:v>
                </c:pt>
                <c:pt idx="12541">
                  <c:v>0.92500000000000004</c:v>
                </c:pt>
                <c:pt idx="12542">
                  <c:v>0.79600000000000004</c:v>
                </c:pt>
                <c:pt idx="12543">
                  <c:v>0.75600000000000001</c:v>
                </c:pt>
                <c:pt idx="12544">
                  <c:v>0.75</c:v>
                </c:pt>
                <c:pt idx="12545">
                  <c:v>0.749</c:v>
                </c:pt>
                <c:pt idx="12546">
                  <c:v>0.748</c:v>
                </c:pt>
                <c:pt idx="12547">
                  <c:v>0.748</c:v>
                </c:pt>
                <c:pt idx="12548">
                  <c:v>0.745</c:v>
                </c:pt>
                <c:pt idx="12549">
                  <c:v>0.746</c:v>
                </c:pt>
                <c:pt idx="12550">
                  <c:v>0.745</c:v>
                </c:pt>
                <c:pt idx="12551">
                  <c:v>0.74399999999999999</c:v>
                </c:pt>
                <c:pt idx="12552">
                  <c:v>0.745</c:v>
                </c:pt>
                <c:pt idx="12553">
                  <c:v>0.74399999999999999</c:v>
                </c:pt>
                <c:pt idx="12554">
                  <c:v>0.74399999999999999</c:v>
                </c:pt>
                <c:pt idx="12555">
                  <c:v>0.74399999999999999</c:v>
                </c:pt>
                <c:pt idx="12556">
                  <c:v>0.745</c:v>
                </c:pt>
                <c:pt idx="12557">
                  <c:v>0.745</c:v>
                </c:pt>
                <c:pt idx="12558">
                  <c:v>0.745</c:v>
                </c:pt>
                <c:pt idx="12559">
                  <c:v>0.74399999999999999</c:v>
                </c:pt>
                <c:pt idx="12560">
                  <c:v>0.748</c:v>
                </c:pt>
                <c:pt idx="12561">
                  <c:v>0.745</c:v>
                </c:pt>
                <c:pt idx="12562">
                  <c:v>0.746</c:v>
                </c:pt>
                <c:pt idx="12563">
                  <c:v>0.746</c:v>
                </c:pt>
                <c:pt idx="12564">
                  <c:v>0.745</c:v>
                </c:pt>
                <c:pt idx="12565">
                  <c:v>0.746</c:v>
                </c:pt>
                <c:pt idx="12566">
                  <c:v>0.745</c:v>
                </c:pt>
                <c:pt idx="12567">
                  <c:v>0.748</c:v>
                </c:pt>
                <c:pt idx="12568">
                  <c:v>0.745</c:v>
                </c:pt>
                <c:pt idx="12569">
                  <c:v>0.74399999999999999</c:v>
                </c:pt>
                <c:pt idx="12570">
                  <c:v>0.746</c:v>
                </c:pt>
                <c:pt idx="12571">
                  <c:v>0.748</c:v>
                </c:pt>
                <c:pt idx="12572">
                  <c:v>0.748</c:v>
                </c:pt>
                <c:pt idx="12573">
                  <c:v>0.746</c:v>
                </c:pt>
                <c:pt idx="12574">
                  <c:v>0.745</c:v>
                </c:pt>
                <c:pt idx="12575">
                  <c:v>0.746</c:v>
                </c:pt>
                <c:pt idx="12576">
                  <c:v>0.74399999999999999</c:v>
                </c:pt>
                <c:pt idx="12577">
                  <c:v>0.745</c:v>
                </c:pt>
                <c:pt idx="12578">
                  <c:v>0.746</c:v>
                </c:pt>
                <c:pt idx="12579">
                  <c:v>0.746</c:v>
                </c:pt>
                <c:pt idx="12580">
                  <c:v>0.748</c:v>
                </c:pt>
                <c:pt idx="12581">
                  <c:v>0.746</c:v>
                </c:pt>
                <c:pt idx="12582">
                  <c:v>0.748</c:v>
                </c:pt>
                <c:pt idx="12583">
                  <c:v>0.748</c:v>
                </c:pt>
                <c:pt idx="12584">
                  <c:v>0.745</c:v>
                </c:pt>
                <c:pt idx="12585">
                  <c:v>0.746</c:v>
                </c:pt>
                <c:pt idx="12586">
                  <c:v>0.749</c:v>
                </c:pt>
                <c:pt idx="12587">
                  <c:v>0.749</c:v>
                </c:pt>
                <c:pt idx="12588">
                  <c:v>0.748</c:v>
                </c:pt>
                <c:pt idx="12589">
                  <c:v>0.745</c:v>
                </c:pt>
                <c:pt idx="12590">
                  <c:v>0.746</c:v>
                </c:pt>
                <c:pt idx="12591">
                  <c:v>0.749</c:v>
                </c:pt>
                <c:pt idx="12592">
                  <c:v>0.746</c:v>
                </c:pt>
                <c:pt idx="12593">
                  <c:v>0.745</c:v>
                </c:pt>
                <c:pt idx="12594">
                  <c:v>0.745</c:v>
                </c:pt>
                <c:pt idx="12595">
                  <c:v>0.748</c:v>
                </c:pt>
                <c:pt idx="12596">
                  <c:v>0.748</c:v>
                </c:pt>
                <c:pt idx="12597">
                  <c:v>0.749</c:v>
                </c:pt>
                <c:pt idx="12598">
                  <c:v>0.748</c:v>
                </c:pt>
                <c:pt idx="12599">
                  <c:v>0.746</c:v>
                </c:pt>
                <c:pt idx="12600">
                  <c:v>0.748</c:v>
                </c:pt>
                <c:pt idx="12601">
                  <c:v>0.749</c:v>
                </c:pt>
                <c:pt idx="12602">
                  <c:v>0.749</c:v>
                </c:pt>
                <c:pt idx="12603">
                  <c:v>0.748</c:v>
                </c:pt>
                <c:pt idx="12604">
                  <c:v>0.746</c:v>
                </c:pt>
                <c:pt idx="12605">
                  <c:v>0.746</c:v>
                </c:pt>
                <c:pt idx="12606">
                  <c:v>0.748</c:v>
                </c:pt>
                <c:pt idx="12607">
                  <c:v>0.748</c:v>
                </c:pt>
                <c:pt idx="12608">
                  <c:v>0.748</c:v>
                </c:pt>
                <c:pt idx="12609">
                  <c:v>0.749</c:v>
                </c:pt>
                <c:pt idx="12610">
                  <c:v>0.746</c:v>
                </c:pt>
                <c:pt idx="12611">
                  <c:v>0.749</c:v>
                </c:pt>
                <c:pt idx="12612">
                  <c:v>0.748</c:v>
                </c:pt>
                <c:pt idx="12613">
                  <c:v>0.748</c:v>
                </c:pt>
                <c:pt idx="12614">
                  <c:v>0.749</c:v>
                </c:pt>
                <c:pt idx="12615">
                  <c:v>0.749</c:v>
                </c:pt>
                <c:pt idx="12616">
                  <c:v>0.746</c:v>
                </c:pt>
                <c:pt idx="12617">
                  <c:v>0.746</c:v>
                </c:pt>
                <c:pt idx="12618">
                  <c:v>0.746</c:v>
                </c:pt>
                <c:pt idx="12619">
                  <c:v>0.748</c:v>
                </c:pt>
                <c:pt idx="12620">
                  <c:v>0.748</c:v>
                </c:pt>
                <c:pt idx="12621">
                  <c:v>0.748</c:v>
                </c:pt>
                <c:pt idx="12622">
                  <c:v>0.749</c:v>
                </c:pt>
                <c:pt idx="12623">
                  <c:v>0.748</c:v>
                </c:pt>
                <c:pt idx="12624">
                  <c:v>0.746</c:v>
                </c:pt>
                <c:pt idx="12625">
                  <c:v>0.749</c:v>
                </c:pt>
                <c:pt idx="12626">
                  <c:v>0.749</c:v>
                </c:pt>
                <c:pt idx="12627">
                  <c:v>0.746</c:v>
                </c:pt>
                <c:pt idx="12628">
                  <c:v>0.746</c:v>
                </c:pt>
                <c:pt idx="12629">
                  <c:v>0.748</c:v>
                </c:pt>
                <c:pt idx="12630">
                  <c:v>0.749</c:v>
                </c:pt>
                <c:pt idx="12631">
                  <c:v>0.749</c:v>
                </c:pt>
                <c:pt idx="12632">
                  <c:v>0.749</c:v>
                </c:pt>
                <c:pt idx="12633">
                  <c:v>0.75</c:v>
                </c:pt>
                <c:pt idx="12634">
                  <c:v>0.749</c:v>
                </c:pt>
                <c:pt idx="12635">
                  <c:v>0.748</c:v>
                </c:pt>
                <c:pt idx="12636">
                  <c:v>0.745</c:v>
                </c:pt>
                <c:pt idx="12637">
                  <c:v>0.749</c:v>
                </c:pt>
                <c:pt idx="12638">
                  <c:v>0.746</c:v>
                </c:pt>
                <c:pt idx="12639">
                  <c:v>0.749</c:v>
                </c:pt>
                <c:pt idx="12640">
                  <c:v>0.75</c:v>
                </c:pt>
                <c:pt idx="12641">
                  <c:v>0.749</c:v>
                </c:pt>
                <c:pt idx="12642">
                  <c:v>0.746</c:v>
                </c:pt>
                <c:pt idx="12643">
                  <c:v>0.749</c:v>
                </c:pt>
                <c:pt idx="12644">
                  <c:v>0.748</c:v>
                </c:pt>
                <c:pt idx="12645">
                  <c:v>0.75</c:v>
                </c:pt>
                <c:pt idx="12646">
                  <c:v>0.75</c:v>
                </c:pt>
                <c:pt idx="12647">
                  <c:v>0.749</c:v>
                </c:pt>
                <c:pt idx="12648">
                  <c:v>0.749</c:v>
                </c:pt>
                <c:pt idx="12649">
                  <c:v>0.749</c:v>
                </c:pt>
                <c:pt idx="12650">
                  <c:v>0.749</c:v>
                </c:pt>
                <c:pt idx="12651">
                  <c:v>0.749</c:v>
                </c:pt>
                <c:pt idx="12652">
                  <c:v>0.748</c:v>
                </c:pt>
                <c:pt idx="12653">
                  <c:v>0.749</c:v>
                </c:pt>
                <c:pt idx="12654">
                  <c:v>0.75</c:v>
                </c:pt>
                <c:pt idx="12655">
                  <c:v>0.749</c:v>
                </c:pt>
                <c:pt idx="12656">
                  <c:v>0.749</c:v>
                </c:pt>
                <c:pt idx="12657">
                  <c:v>0.748</c:v>
                </c:pt>
                <c:pt idx="12658">
                  <c:v>0.748</c:v>
                </c:pt>
                <c:pt idx="12659">
                  <c:v>0.749</c:v>
                </c:pt>
                <c:pt idx="12660">
                  <c:v>0.75</c:v>
                </c:pt>
                <c:pt idx="12661">
                  <c:v>0.75</c:v>
                </c:pt>
                <c:pt idx="12662">
                  <c:v>0.746</c:v>
                </c:pt>
                <c:pt idx="12663">
                  <c:v>0.75</c:v>
                </c:pt>
                <c:pt idx="12664">
                  <c:v>0.749</c:v>
                </c:pt>
                <c:pt idx="12665">
                  <c:v>0.75</c:v>
                </c:pt>
                <c:pt idx="12666">
                  <c:v>0.749</c:v>
                </c:pt>
                <c:pt idx="12667">
                  <c:v>0.749</c:v>
                </c:pt>
                <c:pt idx="12668">
                  <c:v>0.749</c:v>
                </c:pt>
                <c:pt idx="12669">
                  <c:v>0.748</c:v>
                </c:pt>
                <c:pt idx="12670">
                  <c:v>0.746</c:v>
                </c:pt>
                <c:pt idx="12671">
                  <c:v>0.75</c:v>
                </c:pt>
                <c:pt idx="12672">
                  <c:v>0.749</c:v>
                </c:pt>
                <c:pt idx="12673">
                  <c:v>0.749</c:v>
                </c:pt>
                <c:pt idx="12674">
                  <c:v>0.75</c:v>
                </c:pt>
                <c:pt idx="12675">
                  <c:v>0.749</c:v>
                </c:pt>
                <c:pt idx="12676">
                  <c:v>0.749</c:v>
                </c:pt>
                <c:pt idx="12677">
                  <c:v>0.749</c:v>
                </c:pt>
                <c:pt idx="12678">
                  <c:v>0.749</c:v>
                </c:pt>
                <c:pt idx="12679">
                  <c:v>0.749</c:v>
                </c:pt>
                <c:pt idx="12680">
                  <c:v>0.75</c:v>
                </c:pt>
                <c:pt idx="12681">
                  <c:v>0.75</c:v>
                </c:pt>
                <c:pt idx="12682">
                  <c:v>0.75</c:v>
                </c:pt>
                <c:pt idx="12683">
                  <c:v>0.751</c:v>
                </c:pt>
                <c:pt idx="12684">
                  <c:v>0.748</c:v>
                </c:pt>
                <c:pt idx="12685">
                  <c:v>0.748</c:v>
                </c:pt>
                <c:pt idx="12686">
                  <c:v>0.75</c:v>
                </c:pt>
                <c:pt idx="12687">
                  <c:v>0.75</c:v>
                </c:pt>
                <c:pt idx="12688">
                  <c:v>0.749</c:v>
                </c:pt>
                <c:pt idx="12689">
                  <c:v>0.75</c:v>
                </c:pt>
                <c:pt idx="12690">
                  <c:v>0.749</c:v>
                </c:pt>
                <c:pt idx="12691">
                  <c:v>0.749</c:v>
                </c:pt>
                <c:pt idx="12692">
                  <c:v>0.749</c:v>
                </c:pt>
                <c:pt idx="12693">
                  <c:v>0.751</c:v>
                </c:pt>
                <c:pt idx="12694">
                  <c:v>0.75</c:v>
                </c:pt>
                <c:pt idx="12695">
                  <c:v>0.75</c:v>
                </c:pt>
                <c:pt idx="12696">
                  <c:v>0.749</c:v>
                </c:pt>
                <c:pt idx="12697">
                  <c:v>0.748</c:v>
                </c:pt>
                <c:pt idx="12698">
                  <c:v>0.749</c:v>
                </c:pt>
                <c:pt idx="12699">
                  <c:v>0.748</c:v>
                </c:pt>
                <c:pt idx="12700">
                  <c:v>0.75</c:v>
                </c:pt>
                <c:pt idx="12701">
                  <c:v>0.749</c:v>
                </c:pt>
                <c:pt idx="12702">
                  <c:v>0.749</c:v>
                </c:pt>
                <c:pt idx="12703">
                  <c:v>0.75</c:v>
                </c:pt>
                <c:pt idx="12704">
                  <c:v>0.75</c:v>
                </c:pt>
                <c:pt idx="12705">
                  <c:v>0.75</c:v>
                </c:pt>
                <c:pt idx="12706">
                  <c:v>0.75</c:v>
                </c:pt>
                <c:pt idx="12707">
                  <c:v>0.749</c:v>
                </c:pt>
                <c:pt idx="12708">
                  <c:v>0.749</c:v>
                </c:pt>
                <c:pt idx="12709">
                  <c:v>0.75</c:v>
                </c:pt>
                <c:pt idx="12710">
                  <c:v>0.75</c:v>
                </c:pt>
                <c:pt idx="12711">
                  <c:v>0.748</c:v>
                </c:pt>
                <c:pt idx="12712">
                  <c:v>0.75</c:v>
                </c:pt>
                <c:pt idx="12713">
                  <c:v>0.749</c:v>
                </c:pt>
                <c:pt idx="12714">
                  <c:v>0.749</c:v>
                </c:pt>
                <c:pt idx="12715">
                  <c:v>0.75</c:v>
                </c:pt>
                <c:pt idx="12716">
                  <c:v>0.749</c:v>
                </c:pt>
                <c:pt idx="12717">
                  <c:v>0.751</c:v>
                </c:pt>
                <c:pt idx="12718">
                  <c:v>0.749</c:v>
                </c:pt>
                <c:pt idx="12719">
                  <c:v>0.75</c:v>
                </c:pt>
                <c:pt idx="12720">
                  <c:v>0.749</c:v>
                </c:pt>
                <c:pt idx="12721">
                  <c:v>0.749</c:v>
                </c:pt>
                <c:pt idx="12722">
                  <c:v>0.75</c:v>
                </c:pt>
                <c:pt idx="12723">
                  <c:v>0.751</c:v>
                </c:pt>
                <c:pt idx="12724">
                  <c:v>0.75</c:v>
                </c:pt>
                <c:pt idx="12725">
                  <c:v>0.749</c:v>
                </c:pt>
                <c:pt idx="12726">
                  <c:v>0.75</c:v>
                </c:pt>
                <c:pt idx="12727">
                  <c:v>0.749</c:v>
                </c:pt>
                <c:pt idx="12728">
                  <c:v>0.749</c:v>
                </c:pt>
                <c:pt idx="12729">
                  <c:v>0.749</c:v>
                </c:pt>
                <c:pt idx="12730">
                  <c:v>0.749</c:v>
                </c:pt>
                <c:pt idx="12731">
                  <c:v>0.749</c:v>
                </c:pt>
                <c:pt idx="12732">
                  <c:v>0.75</c:v>
                </c:pt>
                <c:pt idx="12733">
                  <c:v>0.751</c:v>
                </c:pt>
                <c:pt idx="12734">
                  <c:v>0.751</c:v>
                </c:pt>
                <c:pt idx="12735">
                  <c:v>0.75</c:v>
                </c:pt>
                <c:pt idx="12736">
                  <c:v>0.749</c:v>
                </c:pt>
                <c:pt idx="12737">
                  <c:v>0.751</c:v>
                </c:pt>
                <c:pt idx="12738">
                  <c:v>0.748</c:v>
                </c:pt>
                <c:pt idx="12739">
                  <c:v>0.751</c:v>
                </c:pt>
                <c:pt idx="12740">
                  <c:v>0.75</c:v>
                </c:pt>
                <c:pt idx="12741">
                  <c:v>0.75</c:v>
                </c:pt>
                <c:pt idx="12742">
                  <c:v>0.751</c:v>
                </c:pt>
                <c:pt idx="12743">
                  <c:v>0.751</c:v>
                </c:pt>
                <c:pt idx="12744">
                  <c:v>0.75</c:v>
                </c:pt>
                <c:pt idx="12745">
                  <c:v>0.751</c:v>
                </c:pt>
                <c:pt idx="12746">
                  <c:v>0.75</c:v>
                </c:pt>
                <c:pt idx="12747">
                  <c:v>0.75</c:v>
                </c:pt>
                <c:pt idx="12748">
                  <c:v>0.749</c:v>
                </c:pt>
                <c:pt idx="12749">
                  <c:v>0.75</c:v>
                </c:pt>
                <c:pt idx="12750">
                  <c:v>0.75</c:v>
                </c:pt>
                <c:pt idx="12751">
                  <c:v>0.749</c:v>
                </c:pt>
                <c:pt idx="12752">
                  <c:v>0.751</c:v>
                </c:pt>
                <c:pt idx="12753">
                  <c:v>0.751</c:v>
                </c:pt>
                <c:pt idx="12754">
                  <c:v>0.748</c:v>
                </c:pt>
                <c:pt idx="12755">
                  <c:v>0.751</c:v>
                </c:pt>
                <c:pt idx="12756">
                  <c:v>0.749</c:v>
                </c:pt>
                <c:pt idx="12757">
                  <c:v>0.75</c:v>
                </c:pt>
                <c:pt idx="12758">
                  <c:v>0.751</c:v>
                </c:pt>
                <c:pt idx="12759">
                  <c:v>0.751</c:v>
                </c:pt>
                <c:pt idx="12760">
                  <c:v>0.75</c:v>
                </c:pt>
                <c:pt idx="12761">
                  <c:v>0.75</c:v>
                </c:pt>
                <c:pt idx="12762">
                  <c:v>0.749</c:v>
                </c:pt>
                <c:pt idx="12763">
                  <c:v>0.751</c:v>
                </c:pt>
                <c:pt idx="12764">
                  <c:v>0.75</c:v>
                </c:pt>
                <c:pt idx="12765">
                  <c:v>0.75</c:v>
                </c:pt>
                <c:pt idx="12766">
                  <c:v>0.75</c:v>
                </c:pt>
                <c:pt idx="12767">
                  <c:v>0.75</c:v>
                </c:pt>
                <c:pt idx="12768">
                  <c:v>0.751</c:v>
                </c:pt>
                <c:pt idx="12769">
                  <c:v>0.751</c:v>
                </c:pt>
                <c:pt idx="12770">
                  <c:v>0.75</c:v>
                </c:pt>
                <c:pt idx="12771">
                  <c:v>0.752</c:v>
                </c:pt>
                <c:pt idx="12772">
                  <c:v>0.75</c:v>
                </c:pt>
                <c:pt idx="12773">
                  <c:v>0.75</c:v>
                </c:pt>
                <c:pt idx="12774">
                  <c:v>0.751</c:v>
                </c:pt>
                <c:pt idx="12775">
                  <c:v>0.75</c:v>
                </c:pt>
                <c:pt idx="12776">
                  <c:v>0.75</c:v>
                </c:pt>
                <c:pt idx="12777">
                  <c:v>0.751</c:v>
                </c:pt>
                <c:pt idx="12778">
                  <c:v>0.751</c:v>
                </c:pt>
                <c:pt idx="12779">
                  <c:v>0.752</c:v>
                </c:pt>
                <c:pt idx="12780">
                  <c:v>0.751</c:v>
                </c:pt>
                <c:pt idx="12781">
                  <c:v>0.751</c:v>
                </c:pt>
                <c:pt idx="12782">
                  <c:v>0.751</c:v>
                </c:pt>
                <c:pt idx="12783">
                  <c:v>0.751</c:v>
                </c:pt>
                <c:pt idx="12784">
                  <c:v>0.751</c:v>
                </c:pt>
                <c:pt idx="12785">
                  <c:v>0.75</c:v>
                </c:pt>
                <c:pt idx="12786">
                  <c:v>0.75</c:v>
                </c:pt>
                <c:pt idx="12787">
                  <c:v>0.75</c:v>
                </c:pt>
                <c:pt idx="12788">
                  <c:v>0.751</c:v>
                </c:pt>
                <c:pt idx="12789">
                  <c:v>0.751</c:v>
                </c:pt>
                <c:pt idx="12790">
                  <c:v>0.751</c:v>
                </c:pt>
                <c:pt idx="12791">
                  <c:v>0.749</c:v>
                </c:pt>
                <c:pt idx="12792">
                  <c:v>0.75</c:v>
                </c:pt>
                <c:pt idx="12793">
                  <c:v>0.751</c:v>
                </c:pt>
                <c:pt idx="12794">
                  <c:v>0.751</c:v>
                </c:pt>
                <c:pt idx="12795">
                  <c:v>0.751</c:v>
                </c:pt>
                <c:pt idx="12796">
                  <c:v>0.754</c:v>
                </c:pt>
                <c:pt idx="12797">
                  <c:v>0.752</c:v>
                </c:pt>
                <c:pt idx="12798">
                  <c:v>0.752</c:v>
                </c:pt>
                <c:pt idx="12799">
                  <c:v>0.752</c:v>
                </c:pt>
                <c:pt idx="12800">
                  <c:v>0.751</c:v>
                </c:pt>
                <c:pt idx="12801">
                  <c:v>0.752</c:v>
                </c:pt>
                <c:pt idx="12802">
                  <c:v>0.752</c:v>
                </c:pt>
                <c:pt idx="12803">
                  <c:v>0.752</c:v>
                </c:pt>
                <c:pt idx="12804">
                  <c:v>0.751</c:v>
                </c:pt>
                <c:pt idx="12805">
                  <c:v>0.751</c:v>
                </c:pt>
                <c:pt idx="12806">
                  <c:v>0.75</c:v>
                </c:pt>
                <c:pt idx="12807">
                  <c:v>0.75</c:v>
                </c:pt>
                <c:pt idx="12808">
                  <c:v>0.75</c:v>
                </c:pt>
                <c:pt idx="12809">
                  <c:v>0.752</c:v>
                </c:pt>
                <c:pt idx="12810">
                  <c:v>0.75</c:v>
                </c:pt>
                <c:pt idx="12811">
                  <c:v>0.751</c:v>
                </c:pt>
                <c:pt idx="12812">
                  <c:v>0.752</c:v>
                </c:pt>
                <c:pt idx="12813">
                  <c:v>0.754</c:v>
                </c:pt>
                <c:pt idx="12814">
                  <c:v>0.751</c:v>
                </c:pt>
                <c:pt idx="12815">
                  <c:v>0.754</c:v>
                </c:pt>
                <c:pt idx="12816">
                  <c:v>0.751</c:v>
                </c:pt>
                <c:pt idx="12817">
                  <c:v>0.752</c:v>
                </c:pt>
                <c:pt idx="12818">
                  <c:v>0.75</c:v>
                </c:pt>
                <c:pt idx="12819">
                  <c:v>0.752</c:v>
                </c:pt>
                <c:pt idx="12820">
                  <c:v>0.754</c:v>
                </c:pt>
                <c:pt idx="12821">
                  <c:v>0.75</c:v>
                </c:pt>
                <c:pt idx="12822">
                  <c:v>0.751</c:v>
                </c:pt>
                <c:pt idx="12823">
                  <c:v>0.751</c:v>
                </c:pt>
                <c:pt idx="12824">
                  <c:v>0.751</c:v>
                </c:pt>
                <c:pt idx="12825">
                  <c:v>0.751</c:v>
                </c:pt>
                <c:pt idx="12826">
                  <c:v>0.751</c:v>
                </c:pt>
                <c:pt idx="12827">
                  <c:v>0.752</c:v>
                </c:pt>
                <c:pt idx="12828">
                  <c:v>0.751</c:v>
                </c:pt>
                <c:pt idx="12829">
                  <c:v>0.752</c:v>
                </c:pt>
                <c:pt idx="12830">
                  <c:v>0.752</c:v>
                </c:pt>
                <c:pt idx="12831">
                  <c:v>0.752</c:v>
                </c:pt>
                <c:pt idx="12832">
                  <c:v>0.752</c:v>
                </c:pt>
                <c:pt idx="12833">
                  <c:v>0.752</c:v>
                </c:pt>
                <c:pt idx="12834">
                  <c:v>0.752</c:v>
                </c:pt>
                <c:pt idx="12835">
                  <c:v>0.752</c:v>
                </c:pt>
                <c:pt idx="12836">
                  <c:v>0.751</c:v>
                </c:pt>
                <c:pt idx="12837">
                  <c:v>0.752</c:v>
                </c:pt>
                <c:pt idx="12838">
                  <c:v>0.752</c:v>
                </c:pt>
                <c:pt idx="12839">
                  <c:v>0.752</c:v>
                </c:pt>
                <c:pt idx="12840">
                  <c:v>0.752</c:v>
                </c:pt>
                <c:pt idx="12841">
                  <c:v>0.755</c:v>
                </c:pt>
                <c:pt idx="12842">
                  <c:v>0.751</c:v>
                </c:pt>
                <c:pt idx="12843">
                  <c:v>0.75600000000000001</c:v>
                </c:pt>
                <c:pt idx="12844">
                  <c:v>0.754</c:v>
                </c:pt>
                <c:pt idx="12845">
                  <c:v>0.751</c:v>
                </c:pt>
                <c:pt idx="12846">
                  <c:v>0.751</c:v>
                </c:pt>
                <c:pt idx="12847">
                  <c:v>0.751</c:v>
                </c:pt>
                <c:pt idx="12848">
                  <c:v>0.751</c:v>
                </c:pt>
                <c:pt idx="12849">
                  <c:v>0.751</c:v>
                </c:pt>
                <c:pt idx="12850">
                  <c:v>0.75</c:v>
                </c:pt>
                <c:pt idx="12851">
                  <c:v>0.754</c:v>
                </c:pt>
                <c:pt idx="12852">
                  <c:v>0.751</c:v>
                </c:pt>
                <c:pt idx="12853">
                  <c:v>0.751</c:v>
                </c:pt>
                <c:pt idx="12854">
                  <c:v>0.751</c:v>
                </c:pt>
                <c:pt idx="12855">
                  <c:v>0.754</c:v>
                </c:pt>
                <c:pt idx="12856">
                  <c:v>0.751</c:v>
                </c:pt>
                <c:pt idx="12857">
                  <c:v>0.752</c:v>
                </c:pt>
                <c:pt idx="12858">
                  <c:v>0.751</c:v>
                </c:pt>
                <c:pt idx="12859">
                  <c:v>0.754</c:v>
                </c:pt>
                <c:pt idx="12860">
                  <c:v>0.752</c:v>
                </c:pt>
                <c:pt idx="12861">
                  <c:v>0.752</c:v>
                </c:pt>
                <c:pt idx="12862">
                  <c:v>0.752</c:v>
                </c:pt>
                <c:pt idx="12863">
                  <c:v>0.752</c:v>
                </c:pt>
                <c:pt idx="12864">
                  <c:v>0.754</c:v>
                </c:pt>
                <c:pt idx="12865">
                  <c:v>0.755</c:v>
                </c:pt>
                <c:pt idx="12866">
                  <c:v>0.754</c:v>
                </c:pt>
                <c:pt idx="12867">
                  <c:v>0.754</c:v>
                </c:pt>
                <c:pt idx="12868">
                  <c:v>0.754</c:v>
                </c:pt>
                <c:pt idx="12869">
                  <c:v>0.752</c:v>
                </c:pt>
                <c:pt idx="12870">
                  <c:v>0.88</c:v>
                </c:pt>
                <c:pt idx="12871">
                  <c:v>0.90400000000000003</c:v>
                </c:pt>
                <c:pt idx="12872">
                  <c:v>0.92200000000000004</c:v>
                </c:pt>
                <c:pt idx="12873">
                  <c:v>0.94</c:v>
                </c:pt>
                <c:pt idx="12874">
                  <c:v>0.95399999999999996</c:v>
                </c:pt>
                <c:pt idx="12875">
                  <c:v>0.79500000000000004</c:v>
                </c:pt>
                <c:pt idx="12876">
                  <c:v>0.76500000000000001</c:v>
                </c:pt>
                <c:pt idx="12877">
                  <c:v>0.76</c:v>
                </c:pt>
                <c:pt idx="12878">
                  <c:v>0.75700000000000001</c:v>
                </c:pt>
                <c:pt idx="12879">
                  <c:v>0.755</c:v>
                </c:pt>
                <c:pt idx="12880">
                  <c:v>0.754</c:v>
                </c:pt>
                <c:pt idx="12881">
                  <c:v>0.752</c:v>
                </c:pt>
                <c:pt idx="12882">
                  <c:v>0.752</c:v>
                </c:pt>
                <c:pt idx="12883">
                  <c:v>0.752</c:v>
                </c:pt>
                <c:pt idx="12884">
                  <c:v>0.752</c:v>
                </c:pt>
                <c:pt idx="12885">
                  <c:v>0.751</c:v>
                </c:pt>
                <c:pt idx="12886">
                  <c:v>0.752</c:v>
                </c:pt>
                <c:pt idx="12887">
                  <c:v>0.752</c:v>
                </c:pt>
                <c:pt idx="12888">
                  <c:v>0.751</c:v>
                </c:pt>
                <c:pt idx="12889">
                  <c:v>0.752</c:v>
                </c:pt>
                <c:pt idx="12890">
                  <c:v>0.75</c:v>
                </c:pt>
                <c:pt idx="12891">
                  <c:v>0.751</c:v>
                </c:pt>
                <c:pt idx="12892">
                  <c:v>0.754</c:v>
                </c:pt>
                <c:pt idx="12893">
                  <c:v>0.751</c:v>
                </c:pt>
                <c:pt idx="12894">
                  <c:v>0.754</c:v>
                </c:pt>
                <c:pt idx="12895">
                  <c:v>0.752</c:v>
                </c:pt>
                <c:pt idx="12896">
                  <c:v>0.754</c:v>
                </c:pt>
                <c:pt idx="12897">
                  <c:v>0.752</c:v>
                </c:pt>
                <c:pt idx="12898">
                  <c:v>0.751</c:v>
                </c:pt>
                <c:pt idx="12899">
                  <c:v>0.752</c:v>
                </c:pt>
                <c:pt idx="12900">
                  <c:v>0.752</c:v>
                </c:pt>
                <c:pt idx="12901">
                  <c:v>0.752</c:v>
                </c:pt>
                <c:pt idx="12902">
                  <c:v>0.751</c:v>
                </c:pt>
                <c:pt idx="12903">
                  <c:v>0.752</c:v>
                </c:pt>
                <c:pt idx="12904">
                  <c:v>0.754</c:v>
                </c:pt>
                <c:pt idx="12905">
                  <c:v>0.754</c:v>
                </c:pt>
                <c:pt idx="12906">
                  <c:v>0.754</c:v>
                </c:pt>
                <c:pt idx="12907">
                  <c:v>0.754</c:v>
                </c:pt>
                <c:pt idx="12908">
                  <c:v>0.752</c:v>
                </c:pt>
                <c:pt idx="12909">
                  <c:v>0.754</c:v>
                </c:pt>
                <c:pt idx="12910">
                  <c:v>0.752</c:v>
                </c:pt>
                <c:pt idx="12911">
                  <c:v>0.751</c:v>
                </c:pt>
                <c:pt idx="12912">
                  <c:v>0.752</c:v>
                </c:pt>
                <c:pt idx="12913">
                  <c:v>0.754</c:v>
                </c:pt>
                <c:pt idx="12914">
                  <c:v>0.754</c:v>
                </c:pt>
                <c:pt idx="12915">
                  <c:v>0.751</c:v>
                </c:pt>
                <c:pt idx="12916">
                  <c:v>0.752</c:v>
                </c:pt>
                <c:pt idx="12917">
                  <c:v>0.752</c:v>
                </c:pt>
                <c:pt idx="12918">
                  <c:v>0.754</c:v>
                </c:pt>
                <c:pt idx="12919">
                  <c:v>0.755</c:v>
                </c:pt>
                <c:pt idx="12920">
                  <c:v>0.755</c:v>
                </c:pt>
                <c:pt idx="12921">
                  <c:v>0.752</c:v>
                </c:pt>
                <c:pt idx="12922">
                  <c:v>0.754</c:v>
                </c:pt>
                <c:pt idx="12923">
                  <c:v>0.754</c:v>
                </c:pt>
                <c:pt idx="12924">
                  <c:v>0.755</c:v>
                </c:pt>
                <c:pt idx="12925">
                  <c:v>0.752</c:v>
                </c:pt>
                <c:pt idx="12926">
                  <c:v>0.752</c:v>
                </c:pt>
                <c:pt idx="12927">
                  <c:v>0.754</c:v>
                </c:pt>
                <c:pt idx="12928">
                  <c:v>0.755</c:v>
                </c:pt>
                <c:pt idx="12929">
                  <c:v>0.752</c:v>
                </c:pt>
                <c:pt idx="12930">
                  <c:v>0.754</c:v>
                </c:pt>
                <c:pt idx="12931">
                  <c:v>0.752</c:v>
                </c:pt>
                <c:pt idx="12932">
                  <c:v>0.75600000000000001</c:v>
                </c:pt>
                <c:pt idx="12933">
                  <c:v>0.75600000000000001</c:v>
                </c:pt>
                <c:pt idx="12934">
                  <c:v>0.754</c:v>
                </c:pt>
                <c:pt idx="12935">
                  <c:v>0.755</c:v>
                </c:pt>
                <c:pt idx="12936">
                  <c:v>0.75600000000000001</c:v>
                </c:pt>
                <c:pt idx="12937">
                  <c:v>0.755</c:v>
                </c:pt>
                <c:pt idx="12938">
                  <c:v>0.754</c:v>
                </c:pt>
                <c:pt idx="12939">
                  <c:v>0.755</c:v>
                </c:pt>
                <c:pt idx="12940">
                  <c:v>0.755</c:v>
                </c:pt>
                <c:pt idx="12941">
                  <c:v>0.754</c:v>
                </c:pt>
                <c:pt idx="12942">
                  <c:v>0.754</c:v>
                </c:pt>
                <c:pt idx="12943">
                  <c:v>0.752</c:v>
                </c:pt>
                <c:pt idx="12944">
                  <c:v>0.754</c:v>
                </c:pt>
                <c:pt idx="12945">
                  <c:v>0.754</c:v>
                </c:pt>
                <c:pt idx="12946">
                  <c:v>0.755</c:v>
                </c:pt>
                <c:pt idx="12947">
                  <c:v>0.755</c:v>
                </c:pt>
                <c:pt idx="12948">
                  <c:v>0.755</c:v>
                </c:pt>
                <c:pt idx="12949">
                  <c:v>0.75600000000000001</c:v>
                </c:pt>
                <c:pt idx="12950">
                  <c:v>0.755</c:v>
                </c:pt>
                <c:pt idx="12951">
                  <c:v>0.75600000000000001</c:v>
                </c:pt>
                <c:pt idx="12952">
                  <c:v>0.75600000000000001</c:v>
                </c:pt>
                <c:pt idx="12953">
                  <c:v>0.75600000000000001</c:v>
                </c:pt>
                <c:pt idx="12954">
                  <c:v>0.755</c:v>
                </c:pt>
                <c:pt idx="12955">
                  <c:v>0.755</c:v>
                </c:pt>
                <c:pt idx="12956">
                  <c:v>0.75600000000000001</c:v>
                </c:pt>
                <c:pt idx="12957">
                  <c:v>0.754</c:v>
                </c:pt>
                <c:pt idx="12958">
                  <c:v>0.754</c:v>
                </c:pt>
                <c:pt idx="12959">
                  <c:v>0.754</c:v>
                </c:pt>
                <c:pt idx="12960">
                  <c:v>0.755</c:v>
                </c:pt>
                <c:pt idx="12961">
                  <c:v>0.755</c:v>
                </c:pt>
                <c:pt idx="12962">
                  <c:v>0.75700000000000001</c:v>
                </c:pt>
                <c:pt idx="12963">
                  <c:v>0.755</c:v>
                </c:pt>
                <c:pt idx="12964">
                  <c:v>0.755</c:v>
                </c:pt>
                <c:pt idx="12965">
                  <c:v>0.75600000000000001</c:v>
                </c:pt>
                <c:pt idx="12966">
                  <c:v>0.755</c:v>
                </c:pt>
                <c:pt idx="12967">
                  <c:v>0.755</c:v>
                </c:pt>
                <c:pt idx="12968">
                  <c:v>0.75600000000000001</c:v>
                </c:pt>
                <c:pt idx="12969">
                  <c:v>0.75600000000000001</c:v>
                </c:pt>
                <c:pt idx="12970">
                  <c:v>0.755</c:v>
                </c:pt>
                <c:pt idx="12971">
                  <c:v>0.754</c:v>
                </c:pt>
                <c:pt idx="12972">
                  <c:v>0.755</c:v>
                </c:pt>
                <c:pt idx="12973">
                  <c:v>0.75700000000000001</c:v>
                </c:pt>
                <c:pt idx="12974">
                  <c:v>0.755</c:v>
                </c:pt>
                <c:pt idx="12975">
                  <c:v>0.755</c:v>
                </c:pt>
                <c:pt idx="12976">
                  <c:v>0.75600000000000001</c:v>
                </c:pt>
                <c:pt idx="12977">
                  <c:v>0.75700000000000001</c:v>
                </c:pt>
                <c:pt idx="12978">
                  <c:v>0.75600000000000001</c:v>
                </c:pt>
                <c:pt idx="12979">
                  <c:v>0.75600000000000001</c:v>
                </c:pt>
                <c:pt idx="12980">
                  <c:v>0.75600000000000001</c:v>
                </c:pt>
                <c:pt idx="12981">
                  <c:v>0.75700000000000001</c:v>
                </c:pt>
                <c:pt idx="12982">
                  <c:v>0.75600000000000001</c:v>
                </c:pt>
                <c:pt idx="12983">
                  <c:v>0.75600000000000001</c:v>
                </c:pt>
                <c:pt idx="12984">
                  <c:v>0.75600000000000001</c:v>
                </c:pt>
                <c:pt idx="12985">
                  <c:v>0.754</c:v>
                </c:pt>
                <c:pt idx="12986">
                  <c:v>0.75600000000000001</c:v>
                </c:pt>
                <c:pt idx="12987">
                  <c:v>0.755</c:v>
                </c:pt>
                <c:pt idx="12988">
                  <c:v>0.75600000000000001</c:v>
                </c:pt>
                <c:pt idx="12989">
                  <c:v>0.75600000000000001</c:v>
                </c:pt>
                <c:pt idx="12990">
                  <c:v>0.75600000000000001</c:v>
                </c:pt>
                <c:pt idx="12991">
                  <c:v>0.755</c:v>
                </c:pt>
                <c:pt idx="12992">
                  <c:v>0.75700000000000001</c:v>
                </c:pt>
                <c:pt idx="12993">
                  <c:v>0.75600000000000001</c:v>
                </c:pt>
                <c:pt idx="12994">
                  <c:v>0.75700000000000001</c:v>
                </c:pt>
                <c:pt idx="12995">
                  <c:v>0.75700000000000001</c:v>
                </c:pt>
                <c:pt idx="12996">
                  <c:v>0.75700000000000001</c:v>
                </c:pt>
                <c:pt idx="12997">
                  <c:v>0.75600000000000001</c:v>
                </c:pt>
                <c:pt idx="12998">
                  <c:v>0.75600000000000001</c:v>
                </c:pt>
                <c:pt idx="12999">
                  <c:v>0.75700000000000001</c:v>
                </c:pt>
                <c:pt idx="13000">
                  <c:v>0.75900000000000001</c:v>
                </c:pt>
                <c:pt idx="13001">
                  <c:v>0.75600000000000001</c:v>
                </c:pt>
                <c:pt idx="13002">
                  <c:v>0.75600000000000001</c:v>
                </c:pt>
                <c:pt idx="13003">
                  <c:v>0.75600000000000001</c:v>
                </c:pt>
                <c:pt idx="13004">
                  <c:v>0.75600000000000001</c:v>
                </c:pt>
                <c:pt idx="13005">
                  <c:v>0.75700000000000001</c:v>
                </c:pt>
                <c:pt idx="13006">
                  <c:v>0.75900000000000001</c:v>
                </c:pt>
                <c:pt idx="13007">
                  <c:v>0.75700000000000001</c:v>
                </c:pt>
                <c:pt idx="13008">
                  <c:v>0.75900000000000001</c:v>
                </c:pt>
                <c:pt idx="13009">
                  <c:v>0.75900000000000001</c:v>
                </c:pt>
                <c:pt idx="13010">
                  <c:v>0.75600000000000001</c:v>
                </c:pt>
                <c:pt idx="13011">
                  <c:v>0.75700000000000001</c:v>
                </c:pt>
                <c:pt idx="13012">
                  <c:v>0.75900000000000001</c:v>
                </c:pt>
                <c:pt idx="13013">
                  <c:v>0.75700000000000001</c:v>
                </c:pt>
                <c:pt idx="13014">
                  <c:v>0.75600000000000001</c:v>
                </c:pt>
                <c:pt idx="13015">
                  <c:v>0.75700000000000001</c:v>
                </c:pt>
                <c:pt idx="13016">
                  <c:v>0.75700000000000001</c:v>
                </c:pt>
                <c:pt idx="13017">
                  <c:v>0.75600000000000001</c:v>
                </c:pt>
                <c:pt idx="13018">
                  <c:v>0.75600000000000001</c:v>
                </c:pt>
                <c:pt idx="13019">
                  <c:v>0.75700000000000001</c:v>
                </c:pt>
                <c:pt idx="13020">
                  <c:v>0.75600000000000001</c:v>
                </c:pt>
                <c:pt idx="13021">
                  <c:v>0.75900000000000001</c:v>
                </c:pt>
                <c:pt idx="13022">
                  <c:v>0.75700000000000001</c:v>
                </c:pt>
                <c:pt idx="13023">
                  <c:v>0.76</c:v>
                </c:pt>
                <c:pt idx="13024">
                  <c:v>0.76</c:v>
                </c:pt>
                <c:pt idx="13025">
                  <c:v>0.75700000000000001</c:v>
                </c:pt>
                <c:pt idx="13026">
                  <c:v>0.75900000000000001</c:v>
                </c:pt>
                <c:pt idx="13027">
                  <c:v>0.75900000000000001</c:v>
                </c:pt>
                <c:pt idx="13028">
                  <c:v>0.75900000000000001</c:v>
                </c:pt>
                <c:pt idx="13029">
                  <c:v>0.75700000000000001</c:v>
                </c:pt>
                <c:pt idx="13030">
                  <c:v>0.75600000000000001</c:v>
                </c:pt>
                <c:pt idx="13031">
                  <c:v>0.75600000000000001</c:v>
                </c:pt>
                <c:pt idx="13032">
                  <c:v>0.75600000000000001</c:v>
                </c:pt>
                <c:pt idx="13033">
                  <c:v>0.75900000000000001</c:v>
                </c:pt>
                <c:pt idx="13034">
                  <c:v>0.75900000000000001</c:v>
                </c:pt>
                <c:pt idx="13035">
                  <c:v>0.75700000000000001</c:v>
                </c:pt>
                <c:pt idx="13036">
                  <c:v>0.75900000000000001</c:v>
                </c:pt>
                <c:pt idx="13037">
                  <c:v>0.75700000000000001</c:v>
                </c:pt>
                <c:pt idx="13038">
                  <c:v>0.76</c:v>
                </c:pt>
                <c:pt idx="13039">
                  <c:v>0.75700000000000001</c:v>
                </c:pt>
                <c:pt idx="13040">
                  <c:v>0.75900000000000001</c:v>
                </c:pt>
                <c:pt idx="13041">
                  <c:v>0.75900000000000001</c:v>
                </c:pt>
                <c:pt idx="13042">
                  <c:v>0.76</c:v>
                </c:pt>
                <c:pt idx="13043">
                  <c:v>0.75700000000000001</c:v>
                </c:pt>
                <c:pt idx="13044">
                  <c:v>0.75900000000000001</c:v>
                </c:pt>
                <c:pt idx="13045">
                  <c:v>0.75900000000000001</c:v>
                </c:pt>
                <c:pt idx="13046">
                  <c:v>0.75900000000000001</c:v>
                </c:pt>
                <c:pt idx="13047">
                  <c:v>0.75700000000000001</c:v>
                </c:pt>
                <c:pt idx="13048">
                  <c:v>0.75900000000000001</c:v>
                </c:pt>
                <c:pt idx="13049">
                  <c:v>0.76</c:v>
                </c:pt>
                <c:pt idx="13050">
                  <c:v>0.75700000000000001</c:v>
                </c:pt>
                <c:pt idx="13051">
                  <c:v>0.75700000000000001</c:v>
                </c:pt>
                <c:pt idx="13052">
                  <c:v>0.75900000000000001</c:v>
                </c:pt>
                <c:pt idx="13053">
                  <c:v>0.76100000000000001</c:v>
                </c:pt>
                <c:pt idx="13054">
                  <c:v>0.75900000000000001</c:v>
                </c:pt>
                <c:pt idx="13055">
                  <c:v>0.75700000000000001</c:v>
                </c:pt>
                <c:pt idx="13056">
                  <c:v>0.76100000000000001</c:v>
                </c:pt>
                <c:pt idx="13057">
                  <c:v>0.75900000000000001</c:v>
                </c:pt>
                <c:pt idx="13058">
                  <c:v>0.76</c:v>
                </c:pt>
                <c:pt idx="13059">
                  <c:v>0.76</c:v>
                </c:pt>
                <c:pt idx="13060">
                  <c:v>0.76</c:v>
                </c:pt>
                <c:pt idx="13061">
                  <c:v>0.76100000000000001</c:v>
                </c:pt>
                <c:pt idx="13062">
                  <c:v>0.75900000000000001</c:v>
                </c:pt>
                <c:pt idx="13063">
                  <c:v>0.76100000000000001</c:v>
                </c:pt>
                <c:pt idx="13064">
                  <c:v>0.76</c:v>
                </c:pt>
                <c:pt idx="13065">
                  <c:v>0.76</c:v>
                </c:pt>
                <c:pt idx="13066">
                  <c:v>0.76</c:v>
                </c:pt>
                <c:pt idx="13067">
                  <c:v>0.76</c:v>
                </c:pt>
                <c:pt idx="13068">
                  <c:v>0.75900000000000001</c:v>
                </c:pt>
                <c:pt idx="13069">
                  <c:v>0.76100000000000001</c:v>
                </c:pt>
                <c:pt idx="13070">
                  <c:v>0.76</c:v>
                </c:pt>
                <c:pt idx="13071">
                  <c:v>0.76</c:v>
                </c:pt>
                <c:pt idx="13072">
                  <c:v>0.76</c:v>
                </c:pt>
                <c:pt idx="13073">
                  <c:v>0.76</c:v>
                </c:pt>
                <c:pt idx="13074">
                  <c:v>0.75700000000000001</c:v>
                </c:pt>
                <c:pt idx="13075">
                  <c:v>0.76100000000000001</c:v>
                </c:pt>
                <c:pt idx="13076">
                  <c:v>0.75900000000000001</c:v>
                </c:pt>
                <c:pt idx="13077">
                  <c:v>0.76</c:v>
                </c:pt>
                <c:pt idx="13078">
                  <c:v>0.76</c:v>
                </c:pt>
                <c:pt idx="13079">
                  <c:v>0.75900000000000001</c:v>
                </c:pt>
                <c:pt idx="13080">
                  <c:v>0.76</c:v>
                </c:pt>
                <c:pt idx="13081">
                  <c:v>0.76100000000000001</c:v>
                </c:pt>
                <c:pt idx="13082">
                  <c:v>0.76</c:v>
                </c:pt>
                <c:pt idx="13083">
                  <c:v>0.76100000000000001</c:v>
                </c:pt>
                <c:pt idx="13084">
                  <c:v>0.75900000000000001</c:v>
                </c:pt>
                <c:pt idx="13085">
                  <c:v>0.76200000000000001</c:v>
                </c:pt>
                <c:pt idx="13086">
                  <c:v>0.76100000000000001</c:v>
                </c:pt>
                <c:pt idx="13087">
                  <c:v>0.76</c:v>
                </c:pt>
                <c:pt idx="13088">
                  <c:v>0.76200000000000001</c:v>
                </c:pt>
                <c:pt idx="13089">
                  <c:v>0.75700000000000001</c:v>
                </c:pt>
                <c:pt idx="13090">
                  <c:v>0.76</c:v>
                </c:pt>
                <c:pt idx="13091">
                  <c:v>0.76</c:v>
                </c:pt>
                <c:pt idx="13092">
                  <c:v>0.76100000000000001</c:v>
                </c:pt>
                <c:pt idx="13093">
                  <c:v>0.76100000000000001</c:v>
                </c:pt>
                <c:pt idx="13094">
                  <c:v>0.76</c:v>
                </c:pt>
                <c:pt idx="13095">
                  <c:v>0.76</c:v>
                </c:pt>
                <c:pt idx="13096">
                  <c:v>0.76200000000000001</c:v>
                </c:pt>
                <c:pt idx="13097">
                  <c:v>0.76100000000000001</c:v>
                </c:pt>
                <c:pt idx="13098">
                  <c:v>0.76100000000000001</c:v>
                </c:pt>
                <c:pt idx="13099">
                  <c:v>0.76</c:v>
                </c:pt>
                <c:pt idx="13100">
                  <c:v>0.76400000000000001</c:v>
                </c:pt>
                <c:pt idx="13101">
                  <c:v>0.76100000000000001</c:v>
                </c:pt>
                <c:pt idx="13102">
                  <c:v>0.76100000000000001</c:v>
                </c:pt>
                <c:pt idx="13103">
                  <c:v>0.76100000000000001</c:v>
                </c:pt>
                <c:pt idx="13104">
                  <c:v>0.76100000000000001</c:v>
                </c:pt>
                <c:pt idx="13105">
                  <c:v>0.76100000000000001</c:v>
                </c:pt>
                <c:pt idx="13106">
                  <c:v>0.75900000000000001</c:v>
                </c:pt>
                <c:pt idx="13107">
                  <c:v>0.76</c:v>
                </c:pt>
                <c:pt idx="13108">
                  <c:v>0.76</c:v>
                </c:pt>
                <c:pt idx="13109">
                  <c:v>0.76100000000000001</c:v>
                </c:pt>
                <c:pt idx="13110">
                  <c:v>0.76100000000000001</c:v>
                </c:pt>
                <c:pt idx="13111">
                  <c:v>0.76100000000000001</c:v>
                </c:pt>
                <c:pt idx="13112">
                  <c:v>0.76400000000000001</c:v>
                </c:pt>
                <c:pt idx="13113">
                  <c:v>0.76200000000000001</c:v>
                </c:pt>
                <c:pt idx="13114">
                  <c:v>0.76400000000000001</c:v>
                </c:pt>
                <c:pt idx="13115">
                  <c:v>0.76200000000000001</c:v>
                </c:pt>
                <c:pt idx="13116">
                  <c:v>0.76200000000000001</c:v>
                </c:pt>
                <c:pt idx="13117">
                  <c:v>0.76200000000000001</c:v>
                </c:pt>
                <c:pt idx="13118">
                  <c:v>0.76100000000000001</c:v>
                </c:pt>
                <c:pt idx="13119">
                  <c:v>0.76100000000000001</c:v>
                </c:pt>
                <c:pt idx="13120">
                  <c:v>0.76200000000000001</c:v>
                </c:pt>
                <c:pt idx="13121">
                  <c:v>0.76100000000000001</c:v>
                </c:pt>
                <c:pt idx="13122">
                  <c:v>0.76200000000000001</c:v>
                </c:pt>
                <c:pt idx="13123">
                  <c:v>0.76200000000000001</c:v>
                </c:pt>
                <c:pt idx="13124">
                  <c:v>0.76100000000000001</c:v>
                </c:pt>
                <c:pt idx="13125">
                  <c:v>0.76100000000000001</c:v>
                </c:pt>
                <c:pt idx="13126">
                  <c:v>0.76200000000000001</c:v>
                </c:pt>
                <c:pt idx="13127">
                  <c:v>0.76200000000000001</c:v>
                </c:pt>
                <c:pt idx="13128">
                  <c:v>0.76400000000000001</c:v>
                </c:pt>
                <c:pt idx="13129">
                  <c:v>0.76200000000000001</c:v>
                </c:pt>
                <c:pt idx="13130">
                  <c:v>0.76400000000000001</c:v>
                </c:pt>
                <c:pt idx="13131">
                  <c:v>0.76400000000000001</c:v>
                </c:pt>
                <c:pt idx="13132">
                  <c:v>0.76200000000000001</c:v>
                </c:pt>
                <c:pt idx="13133">
                  <c:v>0.76200000000000001</c:v>
                </c:pt>
                <c:pt idx="13134">
                  <c:v>0.76200000000000001</c:v>
                </c:pt>
                <c:pt idx="13135">
                  <c:v>0.76500000000000001</c:v>
                </c:pt>
                <c:pt idx="13136">
                  <c:v>0.76100000000000001</c:v>
                </c:pt>
                <c:pt idx="13137">
                  <c:v>0.76400000000000001</c:v>
                </c:pt>
                <c:pt idx="13138">
                  <c:v>0.76100000000000001</c:v>
                </c:pt>
                <c:pt idx="13139">
                  <c:v>0.76200000000000001</c:v>
                </c:pt>
                <c:pt idx="13140">
                  <c:v>0.76400000000000001</c:v>
                </c:pt>
                <c:pt idx="13141">
                  <c:v>0.76400000000000001</c:v>
                </c:pt>
                <c:pt idx="13142">
                  <c:v>0.76200000000000001</c:v>
                </c:pt>
                <c:pt idx="13143">
                  <c:v>0.76400000000000001</c:v>
                </c:pt>
                <c:pt idx="13144">
                  <c:v>0.76400000000000001</c:v>
                </c:pt>
                <c:pt idx="13145">
                  <c:v>0.76500000000000001</c:v>
                </c:pt>
                <c:pt idx="13146">
                  <c:v>0.76500000000000001</c:v>
                </c:pt>
                <c:pt idx="13147">
                  <c:v>0.76100000000000001</c:v>
                </c:pt>
                <c:pt idx="13148">
                  <c:v>0.76400000000000001</c:v>
                </c:pt>
                <c:pt idx="13149">
                  <c:v>0.76400000000000001</c:v>
                </c:pt>
                <c:pt idx="13150">
                  <c:v>0.76200000000000001</c:v>
                </c:pt>
                <c:pt idx="13151">
                  <c:v>0.76200000000000001</c:v>
                </c:pt>
                <c:pt idx="13152">
                  <c:v>0.76400000000000001</c:v>
                </c:pt>
                <c:pt idx="13153">
                  <c:v>0.76200000000000001</c:v>
                </c:pt>
                <c:pt idx="13154">
                  <c:v>0.76200000000000001</c:v>
                </c:pt>
                <c:pt idx="13155">
                  <c:v>0.76200000000000001</c:v>
                </c:pt>
                <c:pt idx="13156">
                  <c:v>0.76400000000000001</c:v>
                </c:pt>
                <c:pt idx="13157">
                  <c:v>0.76400000000000001</c:v>
                </c:pt>
                <c:pt idx="13158">
                  <c:v>0.76400000000000001</c:v>
                </c:pt>
                <c:pt idx="13159">
                  <c:v>0.76400000000000001</c:v>
                </c:pt>
                <c:pt idx="13160">
                  <c:v>0.76400000000000001</c:v>
                </c:pt>
                <c:pt idx="13161">
                  <c:v>0.76400000000000001</c:v>
                </c:pt>
                <c:pt idx="13162">
                  <c:v>0.76500000000000001</c:v>
                </c:pt>
                <c:pt idx="13163">
                  <c:v>0.76400000000000001</c:v>
                </c:pt>
                <c:pt idx="13164">
                  <c:v>0.76500000000000001</c:v>
                </c:pt>
                <c:pt idx="13165">
                  <c:v>0.76400000000000001</c:v>
                </c:pt>
                <c:pt idx="13166">
                  <c:v>0.76400000000000001</c:v>
                </c:pt>
                <c:pt idx="13167">
                  <c:v>0.76400000000000001</c:v>
                </c:pt>
                <c:pt idx="13168">
                  <c:v>0.76400000000000001</c:v>
                </c:pt>
                <c:pt idx="13169">
                  <c:v>0.76200000000000001</c:v>
                </c:pt>
                <c:pt idx="13170">
                  <c:v>0.76200000000000001</c:v>
                </c:pt>
                <c:pt idx="13171">
                  <c:v>0.76200000000000001</c:v>
                </c:pt>
                <c:pt idx="13172">
                  <c:v>0.76500000000000001</c:v>
                </c:pt>
                <c:pt idx="13173">
                  <c:v>0.76500000000000001</c:v>
                </c:pt>
                <c:pt idx="13174">
                  <c:v>0.76500000000000001</c:v>
                </c:pt>
                <c:pt idx="13175">
                  <c:v>0.76200000000000001</c:v>
                </c:pt>
                <c:pt idx="13176">
                  <c:v>0.76600000000000001</c:v>
                </c:pt>
                <c:pt idx="13177">
                  <c:v>0.76200000000000001</c:v>
                </c:pt>
                <c:pt idx="13178">
                  <c:v>0.76500000000000001</c:v>
                </c:pt>
                <c:pt idx="13179">
                  <c:v>0.76400000000000001</c:v>
                </c:pt>
                <c:pt idx="13180">
                  <c:v>0.76500000000000001</c:v>
                </c:pt>
                <c:pt idx="13181">
                  <c:v>0.76200000000000001</c:v>
                </c:pt>
                <c:pt idx="13182">
                  <c:v>0.76400000000000001</c:v>
                </c:pt>
                <c:pt idx="13183">
                  <c:v>0.76500000000000001</c:v>
                </c:pt>
                <c:pt idx="13184">
                  <c:v>0.76500000000000001</c:v>
                </c:pt>
                <c:pt idx="13185">
                  <c:v>0.76400000000000001</c:v>
                </c:pt>
                <c:pt idx="13186">
                  <c:v>0.76500000000000001</c:v>
                </c:pt>
                <c:pt idx="13187">
                  <c:v>0.76400000000000001</c:v>
                </c:pt>
                <c:pt idx="13188">
                  <c:v>0.76500000000000001</c:v>
                </c:pt>
                <c:pt idx="13189">
                  <c:v>0.76500000000000001</c:v>
                </c:pt>
                <c:pt idx="13190">
                  <c:v>0.76400000000000001</c:v>
                </c:pt>
                <c:pt idx="13191">
                  <c:v>0.76600000000000001</c:v>
                </c:pt>
                <c:pt idx="13192">
                  <c:v>0.76500000000000001</c:v>
                </c:pt>
                <c:pt idx="13193">
                  <c:v>0.76500000000000001</c:v>
                </c:pt>
                <c:pt idx="13194">
                  <c:v>0.76500000000000001</c:v>
                </c:pt>
                <c:pt idx="13195">
                  <c:v>0.76400000000000001</c:v>
                </c:pt>
                <c:pt idx="13196">
                  <c:v>0.76500000000000001</c:v>
                </c:pt>
                <c:pt idx="13197">
                  <c:v>0.76500000000000001</c:v>
                </c:pt>
                <c:pt idx="13198">
                  <c:v>0.76500000000000001</c:v>
                </c:pt>
                <c:pt idx="13199">
                  <c:v>0.76500000000000001</c:v>
                </c:pt>
                <c:pt idx="13200">
                  <c:v>0.76500000000000001</c:v>
                </c:pt>
                <c:pt idx="13201">
                  <c:v>0.76400000000000001</c:v>
                </c:pt>
                <c:pt idx="13202">
                  <c:v>0.76500000000000001</c:v>
                </c:pt>
                <c:pt idx="13203">
                  <c:v>0.76400000000000001</c:v>
                </c:pt>
                <c:pt idx="13204">
                  <c:v>0.76400000000000001</c:v>
                </c:pt>
                <c:pt idx="13205">
                  <c:v>0.91200000000000003</c:v>
                </c:pt>
                <c:pt idx="13206">
                  <c:v>0.94799999999999995</c:v>
                </c:pt>
                <c:pt idx="13207">
                  <c:v>0.97799999999999998</c:v>
                </c:pt>
                <c:pt idx="13208">
                  <c:v>1.006</c:v>
                </c:pt>
                <c:pt idx="13209">
                  <c:v>1.026</c:v>
                </c:pt>
                <c:pt idx="13210">
                  <c:v>0.82</c:v>
                </c:pt>
                <c:pt idx="13211">
                  <c:v>0.78700000000000003</c:v>
                </c:pt>
                <c:pt idx="13212">
                  <c:v>0.77500000000000002</c:v>
                </c:pt>
                <c:pt idx="13213">
                  <c:v>0.77100000000000002</c:v>
                </c:pt>
                <c:pt idx="13214">
                  <c:v>0.76900000000000002</c:v>
                </c:pt>
                <c:pt idx="13215">
                  <c:v>0.76600000000000001</c:v>
                </c:pt>
                <c:pt idx="13216">
                  <c:v>0.76500000000000001</c:v>
                </c:pt>
                <c:pt idx="13217">
                  <c:v>0.76500000000000001</c:v>
                </c:pt>
                <c:pt idx="13218">
                  <c:v>0.76400000000000001</c:v>
                </c:pt>
                <c:pt idx="13219">
                  <c:v>0.76200000000000001</c:v>
                </c:pt>
                <c:pt idx="13220">
                  <c:v>0.76200000000000001</c:v>
                </c:pt>
                <c:pt idx="13221">
                  <c:v>0.76500000000000001</c:v>
                </c:pt>
                <c:pt idx="13222">
                  <c:v>0.76400000000000001</c:v>
                </c:pt>
                <c:pt idx="13223">
                  <c:v>0.76400000000000001</c:v>
                </c:pt>
                <c:pt idx="13224">
                  <c:v>0.76400000000000001</c:v>
                </c:pt>
                <c:pt idx="13225">
                  <c:v>0.76400000000000001</c:v>
                </c:pt>
                <c:pt idx="13226">
                  <c:v>0.76600000000000001</c:v>
                </c:pt>
                <c:pt idx="13227">
                  <c:v>0.76400000000000001</c:v>
                </c:pt>
                <c:pt idx="13228">
                  <c:v>0.76400000000000001</c:v>
                </c:pt>
                <c:pt idx="13229">
                  <c:v>0.76400000000000001</c:v>
                </c:pt>
                <c:pt idx="13230">
                  <c:v>0.76400000000000001</c:v>
                </c:pt>
                <c:pt idx="13231">
                  <c:v>0.76200000000000001</c:v>
                </c:pt>
                <c:pt idx="13232">
                  <c:v>0.76400000000000001</c:v>
                </c:pt>
                <c:pt idx="13233">
                  <c:v>0.76200000000000001</c:v>
                </c:pt>
                <c:pt idx="13234">
                  <c:v>0.76400000000000001</c:v>
                </c:pt>
                <c:pt idx="13235">
                  <c:v>0.76400000000000001</c:v>
                </c:pt>
                <c:pt idx="13236">
                  <c:v>0.76400000000000001</c:v>
                </c:pt>
                <c:pt idx="13237">
                  <c:v>0.76200000000000001</c:v>
                </c:pt>
                <c:pt idx="13238">
                  <c:v>0.76400000000000001</c:v>
                </c:pt>
                <c:pt idx="13239">
                  <c:v>0.76400000000000001</c:v>
                </c:pt>
                <c:pt idx="13240">
                  <c:v>0.76200000000000001</c:v>
                </c:pt>
                <c:pt idx="13241">
                  <c:v>0.76400000000000001</c:v>
                </c:pt>
                <c:pt idx="13242">
                  <c:v>0.76200000000000001</c:v>
                </c:pt>
                <c:pt idx="13243">
                  <c:v>0.76200000000000001</c:v>
                </c:pt>
                <c:pt idx="13244">
                  <c:v>0.76400000000000001</c:v>
                </c:pt>
                <c:pt idx="13245">
                  <c:v>0.76500000000000001</c:v>
                </c:pt>
                <c:pt idx="13246">
                  <c:v>0.76400000000000001</c:v>
                </c:pt>
                <c:pt idx="13247">
                  <c:v>0.76400000000000001</c:v>
                </c:pt>
                <c:pt idx="13248">
                  <c:v>0.76600000000000001</c:v>
                </c:pt>
                <c:pt idx="13249">
                  <c:v>0.76400000000000001</c:v>
                </c:pt>
                <c:pt idx="13250">
                  <c:v>0.76500000000000001</c:v>
                </c:pt>
                <c:pt idx="13251">
                  <c:v>0.76400000000000001</c:v>
                </c:pt>
                <c:pt idx="13252">
                  <c:v>0.76400000000000001</c:v>
                </c:pt>
                <c:pt idx="13253">
                  <c:v>0.76200000000000001</c:v>
                </c:pt>
                <c:pt idx="13254">
                  <c:v>0.76200000000000001</c:v>
                </c:pt>
                <c:pt idx="13255">
                  <c:v>0.76400000000000001</c:v>
                </c:pt>
                <c:pt idx="13256">
                  <c:v>0.76400000000000001</c:v>
                </c:pt>
                <c:pt idx="13257">
                  <c:v>0.76400000000000001</c:v>
                </c:pt>
                <c:pt idx="13258">
                  <c:v>0.76400000000000001</c:v>
                </c:pt>
                <c:pt idx="13259">
                  <c:v>0.76500000000000001</c:v>
                </c:pt>
                <c:pt idx="13260">
                  <c:v>0.76500000000000001</c:v>
                </c:pt>
                <c:pt idx="13261">
                  <c:v>0.76400000000000001</c:v>
                </c:pt>
                <c:pt idx="13262">
                  <c:v>0.76600000000000001</c:v>
                </c:pt>
                <c:pt idx="13263">
                  <c:v>0.76500000000000001</c:v>
                </c:pt>
                <c:pt idx="13264">
                  <c:v>0.76400000000000001</c:v>
                </c:pt>
                <c:pt idx="13265">
                  <c:v>0.76600000000000001</c:v>
                </c:pt>
                <c:pt idx="13266">
                  <c:v>0.76500000000000001</c:v>
                </c:pt>
                <c:pt idx="13267">
                  <c:v>0.76500000000000001</c:v>
                </c:pt>
                <c:pt idx="13268">
                  <c:v>0.76500000000000001</c:v>
                </c:pt>
                <c:pt idx="13269">
                  <c:v>0.76400000000000001</c:v>
                </c:pt>
                <c:pt idx="13270">
                  <c:v>0.76600000000000001</c:v>
                </c:pt>
                <c:pt idx="13271">
                  <c:v>0.76500000000000001</c:v>
                </c:pt>
                <c:pt idx="13272">
                  <c:v>0.76500000000000001</c:v>
                </c:pt>
                <c:pt idx="13273">
                  <c:v>0.76500000000000001</c:v>
                </c:pt>
                <c:pt idx="13274">
                  <c:v>0.76500000000000001</c:v>
                </c:pt>
                <c:pt idx="13275">
                  <c:v>0.76500000000000001</c:v>
                </c:pt>
                <c:pt idx="13276">
                  <c:v>0.76600000000000001</c:v>
                </c:pt>
                <c:pt idx="13277">
                  <c:v>0.76700000000000002</c:v>
                </c:pt>
                <c:pt idx="13278">
                  <c:v>0.76600000000000001</c:v>
                </c:pt>
                <c:pt idx="13279">
                  <c:v>0.76600000000000001</c:v>
                </c:pt>
                <c:pt idx="13280">
                  <c:v>0.76500000000000001</c:v>
                </c:pt>
                <c:pt idx="13281">
                  <c:v>0.76500000000000001</c:v>
                </c:pt>
                <c:pt idx="13282">
                  <c:v>0.76500000000000001</c:v>
                </c:pt>
                <c:pt idx="13283">
                  <c:v>0.76500000000000001</c:v>
                </c:pt>
                <c:pt idx="13284">
                  <c:v>0.76700000000000002</c:v>
                </c:pt>
                <c:pt idx="13285">
                  <c:v>0.76400000000000001</c:v>
                </c:pt>
                <c:pt idx="13286">
                  <c:v>0.76500000000000001</c:v>
                </c:pt>
                <c:pt idx="13287">
                  <c:v>0.76700000000000002</c:v>
                </c:pt>
                <c:pt idx="13288">
                  <c:v>0.76500000000000001</c:v>
                </c:pt>
                <c:pt idx="13289">
                  <c:v>0.76500000000000001</c:v>
                </c:pt>
                <c:pt idx="13290">
                  <c:v>0.76600000000000001</c:v>
                </c:pt>
                <c:pt idx="13291">
                  <c:v>0.76600000000000001</c:v>
                </c:pt>
                <c:pt idx="13292">
                  <c:v>0.76500000000000001</c:v>
                </c:pt>
                <c:pt idx="13293">
                  <c:v>0.76900000000000002</c:v>
                </c:pt>
                <c:pt idx="13294">
                  <c:v>0.76700000000000002</c:v>
                </c:pt>
                <c:pt idx="13295">
                  <c:v>0.76600000000000001</c:v>
                </c:pt>
                <c:pt idx="13296">
                  <c:v>0.76600000000000001</c:v>
                </c:pt>
                <c:pt idx="13297">
                  <c:v>0.76600000000000001</c:v>
                </c:pt>
                <c:pt idx="13298">
                  <c:v>0.76600000000000001</c:v>
                </c:pt>
                <c:pt idx="13299">
                  <c:v>0.76500000000000001</c:v>
                </c:pt>
                <c:pt idx="13300">
                  <c:v>0.76500000000000001</c:v>
                </c:pt>
                <c:pt idx="13301">
                  <c:v>0.76600000000000001</c:v>
                </c:pt>
                <c:pt idx="13302">
                  <c:v>0.76600000000000001</c:v>
                </c:pt>
                <c:pt idx="13303">
                  <c:v>0.76700000000000002</c:v>
                </c:pt>
                <c:pt idx="13304">
                  <c:v>0.76600000000000001</c:v>
                </c:pt>
                <c:pt idx="13305">
                  <c:v>0.76700000000000002</c:v>
                </c:pt>
                <c:pt idx="13306">
                  <c:v>0.76700000000000002</c:v>
                </c:pt>
                <c:pt idx="13307">
                  <c:v>0.76700000000000002</c:v>
                </c:pt>
                <c:pt idx="13308">
                  <c:v>0.76900000000000002</c:v>
                </c:pt>
                <c:pt idx="13309">
                  <c:v>0.76700000000000002</c:v>
                </c:pt>
                <c:pt idx="13310">
                  <c:v>0.76900000000000002</c:v>
                </c:pt>
                <c:pt idx="13311">
                  <c:v>0.76700000000000002</c:v>
                </c:pt>
                <c:pt idx="13312">
                  <c:v>0.76700000000000002</c:v>
                </c:pt>
                <c:pt idx="13313">
                  <c:v>0.76700000000000002</c:v>
                </c:pt>
                <c:pt idx="13314">
                  <c:v>0.76700000000000002</c:v>
                </c:pt>
                <c:pt idx="13315">
                  <c:v>0.76900000000000002</c:v>
                </c:pt>
                <c:pt idx="13316">
                  <c:v>0.76700000000000002</c:v>
                </c:pt>
                <c:pt idx="13317">
                  <c:v>0.76600000000000001</c:v>
                </c:pt>
                <c:pt idx="13318">
                  <c:v>0.76900000000000002</c:v>
                </c:pt>
                <c:pt idx="13319">
                  <c:v>0.76600000000000001</c:v>
                </c:pt>
                <c:pt idx="13320">
                  <c:v>0.76700000000000002</c:v>
                </c:pt>
                <c:pt idx="13321">
                  <c:v>0.76900000000000002</c:v>
                </c:pt>
                <c:pt idx="13322">
                  <c:v>0.76900000000000002</c:v>
                </c:pt>
                <c:pt idx="13323">
                  <c:v>0.76700000000000002</c:v>
                </c:pt>
                <c:pt idx="13324">
                  <c:v>0.77</c:v>
                </c:pt>
                <c:pt idx="13325">
                  <c:v>0.76900000000000002</c:v>
                </c:pt>
                <c:pt idx="13326">
                  <c:v>0.76700000000000002</c:v>
                </c:pt>
                <c:pt idx="13327">
                  <c:v>0.77</c:v>
                </c:pt>
                <c:pt idx="13328">
                  <c:v>0.76700000000000002</c:v>
                </c:pt>
                <c:pt idx="13329">
                  <c:v>0.76900000000000002</c:v>
                </c:pt>
                <c:pt idx="13330">
                  <c:v>0.76700000000000002</c:v>
                </c:pt>
                <c:pt idx="13331">
                  <c:v>0.76600000000000001</c:v>
                </c:pt>
                <c:pt idx="13332">
                  <c:v>0.77</c:v>
                </c:pt>
                <c:pt idx="13333">
                  <c:v>0.76700000000000002</c:v>
                </c:pt>
                <c:pt idx="13334">
                  <c:v>0.76900000000000002</c:v>
                </c:pt>
                <c:pt idx="13335">
                  <c:v>0.76700000000000002</c:v>
                </c:pt>
                <c:pt idx="13336">
                  <c:v>0.77</c:v>
                </c:pt>
                <c:pt idx="13337">
                  <c:v>0.77</c:v>
                </c:pt>
                <c:pt idx="13338">
                  <c:v>0.77100000000000002</c:v>
                </c:pt>
                <c:pt idx="13339">
                  <c:v>0.76700000000000002</c:v>
                </c:pt>
                <c:pt idx="13340">
                  <c:v>0.76900000000000002</c:v>
                </c:pt>
                <c:pt idx="13341">
                  <c:v>0.77</c:v>
                </c:pt>
                <c:pt idx="13342">
                  <c:v>0.76900000000000002</c:v>
                </c:pt>
                <c:pt idx="13343">
                  <c:v>0.76900000000000002</c:v>
                </c:pt>
                <c:pt idx="13344">
                  <c:v>0.76900000000000002</c:v>
                </c:pt>
                <c:pt idx="13345">
                  <c:v>0.76900000000000002</c:v>
                </c:pt>
                <c:pt idx="13346">
                  <c:v>0.77</c:v>
                </c:pt>
                <c:pt idx="13347">
                  <c:v>0.77</c:v>
                </c:pt>
                <c:pt idx="13348">
                  <c:v>0.76700000000000002</c:v>
                </c:pt>
                <c:pt idx="13349">
                  <c:v>0.76900000000000002</c:v>
                </c:pt>
                <c:pt idx="13350">
                  <c:v>0.76700000000000002</c:v>
                </c:pt>
                <c:pt idx="13351">
                  <c:v>0.76900000000000002</c:v>
                </c:pt>
                <c:pt idx="13352">
                  <c:v>0.77</c:v>
                </c:pt>
                <c:pt idx="13353">
                  <c:v>0.76900000000000002</c:v>
                </c:pt>
                <c:pt idx="13354">
                  <c:v>0.77</c:v>
                </c:pt>
                <c:pt idx="13355">
                  <c:v>0.77</c:v>
                </c:pt>
                <c:pt idx="13356">
                  <c:v>0.77400000000000002</c:v>
                </c:pt>
                <c:pt idx="13357">
                  <c:v>0.76900000000000002</c:v>
                </c:pt>
                <c:pt idx="13358">
                  <c:v>0.77</c:v>
                </c:pt>
                <c:pt idx="13359">
                  <c:v>0.77</c:v>
                </c:pt>
                <c:pt idx="13360">
                  <c:v>0.76900000000000002</c:v>
                </c:pt>
                <c:pt idx="13361">
                  <c:v>0.76900000000000002</c:v>
                </c:pt>
                <c:pt idx="13362">
                  <c:v>0.76700000000000002</c:v>
                </c:pt>
                <c:pt idx="13363">
                  <c:v>0.76700000000000002</c:v>
                </c:pt>
                <c:pt idx="13364">
                  <c:v>0.77</c:v>
                </c:pt>
                <c:pt idx="13365">
                  <c:v>0.77</c:v>
                </c:pt>
                <c:pt idx="13366">
                  <c:v>0.77200000000000002</c:v>
                </c:pt>
                <c:pt idx="13367">
                  <c:v>0.77</c:v>
                </c:pt>
                <c:pt idx="13368">
                  <c:v>0.77100000000000002</c:v>
                </c:pt>
                <c:pt idx="13369">
                  <c:v>0.77100000000000002</c:v>
                </c:pt>
                <c:pt idx="13370">
                  <c:v>0.77</c:v>
                </c:pt>
                <c:pt idx="13371">
                  <c:v>0.77</c:v>
                </c:pt>
                <c:pt idx="13372">
                  <c:v>0.77</c:v>
                </c:pt>
                <c:pt idx="13373">
                  <c:v>0.77</c:v>
                </c:pt>
                <c:pt idx="13374">
                  <c:v>0.77</c:v>
                </c:pt>
                <c:pt idx="13375">
                  <c:v>0.77</c:v>
                </c:pt>
                <c:pt idx="13376">
                  <c:v>0.77</c:v>
                </c:pt>
                <c:pt idx="13377">
                  <c:v>0.77</c:v>
                </c:pt>
                <c:pt idx="13378">
                  <c:v>0.77100000000000002</c:v>
                </c:pt>
                <c:pt idx="13379">
                  <c:v>0.77</c:v>
                </c:pt>
                <c:pt idx="13380">
                  <c:v>0.77100000000000002</c:v>
                </c:pt>
                <c:pt idx="13381">
                  <c:v>0.77</c:v>
                </c:pt>
                <c:pt idx="13382">
                  <c:v>0.77100000000000002</c:v>
                </c:pt>
                <c:pt idx="13383">
                  <c:v>0.77</c:v>
                </c:pt>
                <c:pt idx="13384">
                  <c:v>0.77100000000000002</c:v>
                </c:pt>
                <c:pt idx="13385">
                  <c:v>0.77100000000000002</c:v>
                </c:pt>
                <c:pt idx="13386">
                  <c:v>0.77200000000000002</c:v>
                </c:pt>
                <c:pt idx="13387">
                  <c:v>0.76900000000000002</c:v>
                </c:pt>
                <c:pt idx="13388">
                  <c:v>0.77</c:v>
                </c:pt>
                <c:pt idx="13389">
                  <c:v>0.77100000000000002</c:v>
                </c:pt>
                <c:pt idx="13390">
                  <c:v>0.77100000000000002</c:v>
                </c:pt>
                <c:pt idx="13391">
                  <c:v>0.77</c:v>
                </c:pt>
                <c:pt idx="13392">
                  <c:v>0.77</c:v>
                </c:pt>
                <c:pt idx="13393">
                  <c:v>0.77</c:v>
                </c:pt>
                <c:pt idx="13394">
                  <c:v>0.77100000000000002</c:v>
                </c:pt>
                <c:pt idx="13395">
                  <c:v>0.77100000000000002</c:v>
                </c:pt>
                <c:pt idx="13396">
                  <c:v>0.77200000000000002</c:v>
                </c:pt>
                <c:pt idx="13397">
                  <c:v>0.77100000000000002</c:v>
                </c:pt>
                <c:pt idx="13398">
                  <c:v>0.77100000000000002</c:v>
                </c:pt>
                <c:pt idx="13399">
                  <c:v>0.77100000000000002</c:v>
                </c:pt>
                <c:pt idx="13400">
                  <c:v>0.77400000000000002</c:v>
                </c:pt>
                <c:pt idx="13401">
                  <c:v>0.77100000000000002</c:v>
                </c:pt>
                <c:pt idx="13402">
                  <c:v>0.77200000000000002</c:v>
                </c:pt>
                <c:pt idx="13403">
                  <c:v>0.77200000000000002</c:v>
                </c:pt>
                <c:pt idx="13404">
                  <c:v>0.77200000000000002</c:v>
                </c:pt>
                <c:pt idx="13405">
                  <c:v>0.77100000000000002</c:v>
                </c:pt>
                <c:pt idx="13406">
                  <c:v>0.77100000000000002</c:v>
                </c:pt>
                <c:pt idx="13407">
                  <c:v>0.77100000000000002</c:v>
                </c:pt>
                <c:pt idx="13408">
                  <c:v>0.77</c:v>
                </c:pt>
                <c:pt idx="13409">
                  <c:v>0.77</c:v>
                </c:pt>
                <c:pt idx="13410">
                  <c:v>0.77100000000000002</c:v>
                </c:pt>
                <c:pt idx="13411">
                  <c:v>0.77200000000000002</c:v>
                </c:pt>
                <c:pt idx="13412">
                  <c:v>0.77100000000000002</c:v>
                </c:pt>
                <c:pt idx="13413">
                  <c:v>0.77400000000000002</c:v>
                </c:pt>
                <c:pt idx="13414">
                  <c:v>0.77200000000000002</c:v>
                </c:pt>
                <c:pt idx="13415">
                  <c:v>0.77200000000000002</c:v>
                </c:pt>
                <c:pt idx="13416">
                  <c:v>0.77400000000000002</c:v>
                </c:pt>
                <c:pt idx="13417">
                  <c:v>0.77200000000000002</c:v>
                </c:pt>
                <c:pt idx="13418">
                  <c:v>0.77200000000000002</c:v>
                </c:pt>
                <c:pt idx="13419">
                  <c:v>0.77100000000000002</c:v>
                </c:pt>
                <c:pt idx="13420">
                  <c:v>0.77200000000000002</c:v>
                </c:pt>
                <c:pt idx="13421">
                  <c:v>0.77400000000000002</c:v>
                </c:pt>
                <c:pt idx="13422">
                  <c:v>0.77100000000000002</c:v>
                </c:pt>
                <c:pt idx="13423">
                  <c:v>0.77100000000000002</c:v>
                </c:pt>
                <c:pt idx="13424">
                  <c:v>0.77100000000000002</c:v>
                </c:pt>
                <c:pt idx="13425">
                  <c:v>0.77400000000000002</c:v>
                </c:pt>
                <c:pt idx="13426">
                  <c:v>0.77400000000000002</c:v>
                </c:pt>
                <c:pt idx="13427">
                  <c:v>0.77400000000000002</c:v>
                </c:pt>
                <c:pt idx="13428">
                  <c:v>0.77600000000000002</c:v>
                </c:pt>
                <c:pt idx="13429">
                  <c:v>0.77100000000000002</c:v>
                </c:pt>
                <c:pt idx="13430">
                  <c:v>0.77200000000000002</c:v>
                </c:pt>
                <c:pt idx="13431">
                  <c:v>0.77400000000000002</c:v>
                </c:pt>
                <c:pt idx="13432">
                  <c:v>0.77200000000000002</c:v>
                </c:pt>
                <c:pt idx="13433">
                  <c:v>0.77100000000000002</c:v>
                </c:pt>
                <c:pt idx="13434">
                  <c:v>0.77200000000000002</c:v>
                </c:pt>
                <c:pt idx="13435">
                  <c:v>0.77100000000000002</c:v>
                </c:pt>
                <c:pt idx="13436">
                  <c:v>0.77100000000000002</c:v>
                </c:pt>
                <c:pt idx="13437">
                  <c:v>0.77500000000000002</c:v>
                </c:pt>
                <c:pt idx="13438">
                  <c:v>0.77400000000000002</c:v>
                </c:pt>
                <c:pt idx="13439">
                  <c:v>0.77200000000000002</c:v>
                </c:pt>
                <c:pt idx="13440">
                  <c:v>0.77500000000000002</c:v>
                </c:pt>
                <c:pt idx="13441">
                  <c:v>0.77400000000000002</c:v>
                </c:pt>
                <c:pt idx="13442">
                  <c:v>0.77200000000000002</c:v>
                </c:pt>
                <c:pt idx="13443">
                  <c:v>0.77400000000000002</c:v>
                </c:pt>
                <c:pt idx="13444">
                  <c:v>0.77200000000000002</c:v>
                </c:pt>
                <c:pt idx="13445">
                  <c:v>0.77400000000000002</c:v>
                </c:pt>
                <c:pt idx="13446">
                  <c:v>0.77200000000000002</c:v>
                </c:pt>
                <c:pt idx="13447">
                  <c:v>0.77400000000000002</c:v>
                </c:pt>
                <c:pt idx="13448">
                  <c:v>0.77200000000000002</c:v>
                </c:pt>
                <c:pt idx="13449">
                  <c:v>0.77200000000000002</c:v>
                </c:pt>
                <c:pt idx="13450">
                  <c:v>0.77200000000000002</c:v>
                </c:pt>
                <c:pt idx="13451">
                  <c:v>0.77200000000000002</c:v>
                </c:pt>
                <c:pt idx="13452">
                  <c:v>0.77500000000000002</c:v>
                </c:pt>
                <c:pt idx="13453">
                  <c:v>0.77200000000000002</c:v>
                </c:pt>
                <c:pt idx="13454">
                  <c:v>0.77400000000000002</c:v>
                </c:pt>
                <c:pt idx="13455">
                  <c:v>0.77200000000000002</c:v>
                </c:pt>
                <c:pt idx="13456">
                  <c:v>0.77400000000000002</c:v>
                </c:pt>
                <c:pt idx="13457">
                  <c:v>0.77200000000000002</c:v>
                </c:pt>
                <c:pt idx="13458">
                  <c:v>0.77400000000000002</c:v>
                </c:pt>
                <c:pt idx="13459">
                  <c:v>0.77400000000000002</c:v>
                </c:pt>
                <c:pt idx="13460">
                  <c:v>0.77400000000000002</c:v>
                </c:pt>
                <c:pt idx="13461">
                  <c:v>0.77400000000000002</c:v>
                </c:pt>
                <c:pt idx="13462">
                  <c:v>0.77500000000000002</c:v>
                </c:pt>
                <c:pt idx="13463">
                  <c:v>0.77400000000000002</c:v>
                </c:pt>
                <c:pt idx="13464">
                  <c:v>0.77200000000000002</c:v>
                </c:pt>
                <c:pt idx="13465">
                  <c:v>0.77400000000000002</c:v>
                </c:pt>
                <c:pt idx="13466">
                  <c:v>0.77400000000000002</c:v>
                </c:pt>
                <c:pt idx="13467">
                  <c:v>0.77200000000000002</c:v>
                </c:pt>
                <c:pt idx="13468">
                  <c:v>0.77400000000000002</c:v>
                </c:pt>
                <c:pt idx="13469">
                  <c:v>0.77100000000000002</c:v>
                </c:pt>
                <c:pt idx="13470">
                  <c:v>0.77400000000000002</c:v>
                </c:pt>
                <c:pt idx="13471">
                  <c:v>0.77200000000000002</c:v>
                </c:pt>
                <c:pt idx="13472">
                  <c:v>0.77600000000000002</c:v>
                </c:pt>
                <c:pt idx="13473">
                  <c:v>0.77400000000000002</c:v>
                </c:pt>
                <c:pt idx="13474">
                  <c:v>0.77200000000000002</c:v>
                </c:pt>
                <c:pt idx="13475">
                  <c:v>0.77500000000000002</c:v>
                </c:pt>
                <c:pt idx="13476">
                  <c:v>0.77500000000000002</c:v>
                </c:pt>
                <c:pt idx="13477">
                  <c:v>0.77500000000000002</c:v>
                </c:pt>
                <c:pt idx="13478">
                  <c:v>0.77400000000000002</c:v>
                </c:pt>
                <c:pt idx="13479">
                  <c:v>0.77400000000000002</c:v>
                </c:pt>
                <c:pt idx="13480">
                  <c:v>0.77200000000000002</c:v>
                </c:pt>
                <c:pt idx="13481">
                  <c:v>0.77400000000000002</c:v>
                </c:pt>
                <c:pt idx="13482">
                  <c:v>0.77500000000000002</c:v>
                </c:pt>
                <c:pt idx="13483">
                  <c:v>0.77400000000000002</c:v>
                </c:pt>
                <c:pt idx="13484">
                  <c:v>0.77400000000000002</c:v>
                </c:pt>
                <c:pt idx="13485">
                  <c:v>0.77400000000000002</c:v>
                </c:pt>
                <c:pt idx="13486">
                  <c:v>0.77400000000000002</c:v>
                </c:pt>
                <c:pt idx="13487">
                  <c:v>0.77400000000000002</c:v>
                </c:pt>
                <c:pt idx="13488">
                  <c:v>0.77600000000000002</c:v>
                </c:pt>
                <c:pt idx="13489">
                  <c:v>0.77600000000000002</c:v>
                </c:pt>
                <c:pt idx="13490">
                  <c:v>0.77400000000000002</c:v>
                </c:pt>
                <c:pt idx="13491">
                  <c:v>0.77400000000000002</c:v>
                </c:pt>
                <c:pt idx="13492">
                  <c:v>0.77500000000000002</c:v>
                </c:pt>
                <c:pt idx="13493">
                  <c:v>0.77400000000000002</c:v>
                </c:pt>
                <c:pt idx="13494">
                  <c:v>0.77600000000000002</c:v>
                </c:pt>
                <c:pt idx="13495">
                  <c:v>0.77500000000000002</c:v>
                </c:pt>
                <c:pt idx="13496">
                  <c:v>0.77500000000000002</c:v>
                </c:pt>
                <c:pt idx="13497">
                  <c:v>0.77500000000000002</c:v>
                </c:pt>
                <c:pt idx="13498">
                  <c:v>0.77500000000000002</c:v>
                </c:pt>
                <c:pt idx="13499">
                  <c:v>0.77600000000000002</c:v>
                </c:pt>
                <c:pt idx="13500">
                  <c:v>0.77600000000000002</c:v>
                </c:pt>
                <c:pt idx="13501">
                  <c:v>0.77600000000000002</c:v>
                </c:pt>
                <c:pt idx="13502">
                  <c:v>0.77700000000000002</c:v>
                </c:pt>
                <c:pt idx="13503">
                  <c:v>0.77500000000000002</c:v>
                </c:pt>
                <c:pt idx="13504">
                  <c:v>0.77600000000000002</c:v>
                </c:pt>
                <c:pt idx="13505">
                  <c:v>0.77600000000000002</c:v>
                </c:pt>
                <c:pt idx="13506">
                  <c:v>0.77600000000000002</c:v>
                </c:pt>
                <c:pt idx="13507">
                  <c:v>0.77600000000000002</c:v>
                </c:pt>
                <c:pt idx="13508">
                  <c:v>0.77600000000000002</c:v>
                </c:pt>
                <c:pt idx="13509">
                  <c:v>0.77500000000000002</c:v>
                </c:pt>
                <c:pt idx="13510">
                  <c:v>0.77400000000000002</c:v>
                </c:pt>
                <c:pt idx="13511">
                  <c:v>0.77600000000000002</c:v>
                </c:pt>
                <c:pt idx="13512">
                  <c:v>0.77500000000000002</c:v>
                </c:pt>
                <c:pt idx="13513">
                  <c:v>0.77500000000000002</c:v>
                </c:pt>
                <c:pt idx="13514">
                  <c:v>0.77700000000000002</c:v>
                </c:pt>
                <c:pt idx="13515">
                  <c:v>0.77500000000000002</c:v>
                </c:pt>
                <c:pt idx="13516">
                  <c:v>0.77900000000000003</c:v>
                </c:pt>
                <c:pt idx="13517">
                  <c:v>0.77600000000000002</c:v>
                </c:pt>
                <c:pt idx="13518">
                  <c:v>0.77400000000000002</c:v>
                </c:pt>
                <c:pt idx="13519">
                  <c:v>0.77600000000000002</c:v>
                </c:pt>
                <c:pt idx="13520">
                  <c:v>0.77500000000000002</c:v>
                </c:pt>
                <c:pt idx="13521">
                  <c:v>0.77600000000000002</c:v>
                </c:pt>
                <c:pt idx="13522">
                  <c:v>0.77700000000000002</c:v>
                </c:pt>
                <c:pt idx="13523">
                  <c:v>0.77500000000000002</c:v>
                </c:pt>
                <c:pt idx="13524">
                  <c:v>0.77600000000000002</c:v>
                </c:pt>
                <c:pt idx="13525">
                  <c:v>0.77400000000000002</c:v>
                </c:pt>
                <c:pt idx="13526">
                  <c:v>0.77400000000000002</c:v>
                </c:pt>
                <c:pt idx="13527">
                  <c:v>0.77600000000000002</c:v>
                </c:pt>
                <c:pt idx="13528">
                  <c:v>0.77700000000000002</c:v>
                </c:pt>
                <c:pt idx="13529">
                  <c:v>0.77600000000000002</c:v>
                </c:pt>
                <c:pt idx="13530">
                  <c:v>0.77600000000000002</c:v>
                </c:pt>
                <c:pt idx="13531">
                  <c:v>0.77600000000000002</c:v>
                </c:pt>
                <c:pt idx="13532">
                  <c:v>0.77700000000000002</c:v>
                </c:pt>
                <c:pt idx="13533">
                  <c:v>0.77500000000000002</c:v>
                </c:pt>
                <c:pt idx="13534">
                  <c:v>0.77600000000000002</c:v>
                </c:pt>
                <c:pt idx="13535">
                  <c:v>0.77600000000000002</c:v>
                </c:pt>
                <c:pt idx="13536">
                  <c:v>0.77600000000000002</c:v>
                </c:pt>
                <c:pt idx="13537">
                  <c:v>0.94499999999999995</c:v>
                </c:pt>
                <c:pt idx="13538">
                  <c:v>0.98399999999999999</c:v>
                </c:pt>
                <c:pt idx="13539">
                  <c:v>1.0209999999999999</c:v>
                </c:pt>
                <c:pt idx="13540">
                  <c:v>1.052</c:v>
                </c:pt>
                <c:pt idx="13541">
                  <c:v>1.071</c:v>
                </c:pt>
                <c:pt idx="13542">
                  <c:v>0.83299999999999996</c:v>
                </c:pt>
                <c:pt idx="13543">
                  <c:v>0.79700000000000004</c:v>
                </c:pt>
                <c:pt idx="13544">
                  <c:v>0.78900000000000003</c:v>
                </c:pt>
                <c:pt idx="13545">
                  <c:v>0.78200000000000003</c:v>
                </c:pt>
                <c:pt idx="13546">
                  <c:v>0.78</c:v>
                </c:pt>
                <c:pt idx="13547">
                  <c:v>0.77900000000000003</c:v>
                </c:pt>
                <c:pt idx="13548">
                  <c:v>0.77600000000000002</c:v>
                </c:pt>
                <c:pt idx="13549">
                  <c:v>0.77500000000000002</c:v>
                </c:pt>
                <c:pt idx="13550">
                  <c:v>0.77600000000000002</c:v>
                </c:pt>
                <c:pt idx="13551">
                  <c:v>0.77500000000000002</c:v>
                </c:pt>
                <c:pt idx="13552">
                  <c:v>0.77600000000000002</c:v>
                </c:pt>
                <c:pt idx="13553">
                  <c:v>0.77600000000000002</c:v>
                </c:pt>
                <c:pt idx="13554">
                  <c:v>0.77500000000000002</c:v>
                </c:pt>
                <c:pt idx="13555">
                  <c:v>0.77400000000000002</c:v>
                </c:pt>
                <c:pt idx="13556">
                  <c:v>0.77400000000000002</c:v>
                </c:pt>
                <c:pt idx="13557">
                  <c:v>0.77200000000000002</c:v>
                </c:pt>
                <c:pt idx="13558">
                  <c:v>0.77400000000000002</c:v>
                </c:pt>
                <c:pt idx="13559">
                  <c:v>0.77100000000000002</c:v>
                </c:pt>
                <c:pt idx="13560">
                  <c:v>0.77</c:v>
                </c:pt>
                <c:pt idx="13561">
                  <c:v>0.77200000000000002</c:v>
                </c:pt>
                <c:pt idx="13562">
                  <c:v>0.77400000000000002</c:v>
                </c:pt>
                <c:pt idx="13563">
                  <c:v>0.77500000000000002</c:v>
                </c:pt>
                <c:pt idx="13564">
                  <c:v>0.77400000000000002</c:v>
                </c:pt>
                <c:pt idx="13565">
                  <c:v>0.77400000000000002</c:v>
                </c:pt>
                <c:pt idx="13566">
                  <c:v>0.77500000000000002</c:v>
                </c:pt>
                <c:pt idx="13567">
                  <c:v>0.77400000000000002</c:v>
                </c:pt>
                <c:pt idx="13568">
                  <c:v>0.77400000000000002</c:v>
                </c:pt>
                <c:pt idx="13569">
                  <c:v>0.77400000000000002</c:v>
                </c:pt>
                <c:pt idx="13570">
                  <c:v>0.77500000000000002</c:v>
                </c:pt>
                <c:pt idx="13571">
                  <c:v>0.77600000000000002</c:v>
                </c:pt>
                <c:pt idx="13572">
                  <c:v>0.77200000000000002</c:v>
                </c:pt>
                <c:pt idx="13573">
                  <c:v>0.77200000000000002</c:v>
                </c:pt>
                <c:pt idx="13574">
                  <c:v>0.77200000000000002</c:v>
                </c:pt>
                <c:pt idx="13575">
                  <c:v>0.77400000000000002</c:v>
                </c:pt>
                <c:pt idx="13576">
                  <c:v>0.77400000000000002</c:v>
                </c:pt>
                <c:pt idx="13577">
                  <c:v>0.77600000000000002</c:v>
                </c:pt>
                <c:pt idx="13578">
                  <c:v>0.77200000000000002</c:v>
                </c:pt>
                <c:pt idx="13579">
                  <c:v>0.77500000000000002</c:v>
                </c:pt>
                <c:pt idx="13580">
                  <c:v>0.77500000000000002</c:v>
                </c:pt>
                <c:pt idx="13581">
                  <c:v>0.77400000000000002</c:v>
                </c:pt>
                <c:pt idx="13582">
                  <c:v>0.77400000000000002</c:v>
                </c:pt>
                <c:pt idx="13583">
                  <c:v>0.77400000000000002</c:v>
                </c:pt>
                <c:pt idx="13584">
                  <c:v>0.77500000000000002</c:v>
                </c:pt>
                <c:pt idx="13585">
                  <c:v>0.77500000000000002</c:v>
                </c:pt>
                <c:pt idx="13586">
                  <c:v>0.77200000000000002</c:v>
                </c:pt>
                <c:pt idx="13587">
                  <c:v>0.77500000000000002</c:v>
                </c:pt>
                <c:pt idx="13588">
                  <c:v>0.77500000000000002</c:v>
                </c:pt>
                <c:pt idx="13589">
                  <c:v>0.77500000000000002</c:v>
                </c:pt>
                <c:pt idx="13590">
                  <c:v>0.77400000000000002</c:v>
                </c:pt>
                <c:pt idx="13591">
                  <c:v>0.77600000000000002</c:v>
                </c:pt>
                <c:pt idx="13592">
                  <c:v>0.77600000000000002</c:v>
                </c:pt>
                <c:pt idx="13593">
                  <c:v>0.77400000000000002</c:v>
                </c:pt>
                <c:pt idx="13594">
                  <c:v>0.77600000000000002</c:v>
                </c:pt>
                <c:pt idx="13595">
                  <c:v>0.77600000000000002</c:v>
                </c:pt>
                <c:pt idx="13596">
                  <c:v>0.77500000000000002</c:v>
                </c:pt>
                <c:pt idx="13597">
                  <c:v>0.77500000000000002</c:v>
                </c:pt>
                <c:pt idx="13598">
                  <c:v>0.77600000000000002</c:v>
                </c:pt>
                <c:pt idx="13599">
                  <c:v>0.77500000000000002</c:v>
                </c:pt>
                <c:pt idx="13600">
                  <c:v>0.77600000000000002</c:v>
                </c:pt>
                <c:pt idx="13601">
                  <c:v>0.77600000000000002</c:v>
                </c:pt>
                <c:pt idx="13602">
                  <c:v>0.77600000000000002</c:v>
                </c:pt>
                <c:pt idx="13603">
                  <c:v>0.77600000000000002</c:v>
                </c:pt>
                <c:pt idx="13604">
                  <c:v>0.77600000000000002</c:v>
                </c:pt>
                <c:pt idx="13605">
                  <c:v>0.77700000000000002</c:v>
                </c:pt>
                <c:pt idx="13606">
                  <c:v>0.77700000000000002</c:v>
                </c:pt>
                <c:pt idx="13607">
                  <c:v>0.77600000000000002</c:v>
                </c:pt>
                <c:pt idx="13608">
                  <c:v>0.77600000000000002</c:v>
                </c:pt>
                <c:pt idx="13609">
                  <c:v>0.77700000000000002</c:v>
                </c:pt>
                <c:pt idx="13610">
                  <c:v>0.77600000000000002</c:v>
                </c:pt>
                <c:pt idx="13611">
                  <c:v>0.77600000000000002</c:v>
                </c:pt>
                <c:pt idx="13612">
                  <c:v>0.77600000000000002</c:v>
                </c:pt>
                <c:pt idx="13613">
                  <c:v>0.77600000000000002</c:v>
                </c:pt>
                <c:pt idx="13614">
                  <c:v>0.77500000000000002</c:v>
                </c:pt>
                <c:pt idx="13615">
                  <c:v>0.77500000000000002</c:v>
                </c:pt>
                <c:pt idx="13616">
                  <c:v>0.77400000000000002</c:v>
                </c:pt>
                <c:pt idx="13617">
                  <c:v>0.77700000000000002</c:v>
                </c:pt>
                <c:pt idx="13618">
                  <c:v>0.77500000000000002</c:v>
                </c:pt>
                <c:pt idx="13619">
                  <c:v>0.77600000000000002</c:v>
                </c:pt>
                <c:pt idx="13620">
                  <c:v>0.77600000000000002</c:v>
                </c:pt>
                <c:pt idx="13621">
                  <c:v>0.77500000000000002</c:v>
                </c:pt>
                <c:pt idx="13622">
                  <c:v>0.77600000000000002</c:v>
                </c:pt>
                <c:pt idx="13623">
                  <c:v>0.77600000000000002</c:v>
                </c:pt>
                <c:pt idx="13624">
                  <c:v>0.77700000000000002</c:v>
                </c:pt>
                <c:pt idx="13625">
                  <c:v>0.78</c:v>
                </c:pt>
                <c:pt idx="13626">
                  <c:v>0.77500000000000002</c:v>
                </c:pt>
                <c:pt idx="13627">
                  <c:v>0.77700000000000002</c:v>
                </c:pt>
                <c:pt idx="13628">
                  <c:v>0.77700000000000002</c:v>
                </c:pt>
                <c:pt idx="13629">
                  <c:v>0.77700000000000002</c:v>
                </c:pt>
                <c:pt idx="13630">
                  <c:v>0.77500000000000002</c:v>
                </c:pt>
                <c:pt idx="13631">
                  <c:v>0.77900000000000003</c:v>
                </c:pt>
                <c:pt idx="13632">
                  <c:v>0.77500000000000002</c:v>
                </c:pt>
                <c:pt idx="13633">
                  <c:v>0.77700000000000002</c:v>
                </c:pt>
                <c:pt idx="13634">
                  <c:v>0.77600000000000002</c:v>
                </c:pt>
                <c:pt idx="13635">
                  <c:v>0.77700000000000002</c:v>
                </c:pt>
                <c:pt idx="13636">
                  <c:v>0.77900000000000003</c:v>
                </c:pt>
                <c:pt idx="13637">
                  <c:v>0.77900000000000003</c:v>
                </c:pt>
                <c:pt idx="13638">
                  <c:v>0.77600000000000002</c:v>
                </c:pt>
                <c:pt idx="13639">
                  <c:v>0.77700000000000002</c:v>
                </c:pt>
                <c:pt idx="13640">
                  <c:v>0.77600000000000002</c:v>
                </c:pt>
                <c:pt idx="13641">
                  <c:v>0.77700000000000002</c:v>
                </c:pt>
                <c:pt idx="13642">
                  <c:v>0.77600000000000002</c:v>
                </c:pt>
                <c:pt idx="13643">
                  <c:v>0.77700000000000002</c:v>
                </c:pt>
                <c:pt idx="13644">
                  <c:v>0.77700000000000002</c:v>
                </c:pt>
                <c:pt idx="13645">
                  <c:v>0.77700000000000002</c:v>
                </c:pt>
                <c:pt idx="13646">
                  <c:v>0.77900000000000003</c:v>
                </c:pt>
                <c:pt idx="13647">
                  <c:v>0.77700000000000002</c:v>
                </c:pt>
                <c:pt idx="13648">
                  <c:v>0.78</c:v>
                </c:pt>
                <c:pt idx="13649">
                  <c:v>0.78</c:v>
                </c:pt>
                <c:pt idx="13650">
                  <c:v>0.77900000000000003</c:v>
                </c:pt>
                <c:pt idx="13651">
                  <c:v>0.78</c:v>
                </c:pt>
                <c:pt idx="13652">
                  <c:v>0.77900000000000003</c:v>
                </c:pt>
                <c:pt idx="13653">
                  <c:v>0.77900000000000003</c:v>
                </c:pt>
                <c:pt idx="13654">
                  <c:v>0.77700000000000002</c:v>
                </c:pt>
                <c:pt idx="13655">
                  <c:v>0.77700000000000002</c:v>
                </c:pt>
                <c:pt idx="13656">
                  <c:v>0.77600000000000002</c:v>
                </c:pt>
                <c:pt idx="13657">
                  <c:v>0.77700000000000002</c:v>
                </c:pt>
                <c:pt idx="13658">
                  <c:v>0.78</c:v>
                </c:pt>
                <c:pt idx="13659">
                  <c:v>0.77700000000000002</c:v>
                </c:pt>
                <c:pt idx="13660">
                  <c:v>0.77600000000000002</c:v>
                </c:pt>
                <c:pt idx="13661">
                  <c:v>0.77900000000000003</c:v>
                </c:pt>
                <c:pt idx="13662">
                  <c:v>0.78</c:v>
                </c:pt>
                <c:pt idx="13663">
                  <c:v>0.77700000000000002</c:v>
                </c:pt>
                <c:pt idx="13664">
                  <c:v>0.78100000000000003</c:v>
                </c:pt>
                <c:pt idx="13665">
                  <c:v>0.77900000000000003</c:v>
                </c:pt>
                <c:pt idx="13666">
                  <c:v>0.77900000000000003</c:v>
                </c:pt>
                <c:pt idx="13667">
                  <c:v>0.77700000000000002</c:v>
                </c:pt>
                <c:pt idx="13668">
                  <c:v>0.78</c:v>
                </c:pt>
                <c:pt idx="13669">
                  <c:v>0.77700000000000002</c:v>
                </c:pt>
                <c:pt idx="13670">
                  <c:v>0.78</c:v>
                </c:pt>
                <c:pt idx="13671">
                  <c:v>0.78</c:v>
                </c:pt>
                <c:pt idx="13672">
                  <c:v>0.77900000000000003</c:v>
                </c:pt>
                <c:pt idx="13673">
                  <c:v>0.77900000000000003</c:v>
                </c:pt>
                <c:pt idx="13674">
                  <c:v>0.78</c:v>
                </c:pt>
                <c:pt idx="13675">
                  <c:v>0.77700000000000002</c:v>
                </c:pt>
                <c:pt idx="13676">
                  <c:v>0.77700000000000002</c:v>
                </c:pt>
                <c:pt idx="13677">
                  <c:v>0.77900000000000003</c:v>
                </c:pt>
                <c:pt idx="13678">
                  <c:v>0.78</c:v>
                </c:pt>
                <c:pt idx="13679">
                  <c:v>0.78</c:v>
                </c:pt>
                <c:pt idx="13680">
                  <c:v>0.77900000000000003</c:v>
                </c:pt>
                <c:pt idx="13681">
                  <c:v>0.78100000000000003</c:v>
                </c:pt>
                <c:pt idx="13682">
                  <c:v>0.78</c:v>
                </c:pt>
                <c:pt idx="13683">
                  <c:v>0.77900000000000003</c:v>
                </c:pt>
                <c:pt idx="13684">
                  <c:v>0.78</c:v>
                </c:pt>
                <c:pt idx="13685">
                  <c:v>0.78100000000000003</c:v>
                </c:pt>
                <c:pt idx="13686">
                  <c:v>0.77900000000000003</c:v>
                </c:pt>
                <c:pt idx="13687">
                  <c:v>0.78100000000000003</c:v>
                </c:pt>
                <c:pt idx="13688">
                  <c:v>0.77700000000000002</c:v>
                </c:pt>
                <c:pt idx="13689">
                  <c:v>0.77700000000000002</c:v>
                </c:pt>
                <c:pt idx="13690">
                  <c:v>0.77700000000000002</c:v>
                </c:pt>
                <c:pt idx="13691">
                  <c:v>0.77700000000000002</c:v>
                </c:pt>
                <c:pt idx="13692">
                  <c:v>0.77900000000000003</c:v>
                </c:pt>
                <c:pt idx="13693">
                  <c:v>0.78100000000000003</c:v>
                </c:pt>
                <c:pt idx="13694">
                  <c:v>0.78</c:v>
                </c:pt>
                <c:pt idx="13695">
                  <c:v>0.77900000000000003</c:v>
                </c:pt>
                <c:pt idx="13696">
                  <c:v>0.78</c:v>
                </c:pt>
                <c:pt idx="13697">
                  <c:v>0.78100000000000003</c:v>
                </c:pt>
                <c:pt idx="13698">
                  <c:v>0.78</c:v>
                </c:pt>
                <c:pt idx="13699">
                  <c:v>0.78</c:v>
                </c:pt>
                <c:pt idx="13700">
                  <c:v>0.77900000000000003</c:v>
                </c:pt>
                <c:pt idx="13701">
                  <c:v>0.78</c:v>
                </c:pt>
                <c:pt idx="13702">
                  <c:v>0.78</c:v>
                </c:pt>
                <c:pt idx="13703">
                  <c:v>0.78</c:v>
                </c:pt>
                <c:pt idx="13704">
                  <c:v>0.77900000000000003</c:v>
                </c:pt>
                <c:pt idx="13705">
                  <c:v>0.78</c:v>
                </c:pt>
                <c:pt idx="13706">
                  <c:v>0.78</c:v>
                </c:pt>
                <c:pt idx="13707">
                  <c:v>0.78100000000000003</c:v>
                </c:pt>
                <c:pt idx="13708">
                  <c:v>0.78100000000000003</c:v>
                </c:pt>
                <c:pt idx="13709">
                  <c:v>0.78100000000000003</c:v>
                </c:pt>
                <c:pt idx="13710">
                  <c:v>0.77900000000000003</c:v>
                </c:pt>
                <c:pt idx="13711">
                  <c:v>0.78</c:v>
                </c:pt>
                <c:pt idx="13712">
                  <c:v>0.78200000000000003</c:v>
                </c:pt>
                <c:pt idx="13713">
                  <c:v>0.78200000000000003</c:v>
                </c:pt>
                <c:pt idx="13714">
                  <c:v>0.78</c:v>
                </c:pt>
                <c:pt idx="13715">
                  <c:v>0.78</c:v>
                </c:pt>
                <c:pt idx="13716">
                  <c:v>0.77900000000000003</c:v>
                </c:pt>
                <c:pt idx="13717">
                  <c:v>0.78</c:v>
                </c:pt>
                <c:pt idx="13718">
                  <c:v>0.78</c:v>
                </c:pt>
                <c:pt idx="13719">
                  <c:v>0.77900000000000003</c:v>
                </c:pt>
                <c:pt idx="13720">
                  <c:v>0.77900000000000003</c:v>
                </c:pt>
                <c:pt idx="13721">
                  <c:v>0.78100000000000003</c:v>
                </c:pt>
                <c:pt idx="13722">
                  <c:v>0.77900000000000003</c:v>
                </c:pt>
                <c:pt idx="13723">
                  <c:v>0.78</c:v>
                </c:pt>
                <c:pt idx="13724">
                  <c:v>0.78100000000000003</c:v>
                </c:pt>
                <c:pt idx="13725">
                  <c:v>0.78100000000000003</c:v>
                </c:pt>
                <c:pt idx="13726">
                  <c:v>0.78</c:v>
                </c:pt>
                <c:pt idx="13727">
                  <c:v>0.78200000000000003</c:v>
                </c:pt>
                <c:pt idx="13728">
                  <c:v>0.78100000000000003</c:v>
                </c:pt>
                <c:pt idx="13729">
                  <c:v>0.78400000000000003</c:v>
                </c:pt>
                <c:pt idx="13730">
                  <c:v>0.77900000000000003</c:v>
                </c:pt>
                <c:pt idx="13731">
                  <c:v>0.78100000000000003</c:v>
                </c:pt>
                <c:pt idx="13732">
                  <c:v>0.78200000000000003</c:v>
                </c:pt>
                <c:pt idx="13733">
                  <c:v>0.78</c:v>
                </c:pt>
                <c:pt idx="13734">
                  <c:v>0.77900000000000003</c:v>
                </c:pt>
                <c:pt idx="13735">
                  <c:v>0.78</c:v>
                </c:pt>
                <c:pt idx="13736">
                  <c:v>0.78</c:v>
                </c:pt>
                <c:pt idx="13737">
                  <c:v>0.77900000000000003</c:v>
                </c:pt>
                <c:pt idx="13738">
                  <c:v>0.78</c:v>
                </c:pt>
                <c:pt idx="13739">
                  <c:v>0.78100000000000003</c:v>
                </c:pt>
                <c:pt idx="13740">
                  <c:v>0.78200000000000003</c:v>
                </c:pt>
                <c:pt idx="13741">
                  <c:v>0.78200000000000003</c:v>
                </c:pt>
                <c:pt idx="13742">
                  <c:v>0.78200000000000003</c:v>
                </c:pt>
                <c:pt idx="13743">
                  <c:v>0.78200000000000003</c:v>
                </c:pt>
                <c:pt idx="13744">
                  <c:v>0.78</c:v>
                </c:pt>
                <c:pt idx="13745">
                  <c:v>0.78200000000000003</c:v>
                </c:pt>
                <c:pt idx="13746">
                  <c:v>0.78100000000000003</c:v>
                </c:pt>
                <c:pt idx="13747">
                  <c:v>0.78100000000000003</c:v>
                </c:pt>
                <c:pt idx="13748">
                  <c:v>0.78100000000000003</c:v>
                </c:pt>
                <c:pt idx="13749">
                  <c:v>0.78200000000000003</c:v>
                </c:pt>
                <c:pt idx="13750">
                  <c:v>0.78200000000000003</c:v>
                </c:pt>
                <c:pt idx="13751">
                  <c:v>0.78400000000000003</c:v>
                </c:pt>
                <c:pt idx="13752">
                  <c:v>0.78</c:v>
                </c:pt>
                <c:pt idx="13753">
                  <c:v>0.78400000000000003</c:v>
                </c:pt>
                <c:pt idx="13754">
                  <c:v>0.78100000000000003</c:v>
                </c:pt>
                <c:pt idx="13755">
                  <c:v>0.78200000000000003</c:v>
                </c:pt>
                <c:pt idx="13756">
                  <c:v>0.78200000000000003</c:v>
                </c:pt>
                <c:pt idx="13757">
                  <c:v>0.78100000000000003</c:v>
                </c:pt>
                <c:pt idx="13758">
                  <c:v>0.78100000000000003</c:v>
                </c:pt>
                <c:pt idx="13759">
                  <c:v>0.78200000000000003</c:v>
                </c:pt>
                <c:pt idx="13760">
                  <c:v>0.78500000000000003</c:v>
                </c:pt>
                <c:pt idx="13761">
                  <c:v>0.78400000000000003</c:v>
                </c:pt>
                <c:pt idx="13762">
                  <c:v>0.78200000000000003</c:v>
                </c:pt>
                <c:pt idx="13763">
                  <c:v>0.78200000000000003</c:v>
                </c:pt>
                <c:pt idx="13764">
                  <c:v>0.78200000000000003</c:v>
                </c:pt>
                <c:pt idx="13765">
                  <c:v>0.78200000000000003</c:v>
                </c:pt>
                <c:pt idx="13766">
                  <c:v>0.78400000000000003</c:v>
                </c:pt>
                <c:pt idx="13767">
                  <c:v>0.78200000000000003</c:v>
                </c:pt>
                <c:pt idx="13768">
                  <c:v>0.78200000000000003</c:v>
                </c:pt>
                <c:pt idx="13769">
                  <c:v>0.78200000000000003</c:v>
                </c:pt>
                <c:pt idx="13770">
                  <c:v>0.78500000000000003</c:v>
                </c:pt>
                <c:pt idx="13771">
                  <c:v>0.78200000000000003</c:v>
                </c:pt>
                <c:pt idx="13772">
                  <c:v>0.78400000000000003</c:v>
                </c:pt>
                <c:pt idx="13773">
                  <c:v>0.78200000000000003</c:v>
                </c:pt>
                <c:pt idx="13774">
                  <c:v>0.78200000000000003</c:v>
                </c:pt>
                <c:pt idx="13775">
                  <c:v>0.78400000000000003</c:v>
                </c:pt>
                <c:pt idx="13776">
                  <c:v>0.78100000000000003</c:v>
                </c:pt>
                <c:pt idx="13777">
                  <c:v>0.78100000000000003</c:v>
                </c:pt>
                <c:pt idx="13778">
                  <c:v>0.78100000000000003</c:v>
                </c:pt>
                <c:pt idx="13779">
                  <c:v>0.78200000000000003</c:v>
                </c:pt>
                <c:pt idx="13780">
                  <c:v>0.78100000000000003</c:v>
                </c:pt>
                <c:pt idx="13781">
                  <c:v>0.78200000000000003</c:v>
                </c:pt>
                <c:pt idx="13782">
                  <c:v>0.78100000000000003</c:v>
                </c:pt>
                <c:pt idx="13783">
                  <c:v>0.78400000000000003</c:v>
                </c:pt>
                <c:pt idx="13784">
                  <c:v>0.78500000000000003</c:v>
                </c:pt>
                <c:pt idx="13785">
                  <c:v>0.78400000000000003</c:v>
                </c:pt>
                <c:pt idx="13786">
                  <c:v>0.78500000000000003</c:v>
                </c:pt>
                <c:pt idx="13787">
                  <c:v>0.78400000000000003</c:v>
                </c:pt>
                <c:pt idx="13788">
                  <c:v>0.78200000000000003</c:v>
                </c:pt>
                <c:pt idx="13789">
                  <c:v>0.78200000000000003</c:v>
                </c:pt>
                <c:pt idx="13790">
                  <c:v>0.78400000000000003</c:v>
                </c:pt>
                <c:pt idx="13791">
                  <c:v>0.78400000000000003</c:v>
                </c:pt>
                <c:pt idx="13792">
                  <c:v>0.78200000000000003</c:v>
                </c:pt>
                <c:pt idx="13793">
                  <c:v>0.78200000000000003</c:v>
                </c:pt>
                <c:pt idx="13794">
                  <c:v>0.78100000000000003</c:v>
                </c:pt>
                <c:pt idx="13795">
                  <c:v>0.78200000000000003</c:v>
                </c:pt>
                <c:pt idx="13796">
                  <c:v>0.77900000000000003</c:v>
                </c:pt>
                <c:pt idx="13797">
                  <c:v>0.78200000000000003</c:v>
                </c:pt>
                <c:pt idx="13798">
                  <c:v>0.78500000000000003</c:v>
                </c:pt>
                <c:pt idx="13799">
                  <c:v>0.78200000000000003</c:v>
                </c:pt>
                <c:pt idx="13800">
                  <c:v>0.78200000000000003</c:v>
                </c:pt>
                <c:pt idx="13801">
                  <c:v>0.78500000000000003</c:v>
                </c:pt>
                <c:pt idx="13802">
                  <c:v>0.78400000000000003</c:v>
                </c:pt>
                <c:pt idx="13803">
                  <c:v>0.78500000000000003</c:v>
                </c:pt>
                <c:pt idx="13804">
                  <c:v>0.78600000000000003</c:v>
                </c:pt>
                <c:pt idx="13805">
                  <c:v>0.78100000000000003</c:v>
                </c:pt>
                <c:pt idx="13806">
                  <c:v>0.78200000000000003</c:v>
                </c:pt>
                <c:pt idx="13807">
                  <c:v>0.78500000000000003</c:v>
                </c:pt>
                <c:pt idx="13808">
                  <c:v>0.78500000000000003</c:v>
                </c:pt>
                <c:pt idx="13809">
                  <c:v>0.78500000000000003</c:v>
                </c:pt>
                <c:pt idx="13810">
                  <c:v>0.78400000000000003</c:v>
                </c:pt>
                <c:pt idx="13811">
                  <c:v>0.78400000000000003</c:v>
                </c:pt>
                <c:pt idx="13812">
                  <c:v>0.78400000000000003</c:v>
                </c:pt>
                <c:pt idx="13813">
                  <c:v>0.78400000000000003</c:v>
                </c:pt>
                <c:pt idx="13814">
                  <c:v>0.78400000000000003</c:v>
                </c:pt>
                <c:pt idx="13815">
                  <c:v>0.78500000000000003</c:v>
                </c:pt>
                <c:pt idx="13816">
                  <c:v>0.78200000000000003</c:v>
                </c:pt>
                <c:pt idx="13817">
                  <c:v>0.78400000000000003</c:v>
                </c:pt>
                <c:pt idx="13818">
                  <c:v>0.78200000000000003</c:v>
                </c:pt>
                <c:pt idx="13819">
                  <c:v>0.78500000000000003</c:v>
                </c:pt>
                <c:pt idx="13820">
                  <c:v>0.78200000000000003</c:v>
                </c:pt>
                <c:pt idx="13821">
                  <c:v>0.78400000000000003</c:v>
                </c:pt>
                <c:pt idx="13822">
                  <c:v>0.78500000000000003</c:v>
                </c:pt>
                <c:pt idx="13823">
                  <c:v>0.78400000000000003</c:v>
                </c:pt>
                <c:pt idx="13824">
                  <c:v>0.78400000000000003</c:v>
                </c:pt>
                <c:pt idx="13825">
                  <c:v>0.78500000000000003</c:v>
                </c:pt>
                <c:pt idx="13826">
                  <c:v>0.78400000000000003</c:v>
                </c:pt>
                <c:pt idx="13827">
                  <c:v>0.78600000000000003</c:v>
                </c:pt>
                <c:pt idx="13828">
                  <c:v>0.78500000000000003</c:v>
                </c:pt>
                <c:pt idx="13829">
                  <c:v>0.78500000000000003</c:v>
                </c:pt>
                <c:pt idx="13830">
                  <c:v>0.78400000000000003</c:v>
                </c:pt>
                <c:pt idx="13831">
                  <c:v>0.78500000000000003</c:v>
                </c:pt>
                <c:pt idx="13832">
                  <c:v>0.78500000000000003</c:v>
                </c:pt>
                <c:pt idx="13833">
                  <c:v>0.78700000000000003</c:v>
                </c:pt>
                <c:pt idx="13834">
                  <c:v>0.78500000000000003</c:v>
                </c:pt>
                <c:pt idx="13835">
                  <c:v>0.78600000000000003</c:v>
                </c:pt>
                <c:pt idx="13836">
                  <c:v>0.78500000000000003</c:v>
                </c:pt>
                <c:pt idx="13837">
                  <c:v>0.78500000000000003</c:v>
                </c:pt>
                <c:pt idx="13838">
                  <c:v>0.78500000000000003</c:v>
                </c:pt>
                <c:pt idx="13839">
                  <c:v>0.78600000000000003</c:v>
                </c:pt>
                <c:pt idx="13840">
                  <c:v>0.78500000000000003</c:v>
                </c:pt>
                <c:pt idx="13841">
                  <c:v>0.78400000000000003</c:v>
                </c:pt>
                <c:pt idx="13842">
                  <c:v>0.78600000000000003</c:v>
                </c:pt>
                <c:pt idx="13843">
                  <c:v>0.78700000000000003</c:v>
                </c:pt>
                <c:pt idx="13844">
                  <c:v>0.78400000000000003</c:v>
                </c:pt>
                <c:pt idx="13845">
                  <c:v>0.78500000000000003</c:v>
                </c:pt>
                <c:pt idx="13846">
                  <c:v>0.78700000000000003</c:v>
                </c:pt>
                <c:pt idx="13847">
                  <c:v>0.78500000000000003</c:v>
                </c:pt>
                <c:pt idx="13848">
                  <c:v>0.78600000000000003</c:v>
                </c:pt>
                <c:pt idx="13849">
                  <c:v>0.78500000000000003</c:v>
                </c:pt>
                <c:pt idx="13850">
                  <c:v>0.78500000000000003</c:v>
                </c:pt>
                <c:pt idx="13851">
                  <c:v>0.78500000000000003</c:v>
                </c:pt>
                <c:pt idx="13852">
                  <c:v>0.78400000000000003</c:v>
                </c:pt>
                <c:pt idx="13853">
                  <c:v>0.78600000000000003</c:v>
                </c:pt>
                <c:pt idx="13854">
                  <c:v>0.78600000000000003</c:v>
                </c:pt>
                <c:pt idx="13855">
                  <c:v>0.78600000000000003</c:v>
                </c:pt>
                <c:pt idx="13856">
                  <c:v>0.78500000000000003</c:v>
                </c:pt>
                <c:pt idx="13857">
                  <c:v>0.78500000000000003</c:v>
                </c:pt>
                <c:pt idx="13858">
                  <c:v>0.78500000000000003</c:v>
                </c:pt>
                <c:pt idx="13859">
                  <c:v>0.78600000000000003</c:v>
                </c:pt>
                <c:pt idx="13860">
                  <c:v>0.78600000000000003</c:v>
                </c:pt>
                <c:pt idx="13861">
                  <c:v>0.78500000000000003</c:v>
                </c:pt>
                <c:pt idx="13862">
                  <c:v>0.78500000000000003</c:v>
                </c:pt>
                <c:pt idx="13863">
                  <c:v>0.78600000000000003</c:v>
                </c:pt>
                <c:pt idx="13864">
                  <c:v>0.78600000000000003</c:v>
                </c:pt>
                <c:pt idx="13865">
                  <c:v>0.78600000000000003</c:v>
                </c:pt>
                <c:pt idx="13866">
                  <c:v>0.78600000000000003</c:v>
                </c:pt>
                <c:pt idx="13867">
                  <c:v>0.78500000000000003</c:v>
                </c:pt>
                <c:pt idx="13868">
                  <c:v>0.78600000000000003</c:v>
                </c:pt>
                <c:pt idx="13869">
                  <c:v>0.78400000000000003</c:v>
                </c:pt>
                <c:pt idx="13870">
                  <c:v>0.78600000000000003</c:v>
                </c:pt>
                <c:pt idx="13871">
                  <c:v>0.96399999999999997</c:v>
                </c:pt>
                <c:pt idx="13872">
                  <c:v>1.0049999999999999</c:v>
                </c:pt>
                <c:pt idx="13873">
                  <c:v>1.046</c:v>
                </c:pt>
                <c:pt idx="13874">
                  <c:v>1.079</c:v>
                </c:pt>
                <c:pt idx="13875">
                  <c:v>1.097</c:v>
                </c:pt>
                <c:pt idx="13876">
                  <c:v>0.84599999999999997</c:v>
                </c:pt>
                <c:pt idx="13877">
                  <c:v>0.81</c:v>
                </c:pt>
                <c:pt idx="13878">
                  <c:v>0.80100000000000005</c:v>
                </c:pt>
                <c:pt idx="13879">
                  <c:v>0.79600000000000004</c:v>
                </c:pt>
                <c:pt idx="13880">
                  <c:v>0.78900000000000003</c:v>
                </c:pt>
                <c:pt idx="13881">
                  <c:v>0.78900000000000003</c:v>
                </c:pt>
                <c:pt idx="13882">
                  <c:v>0.78700000000000003</c:v>
                </c:pt>
                <c:pt idx="13883">
                  <c:v>0.78700000000000003</c:v>
                </c:pt>
                <c:pt idx="13884">
                  <c:v>0.78500000000000003</c:v>
                </c:pt>
                <c:pt idx="13885">
                  <c:v>0.78400000000000003</c:v>
                </c:pt>
                <c:pt idx="13886">
                  <c:v>0.78600000000000003</c:v>
                </c:pt>
                <c:pt idx="13887">
                  <c:v>0.78200000000000003</c:v>
                </c:pt>
                <c:pt idx="13888">
                  <c:v>0.78400000000000003</c:v>
                </c:pt>
                <c:pt idx="13889">
                  <c:v>0.78200000000000003</c:v>
                </c:pt>
                <c:pt idx="13890">
                  <c:v>0.78100000000000003</c:v>
                </c:pt>
                <c:pt idx="13891">
                  <c:v>0.78200000000000003</c:v>
                </c:pt>
                <c:pt idx="13892">
                  <c:v>0.78400000000000003</c:v>
                </c:pt>
                <c:pt idx="13893">
                  <c:v>0.78200000000000003</c:v>
                </c:pt>
                <c:pt idx="13894">
                  <c:v>0.78200000000000003</c:v>
                </c:pt>
                <c:pt idx="13895">
                  <c:v>0.78200000000000003</c:v>
                </c:pt>
                <c:pt idx="13896">
                  <c:v>0.78200000000000003</c:v>
                </c:pt>
                <c:pt idx="13897">
                  <c:v>0.78200000000000003</c:v>
                </c:pt>
                <c:pt idx="13898">
                  <c:v>0.78200000000000003</c:v>
                </c:pt>
                <c:pt idx="13899">
                  <c:v>0.78100000000000003</c:v>
                </c:pt>
                <c:pt idx="13900">
                  <c:v>0.78500000000000003</c:v>
                </c:pt>
                <c:pt idx="13901">
                  <c:v>0.78200000000000003</c:v>
                </c:pt>
                <c:pt idx="13902">
                  <c:v>0.78200000000000003</c:v>
                </c:pt>
                <c:pt idx="13903">
                  <c:v>0.78400000000000003</c:v>
                </c:pt>
                <c:pt idx="13904">
                  <c:v>0.78200000000000003</c:v>
                </c:pt>
                <c:pt idx="13905">
                  <c:v>0.78200000000000003</c:v>
                </c:pt>
                <c:pt idx="13906">
                  <c:v>0.78600000000000003</c:v>
                </c:pt>
                <c:pt idx="13907">
                  <c:v>0.78400000000000003</c:v>
                </c:pt>
                <c:pt idx="13908">
                  <c:v>0.78400000000000003</c:v>
                </c:pt>
                <c:pt idx="13909">
                  <c:v>0.78500000000000003</c:v>
                </c:pt>
                <c:pt idx="13910">
                  <c:v>0.78400000000000003</c:v>
                </c:pt>
                <c:pt idx="13911">
                  <c:v>0.78200000000000003</c:v>
                </c:pt>
                <c:pt idx="13912">
                  <c:v>0.78400000000000003</c:v>
                </c:pt>
                <c:pt idx="13913">
                  <c:v>0.78500000000000003</c:v>
                </c:pt>
                <c:pt idx="13914">
                  <c:v>0.78200000000000003</c:v>
                </c:pt>
                <c:pt idx="13915">
                  <c:v>0.78500000000000003</c:v>
                </c:pt>
                <c:pt idx="13916">
                  <c:v>0.78500000000000003</c:v>
                </c:pt>
                <c:pt idx="13917">
                  <c:v>0.78400000000000003</c:v>
                </c:pt>
                <c:pt idx="13918">
                  <c:v>0.78400000000000003</c:v>
                </c:pt>
                <c:pt idx="13919">
                  <c:v>0.78500000000000003</c:v>
                </c:pt>
                <c:pt idx="13920">
                  <c:v>0.78400000000000003</c:v>
                </c:pt>
                <c:pt idx="13921">
                  <c:v>0.78600000000000003</c:v>
                </c:pt>
                <c:pt idx="13922">
                  <c:v>0.78500000000000003</c:v>
                </c:pt>
                <c:pt idx="13923">
                  <c:v>0.78500000000000003</c:v>
                </c:pt>
                <c:pt idx="13924">
                  <c:v>0.78700000000000003</c:v>
                </c:pt>
                <c:pt idx="13925">
                  <c:v>0.78200000000000003</c:v>
                </c:pt>
                <c:pt idx="13926">
                  <c:v>0.78600000000000003</c:v>
                </c:pt>
                <c:pt idx="13927">
                  <c:v>0.78500000000000003</c:v>
                </c:pt>
                <c:pt idx="13928">
                  <c:v>0.78500000000000003</c:v>
                </c:pt>
                <c:pt idx="13929">
                  <c:v>0.78400000000000003</c:v>
                </c:pt>
                <c:pt idx="13930">
                  <c:v>0.78500000000000003</c:v>
                </c:pt>
                <c:pt idx="13931">
                  <c:v>0.78600000000000003</c:v>
                </c:pt>
                <c:pt idx="13932">
                  <c:v>0.78500000000000003</c:v>
                </c:pt>
                <c:pt idx="13933">
                  <c:v>0.78500000000000003</c:v>
                </c:pt>
                <c:pt idx="13934">
                  <c:v>0.78500000000000003</c:v>
                </c:pt>
                <c:pt idx="13935">
                  <c:v>0.78400000000000003</c:v>
                </c:pt>
                <c:pt idx="13936">
                  <c:v>0.78500000000000003</c:v>
                </c:pt>
                <c:pt idx="13937">
                  <c:v>0.78400000000000003</c:v>
                </c:pt>
                <c:pt idx="13938">
                  <c:v>0.78500000000000003</c:v>
                </c:pt>
                <c:pt idx="13939">
                  <c:v>0.78700000000000003</c:v>
                </c:pt>
                <c:pt idx="13940">
                  <c:v>0.78700000000000003</c:v>
                </c:pt>
                <c:pt idx="13941">
                  <c:v>0.78700000000000003</c:v>
                </c:pt>
                <c:pt idx="13942">
                  <c:v>0.78700000000000003</c:v>
                </c:pt>
                <c:pt idx="13943">
                  <c:v>0.78500000000000003</c:v>
                </c:pt>
                <c:pt idx="13944">
                  <c:v>0.78600000000000003</c:v>
                </c:pt>
                <c:pt idx="13945">
                  <c:v>0.78500000000000003</c:v>
                </c:pt>
                <c:pt idx="13946">
                  <c:v>0.78700000000000003</c:v>
                </c:pt>
                <c:pt idx="13947">
                  <c:v>0.78500000000000003</c:v>
                </c:pt>
                <c:pt idx="13948">
                  <c:v>0.78500000000000003</c:v>
                </c:pt>
                <c:pt idx="13949">
                  <c:v>0.78500000000000003</c:v>
                </c:pt>
                <c:pt idx="13950">
                  <c:v>0.78700000000000003</c:v>
                </c:pt>
                <c:pt idx="13951">
                  <c:v>0.78600000000000003</c:v>
                </c:pt>
                <c:pt idx="13952">
                  <c:v>0.79</c:v>
                </c:pt>
                <c:pt idx="13953">
                  <c:v>0.78600000000000003</c:v>
                </c:pt>
                <c:pt idx="13954">
                  <c:v>0.78600000000000003</c:v>
                </c:pt>
                <c:pt idx="13955">
                  <c:v>0.78600000000000003</c:v>
                </c:pt>
                <c:pt idx="13956">
                  <c:v>0.78700000000000003</c:v>
                </c:pt>
                <c:pt idx="13957">
                  <c:v>0.78700000000000003</c:v>
                </c:pt>
                <c:pt idx="13958">
                  <c:v>0.78600000000000003</c:v>
                </c:pt>
                <c:pt idx="13959">
                  <c:v>0.78700000000000003</c:v>
                </c:pt>
                <c:pt idx="13960">
                  <c:v>0.78700000000000003</c:v>
                </c:pt>
                <c:pt idx="13961">
                  <c:v>0.78500000000000003</c:v>
                </c:pt>
                <c:pt idx="13962">
                  <c:v>0.78700000000000003</c:v>
                </c:pt>
                <c:pt idx="13963">
                  <c:v>0.78500000000000003</c:v>
                </c:pt>
                <c:pt idx="13964">
                  <c:v>0.78600000000000003</c:v>
                </c:pt>
                <c:pt idx="13965">
                  <c:v>0.78600000000000003</c:v>
                </c:pt>
                <c:pt idx="13966">
                  <c:v>0.78900000000000003</c:v>
                </c:pt>
                <c:pt idx="13967">
                  <c:v>0.78700000000000003</c:v>
                </c:pt>
                <c:pt idx="13968">
                  <c:v>0.78900000000000003</c:v>
                </c:pt>
                <c:pt idx="13969">
                  <c:v>0.78900000000000003</c:v>
                </c:pt>
                <c:pt idx="13970">
                  <c:v>0.78900000000000003</c:v>
                </c:pt>
                <c:pt idx="13971">
                  <c:v>0.78700000000000003</c:v>
                </c:pt>
                <c:pt idx="13972">
                  <c:v>0.78600000000000003</c:v>
                </c:pt>
                <c:pt idx="13973">
                  <c:v>0.78600000000000003</c:v>
                </c:pt>
                <c:pt idx="13974">
                  <c:v>0.78700000000000003</c:v>
                </c:pt>
                <c:pt idx="13975">
                  <c:v>0.78700000000000003</c:v>
                </c:pt>
                <c:pt idx="13976">
                  <c:v>0.78700000000000003</c:v>
                </c:pt>
                <c:pt idx="13977">
                  <c:v>0.78600000000000003</c:v>
                </c:pt>
                <c:pt idx="13978">
                  <c:v>0.78700000000000003</c:v>
                </c:pt>
                <c:pt idx="13979">
                  <c:v>0.78900000000000003</c:v>
                </c:pt>
                <c:pt idx="13980">
                  <c:v>0.78700000000000003</c:v>
                </c:pt>
                <c:pt idx="13981">
                  <c:v>0.78900000000000003</c:v>
                </c:pt>
                <c:pt idx="13982">
                  <c:v>0.79</c:v>
                </c:pt>
                <c:pt idx="13983">
                  <c:v>0.78900000000000003</c:v>
                </c:pt>
                <c:pt idx="13984">
                  <c:v>0.78700000000000003</c:v>
                </c:pt>
                <c:pt idx="13985">
                  <c:v>0.78700000000000003</c:v>
                </c:pt>
                <c:pt idx="13986">
                  <c:v>0.78900000000000003</c:v>
                </c:pt>
                <c:pt idx="13987">
                  <c:v>0.78900000000000003</c:v>
                </c:pt>
                <c:pt idx="13988">
                  <c:v>0.78700000000000003</c:v>
                </c:pt>
                <c:pt idx="13989">
                  <c:v>0.78700000000000003</c:v>
                </c:pt>
                <c:pt idx="13990">
                  <c:v>0.78600000000000003</c:v>
                </c:pt>
                <c:pt idx="13991">
                  <c:v>0.78700000000000003</c:v>
                </c:pt>
                <c:pt idx="13992">
                  <c:v>0.78900000000000003</c:v>
                </c:pt>
                <c:pt idx="13993">
                  <c:v>0.78900000000000003</c:v>
                </c:pt>
                <c:pt idx="13994">
                  <c:v>0.78700000000000003</c:v>
                </c:pt>
                <c:pt idx="13995">
                  <c:v>0.78700000000000003</c:v>
                </c:pt>
                <c:pt idx="13996">
                  <c:v>0.78900000000000003</c:v>
                </c:pt>
                <c:pt idx="13997">
                  <c:v>0.78700000000000003</c:v>
                </c:pt>
                <c:pt idx="13998">
                  <c:v>0.78900000000000003</c:v>
                </c:pt>
                <c:pt idx="13999">
                  <c:v>0.78900000000000003</c:v>
                </c:pt>
                <c:pt idx="14000">
                  <c:v>0.78600000000000003</c:v>
                </c:pt>
                <c:pt idx="14001">
                  <c:v>0.78700000000000003</c:v>
                </c:pt>
                <c:pt idx="14002">
                  <c:v>0.78900000000000003</c:v>
                </c:pt>
                <c:pt idx="14003">
                  <c:v>0.78900000000000003</c:v>
                </c:pt>
                <c:pt idx="14004">
                  <c:v>0.78700000000000003</c:v>
                </c:pt>
                <c:pt idx="14005">
                  <c:v>0.78700000000000003</c:v>
                </c:pt>
                <c:pt idx="14006">
                  <c:v>0.78900000000000003</c:v>
                </c:pt>
                <c:pt idx="14007">
                  <c:v>0.78700000000000003</c:v>
                </c:pt>
                <c:pt idx="14008">
                  <c:v>0.78700000000000003</c:v>
                </c:pt>
                <c:pt idx="14009">
                  <c:v>0.78900000000000003</c:v>
                </c:pt>
                <c:pt idx="14010">
                  <c:v>0.78900000000000003</c:v>
                </c:pt>
                <c:pt idx="14011">
                  <c:v>0.79</c:v>
                </c:pt>
                <c:pt idx="14012">
                  <c:v>0.79100000000000004</c:v>
                </c:pt>
                <c:pt idx="14013">
                  <c:v>0.79</c:v>
                </c:pt>
                <c:pt idx="14014">
                  <c:v>0.79100000000000004</c:v>
                </c:pt>
                <c:pt idx="14015">
                  <c:v>0.78900000000000003</c:v>
                </c:pt>
                <c:pt idx="14016">
                  <c:v>0.79</c:v>
                </c:pt>
                <c:pt idx="14017">
                  <c:v>0.78700000000000003</c:v>
                </c:pt>
                <c:pt idx="14018">
                  <c:v>0.78900000000000003</c:v>
                </c:pt>
                <c:pt idx="14019">
                  <c:v>0.79</c:v>
                </c:pt>
                <c:pt idx="14020">
                  <c:v>0.78700000000000003</c:v>
                </c:pt>
                <c:pt idx="14021">
                  <c:v>0.78900000000000003</c:v>
                </c:pt>
                <c:pt idx="14022">
                  <c:v>0.78900000000000003</c:v>
                </c:pt>
                <c:pt idx="14023">
                  <c:v>0.78900000000000003</c:v>
                </c:pt>
                <c:pt idx="14024">
                  <c:v>0.78700000000000003</c:v>
                </c:pt>
                <c:pt idx="14025">
                  <c:v>0.79</c:v>
                </c:pt>
                <c:pt idx="14026">
                  <c:v>0.79</c:v>
                </c:pt>
                <c:pt idx="14027">
                  <c:v>0.78900000000000003</c:v>
                </c:pt>
                <c:pt idx="14028">
                  <c:v>0.79</c:v>
                </c:pt>
                <c:pt idx="14029">
                  <c:v>0.79</c:v>
                </c:pt>
                <c:pt idx="14030">
                  <c:v>0.79</c:v>
                </c:pt>
                <c:pt idx="14031">
                  <c:v>0.79</c:v>
                </c:pt>
                <c:pt idx="14032">
                  <c:v>0.79</c:v>
                </c:pt>
                <c:pt idx="14033">
                  <c:v>0.79</c:v>
                </c:pt>
                <c:pt idx="14034">
                  <c:v>0.78900000000000003</c:v>
                </c:pt>
                <c:pt idx="14035">
                  <c:v>0.79</c:v>
                </c:pt>
                <c:pt idx="14036">
                  <c:v>0.78900000000000003</c:v>
                </c:pt>
                <c:pt idx="14037">
                  <c:v>0.79</c:v>
                </c:pt>
                <c:pt idx="14038">
                  <c:v>0.78900000000000003</c:v>
                </c:pt>
                <c:pt idx="14039">
                  <c:v>0.79</c:v>
                </c:pt>
                <c:pt idx="14040">
                  <c:v>0.79</c:v>
                </c:pt>
                <c:pt idx="14041">
                  <c:v>0.79100000000000004</c:v>
                </c:pt>
                <c:pt idx="14042">
                  <c:v>0.79</c:v>
                </c:pt>
                <c:pt idx="14043">
                  <c:v>0.79100000000000004</c:v>
                </c:pt>
                <c:pt idx="14044">
                  <c:v>0.79</c:v>
                </c:pt>
                <c:pt idx="14045">
                  <c:v>0.79100000000000004</c:v>
                </c:pt>
                <c:pt idx="14046">
                  <c:v>0.79</c:v>
                </c:pt>
                <c:pt idx="14047">
                  <c:v>0.79100000000000004</c:v>
                </c:pt>
                <c:pt idx="14048">
                  <c:v>0.79</c:v>
                </c:pt>
                <c:pt idx="14049">
                  <c:v>0.79</c:v>
                </c:pt>
                <c:pt idx="14050">
                  <c:v>0.78900000000000003</c:v>
                </c:pt>
                <c:pt idx="14051">
                  <c:v>0.79</c:v>
                </c:pt>
                <c:pt idx="14052">
                  <c:v>0.79</c:v>
                </c:pt>
                <c:pt idx="14053">
                  <c:v>0.79100000000000004</c:v>
                </c:pt>
                <c:pt idx="14054">
                  <c:v>0.79</c:v>
                </c:pt>
                <c:pt idx="14055">
                  <c:v>0.79</c:v>
                </c:pt>
                <c:pt idx="14056">
                  <c:v>0.79</c:v>
                </c:pt>
                <c:pt idx="14057">
                  <c:v>0.79</c:v>
                </c:pt>
                <c:pt idx="14058">
                  <c:v>0.78900000000000003</c:v>
                </c:pt>
                <c:pt idx="14059">
                  <c:v>0.78900000000000003</c:v>
                </c:pt>
                <c:pt idx="14060">
                  <c:v>0.79</c:v>
                </c:pt>
                <c:pt idx="14061">
                  <c:v>0.79200000000000004</c:v>
                </c:pt>
                <c:pt idx="14062">
                  <c:v>0.79</c:v>
                </c:pt>
                <c:pt idx="14063">
                  <c:v>0.79</c:v>
                </c:pt>
                <c:pt idx="14064">
                  <c:v>0.79200000000000004</c:v>
                </c:pt>
                <c:pt idx="14065">
                  <c:v>0.79</c:v>
                </c:pt>
                <c:pt idx="14066">
                  <c:v>0.79</c:v>
                </c:pt>
                <c:pt idx="14067">
                  <c:v>0.79100000000000004</c:v>
                </c:pt>
                <c:pt idx="14068">
                  <c:v>0.78900000000000003</c:v>
                </c:pt>
                <c:pt idx="14069">
                  <c:v>0.79</c:v>
                </c:pt>
                <c:pt idx="14070">
                  <c:v>0.78900000000000003</c:v>
                </c:pt>
                <c:pt idx="14071">
                  <c:v>0.79100000000000004</c:v>
                </c:pt>
                <c:pt idx="14072">
                  <c:v>0.79100000000000004</c:v>
                </c:pt>
                <c:pt idx="14073">
                  <c:v>0.79200000000000004</c:v>
                </c:pt>
                <c:pt idx="14074">
                  <c:v>0.79100000000000004</c:v>
                </c:pt>
                <c:pt idx="14075">
                  <c:v>0.79</c:v>
                </c:pt>
                <c:pt idx="14076">
                  <c:v>0.79200000000000004</c:v>
                </c:pt>
                <c:pt idx="14077">
                  <c:v>0.79100000000000004</c:v>
                </c:pt>
                <c:pt idx="14078">
                  <c:v>0.79100000000000004</c:v>
                </c:pt>
                <c:pt idx="14079">
                  <c:v>0.78900000000000003</c:v>
                </c:pt>
                <c:pt idx="14080">
                  <c:v>0.79</c:v>
                </c:pt>
                <c:pt idx="14081">
                  <c:v>0.79</c:v>
                </c:pt>
                <c:pt idx="14082">
                  <c:v>0.79200000000000004</c:v>
                </c:pt>
                <c:pt idx="14083">
                  <c:v>0.79</c:v>
                </c:pt>
                <c:pt idx="14084">
                  <c:v>0.79100000000000004</c:v>
                </c:pt>
                <c:pt idx="14085">
                  <c:v>0.79100000000000004</c:v>
                </c:pt>
                <c:pt idx="14086">
                  <c:v>0.79200000000000004</c:v>
                </c:pt>
                <c:pt idx="14087">
                  <c:v>0.79400000000000004</c:v>
                </c:pt>
                <c:pt idx="14088">
                  <c:v>0.79200000000000004</c:v>
                </c:pt>
                <c:pt idx="14089">
                  <c:v>0.79100000000000004</c:v>
                </c:pt>
                <c:pt idx="14090">
                  <c:v>0.79200000000000004</c:v>
                </c:pt>
                <c:pt idx="14091">
                  <c:v>0.79100000000000004</c:v>
                </c:pt>
                <c:pt idx="14092">
                  <c:v>0.79200000000000004</c:v>
                </c:pt>
                <c:pt idx="14093">
                  <c:v>0.79100000000000004</c:v>
                </c:pt>
                <c:pt idx="14094">
                  <c:v>0.79200000000000004</c:v>
                </c:pt>
                <c:pt idx="14095">
                  <c:v>0.79100000000000004</c:v>
                </c:pt>
                <c:pt idx="14096">
                  <c:v>0.79200000000000004</c:v>
                </c:pt>
                <c:pt idx="14097">
                  <c:v>0.79100000000000004</c:v>
                </c:pt>
                <c:pt idx="14098">
                  <c:v>0.79100000000000004</c:v>
                </c:pt>
                <c:pt idx="14099">
                  <c:v>0.79</c:v>
                </c:pt>
                <c:pt idx="14100">
                  <c:v>0.78900000000000003</c:v>
                </c:pt>
                <c:pt idx="14101">
                  <c:v>0.79400000000000004</c:v>
                </c:pt>
                <c:pt idx="14102">
                  <c:v>0.79500000000000004</c:v>
                </c:pt>
                <c:pt idx="14103">
                  <c:v>0.79100000000000004</c:v>
                </c:pt>
                <c:pt idx="14104">
                  <c:v>0.79200000000000004</c:v>
                </c:pt>
                <c:pt idx="14105">
                  <c:v>0.79400000000000004</c:v>
                </c:pt>
                <c:pt idx="14106">
                  <c:v>0.79200000000000004</c:v>
                </c:pt>
                <c:pt idx="14107">
                  <c:v>0.79</c:v>
                </c:pt>
                <c:pt idx="14108">
                  <c:v>0.79200000000000004</c:v>
                </c:pt>
                <c:pt idx="14109">
                  <c:v>0.79200000000000004</c:v>
                </c:pt>
                <c:pt idx="14110">
                  <c:v>0.79100000000000004</c:v>
                </c:pt>
                <c:pt idx="14111">
                  <c:v>0.79200000000000004</c:v>
                </c:pt>
                <c:pt idx="14112">
                  <c:v>0.79200000000000004</c:v>
                </c:pt>
                <c:pt idx="14113">
                  <c:v>0.79100000000000004</c:v>
                </c:pt>
                <c:pt idx="14114">
                  <c:v>0.79200000000000004</c:v>
                </c:pt>
                <c:pt idx="14115">
                  <c:v>0.79200000000000004</c:v>
                </c:pt>
                <c:pt idx="14116">
                  <c:v>0.79200000000000004</c:v>
                </c:pt>
                <c:pt idx="14117">
                  <c:v>0.79200000000000004</c:v>
                </c:pt>
                <c:pt idx="14118">
                  <c:v>0.79200000000000004</c:v>
                </c:pt>
                <c:pt idx="14119">
                  <c:v>0.79</c:v>
                </c:pt>
                <c:pt idx="14120">
                  <c:v>0.79100000000000004</c:v>
                </c:pt>
                <c:pt idx="14121">
                  <c:v>0.79200000000000004</c:v>
                </c:pt>
                <c:pt idx="14122">
                  <c:v>0.79100000000000004</c:v>
                </c:pt>
                <c:pt idx="14123">
                  <c:v>0.79500000000000004</c:v>
                </c:pt>
                <c:pt idx="14124">
                  <c:v>0.79100000000000004</c:v>
                </c:pt>
                <c:pt idx="14125">
                  <c:v>0.79200000000000004</c:v>
                </c:pt>
                <c:pt idx="14126">
                  <c:v>0.79400000000000004</c:v>
                </c:pt>
                <c:pt idx="14127">
                  <c:v>0.79200000000000004</c:v>
                </c:pt>
                <c:pt idx="14128">
                  <c:v>0.79</c:v>
                </c:pt>
                <c:pt idx="14129">
                  <c:v>0.79</c:v>
                </c:pt>
                <c:pt idx="14130">
                  <c:v>0.79200000000000004</c:v>
                </c:pt>
                <c:pt idx="14131">
                  <c:v>0.79400000000000004</c:v>
                </c:pt>
                <c:pt idx="14132">
                  <c:v>0.79200000000000004</c:v>
                </c:pt>
                <c:pt idx="14133">
                  <c:v>0.79100000000000004</c:v>
                </c:pt>
                <c:pt idx="14134">
                  <c:v>0.79100000000000004</c:v>
                </c:pt>
                <c:pt idx="14135">
                  <c:v>0.79400000000000004</c:v>
                </c:pt>
                <c:pt idx="14136">
                  <c:v>0.79200000000000004</c:v>
                </c:pt>
                <c:pt idx="14137">
                  <c:v>0.79100000000000004</c:v>
                </c:pt>
                <c:pt idx="14138">
                  <c:v>0.79200000000000004</c:v>
                </c:pt>
                <c:pt idx="14139">
                  <c:v>0.79200000000000004</c:v>
                </c:pt>
                <c:pt idx="14140">
                  <c:v>0.79400000000000004</c:v>
                </c:pt>
                <c:pt idx="14141">
                  <c:v>0.79100000000000004</c:v>
                </c:pt>
                <c:pt idx="14142">
                  <c:v>0.79</c:v>
                </c:pt>
                <c:pt idx="14143">
                  <c:v>0.79100000000000004</c:v>
                </c:pt>
                <c:pt idx="14144">
                  <c:v>0.79100000000000004</c:v>
                </c:pt>
                <c:pt idx="14145">
                  <c:v>0.79200000000000004</c:v>
                </c:pt>
                <c:pt idx="14146">
                  <c:v>0.79200000000000004</c:v>
                </c:pt>
                <c:pt idx="14147">
                  <c:v>0.79400000000000004</c:v>
                </c:pt>
                <c:pt idx="14148">
                  <c:v>0.79200000000000004</c:v>
                </c:pt>
                <c:pt idx="14149">
                  <c:v>0.79200000000000004</c:v>
                </c:pt>
                <c:pt idx="14150">
                  <c:v>0.79400000000000004</c:v>
                </c:pt>
                <c:pt idx="14151">
                  <c:v>0.79200000000000004</c:v>
                </c:pt>
                <c:pt idx="14152">
                  <c:v>0.79400000000000004</c:v>
                </c:pt>
                <c:pt idx="14153">
                  <c:v>0.79100000000000004</c:v>
                </c:pt>
                <c:pt idx="14154">
                  <c:v>0.79100000000000004</c:v>
                </c:pt>
                <c:pt idx="14155">
                  <c:v>0.79400000000000004</c:v>
                </c:pt>
                <c:pt idx="14156">
                  <c:v>0.79200000000000004</c:v>
                </c:pt>
                <c:pt idx="14157">
                  <c:v>0.79400000000000004</c:v>
                </c:pt>
                <c:pt idx="14158">
                  <c:v>0.79200000000000004</c:v>
                </c:pt>
                <c:pt idx="14159">
                  <c:v>0.79400000000000004</c:v>
                </c:pt>
                <c:pt idx="14160">
                  <c:v>0.79200000000000004</c:v>
                </c:pt>
                <c:pt idx="14161">
                  <c:v>0.79100000000000004</c:v>
                </c:pt>
                <c:pt idx="14162">
                  <c:v>0.79200000000000004</c:v>
                </c:pt>
                <c:pt idx="14163">
                  <c:v>0.79200000000000004</c:v>
                </c:pt>
                <c:pt idx="14164">
                  <c:v>0.79500000000000004</c:v>
                </c:pt>
                <c:pt idx="14165">
                  <c:v>0.79400000000000004</c:v>
                </c:pt>
                <c:pt idx="14166">
                  <c:v>0.79600000000000004</c:v>
                </c:pt>
                <c:pt idx="14167">
                  <c:v>0.79500000000000004</c:v>
                </c:pt>
                <c:pt idx="14168">
                  <c:v>0.79400000000000004</c:v>
                </c:pt>
                <c:pt idx="14169">
                  <c:v>0.79400000000000004</c:v>
                </c:pt>
                <c:pt idx="14170">
                  <c:v>0.79500000000000004</c:v>
                </c:pt>
                <c:pt idx="14171">
                  <c:v>0.79100000000000004</c:v>
                </c:pt>
                <c:pt idx="14172">
                  <c:v>0.79200000000000004</c:v>
                </c:pt>
                <c:pt idx="14173">
                  <c:v>0.79200000000000004</c:v>
                </c:pt>
                <c:pt idx="14174">
                  <c:v>0.79500000000000004</c:v>
                </c:pt>
                <c:pt idx="14175">
                  <c:v>0.79400000000000004</c:v>
                </c:pt>
                <c:pt idx="14176">
                  <c:v>0.79500000000000004</c:v>
                </c:pt>
                <c:pt idx="14177">
                  <c:v>0.79400000000000004</c:v>
                </c:pt>
                <c:pt idx="14178">
                  <c:v>0.79500000000000004</c:v>
                </c:pt>
                <c:pt idx="14179">
                  <c:v>0.79400000000000004</c:v>
                </c:pt>
                <c:pt idx="14180">
                  <c:v>0.79400000000000004</c:v>
                </c:pt>
                <c:pt idx="14181">
                  <c:v>0.79400000000000004</c:v>
                </c:pt>
                <c:pt idx="14182">
                  <c:v>0.79400000000000004</c:v>
                </c:pt>
                <c:pt idx="14183">
                  <c:v>0.79200000000000004</c:v>
                </c:pt>
                <c:pt idx="14184">
                  <c:v>0.79400000000000004</c:v>
                </c:pt>
                <c:pt idx="14185">
                  <c:v>0.79400000000000004</c:v>
                </c:pt>
                <c:pt idx="14186">
                  <c:v>0.79400000000000004</c:v>
                </c:pt>
                <c:pt idx="14187">
                  <c:v>0.79200000000000004</c:v>
                </c:pt>
                <c:pt idx="14188">
                  <c:v>0.79500000000000004</c:v>
                </c:pt>
                <c:pt idx="14189">
                  <c:v>0.79200000000000004</c:v>
                </c:pt>
                <c:pt idx="14190">
                  <c:v>0.79500000000000004</c:v>
                </c:pt>
                <c:pt idx="14191">
                  <c:v>0.79600000000000004</c:v>
                </c:pt>
                <c:pt idx="14192">
                  <c:v>0.79600000000000004</c:v>
                </c:pt>
                <c:pt idx="14193">
                  <c:v>0.79600000000000004</c:v>
                </c:pt>
                <c:pt idx="14194">
                  <c:v>0.79500000000000004</c:v>
                </c:pt>
                <c:pt idx="14195">
                  <c:v>0.79500000000000004</c:v>
                </c:pt>
                <c:pt idx="14196">
                  <c:v>0.79500000000000004</c:v>
                </c:pt>
                <c:pt idx="14197">
                  <c:v>0.79500000000000004</c:v>
                </c:pt>
                <c:pt idx="14198">
                  <c:v>0.79500000000000004</c:v>
                </c:pt>
                <c:pt idx="14199">
                  <c:v>0.79500000000000004</c:v>
                </c:pt>
                <c:pt idx="14200">
                  <c:v>0.79400000000000004</c:v>
                </c:pt>
                <c:pt idx="14201">
                  <c:v>0.79200000000000004</c:v>
                </c:pt>
                <c:pt idx="14202">
                  <c:v>0.79500000000000004</c:v>
                </c:pt>
                <c:pt idx="14203">
                  <c:v>0.79500000000000004</c:v>
                </c:pt>
                <c:pt idx="14204">
                  <c:v>0.79400000000000004</c:v>
                </c:pt>
                <c:pt idx="14205">
                  <c:v>0.96599999999999997</c:v>
                </c:pt>
                <c:pt idx="14206">
                  <c:v>1.014</c:v>
                </c:pt>
                <c:pt idx="14207">
                  <c:v>1.0549999999999999</c:v>
                </c:pt>
                <c:pt idx="14208">
                  <c:v>1.093</c:v>
                </c:pt>
                <c:pt idx="14209">
                  <c:v>1.115</c:v>
                </c:pt>
                <c:pt idx="14210">
                  <c:v>0.87</c:v>
                </c:pt>
                <c:pt idx="14211">
                  <c:v>0.82299999999999995</c:v>
                </c:pt>
                <c:pt idx="14212">
                  <c:v>0.80900000000000005</c:v>
                </c:pt>
                <c:pt idx="14213">
                  <c:v>0.80100000000000005</c:v>
                </c:pt>
                <c:pt idx="14214">
                  <c:v>0.8</c:v>
                </c:pt>
                <c:pt idx="14215">
                  <c:v>0.79600000000000004</c:v>
                </c:pt>
                <c:pt idx="14216">
                  <c:v>0.79500000000000004</c:v>
                </c:pt>
                <c:pt idx="14217">
                  <c:v>0.79200000000000004</c:v>
                </c:pt>
                <c:pt idx="14218">
                  <c:v>0.79200000000000004</c:v>
                </c:pt>
                <c:pt idx="14219">
                  <c:v>0.79100000000000004</c:v>
                </c:pt>
                <c:pt idx="14220">
                  <c:v>0.79100000000000004</c:v>
                </c:pt>
                <c:pt idx="14221">
                  <c:v>0.79100000000000004</c:v>
                </c:pt>
                <c:pt idx="14222">
                  <c:v>0.79100000000000004</c:v>
                </c:pt>
                <c:pt idx="14223">
                  <c:v>0.79100000000000004</c:v>
                </c:pt>
                <c:pt idx="14224">
                  <c:v>0.79200000000000004</c:v>
                </c:pt>
                <c:pt idx="14225">
                  <c:v>0.79100000000000004</c:v>
                </c:pt>
                <c:pt idx="14226">
                  <c:v>0.79100000000000004</c:v>
                </c:pt>
                <c:pt idx="14227">
                  <c:v>0.79200000000000004</c:v>
                </c:pt>
                <c:pt idx="14228">
                  <c:v>0.79</c:v>
                </c:pt>
                <c:pt idx="14229">
                  <c:v>0.79</c:v>
                </c:pt>
                <c:pt idx="14230">
                  <c:v>0.79</c:v>
                </c:pt>
                <c:pt idx="14231">
                  <c:v>0.79100000000000004</c:v>
                </c:pt>
                <c:pt idx="14232">
                  <c:v>0.79</c:v>
                </c:pt>
                <c:pt idx="14233">
                  <c:v>0.79100000000000004</c:v>
                </c:pt>
                <c:pt idx="14234">
                  <c:v>0.79200000000000004</c:v>
                </c:pt>
                <c:pt idx="14235">
                  <c:v>0.79100000000000004</c:v>
                </c:pt>
                <c:pt idx="14236">
                  <c:v>0.79100000000000004</c:v>
                </c:pt>
                <c:pt idx="14237">
                  <c:v>0.79100000000000004</c:v>
                </c:pt>
                <c:pt idx="14238">
                  <c:v>0.79200000000000004</c:v>
                </c:pt>
                <c:pt idx="14239">
                  <c:v>0.79100000000000004</c:v>
                </c:pt>
                <c:pt idx="14240">
                  <c:v>0.79100000000000004</c:v>
                </c:pt>
                <c:pt idx="14241">
                  <c:v>0.79100000000000004</c:v>
                </c:pt>
                <c:pt idx="14242">
                  <c:v>0.79200000000000004</c:v>
                </c:pt>
                <c:pt idx="14243">
                  <c:v>0.79200000000000004</c:v>
                </c:pt>
                <c:pt idx="14244">
                  <c:v>0.79</c:v>
                </c:pt>
                <c:pt idx="14245">
                  <c:v>0.79200000000000004</c:v>
                </c:pt>
                <c:pt idx="14246">
                  <c:v>0.79400000000000004</c:v>
                </c:pt>
                <c:pt idx="14247">
                  <c:v>0.79400000000000004</c:v>
                </c:pt>
                <c:pt idx="14248">
                  <c:v>0.79400000000000004</c:v>
                </c:pt>
                <c:pt idx="14249">
                  <c:v>0.79200000000000004</c:v>
                </c:pt>
                <c:pt idx="14250">
                  <c:v>0.79200000000000004</c:v>
                </c:pt>
                <c:pt idx="14251">
                  <c:v>0.79500000000000004</c:v>
                </c:pt>
                <c:pt idx="14252">
                  <c:v>0.79100000000000004</c:v>
                </c:pt>
                <c:pt idx="14253">
                  <c:v>0.79100000000000004</c:v>
                </c:pt>
                <c:pt idx="14254">
                  <c:v>0.79200000000000004</c:v>
                </c:pt>
                <c:pt idx="14255">
                  <c:v>0.79100000000000004</c:v>
                </c:pt>
                <c:pt idx="14256">
                  <c:v>0.79</c:v>
                </c:pt>
                <c:pt idx="14257">
                  <c:v>0.79200000000000004</c:v>
                </c:pt>
                <c:pt idx="14258">
                  <c:v>0.79200000000000004</c:v>
                </c:pt>
                <c:pt idx="14259">
                  <c:v>0.79400000000000004</c:v>
                </c:pt>
                <c:pt idx="14260">
                  <c:v>0.79100000000000004</c:v>
                </c:pt>
                <c:pt idx="14261">
                  <c:v>0.79400000000000004</c:v>
                </c:pt>
                <c:pt idx="14262">
                  <c:v>0.79200000000000004</c:v>
                </c:pt>
                <c:pt idx="14263">
                  <c:v>0.79400000000000004</c:v>
                </c:pt>
                <c:pt idx="14264">
                  <c:v>0.79200000000000004</c:v>
                </c:pt>
                <c:pt idx="14265">
                  <c:v>0.79500000000000004</c:v>
                </c:pt>
                <c:pt idx="14266">
                  <c:v>0.79200000000000004</c:v>
                </c:pt>
                <c:pt idx="14267">
                  <c:v>0.79400000000000004</c:v>
                </c:pt>
                <c:pt idx="14268">
                  <c:v>0.79400000000000004</c:v>
                </c:pt>
                <c:pt idx="14269">
                  <c:v>0.79100000000000004</c:v>
                </c:pt>
                <c:pt idx="14270">
                  <c:v>0.79200000000000004</c:v>
                </c:pt>
                <c:pt idx="14271">
                  <c:v>0.79400000000000004</c:v>
                </c:pt>
                <c:pt idx="14272">
                  <c:v>0.79200000000000004</c:v>
                </c:pt>
                <c:pt idx="14273">
                  <c:v>0.79500000000000004</c:v>
                </c:pt>
                <c:pt idx="14274">
                  <c:v>0.79400000000000004</c:v>
                </c:pt>
                <c:pt idx="14275">
                  <c:v>0.79400000000000004</c:v>
                </c:pt>
                <c:pt idx="14276">
                  <c:v>0.79500000000000004</c:v>
                </c:pt>
                <c:pt idx="14277">
                  <c:v>0.79400000000000004</c:v>
                </c:pt>
                <c:pt idx="14278">
                  <c:v>0.79600000000000004</c:v>
                </c:pt>
                <c:pt idx="14279">
                  <c:v>0.79400000000000004</c:v>
                </c:pt>
                <c:pt idx="14280">
                  <c:v>0.79400000000000004</c:v>
                </c:pt>
                <c:pt idx="14281">
                  <c:v>0.79500000000000004</c:v>
                </c:pt>
                <c:pt idx="14282">
                  <c:v>0.79400000000000004</c:v>
                </c:pt>
                <c:pt idx="14283">
                  <c:v>0.79400000000000004</c:v>
                </c:pt>
                <c:pt idx="14284">
                  <c:v>0.79600000000000004</c:v>
                </c:pt>
                <c:pt idx="14285">
                  <c:v>0.79400000000000004</c:v>
                </c:pt>
                <c:pt idx="14286">
                  <c:v>0.79400000000000004</c:v>
                </c:pt>
                <c:pt idx="14287">
                  <c:v>0.79200000000000004</c:v>
                </c:pt>
                <c:pt idx="14288">
                  <c:v>0.79500000000000004</c:v>
                </c:pt>
                <c:pt idx="14289">
                  <c:v>0.79400000000000004</c:v>
                </c:pt>
                <c:pt idx="14290">
                  <c:v>0.79600000000000004</c:v>
                </c:pt>
                <c:pt idx="14291">
                  <c:v>0.79400000000000004</c:v>
                </c:pt>
                <c:pt idx="14292">
                  <c:v>0.79500000000000004</c:v>
                </c:pt>
                <c:pt idx="14293">
                  <c:v>0.79400000000000004</c:v>
                </c:pt>
                <c:pt idx="14294">
                  <c:v>0.79600000000000004</c:v>
                </c:pt>
                <c:pt idx="14295">
                  <c:v>0.79500000000000004</c:v>
                </c:pt>
                <c:pt idx="14296">
                  <c:v>0.79500000000000004</c:v>
                </c:pt>
                <c:pt idx="14297">
                  <c:v>0.79400000000000004</c:v>
                </c:pt>
                <c:pt idx="14298">
                  <c:v>0.79400000000000004</c:v>
                </c:pt>
                <c:pt idx="14299">
                  <c:v>0.79200000000000004</c:v>
                </c:pt>
                <c:pt idx="14300">
                  <c:v>0.79500000000000004</c:v>
                </c:pt>
                <c:pt idx="14301">
                  <c:v>0.79400000000000004</c:v>
                </c:pt>
                <c:pt idx="14302">
                  <c:v>0.79400000000000004</c:v>
                </c:pt>
                <c:pt idx="14303">
                  <c:v>0.79400000000000004</c:v>
                </c:pt>
                <c:pt idx="14304">
                  <c:v>0.79500000000000004</c:v>
                </c:pt>
                <c:pt idx="14305">
                  <c:v>0.79600000000000004</c:v>
                </c:pt>
                <c:pt idx="14306">
                  <c:v>0.79600000000000004</c:v>
                </c:pt>
                <c:pt idx="14307">
                  <c:v>0.79500000000000004</c:v>
                </c:pt>
                <c:pt idx="14308">
                  <c:v>0.79600000000000004</c:v>
                </c:pt>
                <c:pt idx="14309">
                  <c:v>0.79500000000000004</c:v>
                </c:pt>
                <c:pt idx="14310">
                  <c:v>0.79400000000000004</c:v>
                </c:pt>
                <c:pt idx="14311">
                  <c:v>0.79500000000000004</c:v>
                </c:pt>
                <c:pt idx="14312">
                  <c:v>0.79500000000000004</c:v>
                </c:pt>
                <c:pt idx="14313">
                  <c:v>0.79600000000000004</c:v>
                </c:pt>
                <c:pt idx="14314">
                  <c:v>0.79500000000000004</c:v>
                </c:pt>
                <c:pt idx="14315">
                  <c:v>0.79600000000000004</c:v>
                </c:pt>
                <c:pt idx="14316">
                  <c:v>0.79500000000000004</c:v>
                </c:pt>
                <c:pt idx="14317">
                  <c:v>0.79400000000000004</c:v>
                </c:pt>
                <c:pt idx="14318">
                  <c:v>0.79600000000000004</c:v>
                </c:pt>
                <c:pt idx="14319">
                  <c:v>0.79600000000000004</c:v>
                </c:pt>
                <c:pt idx="14320">
                  <c:v>0.79500000000000004</c:v>
                </c:pt>
                <c:pt idx="14321">
                  <c:v>0.79700000000000004</c:v>
                </c:pt>
                <c:pt idx="14322">
                  <c:v>0.79600000000000004</c:v>
                </c:pt>
                <c:pt idx="14323">
                  <c:v>0.79600000000000004</c:v>
                </c:pt>
                <c:pt idx="14324">
                  <c:v>0.79600000000000004</c:v>
                </c:pt>
                <c:pt idx="14325">
                  <c:v>0.79400000000000004</c:v>
                </c:pt>
                <c:pt idx="14326">
                  <c:v>0.79700000000000004</c:v>
                </c:pt>
                <c:pt idx="14327">
                  <c:v>0.79500000000000004</c:v>
                </c:pt>
                <c:pt idx="14328">
                  <c:v>0.79200000000000004</c:v>
                </c:pt>
                <c:pt idx="14329">
                  <c:v>0.79500000000000004</c:v>
                </c:pt>
                <c:pt idx="14330">
                  <c:v>0.79600000000000004</c:v>
                </c:pt>
                <c:pt idx="14331">
                  <c:v>0.79600000000000004</c:v>
                </c:pt>
                <c:pt idx="14332">
                  <c:v>0.79600000000000004</c:v>
                </c:pt>
                <c:pt idx="14333">
                  <c:v>0.79400000000000004</c:v>
                </c:pt>
                <c:pt idx="14334">
                  <c:v>0.79700000000000004</c:v>
                </c:pt>
                <c:pt idx="14335">
                  <c:v>0.79600000000000004</c:v>
                </c:pt>
                <c:pt idx="14336">
                  <c:v>0.79700000000000004</c:v>
                </c:pt>
                <c:pt idx="14337">
                  <c:v>0.79500000000000004</c:v>
                </c:pt>
                <c:pt idx="14338">
                  <c:v>0.79700000000000004</c:v>
                </c:pt>
                <c:pt idx="14339">
                  <c:v>0.79700000000000004</c:v>
                </c:pt>
                <c:pt idx="14340">
                  <c:v>0.79600000000000004</c:v>
                </c:pt>
                <c:pt idx="14341">
                  <c:v>0.79700000000000004</c:v>
                </c:pt>
                <c:pt idx="14342">
                  <c:v>0.79600000000000004</c:v>
                </c:pt>
                <c:pt idx="14343">
                  <c:v>0.79500000000000004</c:v>
                </c:pt>
                <c:pt idx="14344">
                  <c:v>0.79500000000000004</c:v>
                </c:pt>
                <c:pt idx="14345">
                  <c:v>0.79600000000000004</c:v>
                </c:pt>
                <c:pt idx="14346">
                  <c:v>0.79600000000000004</c:v>
                </c:pt>
                <c:pt idx="14347">
                  <c:v>0.79600000000000004</c:v>
                </c:pt>
                <c:pt idx="14348">
                  <c:v>0.79600000000000004</c:v>
                </c:pt>
                <c:pt idx="14349">
                  <c:v>0.79700000000000004</c:v>
                </c:pt>
                <c:pt idx="14350">
                  <c:v>0.79700000000000004</c:v>
                </c:pt>
                <c:pt idx="14351">
                  <c:v>0.79700000000000004</c:v>
                </c:pt>
                <c:pt idx="14352">
                  <c:v>0.79900000000000004</c:v>
                </c:pt>
                <c:pt idx="14353">
                  <c:v>0.79700000000000004</c:v>
                </c:pt>
                <c:pt idx="14354">
                  <c:v>0.79600000000000004</c:v>
                </c:pt>
                <c:pt idx="14355">
                  <c:v>0.79700000000000004</c:v>
                </c:pt>
                <c:pt idx="14356">
                  <c:v>0.8</c:v>
                </c:pt>
                <c:pt idx="14357">
                  <c:v>0.79600000000000004</c:v>
                </c:pt>
                <c:pt idx="14358">
                  <c:v>0.79700000000000004</c:v>
                </c:pt>
                <c:pt idx="14359">
                  <c:v>0.79700000000000004</c:v>
                </c:pt>
                <c:pt idx="14360">
                  <c:v>0.79700000000000004</c:v>
                </c:pt>
                <c:pt idx="14361">
                  <c:v>0.79600000000000004</c:v>
                </c:pt>
                <c:pt idx="14362">
                  <c:v>0.79700000000000004</c:v>
                </c:pt>
                <c:pt idx="14363">
                  <c:v>0.79600000000000004</c:v>
                </c:pt>
                <c:pt idx="14364">
                  <c:v>0.79900000000000004</c:v>
                </c:pt>
                <c:pt idx="14365">
                  <c:v>0.8</c:v>
                </c:pt>
                <c:pt idx="14366">
                  <c:v>0.79900000000000004</c:v>
                </c:pt>
                <c:pt idx="14367">
                  <c:v>0.79700000000000004</c:v>
                </c:pt>
                <c:pt idx="14368">
                  <c:v>0.79700000000000004</c:v>
                </c:pt>
                <c:pt idx="14369">
                  <c:v>0.79700000000000004</c:v>
                </c:pt>
                <c:pt idx="14370">
                  <c:v>0.79700000000000004</c:v>
                </c:pt>
                <c:pt idx="14371">
                  <c:v>0.79600000000000004</c:v>
                </c:pt>
                <c:pt idx="14372">
                  <c:v>0.79700000000000004</c:v>
                </c:pt>
                <c:pt idx="14373">
                  <c:v>0.79700000000000004</c:v>
                </c:pt>
                <c:pt idx="14374">
                  <c:v>0.79600000000000004</c:v>
                </c:pt>
                <c:pt idx="14375">
                  <c:v>0.79700000000000004</c:v>
                </c:pt>
                <c:pt idx="14376">
                  <c:v>0.79700000000000004</c:v>
                </c:pt>
                <c:pt idx="14377">
                  <c:v>0.79700000000000004</c:v>
                </c:pt>
                <c:pt idx="14378">
                  <c:v>0.79900000000000004</c:v>
                </c:pt>
                <c:pt idx="14379">
                  <c:v>0.8</c:v>
                </c:pt>
                <c:pt idx="14380">
                  <c:v>0.79700000000000004</c:v>
                </c:pt>
                <c:pt idx="14381">
                  <c:v>0.79700000000000004</c:v>
                </c:pt>
                <c:pt idx="14382">
                  <c:v>0.79900000000000004</c:v>
                </c:pt>
                <c:pt idx="14383">
                  <c:v>0.79700000000000004</c:v>
                </c:pt>
                <c:pt idx="14384">
                  <c:v>0.8</c:v>
                </c:pt>
                <c:pt idx="14385">
                  <c:v>0.79900000000000004</c:v>
                </c:pt>
                <c:pt idx="14386">
                  <c:v>0.79700000000000004</c:v>
                </c:pt>
                <c:pt idx="14387">
                  <c:v>0.79700000000000004</c:v>
                </c:pt>
                <c:pt idx="14388">
                  <c:v>0.79900000000000004</c:v>
                </c:pt>
                <c:pt idx="14389">
                  <c:v>0.79700000000000004</c:v>
                </c:pt>
                <c:pt idx="14390">
                  <c:v>0.79700000000000004</c:v>
                </c:pt>
                <c:pt idx="14391">
                  <c:v>0.79600000000000004</c:v>
                </c:pt>
                <c:pt idx="14392">
                  <c:v>0.79900000000000004</c:v>
                </c:pt>
                <c:pt idx="14393">
                  <c:v>0.79700000000000004</c:v>
                </c:pt>
                <c:pt idx="14394">
                  <c:v>0.79900000000000004</c:v>
                </c:pt>
                <c:pt idx="14395">
                  <c:v>0.79900000000000004</c:v>
                </c:pt>
                <c:pt idx="14396">
                  <c:v>0.80100000000000005</c:v>
                </c:pt>
                <c:pt idx="14397">
                  <c:v>0.8</c:v>
                </c:pt>
                <c:pt idx="14398">
                  <c:v>0.8</c:v>
                </c:pt>
                <c:pt idx="14399">
                  <c:v>0.79900000000000004</c:v>
                </c:pt>
                <c:pt idx="14400">
                  <c:v>0.79900000000000004</c:v>
                </c:pt>
                <c:pt idx="14401">
                  <c:v>0.80100000000000005</c:v>
                </c:pt>
                <c:pt idx="14402">
                  <c:v>0.8</c:v>
                </c:pt>
                <c:pt idx="14403">
                  <c:v>0.79700000000000004</c:v>
                </c:pt>
                <c:pt idx="14404">
                  <c:v>0.79900000000000004</c:v>
                </c:pt>
                <c:pt idx="14405">
                  <c:v>0.8</c:v>
                </c:pt>
                <c:pt idx="14406">
                  <c:v>0.79700000000000004</c:v>
                </c:pt>
                <c:pt idx="14407">
                  <c:v>0.79900000000000004</c:v>
                </c:pt>
                <c:pt idx="14408">
                  <c:v>0.8</c:v>
                </c:pt>
                <c:pt idx="14409">
                  <c:v>0.79900000000000004</c:v>
                </c:pt>
                <c:pt idx="14410">
                  <c:v>0.79900000000000004</c:v>
                </c:pt>
                <c:pt idx="14411">
                  <c:v>0.8</c:v>
                </c:pt>
                <c:pt idx="14412">
                  <c:v>0.8</c:v>
                </c:pt>
                <c:pt idx="14413">
                  <c:v>0.8</c:v>
                </c:pt>
                <c:pt idx="14414">
                  <c:v>0.79900000000000004</c:v>
                </c:pt>
                <c:pt idx="14415">
                  <c:v>0.79900000000000004</c:v>
                </c:pt>
                <c:pt idx="14416">
                  <c:v>0.8</c:v>
                </c:pt>
                <c:pt idx="14417">
                  <c:v>0.8</c:v>
                </c:pt>
                <c:pt idx="14418">
                  <c:v>0.79700000000000004</c:v>
                </c:pt>
                <c:pt idx="14419">
                  <c:v>0.79900000000000004</c:v>
                </c:pt>
                <c:pt idx="14420">
                  <c:v>0.8</c:v>
                </c:pt>
                <c:pt idx="14421">
                  <c:v>0.79900000000000004</c:v>
                </c:pt>
                <c:pt idx="14422">
                  <c:v>0.79900000000000004</c:v>
                </c:pt>
                <c:pt idx="14423">
                  <c:v>0.79900000000000004</c:v>
                </c:pt>
                <c:pt idx="14424">
                  <c:v>0.8</c:v>
                </c:pt>
                <c:pt idx="14425">
                  <c:v>0.8</c:v>
                </c:pt>
                <c:pt idx="14426">
                  <c:v>0.80100000000000005</c:v>
                </c:pt>
                <c:pt idx="14427">
                  <c:v>0.8</c:v>
                </c:pt>
                <c:pt idx="14428">
                  <c:v>0.8</c:v>
                </c:pt>
                <c:pt idx="14429">
                  <c:v>0.80100000000000005</c:v>
                </c:pt>
                <c:pt idx="14430">
                  <c:v>0.79900000000000004</c:v>
                </c:pt>
                <c:pt idx="14431">
                  <c:v>0.8</c:v>
                </c:pt>
                <c:pt idx="14432">
                  <c:v>0.80200000000000005</c:v>
                </c:pt>
                <c:pt idx="14433">
                  <c:v>0.80100000000000005</c:v>
                </c:pt>
                <c:pt idx="14434">
                  <c:v>0.80100000000000005</c:v>
                </c:pt>
                <c:pt idx="14435">
                  <c:v>0.79900000000000004</c:v>
                </c:pt>
                <c:pt idx="14436">
                  <c:v>0.79700000000000004</c:v>
                </c:pt>
                <c:pt idx="14437">
                  <c:v>0.79900000000000004</c:v>
                </c:pt>
                <c:pt idx="14438">
                  <c:v>0.8</c:v>
                </c:pt>
                <c:pt idx="14439">
                  <c:v>0.8</c:v>
                </c:pt>
                <c:pt idx="14440">
                  <c:v>0.79900000000000004</c:v>
                </c:pt>
                <c:pt idx="14441">
                  <c:v>0.80100000000000005</c:v>
                </c:pt>
                <c:pt idx="14442">
                  <c:v>0.80100000000000005</c:v>
                </c:pt>
                <c:pt idx="14443">
                  <c:v>0.8</c:v>
                </c:pt>
                <c:pt idx="14444">
                  <c:v>0.80100000000000005</c:v>
                </c:pt>
                <c:pt idx="14445">
                  <c:v>0.80100000000000005</c:v>
                </c:pt>
                <c:pt idx="14446">
                  <c:v>0.80100000000000005</c:v>
                </c:pt>
                <c:pt idx="14447">
                  <c:v>0.79900000000000004</c:v>
                </c:pt>
                <c:pt idx="14448">
                  <c:v>0.8</c:v>
                </c:pt>
                <c:pt idx="14449">
                  <c:v>0.79900000000000004</c:v>
                </c:pt>
                <c:pt idx="14450">
                  <c:v>0.80100000000000005</c:v>
                </c:pt>
                <c:pt idx="14451">
                  <c:v>0.8</c:v>
                </c:pt>
                <c:pt idx="14452">
                  <c:v>0.80100000000000005</c:v>
                </c:pt>
                <c:pt idx="14453">
                  <c:v>0.8</c:v>
                </c:pt>
                <c:pt idx="14454">
                  <c:v>0.79900000000000004</c:v>
                </c:pt>
                <c:pt idx="14455">
                  <c:v>0.79900000000000004</c:v>
                </c:pt>
                <c:pt idx="14456">
                  <c:v>0.80100000000000005</c:v>
                </c:pt>
                <c:pt idx="14457">
                  <c:v>0.80100000000000005</c:v>
                </c:pt>
                <c:pt idx="14458">
                  <c:v>0.80200000000000005</c:v>
                </c:pt>
                <c:pt idx="14459">
                  <c:v>0.8</c:v>
                </c:pt>
                <c:pt idx="14460">
                  <c:v>0.80100000000000005</c:v>
                </c:pt>
                <c:pt idx="14461">
                  <c:v>0.80100000000000005</c:v>
                </c:pt>
                <c:pt idx="14462">
                  <c:v>0.80100000000000005</c:v>
                </c:pt>
                <c:pt idx="14463">
                  <c:v>0.80100000000000005</c:v>
                </c:pt>
                <c:pt idx="14464">
                  <c:v>0.8</c:v>
                </c:pt>
                <c:pt idx="14465">
                  <c:v>0.79900000000000004</c:v>
                </c:pt>
                <c:pt idx="14466">
                  <c:v>0.8</c:v>
                </c:pt>
                <c:pt idx="14467">
                  <c:v>0.80100000000000005</c:v>
                </c:pt>
                <c:pt idx="14468">
                  <c:v>0.80100000000000005</c:v>
                </c:pt>
                <c:pt idx="14469">
                  <c:v>0.80200000000000005</c:v>
                </c:pt>
                <c:pt idx="14470">
                  <c:v>0.8</c:v>
                </c:pt>
                <c:pt idx="14471">
                  <c:v>0.80100000000000005</c:v>
                </c:pt>
                <c:pt idx="14472">
                  <c:v>0.80200000000000005</c:v>
                </c:pt>
                <c:pt idx="14473">
                  <c:v>0.80200000000000005</c:v>
                </c:pt>
                <c:pt idx="14474">
                  <c:v>0.80200000000000005</c:v>
                </c:pt>
                <c:pt idx="14475">
                  <c:v>0.80100000000000005</c:v>
                </c:pt>
                <c:pt idx="14476">
                  <c:v>0.80100000000000005</c:v>
                </c:pt>
                <c:pt idx="14477">
                  <c:v>0.8</c:v>
                </c:pt>
                <c:pt idx="14478">
                  <c:v>0.80100000000000005</c:v>
                </c:pt>
                <c:pt idx="14479">
                  <c:v>0.8</c:v>
                </c:pt>
                <c:pt idx="14480">
                  <c:v>0.80100000000000005</c:v>
                </c:pt>
                <c:pt idx="14481">
                  <c:v>0.8</c:v>
                </c:pt>
                <c:pt idx="14482">
                  <c:v>0.80200000000000005</c:v>
                </c:pt>
                <c:pt idx="14483">
                  <c:v>0.80200000000000005</c:v>
                </c:pt>
                <c:pt idx="14484">
                  <c:v>0.80100000000000005</c:v>
                </c:pt>
                <c:pt idx="14485">
                  <c:v>0.80200000000000005</c:v>
                </c:pt>
                <c:pt idx="14486">
                  <c:v>0.80100000000000005</c:v>
                </c:pt>
                <c:pt idx="14487">
                  <c:v>0.79900000000000004</c:v>
                </c:pt>
                <c:pt idx="14488">
                  <c:v>0.8</c:v>
                </c:pt>
                <c:pt idx="14489">
                  <c:v>0.80400000000000005</c:v>
                </c:pt>
                <c:pt idx="14490">
                  <c:v>0.80100000000000005</c:v>
                </c:pt>
                <c:pt idx="14491">
                  <c:v>0.80100000000000005</c:v>
                </c:pt>
                <c:pt idx="14492">
                  <c:v>0.80100000000000005</c:v>
                </c:pt>
                <c:pt idx="14493">
                  <c:v>0.8</c:v>
                </c:pt>
                <c:pt idx="14494">
                  <c:v>0.79900000000000004</c:v>
                </c:pt>
                <c:pt idx="14495">
                  <c:v>0.8</c:v>
                </c:pt>
                <c:pt idx="14496">
                  <c:v>0.80100000000000005</c:v>
                </c:pt>
                <c:pt idx="14497">
                  <c:v>0.8</c:v>
                </c:pt>
                <c:pt idx="14498">
                  <c:v>0.8</c:v>
                </c:pt>
                <c:pt idx="14499">
                  <c:v>0.80100000000000005</c:v>
                </c:pt>
                <c:pt idx="14500">
                  <c:v>0.80200000000000005</c:v>
                </c:pt>
                <c:pt idx="14501">
                  <c:v>0.80200000000000005</c:v>
                </c:pt>
                <c:pt idx="14502">
                  <c:v>0.80100000000000005</c:v>
                </c:pt>
                <c:pt idx="14503">
                  <c:v>0.80200000000000005</c:v>
                </c:pt>
                <c:pt idx="14504">
                  <c:v>0.80400000000000005</c:v>
                </c:pt>
                <c:pt idx="14505">
                  <c:v>0.80200000000000005</c:v>
                </c:pt>
                <c:pt idx="14506">
                  <c:v>0.80100000000000005</c:v>
                </c:pt>
                <c:pt idx="14507">
                  <c:v>0.80100000000000005</c:v>
                </c:pt>
                <c:pt idx="14508">
                  <c:v>0.80200000000000005</c:v>
                </c:pt>
                <c:pt idx="14509">
                  <c:v>0.8</c:v>
                </c:pt>
                <c:pt idx="14510">
                  <c:v>0.8</c:v>
                </c:pt>
                <c:pt idx="14511">
                  <c:v>0.8</c:v>
                </c:pt>
                <c:pt idx="14512">
                  <c:v>0.80100000000000005</c:v>
                </c:pt>
                <c:pt idx="14513">
                  <c:v>0.80200000000000005</c:v>
                </c:pt>
                <c:pt idx="14514">
                  <c:v>0.80200000000000005</c:v>
                </c:pt>
                <c:pt idx="14515">
                  <c:v>0.80200000000000005</c:v>
                </c:pt>
                <c:pt idx="14516">
                  <c:v>0.80500000000000005</c:v>
                </c:pt>
                <c:pt idx="14517">
                  <c:v>0.80100000000000005</c:v>
                </c:pt>
                <c:pt idx="14518">
                  <c:v>0.80200000000000005</c:v>
                </c:pt>
                <c:pt idx="14519">
                  <c:v>0.80200000000000005</c:v>
                </c:pt>
                <c:pt idx="14520">
                  <c:v>0.80200000000000005</c:v>
                </c:pt>
                <c:pt idx="14521">
                  <c:v>0.8</c:v>
                </c:pt>
                <c:pt idx="14522">
                  <c:v>0.80400000000000005</c:v>
                </c:pt>
                <c:pt idx="14523">
                  <c:v>0.80100000000000005</c:v>
                </c:pt>
                <c:pt idx="14524">
                  <c:v>0.80100000000000005</c:v>
                </c:pt>
                <c:pt idx="14525">
                  <c:v>0.80200000000000005</c:v>
                </c:pt>
                <c:pt idx="14526">
                  <c:v>0.80400000000000005</c:v>
                </c:pt>
                <c:pt idx="14527">
                  <c:v>0.80200000000000005</c:v>
                </c:pt>
                <c:pt idx="14528">
                  <c:v>0.80200000000000005</c:v>
                </c:pt>
                <c:pt idx="14529">
                  <c:v>0.80100000000000005</c:v>
                </c:pt>
                <c:pt idx="14530">
                  <c:v>0.80100000000000005</c:v>
                </c:pt>
                <c:pt idx="14531">
                  <c:v>0.80100000000000005</c:v>
                </c:pt>
                <c:pt idx="14532">
                  <c:v>0.80200000000000005</c:v>
                </c:pt>
                <c:pt idx="14533">
                  <c:v>0.80100000000000005</c:v>
                </c:pt>
                <c:pt idx="14534">
                  <c:v>0.80100000000000005</c:v>
                </c:pt>
                <c:pt idx="14535">
                  <c:v>0.8</c:v>
                </c:pt>
                <c:pt idx="14536">
                  <c:v>0.96599999999999997</c:v>
                </c:pt>
                <c:pt idx="14537">
                  <c:v>1.02</c:v>
                </c:pt>
                <c:pt idx="14538">
                  <c:v>1.0649999999999999</c:v>
                </c:pt>
                <c:pt idx="14539">
                  <c:v>1.105</c:v>
                </c:pt>
                <c:pt idx="14540">
                  <c:v>1.1299999999999999</c:v>
                </c:pt>
                <c:pt idx="14541">
                  <c:v>0.90200000000000002</c:v>
                </c:pt>
                <c:pt idx="14542">
                  <c:v>0.83399999999999996</c:v>
                </c:pt>
                <c:pt idx="14543">
                  <c:v>0.81799999999999995</c:v>
                </c:pt>
                <c:pt idx="14544">
                  <c:v>0.81</c:v>
                </c:pt>
                <c:pt idx="14545">
                  <c:v>0.80600000000000005</c:v>
                </c:pt>
                <c:pt idx="14546">
                  <c:v>0.80400000000000005</c:v>
                </c:pt>
                <c:pt idx="14547">
                  <c:v>0.80200000000000005</c:v>
                </c:pt>
                <c:pt idx="14548">
                  <c:v>0.80100000000000005</c:v>
                </c:pt>
                <c:pt idx="14549">
                  <c:v>0.80100000000000005</c:v>
                </c:pt>
                <c:pt idx="14550">
                  <c:v>0.8</c:v>
                </c:pt>
                <c:pt idx="14551">
                  <c:v>0.8</c:v>
                </c:pt>
                <c:pt idx="14552">
                  <c:v>0.79900000000000004</c:v>
                </c:pt>
                <c:pt idx="14553">
                  <c:v>0.79900000000000004</c:v>
                </c:pt>
                <c:pt idx="14554">
                  <c:v>0.8</c:v>
                </c:pt>
                <c:pt idx="14555">
                  <c:v>0.79900000000000004</c:v>
                </c:pt>
                <c:pt idx="14556">
                  <c:v>0.79900000000000004</c:v>
                </c:pt>
                <c:pt idx="14557">
                  <c:v>0.79900000000000004</c:v>
                </c:pt>
                <c:pt idx="14558">
                  <c:v>0.79900000000000004</c:v>
                </c:pt>
                <c:pt idx="14559">
                  <c:v>0.79900000000000004</c:v>
                </c:pt>
                <c:pt idx="14560">
                  <c:v>0.79700000000000004</c:v>
                </c:pt>
                <c:pt idx="14561">
                  <c:v>0.79700000000000004</c:v>
                </c:pt>
                <c:pt idx="14562">
                  <c:v>0.79700000000000004</c:v>
                </c:pt>
                <c:pt idx="14563">
                  <c:v>0.79700000000000004</c:v>
                </c:pt>
                <c:pt idx="14564">
                  <c:v>0.79700000000000004</c:v>
                </c:pt>
                <c:pt idx="14565">
                  <c:v>0.79700000000000004</c:v>
                </c:pt>
                <c:pt idx="14566">
                  <c:v>0.79900000000000004</c:v>
                </c:pt>
                <c:pt idx="14567">
                  <c:v>0.79900000000000004</c:v>
                </c:pt>
                <c:pt idx="14568">
                  <c:v>0.79700000000000004</c:v>
                </c:pt>
                <c:pt idx="14569">
                  <c:v>0.8</c:v>
                </c:pt>
                <c:pt idx="14570">
                  <c:v>0.79900000000000004</c:v>
                </c:pt>
                <c:pt idx="14571">
                  <c:v>0.79700000000000004</c:v>
                </c:pt>
                <c:pt idx="14572">
                  <c:v>0.79900000000000004</c:v>
                </c:pt>
                <c:pt idx="14573">
                  <c:v>0.79900000000000004</c:v>
                </c:pt>
                <c:pt idx="14574">
                  <c:v>0.79600000000000004</c:v>
                </c:pt>
                <c:pt idx="14575">
                  <c:v>0.79700000000000004</c:v>
                </c:pt>
                <c:pt idx="14576">
                  <c:v>0.79700000000000004</c:v>
                </c:pt>
                <c:pt idx="14577">
                  <c:v>0.8</c:v>
                </c:pt>
                <c:pt idx="14578">
                  <c:v>0.8</c:v>
                </c:pt>
                <c:pt idx="14579">
                  <c:v>0.8</c:v>
                </c:pt>
                <c:pt idx="14580">
                  <c:v>0.79900000000000004</c:v>
                </c:pt>
                <c:pt idx="14581">
                  <c:v>0.8</c:v>
                </c:pt>
                <c:pt idx="14582">
                  <c:v>0.79700000000000004</c:v>
                </c:pt>
                <c:pt idx="14583">
                  <c:v>0.79900000000000004</c:v>
                </c:pt>
                <c:pt idx="14584">
                  <c:v>0.79700000000000004</c:v>
                </c:pt>
                <c:pt idx="14585">
                  <c:v>0.79900000000000004</c:v>
                </c:pt>
                <c:pt idx="14586">
                  <c:v>0.8</c:v>
                </c:pt>
                <c:pt idx="14587">
                  <c:v>0.79900000000000004</c:v>
                </c:pt>
                <c:pt idx="14588">
                  <c:v>0.79900000000000004</c:v>
                </c:pt>
                <c:pt idx="14589">
                  <c:v>0.8</c:v>
                </c:pt>
                <c:pt idx="14590">
                  <c:v>0.79700000000000004</c:v>
                </c:pt>
                <c:pt idx="14591">
                  <c:v>0.79700000000000004</c:v>
                </c:pt>
                <c:pt idx="14592">
                  <c:v>0.8</c:v>
                </c:pt>
                <c:pt idx="14593">
                  <c:v>0.8</c:v>
                </c:pt>
                <c:pt idx="14594">
                  <c:v>0.80100000000000005</c:v>
                </c:pt>
                <c:pt idx="14595">
                  <c:v>0.8</c:v>
                </c:pt>
                <c:pt idx="14596">
                  <c:v>0.79900000000000004</c:v>
                </c:pt>
                <c:pt idx="14597">
                  <c:v>0.8</c:v>
                </c:pt>
                <c:pt idx="14598">
                  <c:v>0.8</c:v>
                </c:pt>
                <c:pt idx="14599">
                  <c:v>0.80100000000000005</c:v>
                </c:pt>
                <c:pt idx="14600">
                  <c:v>0.79900000000000004</c:v>
                </c:pt>
                <c:pt idx="14601">
                  <c:v>0.80200000000000005</c:v>
                </c:pt>
                <c:pt idx="14602">
                  <c:v>0.80100000000000005</c:v>
                </c:pt>
                <c:pt idx="14603">
                  <c:v>0.79900000000000004</c:v>
                </c:pt>
                <c:pt idx="14604">
                  <c:v>0.79900000000000004</c:v>
                </c:pt>
                <c:pt idx="14605">
                  <c:v>0.80100000000000005</c:v>
                </c:pt>
                <c:pt idx="14606">
                  <c:v>0.79600000000000004</c:v>
                </c:pt>
                <c:pt idx="14607">
                  <c:v>0.80200000000000005</c:v>
                </c:pt>
                <c:pt idx="14608">
                  <c:v>0.80200000000000005</c:v>
                </c:pt>
                <c:pt idx="14609">
                  <c:v>0.80100000000000005</c:v>
                </c:pt>
                <c:pt idx="14610">
                  <c:v>0.8</c:v>
                </c:pt>
                <c:pt idx="14611">
                  <c:v>0.80100000000000005</c:v>
                </c:pt>
                <c:pt idx="14612">
                  <c:v>0.80100000000000005</c:v>
                </c:pt>
                <c:pt idx="14613">
                  <c:v>0.80100000000000005</c:v>
                </c:pt>
                <c:pt idx="14614">
                  <c:v>0.80100000000000005</c:v>
                </c:pt>
                <c:pt idx="14615">
                  <c:v>0.8</c:v>
                </c:pt>
                <c:pt idx="14616">
                  <c:v>0.8</c:v>
                </c:pt>
                <c:pt idx="14617">
                  <c:v>0.8</c:v>
                </c:pt>
                <c:pt idx="14618">
                  <c:v>0.8</c:v>
                </c:pt>
                <c:pt idx="14619">
                  <c:v>0.8</c:v>
                </c:pt>
                <c:pt idx="14620">
                  <c:v>0.80100000000000005</c:v>
                </c:pt>
                <c:pt idx="14621">
                  <c:v>0.8</c:v>
                </c:pt>
                <c:pt idx="14622">
                  <c:v>0.79900000000000004</c:v>
                </c:pt>
                <c:pt idx="14623">
                  <c:v>0.80200000000000005</c:v>
                </c:pt>
                <c:pt idx="14624">
                  <c:v>0.80200000000000005</c:v>
                </c:pt>
                <c:pt idx="14625">
                  <c:v>0.80100000000000005</c:v>
                </c:pt>
                <c:pt idx="14626">
                  <c:v>0.80100000000000005</c:v>
                </c:pt>
                <c:pt idx="14627">
                  <c:v>0.80100000000000005</c:v>
                </c:pt>
                <c:pt idx="14628">
                  <c:v>0.80400000000000005</c:v>
                </c:pt>
                <c:pt idx="14629">
                  <c:v>0.8</c:v>
                </c:pt>
                <c:pt idx="14630">
                  <c:v>0.80200000000000005</c:v>
                </c:pt>
                <c:pt idx="14631">
                  <c:v>0.80100000000000005</c:v>
                </c:pt>
                <c:pt idx="14632">
                  <c:v>0.80100000000000005</c:v>
                </c:pt>
                <c:pt idx="14633">
                  <c:v>0.8</c:v>
                </c:pt>
                <c:pt idx="14634">
                  <c:v>0.80200000000000005</c:v>
                </c:pt>
                <c:pt idx="14635">
                  <c:v>0.8</c:v>
                </c:pt>
                <c:pt idx="14636">
                  <c:v>0.8</c:v>
                </c:pt>
                <c:pt idx="14637">
                  <c:v>0.80200000000000005</c:v>
                </c:pt>
                <c:pt idx="14638">
                  <c:v>0.80200000000000005</c:v>
                </c:pt>
                <c:pt idx="14639">
                  <c:v>0.80200000000000005</c:v>
                </c:pt>
                <c:pt idx="14640">
                  <c:v>0.80400000000000005</c:v>
                </c:pt>
                <c:pt idx="14641">
                  <c:v>0.80200000000000005</c:v>
                </c:pt>
                <c:pt idx="14642">
                  <c:v>0.80400000000000005</c:v>
                </c:pt>
                <c:pt idx="14643">
                  <c:v>0.80200000000000005</c:v>
                </c:pt>
                <c:pt idx="14644">
                  <c:v>0.80400000000000005</c:v>
                </c:pt>
                <c:pt idx="14645">
                  <c:v>0.80200000000000005</c:v>
                </c:pt>
                <c:pt idx="14646">
                  <c:v>0.80200000000000005</c:v>
                </c:pt>
                <c:pt idx="14647">
                  <c:v>0.80200000000000005</c:v>
                </c:pt>
                <c:pt idx="14648">
                  <c:v>0.80200000000000005</c:v>
                </c:pt>
                <c:pt idx="14649">
                  <c:v>0.80200000000000005</c:v>
                </c:pt>
                <c:pt idx="14650">
                  <c:v>0.80200000000000005</c:v>
                </c:pt>
                <c:pt idx="14651">
                  <c:v>0.80200000000000005</c:v>
                </c:pt>
                <c:pt idx="14652">
                  <c:v>0.80100000000000005</c:v>
                </c:pt>
                <c:pt idx="14653">
                  <c:v>0.80200000000000005</c:v>
                </c:pt>
                <c:pt idx="14654">
                  <c:v>0.80400000000000005</c:v>
                </c:pt>
                <c:pt idx="14655">
                  <c:v>0.80400000000000005</c:v>
                </c:pt>
                <c:pt idx="14656">
                  <c:v>0.80200000000000005</c:v>
                </c:pt>
                <c:pt idx="14657">
                  <c:v>0.80200000000000005</c:v>
                </c:pt>
                <c:pt idx="14658">
                  <c:v>0.80400000000000005</c:v>
                </c:pt>
                <c:pt idx="14659">
                  <c:v>0.80200000000000005</c:v>
                </c:pt>
                <c:pt idx="14660">
                  <c:v>0.80400000000000005</c:v>
                </c:pt>
                <c:pt idx="14661">
                  <c:v>0.80500000000000005</c:v>
                </c:pt>
                <c:pt idx="14662">
                  <c:v>0.80200000000000005</c:v>
                </c:pt>
                <c:pt idx="14663">
                  <c:v>0.80200000000000005</c:v>
                </c:pt>
                <c:pt idx="14664">
                  <c:v>0.80400000000000005</c:v>
                </c:pt>
                <c:pt idx="14665">
                  <c:v>0.80400000000000005</c:v>
                </c:pt>
                <c:pt idx="14666">
                  <c:v>0.80100000000000005</c:v>
                </c:pt>
                <c:pt idx="14667">
                  <c:v>0.80500000000000005</c:v>
                </c:pt>
                <c:pt idx="14668">
                  <c:v>0.80200000000000005</c:v>
                </c:pt>
                <c:pt idx="14669">
                  <c:v>0.80400000000000005</c:v>
                </c:pt>
                <c:pt idx="14670">
                  <c:v>0.80600000000000005</c:v>
                </c:pt>
                <c:pt idx="14671">
                  <c:v>0.80200000000000005</c:v>
                </c:pt>
                <c:pt idx="14672">
                  <c:v>0.80500000000000005</c:v>
                </c:pt>
                <c:pt idx="14673">
                  <c:v>0.80200000000000005</c:v>
                </c:pt>
                <c:pt idx="14674">
                  <c:v>0.80400000000000005</c:v>
                </c:pt>
                <c:pt idx="14675">
                  <c:v>0.80200000000000005</c:v>
                </c:pt>
                <c:pt idx="14676">
                  <c:v>0.80200000000000005</c:v>
                </c:pt>
                <c:pt idx="14677">
                  <c:v>0.80200000000000005</c:v>
                </c:pt>
                <c:pt idx="14678">
                  <c:v>0.80400000000000005</c:v>
                </c:pt>
                <c:pt idx="14679">
                  <c:v>0.80400000000000005</c:v>
                </c:pt>
                <c:pt idx="14680">
                  <c:v>0.80200000000000005</c:v>
                </c:pt>
                <c:pt idx="14681">
                  <c:v>0.80200000000000005</c:v>
                </c:pt>
                <c:pt idx="14682">
                  <c:v>0.80400000000000005</c:v>
                </c:pt>
                <c:pt idx="14683">
                  <c:v>0.80200000000000005</c:v>
                </c:pt>
                <c:pt idx="14684">
                  <c:v>0.80500000000000005</c:v>
                </c:pt>
                <c:pt idx="14685">
                  <c:v>0.80700000000000005</c:v>
                </c:pt>
                <c:pt idx="14686">
                  <c:v>0.80400000000000005</c:v>
                </c:pt>
                <c:pt idx="14687">
                  <c:v>0.80500000000000005</c:v>
                </c:pt>
                <c:pt idx="14688">
                  <c:v>0.80500000000000005</c:v>
                </c:pt>
                <c:pt idx="14689">
                  <c:v>0.80400000000000005</c:v>
                </c:pt>
                <c:pt idx="14690">
                  <c:v>0.80200000000000005</c:v>
                </c:pt>
                <c:pt idx="14691">
                  <c:v>0.80400000000000005</c:v>
                </c:pt>
                <c:pt idx="14692">
                  <c:v>0.80400000000000005</c:v>
                </c:pt>
                <c:pt idx="14693">
                  <c:v>0.80400000000000005</c:v>
                </c:pt>
                <c:pt idx="14694">
                  <c:v>0.80400000000000005</c:v>
                </c:pt>
                <c:pt idx="14695">
                  <c:v>0.80400000000000005</c:v>
                </c:pt>
                <c:pt idx="14696">
                  <c:v>0.80200000000000005</c:v>
                </c:pt>
                <c:pt idx="14697">
                  <c:v>0.80400000000000005</c:v>
                </c:pt>
                <c:pt idx="14698">
                  <c:v>0.80400000000000005</c:v>
                </c:pt>
                <c:pt idx="14699">
                  <c:v>0.80500000000000005</c:v>
                </c:pt>
                <c:pt idx="14700">
                  <c:v>0.80400000000000005</c:v>
                </c:pt>
                <c:pt idx="14701">
                  <c:v>0.80200000000000005</c:v>
                </c:pt>
                <c:pt idx="14702">
                  <c:v>0.80500000000000005</c:v>
                </c:pt>
                <c:pt idx="14703">
                  <c:v>0.80400000000000005</c:v>
                </c:pt>
                <c:pt idx="14704">
                  <c:v>0.80400000000000005</c:v>
                </c:pt>
                <c:pt idx="14705">
                  <c:v>0.80400000000000005</c:v>
                </c:pt>
                <c:pt idx="14706">
                  <c:v>0.80600000000000005</c:v>
                </c:pt>
                <c:pt idx="14707">
                  <c:v>0.80200000000000005</c:v>
                </c:pt>
                <c:pt idx="14708">
                  <c:v>0.80500000000000005</c:v>
                </c:pt>
                <c:pt idx="14709">
                  <c:v>0.80400000000000005</c:v>
                </c:pt>
                <c:pt idx="14710">
                  <c:v>0.80500000000000005</c:v>
                </c:pt>
                <c:pt idx="14711">
                  <c:v>0.80400000000000005</c:v>
                </c:pt>
                <c:pt idx="14712">
                  <c:v>0.80500000000000005</c:v>
                </c:pt>
                <c:pt idx="14713">
                  <c:v>0.80500000000000005</c:v>
                </c:pt>
                <c:pt idx="14714">
                  <c:v>0.80500000000000005</c:v>
                </c:pt>
                <c:pt idx="14715">
                  <c:v>0.80500000000000005</c:v>
                </c:pt>
                <c:pt idx="14716">
                  <c:v>0.80500000000000005</c:v>
                </c:pt>
                <c:pt idx="14717">
                  <c:v>0.80500000000000005</c:v>
                </c:pt>
                <c:pt idx="14718">
                  <c:v>0.80500000000000005</c:v>
                </c:pt>
                <c:pt idx="14719">
                  <c:v>0.80500000000000005</c:v>
                </c:pt>
                <c:pt idx="14720">
                  <c:v>0.80600000000000005</c:v>
                </c:pt>
                <c:pt idx="14721">
                  <c:v>0.80600000000000005</c:v>
                </c:pt>
                <c:pt idx="14722">
                  <c:v>0.80500000000000005</c:v>
                </c:pt>
                <c:pt idx="14723">
                  <c:v>0.80500000000000005</c:v>
                </c:pt>
                <c:pt idx="14724">
                  <c:v>0.80200000000000005</c:v>
                </c:pt>
                <c:pt idx="14725">
                  <c:v>0.80500000000000005</c:v>
                </c:pt>
                <c:pt idx="14726">
                  <c:v>0.80500000000000005</c:v>
                </c:pt>
                <c:pt idx="14727">
                  <c:v>0.80400000000000005</c:v>
                </c:pt>
                <c:pt idx="14728">
                  <c:v>0.80600000000000005</c:v>
                </c:pt>
                <c:pt idx="14729">
                  <c:v>0.80600000000000005</c:v>
                </c:pt>
                <c:pt idx="14730">
                  <c:v>0.80500000000000005</c:v>
                </c:pt>
                <c:pt idx="14731">
                  <c:v>0.80600000000000005</c:v>
                </c:pt>
                <c:pt idx="14732">
                  <c:v>0.80600000000000005</c:v>
                </c:pt>
                <c:pt idx="14733">
                  <c:v>0.80600000000000005</c:v>
                </c:pt>
                <c:pt idx="14734">
                  <c:v>0.80500000000000005</c:v>
                </c:pt>
                <c:pt idx="14735">
                  <c:v>0.80700000000000005</c:v>
                </c:pt>
                <c:pt idx="14736">
                  <c:v>0.80400000000000005</c:v>
                </c:pt>
                <c:pt idx="14737">
                  <c:v>0.80600000000000005</c:v>
                </c:pt>
                <c:pt idx="14738">
                  <c:v>0.80600000000000005</c:v>
                </c:pt>
                <c:pt idx="14739">
                  <c:v>0.80400000000000005</c:v>
                </c:pt>
                <c:pt idx="14740">
                  <c:v>0.80600000000000005</c:v>
                </c:pt>
                <c:pt idx="14741">
                  <c:v>0.80500000000000005</c:v>
                </c:pt>
                <c:pt idx="14742">
                  <c:v>0.80500000000000005</c:v>
                </c:pt>
                <c:pt idx="14743">
                  <c:v>0.80200000000000005</c:v>
                </c:pt>
                <c:pt idx="14744">
                  <c:v>0.80500000000000005</c:v>
                </c:pt>
                <c:pt idx="14745">
                  <c:v>0.80500000000000005</c:v>
                </c:pt>
                <c:pt idx="14746">
                  <c:v>0.80600000000000005</c:v>
                </c:pt>
                <c:pt idx="14747">
                  <c:v>0.80500000000000005</c:v>
                </c:pt>
                <c:pt idx="14748">
                  <c:v>0.80600000000000005</c:v>
                </c:pt>
                <c:pt idx="14749">
                  <c:v>0.80500000000000005</c:v>
                </c:pt>
                <c:pt idx="14750">
                  <c:v>0.80400000000000005</c:v>
                </c:pt>
                <c:pt idx="14751">
                  <c:v>0.80500000000000005</c:v>
                </c:pt>
                <c:pt idx="14752">
                  <c:v>0.80500000000000005</c:v>
                </c:pt>
                <c:pt idx="14753">
                  <c:v>0.80500000000000005</c:v>
                </c:pt>
                <c:pt idx="14754">
                  <c:v>0.80500000000000005</c:v>
                </c:pt>
                <c:pt idx="14755">
                  <c:v>0.80500000000000005</c:v>
                </c:pt>
                <c:pt idx="14756">
                  <c:v>0.80500000000000005</c:v>
                </c:pt>
                <c:pt idx="14757">
                  <c:v>0.80600000000000005</c:v>
                </c:pt>
                <c:pt idx="14758">
                  <c:v>0.80600000000000005</c:v>
                </c:pt>
                <c:pt idx="14759">
                  <c:v>0.80500000000000005</c:v>
                </c:pt>
                <c:pt idx="14760">
                  <c:v>0.80500000000000005</c:v>
                </c:pt>
                <c:pt idx="14761">
                  <c:v>0.80400000000000005</c:v>
                </c:pt>
                <c:pt idx="14762">
                  <c:v>0.80600000000000005</c:v>
                </c:pt>
                <c:pt idx="14763">
                  <c:v>0.80900000000000005</c:v>
                </c:pt>
                <c:pt idx="14764">
                  <c:v>0.80700000000000005</c:v>
                </c:pt>
                <c:pt idx="14765">
                  <c:v>0.80700000000000005</c:v>
                </c:pt>
                <c:pt idx="14766">
                  <c:v>0.80700000000000005</c:v>
                </c:pt>
                <c:pt idx="14767">
                  <c:v>0.80500000000000005</c:v>
                </c:pt>
                <c:pt idx="14768">
                  <c:v>0.80600000000000005</c:v>
                </c:pt>
                <c:pt idx="14769">
                  <c:v>0.80600000000000005</c:v>
                </c:pt>
                <c:pt idx="14770">
                  <c:v>0.80700000000000005</c:v>
                </c:pt>
                <c:pt idx="14771">
                  <c:v>0.80600000000000005</c:v>
                </c:pt>
                <c:pt idx="14772">
                  <c:v>0.80500000000000005</c:v>
                </c:pt>
                <c:pt idx="14773">
                  <c:v>0.80600000000000005</c:v>
                </c:pt>
                <c:pt idx="14774">
                  <c:v>0.80700000000000005</c:v>
                </c:pt>
                <c:pt idx="14775">
                  <c:v>0.80500000000000005</c:v>
                </c:pt>
                <c:pt idx="14776">
                  <c:v>0.80600000000000005</c:v>
                </c:pt>
                <c:pt idx="14777">
                  <c:v>0.80600000000000005</c:v>
                </c:pt>
                <c:pt idx="14778">
                  <c:v>0.80600000000000005</c:v>
                </c:pt>
                <c:pt idx="14779">
                  <c:v>0.80600000000000005</c:v>
                </c:pt>
                <c:pt idx="14780">
                  <c:v>0.80900000000000005</c:v>
                </c:pt>
                <c:pt idx="14781">
                  <c:v>0.80700000000000005</c:v>
                </c:pt>
                <c:pt idx="14782">
                  <c:v>0.80700000000000005</c:v>
                </c:pt>
                <c:pt idx="14783">
                  <c:v>0.80600000000000005</c:v>
                </c:pt>
                <c:pt idx="14784">
                  <c:v>0.80700000000000005</c:v>
                </c:pt>
                <c:pt idx="14785">
                  <c:v>0.80700000000000005</c:v>
                </c:pt>
                <c:pt idx="14786">
                  <c:v>0.80900000000000005</c:v>
                </c:pt>
                <c:pt idx="14787">
                  <c:v>0.80500000000000005</c:v>
                </c:pt>
                <c:pt idx="14788">
                  <c:v>0.80600000000000005</c:v>
                </c:pt>
                <c:pt idx="14789">
                  <c:v>0.80700000000000005</c:v>
                </c:pt>
                <c:pt idx="14790">
                  <c:v>0.80500000000000005</c:v>
                </c:pt>
                <c:pt idx="14791">
                  <c:v>0.80600000000000005</c:v>
                </c:pt>
                <c:pt idx="14792">
                  <c:v>0.80700000000000005</c:v>
                </c:pt>
                <c:pt idx="14793">
                  <c:v>0.80600000000000005</c:v>
                </c:pt>
                <c:pt idx="14794">
                  <c:v>0.80700000000000005</c:v>
                </c:pt>
                <c:pt idx="14795">
                  <c:v>0.80600000000000005</c:v>
                </c:pt>
                <c:pt idx="14796">
                  <c:v>0.80700000000000005</c:v>
                </c:pt>
                <c:pt idx="14797">
                  <c:v>0.80500000000000005</c:v>
                </c:pt>
                <c:pt idx="14798">
                  <c:v>0.80600000000000005</c:v>
                </c:pt>
                <c:pt idx="14799">
                  <c:v>0.80600000000000005</c:v>
                </c:pt>
                <c:pt idx="14800">
                  <c:v>0.81</c:v>
                </c:pt>
                <c:pt idx="14801">
                  <c:v>0.80600000000000005</c:v>
                </c:pt>
                <c:pt idx="14802">
                  <c:v>0.80900000000000005</c:v>
                </c:pt>
                <c:pt idx="14803">
                  <c:v>0.80700000000000005</c:v>
                </c:pt>
                <c:pt idx="14804">
                  <c:v>0.80700000000000005</c:v>
                </c:pt>
                <c:pt idx="14805">
                  <c:v>0.80700000000000005</c:v>
                </c:pt>
                <c:pt idx="14806">
                  <c:v>0.80900000000000005</c:v>
                </c:pt>
                <c:pt idx="14807">
                  <c:v>0.80700000000000005</c:v>
                </c:pt>
                <c:pt idx="14808">
                  <c:v>0.80700000000000005</c:v>
                </c:pt>
                <c:pt idx="14809">
                  <c:v>0.80700000000000005</c:v>
                </c:pt>
                <c:pt idx="14810">
                  <c:v>0.80900000000000005</c:v>
                </c:pt>
                <c:pt idx="14811">
                  <c:v>0.80600000000000005</c:v>
                </c:pt>
                <c:pt idx="14812">
                  <c:v>0.80600000000000005</c:v>
                </c:pt>
                <c:pt idx="14813">
                  <c:v>0.80600000000000005</c:v>
                </c:pt>
                <c:pt idx="14814">
                  <c:v>0.80700000000000005</c:v>
                </c:pt>
                <c:pt idx="14815">
                  <c:v>0.80500000000000005</c:v>
                </c:pt>
                <c:pt idx="14816">
                  <c:v>0.80700000000000005</c:v>
                </c:pt>
                <c:pt idx="14817">
                  <c:v>0.80900000000000005</c:v>
                </c:pt>
                <c:pt idx="14818">
                  <c:v>0.80700000000000005</c:v>
                </c:pt>
                <c:pt idx="14819">
                  <c:v>0.80900000000000005</c:v>
                </c:pt>
                <c:pt idx="14820">
                  <c:v>0.80700000000000005</c:v>
                </c:pt>
                <c:pt idx="14821">
                  <c:v>0.80700000000000005</c:v>
                </c:pt>
                <c:pt idx="14822">
                  <c:v>0.80900000000000005</c:v>
                </c:pt>
                <c:pt idx="14823">
                  <c:v>0.80600000000000005</c:v>
                </c:pt>
                <c:pt idx="14824">
                  <c:v>0.80700000000000005</c:v>
                </c:pt>
                <c:pt idx="14825">
                  <c:v>0.80700000000000005</c:v>
                </c:pt>
                <c:pt idx="14826">
                  <c:v>0.81</c:v>
                </c:pt>
                <c:pt idx="14827">
                  <c:v>0.81</c:v>
                </c:pt>
                <c:pt idx="14828">
                  <c:v>0.80700000000000005</c:v>
                </c:pt>
                <c:pt idx="14829">
                  <c:v>0.80700000000000005</c:v>
                </c:pt>
                <c:pt idx="14830">
                  <c:v>0.80600000000000005</c:v>
                </c:pt>
                <c:pt idx="14831">
                  <c:v>0.80700000000000005</c:v>
                </c:pt>
                <c:pt idx="14832">
                  <c:v>0.80900000000000005</c:v>
                </c:pt>
                <c:pt idx="14833">
                  <c:v>0.80700000000000005</c:v>
                </c:pt>
                <c:pt idx="14834">
                  <c:v>0.80900000000000005</c:v>
                </c:pt>
                <c:pt idx="14835">
                  <c:v>0.80900000000000005</c:v>
                </c:pt>
                <c:pt idx="14836">
                  <c:v>0.80700000000000005</c:v>
                </c:pt>
                <c:pt idx="14837">
                  <c:v>0.80900000000000005</c:v>
                </c:pt>
                <c:pt idx="14838">
                  <c:v>0.80900000000000005</c:v>
                </c:pt>
                <c:pt idx="14839">
                  <c:v>0.80700000000000005</c:v>
                </c:pt>
                <c:pt idx="14840">
                  <c:v>0.80700000000000005</c:v>
                </c:pt>
                <c:pt idx="14841">
                  <c:v>0.81</c:v>
                </c:pt>
                <c:pt idx="14842">
                  <c:v>0.81</c:v>
                </c:pt>
                <c:pt idx="14843">
                  <c:v>0.80900000000000005</c:v>
                </c:pt>
                <c:pt idx="14844">
                  <c:v>0.80700000000000005</c:v>
                </c:pt>
                <c:pt idx="14845">
                  <c:v>0.80700000000000005</c:v>
                </c:pt>
                <c:pt idx="14846">
                  <c:v>0.80900000000000005</c:v>
                </c:pt>
                <c:pt idx="14847">
                  <c:v>0.80900000000000005</c:v>
                </c:pt>
                <c:pt idx="14848">
                  <c:v>0.80700000000000005</c:v>
                </c:pt>
                <c:pt idx="14849">
                  <c:v>0.81100000000000005</c:v>
                </c:pt>
                <c:pt idx="14850">
                  <c:v>0.80900000000000005</c:v>
                </c:pt>
                <c:pt idx="14851">
                  <c:v>0.81</c:v>
                </c:pt>
                <c:pt idx="14852">
                  <c:v>0.81</c:v>
                </c:pt>
                <c:pt idx="14853">
                  <c:v>0.80900000000000005</c:v>
                </c:pt>
                <c:pt idx="14854">
                  <c:v>0.81</c:v>
                </c:pt>
                <c:pt idx="14855">
                  <c:v>0.80900000000000005</c:v>
                </c:pt>
                <c:pt idx="14856">
                  <c:v>0.80700000000000005</c:v>
                </c:pt>
                <c:pt idx="14857">
                  <c:v>0.81</c:v>
                </c:pt>
                <c:pt idx="14858">
                  <c:v>0.81</c:v>
                </c:pt>
                <c:pt idx="14859">
                  <c:v>0.80900000000000005</c:v>
                </c:pt>
                <c:pt idx="14860">
                  <c:v>0.80700000000000005</c:v>
                </c:pt>
                <c:pt idx="14861">
                  <c:v>0.80700000000000005</c:v>
                </c:pt>
                <c:pt idx="14862">
                  <c:v>0.80700000000000005</c:v>
                </c:pt>
                <c:pt idx="14863">
                  <c:v>0.80700000000000005</c:v>
                </c:pt>
                <c:pt idx="14864">
                  <c:v>0.80600000000000005</c:v>
                </c:pt>
                <c:pt idx="14865">
                  <c:v>0.80700000000000005</c:v>
                </c:pt>
                <c:pt idx="14866">
                  <c:v>0.80700000000000005</c:v>
                </c:pt>
                <c:pt idx="14867">
                  <c:v>0.80900000000000005</c:v>
                </c:pt>
                <c:pt idx="14868">
                  <c:v>0.80900000000000005</c:v>
                </c:pt>
                <c:pt idx="14869">
                  <c:v>0.85499999999999998</c:v>
                </c:pt>
                <c:pt idx="14870">
                  <c:v>1.0089999999999999</c:v>
                </c:pt>
                <c:pt idx="14871">
                  <c:v>1.0589999999999999</c:v>
                </c:pt>
                <c:pt idx="14872">
                  <c:v>1.103</c:v>
                </c:pt>
                <c:pt idx="14873">
                  <c:v>1.1359999999999999</c:v>
                </c:pt>
                <c:pt idx="14874">
                  <c:v>1.109</c:v>
                </c:pt>
                <c:pt idx="14875">
                  <c:v>0.86299999999999999</c:v>
                </c:pt>
                <c:pt idx="14876">
                  <c:v>0.83099999999999996</c:v>
                </c:pt>
                <c:pt idx="14877">
                  <c:v>0.82099999999999995</c:v>
                </c:pt>
                <c:pt idx="14878">
                  <c:v>0.81499999999999995</c:v>
                </c:pt>
                <c:pt idx="14879">
                  <c:v>0.81299999999999994</c:v>
                </c:pt>
                <c:pt idx="14880">
                  <c:v>0.81</c:v>
                </c:pt>
                <c:pt idx="14881">
                  <c:v>0.80700000000000005</c:v>
                </c:pt>
                <c:pt idx="14882">
                  <c:v>0.80700000000000005</c:v>
                </c:pt>
                <c:pt idx="14883">
                  <c:v>0.80900000000000005</c:v>
                </c:pt>
                <c:pt idx="14884">
                  <c:v>0.80700000000000005</c:v>
                </c:pt>
                <c:pt idx="14885">
                  <c:v>0.80600000000000005</c:v>
                </c:pt>
                <c:pt idx="14886">
                  <c:v>0.80500000000000005</c:v>
                </c:pt>
                <c:pt idx="14887">
                  <c:v>0.80600000000000005</c:v>
                </c:pt>
                <c:pt idx="14888">
                  <c:v>0.80600000000000005</c:v>
                </c:pt>
                <c:pt idx="14889">
                  <c:v>0.80600000000000005</c:v>
                </c:pt>
                <c:pt idx="14890">
                  <c:v>0.80500000000000005</c:v>
                </c:pt>
                <c:pt idx="14891">
                  <c:v>0.80500000000000005</c:v>
                </c:pt>
                <c:pt idx="14892">
                  <c:v>0.80700000000000005</c:v>
                </c:pt>
                <c:pt idx="14893">
                  <c:v>0.80400000000000005</c:v>
                </c:pt>
                <c:pt idx="14894">
                  <c:v>0.80400000000000005</c:v>
                </c:pt>
                <c:pt idx="14895">
                  <c:v>0.80500000000000005</c:v>
                </c:pt>
                <c:pt idx="14896">
                  <c:v>0.80600000000000005</c:v>
                </c:pt>
                <c:pt idx="14897">
                  <c:v>0.80200000000000005</c:v>
                </c:pt>
                <c:pt idx="14898">
                  <c:v>0.80500000000000005</c:v>
                </c:pt>
                <c:pt idx="14899">
                  <c:v>0.80500000000000005</c:v>
                </c:pt>
                <c:pt idx="14900">
                  <c:v>0.80500000000000005</c:v>
                </c:pt>
                <c:pt idx="14901">
                  <c:v>0.80400000000000005</c:v>
                </c:pt>
                <c:pt idx="14902">
                  <c:v>0.80500000000000005</c:v>
                </c:pt>
                <c:pt idx="14903">
                  <c:v>0.80500000000000005</c:v>
                </c:pt>
                <c:pt idx="14904">
                  <c:v>0.80600000000000005</c:v>
                </c:pt>
                <c:pt idx="14905">
                  <c:v>0.80500000000000005</c:v>
                </c:pt>
                <c:pt idx="14906">
                  <c:v>0.80600000000000005</c:v>
                </c:pt>
                <c:pt idx="14907">
                  <c:v>0.80500000000000005</c:v>
                </c:pt>
                <c:pt idx="14908">
                  <c:v>0.80500000000000005</c:v>
                </c:pt>
                <c:pt idx="14909">
                  <c:v>0.80500000000000005</c:v>
                </c:pt>
                <c:pt idx="14910">
                  <c:v>0.80500000000000005</c:v>
                </c:pt>
                <c:pt idx="14911">
                  <c:v>0.80700000000000005</c:v>
                </c:pt>
                <c:pt idx="14912">
                  <c:v>0.80600000000000005</c:v>
                </c:pt>
                <c:pt idx="14913">
                  <c:v>0.80700000000000005</c:v>
                </c:pt>
                <c:pt idx="14914">
                  <c:v>0.80500000000000005</c:v>
                </c:pt>
                <c:pt idx="14915">
                  <c:v>0.80400000000000005</c:v>
                </c:pt>
                <c:pt idx="14916">
                  <c:v>0.80500000000000005</c:v>
                </c:pt>
                <c:pt idx="14917">
                  <c:v>0.80700000000000005</c:v>
                </c:pt>
                <c:pt idx="14918">
                  <c:v>0.80700000000000005</c:v>
                </c:pt>
                <c:pt idx="14919">
                  <c:v>0.80600000000000005</c:v>
                </c:pt>
                <c:pt idx="14920">
                  <c:v>0.80700000000000005</c:v>
                </c:pt>
                <c:pt idx="14921">
                  <c:v>0.80500000000000005</c:v>
                </c:pt>
                <c:pt idx="14922">
                  <c:v>0.80500000000000005</c:v>
                </c:pt>
                <c:pt idx="14923">
                  <c:v>0.80600000000000005</c:v>
                </c:pt>
                <c:pt idx="14924">
                  <c:v>0.80700000000000005</c:v>
                </c:pt>
                <c:pt idx="14925">
                  <c:v>0.80600000000000005</c:v>
                </c:pt>
                <c:pt idx="14926">
                  <c:v>0.80700000000000005</c:v>
                </c:pt>
                <c:pt idx="14927">
                  <c:v>0.80500000000000005</c:v>
                </c:pt>
                <c:pt idx="14928">
                  <c:v>0.80600000000000005</c:v>
                </c:pt>
                <c:pt idx="14929">
                  <c:v>0.80600000000000005</c:v>
                </c:pt>
                <c:pt idx="14930">
                  <c:v>0.80500000000000005</c:v>
                </c:pt>
                <c:pt idx="14931">
                  <c:v>0.80500000000000005</c:v>
                </c:pt>
                <c:pt idx="14932">
                  <c:v>0.80500000000000005</c:v>
                </c:pt>
                <c:pt idx="14933">
                  <c:v>0.80700000000000005</c:v>
                </c:pt>
                <c:pt idx="14934">
                  <c:v>0.80500000000000005</c:v>
                </c:pt>
                <c:pt idx="14935">
                  <c:v>0.80500000000000005</c:v>
                </c:pt>
                <c:pt idx="14936">
                  <c:v>0.80500000000000005</c:v>
                </c:pt>
                <c:pt idx="14937">
                  <c:v>0.80900000000000005</c:v>
                </c:pt>
                <c:pt idx="14938">
                  <c:v>0.80500000000000005</c:v>
                </c:pt>
                <c:pt idx="14939">
                  <c:v>0.80700000000000005</c:v>
                </c:pt>
                <c:pt idx="14940">
                  <c:v>0.80900000000000005</c:v>
                </c:pt>
                <c:pt idx="14941">
                  <c:v>0.80900000000000005</c:v>
                </c:pt>
                <c:pt idx="14942">
                  <c:v>0.80900000000000005</c:v>
                </c:pt>
                <c:pt idx="14943">
                  <c:v>0.80700000000000005</c:v>
                </c:pt>
                <c:pt idx="14944">
                  <c:v>0.80600000000000005</c:v>
                </c:pt>
                <c:pt idx="14945">
                  <c:v>0.80700000000000005</c:v>
                </c:pt>
                <c:pt idx="14946">
                  <c:v>0.80700000000000005</c:v>
                </c:pt>
                <c:pt idx="14947">
                  <c:v>0.80700000000000005</c:v>
                </c:pt>
                <c:pt idx="14948">
                  <c:v>0.80700000000000005</c:v>
                </c:pt>
                <c:pt idx="14949">
                  <c:v>0.80700000000000005</c:v>
                </c:pt>
                <c:pt idx="14950">
                  <c:v>0.80700000000000005</c:v>
                </c:pt>
                <c:pt idx="14951">
                  <c:v>0.80700000000000005</c:v>
                </c:pt>
                <c:pt idx="14952">
                  <c:v>0.80700000000000005</c:v>
                </c:pt>
                <c:pt idx="14953">
                  <c:v>0.80900000000000005</c:v>
                </c:pt>
                <c:pt idx="14954">
                  <c:v>0.80700000000000005</c:v>
                </c:pt>
                <c:pt idx="14955">
                  <c:v>0.80900000000000005</c:v>
                </c:pt>
                <c:pt idx="14956">
                  <c:v>0.80900000000000005</c:v>
                </c:pt>
                <c:pt idx="14957">
                  <c:v>0.80900000000000005</c:v>
                </c:pt>
                <c:pt idx="14958">
                  <c:v>0.80900000000000005</c:v>
                </c:pt>
                <c:pt idx="14959">
                  <c:v>0.80900000000000005</c:v>
                </c:pt>
                <c:pt idx="14960">
                  <c:v>0.81100000000000005</c:v>
                </c:pt>
                <c:pt idx="14961">
                  <c:v>0.80700000000000005</c:v>
                </c:pt>
                <c:pt idx="14962">
                  <c:v>0.80700000000000005</c:v>
                </c:pt>
                <c:pt idx="14963">
                  <c:v>0.80900000000000005</c:v>
                </c:pt>
                <c:pt idx="14964">
                  <c:v>0.80600000000000005</c:v>
                </c:pt>
                <c:pt idx="14965">
                  <c:v>0.80600000000000005</c:v>
                </c:pt>
                <c:pt idx="14966">
                  <c:v>0.80700000000000005</c:v>
                </c:pt>
                <c:pt idx="14967">
                  <c:v>0.81</c:v>
                </c:pt>
                <c:pt idx="14968">
                  <c:v>0.81</c:v>
                </c:pt>
                <c:pt idx="14969">
                  <c:v>0.80900000000000005</c:v>
                </c:pt>
                <c:pt idx="14970">
                  <c:v>0.81</c:v>
                </c:pt>
                <c:pt idx="14971">
                  <c:v>0.81100000000000005</c:v>
                </c:pt>
                <c:pt idx="14972">
                  <c:v>0.81</c:v>
                </c:pt>
                <c:pt idx="14973">
                  <c:v>0.80700000000000005</c:v>
                </c:pt>
                <c:pt idx="14974">
                  <c:v>0.80900000000000005</c:v>
                </c:pt>
                <c:pt idx="14975">
                  <c:v>0.81</c:v>
                </c:pt>
                <c:pt idx="14976">
                  <c:v>0.80900000000000005</c:v>
                </c:pt>
                <c:pt idx="14977">
                  <c:v>0.80900000000000005</c:v>
                </c:pt>
                <c:pt idx="14978">
                  <c:v>0.80700000000000005</c:v>
                </c:pt>
                <c:pt idx="14979">
                  <c:v>0.80700000000000005</c:v>
                </c:pt>
                <c:pt idx="14980">
                  <c:v>0.81</c:v>
                </c:pt>
                <c:pt idx="14981">
                  <c:v>0.80700000000000005</c:v>
                </c:pt>
                <c:pt idx="14982">
                  <c:v>0.81</c:v>
                </c:pt>
                <c:pt idx="14983">
                  <c:v>0.81</c:v>
                </c:pt>
                <c:pt idx="14984">
                  <c:v>0.81</c:v>
                </c:pt>
                <c:pt idx="14985">
                  <c:v>0.80900000000000005</c:v>
                </c:pt>
                <c:pt idx="14986">
                  <c:v>0.80900000000000005</c:v>
                </c:pt>
                <c:pt idx="14987">
                  <c:v>0.80900000000000005</c:v>
                </c:pt>
                <c:pt idx="14988">
                  <c:v>0.80700000000000005</c:v>
                </c:pt>
                <c:pt idx="14989">
                  <c:v>0.80900000000000005</c:v>
                </c:pt>
                <c:pt idx="14990">
                  <c:v>0.81</c:v>
                </c:pt>
                <c:pt idx="14991">
                  <c:v>0.80900000000000005</c:v>
                </c:pt>
                <c:pt idx="14992">
                  <c:v>0.81100000000000005</c:v>
                </c:pt>
                <c:pt idx="14993">
                  <c:v>0.80900000000000005</c:v>
                </c:pt>
                <c:pt idx="14994">
                  <c:v>0.81</c:v>
                </c:pt>
                <c:pt idx="14995">
                  <c:v>0.80900000000000005</c:v>
                </c:pt>
                <c:pt idx="14996">
                  <c:v>0.80900000000000005</c:v>
                </c:pt>
                <c:pt idx="14997">
                  <c:v>0.80900000000000005</c:v>
                </c:pt>
                <c:pt idx="14998">
                  <c:v>0.81</c:v>
                </c:pt>
                <c:pt idx="14999">
                  <c:v>0.81299999999999994</c:v>
                </c:pt>
                <c:pt idx="15000">
                  <c:v>0.81</c:v>
                </c:pt>
                <c:pt idx="15001">
                  <c:v>0.81</c:v>
                </c:pt>
                <c:pt idx="15002">
                  <c:v>0.80900000000000005</c:v>
                </c:pt>
                <c:pt idx="15003">
                  <c:v>0.80900000000000005</c:v>
                </c:pt>
                <c:pt idx="15004">
                  <c:v>0.81100000000000005</c:v>
                </c:pt>
                <c:pt idx="15005">
                  <c:v>0.80900000000000005</c:v>
                </c:pt>
                <c:pt idx="15006">
                  <c:v>0.81</c:v>
                </c:pt>
                <c:pt idx="15007">
                  <c:v>0.81100000000000005</c:v>
                </c:pt>
                <c:pt idx="15008">
                  <c:v>0.81100000000000005</c:v>
                </c:pt>
                <c:pt idx="15009">
                  <c:v>0.80700000000000005</c:v>
                </c:pt>
                <c:pt idx="15010">
                  <c:v>0.80900000000000005</c:v>
                </c:pt>
                <c:pt idx="15011">
                  <c:v>0.80900000000000005</c:v>
                </c:pt>
                <c:pt idx="15012">
                  <c:v>0.81100000000000005</c:v>
                </c:pt>
                <c:pt idx="15013">
                  <c:v>0.80900000000000005</c:v>
                </c:pt>
                <c:pt idx="15014">
                  <c:v>0.81100000000000005</c:v>
                </c:pt>
                <c:pt idx="15015">
                  <c:v>0.81</c:v>
                </c:pt>
                <c:pt idx="15016">
                  <c:v>0.81100000000000005</c:v>
                </c:pt>
                <c:pt idx="15017">
                  <c:v>0.80900000000000005</c:v>
                </c:pt>
                <c:pt idx="15018">
                  <c:v>0.81100000000000005</c:v>
                </c:pt>
                <c:pt idx="15019">
                  <c:v>0.81299999999999994</c:v>
                </c:pt>
                <c:pt idx="15020">
                  <c:v>0.81</c:v>
                </c:pt>
                <c:pt idx="15021">
                  <c:v>0.81</c:v>
                </c:pt>
                <c:pt idx="15022">
                  <c:v>0.81</c:v>
                </c:pt>
                <c:pt idx="15023">
                  <c:v>0.81399999999999995</c:v>
                </c:pt>
                <c:pt idx="15024">
                  <c:v>0.81</c:v>
                </c:pt>
                <c:pt idx="15025">
                  <c:v>0.81100000000000005</c:v>
                </c:pt>
                <c:pt idx="15026">
                  <c:v>0.81299999999999994</c:v>
                </c:pt>
                <c:pt idx="15027">
                  <c:v>0.81</c:v>
                </c:pt>
                <c:pt idx="15028">
                  <c:v>0.81100000000000005</c:v>
                </c:pt>
                <c:pt idx="15029">
                  <c:v>0.81100000000000005</c:v>
                </c:pt>
                <c:pt idx="15030">
                  <c:v>0.81100000000000005</c:v>
                </c:pt>
                <c:pt idx="15031">
                  <c:v>0.81100000000000005</c:v>
                </c:pt>
                <c:pt idx="15032">
                  <c:v>0.81399999999999995</c:v>
                </c:pt>
                <c:pt idx="15033">
                  <c:v>0.81100000000000005</c:v>
                </c:pt>
                <c:pt idx="15034">
                  <c:v>0.80900000000000005</c:v>
                </c:pt>
                <c:pt idx="15035">
                  <c:v>0.81100000000000005</c:v>
                </c:pt>
                <c:pt idx="15036">
                  <c:v>0.80900000000000005</c:v>
                </c:pt>
                <c:pt idx="15037">
                  <c:v>0.81100000000000005</c:v>
                </c:pt>
                <c:pt idx="15038">
                  <c:v>0.81</c:v>
                </c:pt>
                <c:pt idx="15039">
                  <c:v>0.81</c:v>
                </c:pt>
                <c:pt idx="15040">
                  <c:v>0.81</c:v>
                </c:pt>
                <c:pt idx="15041">
                  <c:v>0.81100000000000005</c:v>
                </c:pt>
                <c:pt idx="15042">
                  <c:v>0.81299999999999994</c:v>
                </c:pt>
                <c:pt idx="15043">
                  <c:v>0.81</c:v>
                </c:pt>
                <c:pt idx="15044">
                  <c:v>0.81</c:v>
                </c:pt>
                <c:pt idx="15045">
                  <c:v>0.81100000000000005</c:v>
                </c:pt>
                <c:pt idx="15046">
                  <c:v>0.81100000000000005</c:v>
                </c:pt>
                <c:pt idx="15047">
                  <c:v>0.81399999999999995</c:v>
                </c:pt>
                <c:pt idx="15048">
                  <c:v>0.81299999999999994</c:v>
                </c:pt>
                <c:pt idx="15049">
                  <c:v>0.81299999999999994</c:v>
                </c:pt>
                <c:pt idx="15050">
                  <c:v>0.81100000000000005</c:v>
                </c:pt>
                <c:pt idx="15051">
                  <c:v>0.81100000000000005</c:v>
                </c:pt>
                <c:pt idx="15052">
                  <c:v>0.81399999999999995</c:v>
                </c:pt>
                <c:pt idx="15053">
                  <c:v>0.81100000000000005</c:v>
                </c:pt>
                <c:pt idx="15054">
                  <c:v>0.81299999999999994</c:v>
                </c:pt>
                <c:pt idx="15055">
                  <c:v>0.81299999999999994</c:v>
                </c:pt>
                <c:pt idx="15056">
                  <c:v>0.81100000000000005</c:v>
                </c:pt>
                <c:pt idx="15057">
                  <c:v>0.81100000000000005</c:v>
                </c:pt>
                <c:pt idx="15058">
                  <c:v>0.81</c:v>
                </c:pt>
                <c:pt idx="15059">
                  <c:v>0.81299999999999994</c:v>
                </c:pt>
                <c:pt idx="15060">
                  <c:v>0.81499999999999995</c:v>
                </c:pt>
                <c:pt idx="15061">
                  <c:v>0.81100000000000005</c:v>
                </c:pt>
                <c:pt idx="15062">
                  <c:v>0.81299999999999994</c:v>
                </c:pt>
                <c:pt idx="15063">
                  <c:v>0.81299999999999994</c:v>
                </c:pt>
                <c:pt idx="15064">
                  <c:v>0.80900000000000005</c:v>
                </c:pt>
                <c:pt idx="15065">
                  <c:v>0.81100000000000005</c:v>
                </c:pt>
                <c:pt idx="15066">
                  <c:v>0.81</c:v>
                </c:pt>
                <c:pt idx="15067">
                  <c:v>0.81299999999999994</c:v>
                </c:pt>
                <c:pt idx="15068">
                  <c:v>0.81100000000000005</c:v>
                </c:pt>
                <c:pt idx="15069">
                  <c:v>0.81100000000000005</c:v>
                </c:pt>
                <c:pt idx="15070">
                  <c:v>0.81299999999999994</c:v>
                </c:pt>
                <c:pt idx="15071">
                  <c:v>0.81299999999999994</c:v>
                </c:pt>
                <c:pt idx="15072">
                  <c:v>0.81499999999999995</c:v>
                </c:pt>
                <c:pt idx="15073">
                  <c:v>0.81299999999999994</c:v>
                </c:pt>
                <c:pt idx="15074">
                  <c:v>0.81399999999999995</c:v>
                </c:pt>
                <c:pt idx="15075">
                  <c:v>0.81499999999999995</c:v>
                </c:pt>
                <c:pt idx="15076">
                  <c:v>0.81499999999999995</c:v>
                </c:pt>
                <c:pt idx="15077">
                  <c:v>0.81399999999999995</c:v>
                </c:pt>
                <c:pt idx="15078">
                  <c:v>0.81399999999999995</c:v>
                </c:pt>
                <c:pt idx="15079">
                  <c:v>0.81499999999999995</c:v>
                </c:pt>
                <c:pt idx="15080">
                  <c:v>0.81499999999999995</c:v>
                </c:pt>
                <c:pt idx="15081">
                  <c:v>0.81299999999999994</c:v>
                </c:pt>
                <c:pt idx="15082">
                  <c:v>0.81299999999999994</c:v>
                </c:pt>
                <c:pt idx="15083">
                  <c:v>0.81499999999999995</c:v>
                </c:pt>
                <c:pt idx="15084">
                  <c:v>0.81599999999999995</c:v>
                </c:pt>
                <c:pt idx="15085">
                  <c:v>0.81499999999999995</c:v>
                </c:pt>
                <c:pt idx="15086">
                  <c:v>0.81799999999999995</c:v>
                </c:pt>
                <c:pt idx="15087">
                  <c:v>0.81799999999999995</c:v>
                </c:pt>
                <c:pt idx="15088">
                  <c:v>0.81499999999999995</c:v>
                </c:pt>
                <c:pt idx="15089">
                  <c:v>0.81599999999999995</c:v>
                </c:pt>
                <c:pt idx="15090">
                  <c:v>0.81599999999999995</c:v>
                </c:pt>
                <c:pt idx="15091">
                  <c:v>0.81399999999999995</c:v>
                </c:pt>
                <c:pt idx="15092">
                  <c:v>0.81499999999999995</c:v>
                </c:pt>
                <c:pt idx="15093">
                  <c:v>0.81399999999999995</c:v>
                </c:pt>
                <c:pt idx="15094">
                  <c:v>0.81299999999999994</c:v>
                </c:pt>
                <c:pt idx="15095">
                  <c:v>0.81299999999999994</c:v>
                </c:pt>
                <c:pt idx="15096">
                  <c:v>0.81299999999999994</c:v>
                </c:pt>
                <c:pt idx="15097">
                  <c:v>0.81299999999999994</c:v>
                </c:pt>
                <c:pt idx="15098">
                  <c:v>0.81299999999999994</c:v>
                </c:pt>
                <c:pt idx="15099">
                  <c:v>0.81299999999999994</c:v>
                </c:pt>
                <c:pt idx="15100">
                  <c:v>0.81299999999999994</c:v>
                </c:pt>
                <c:pt idx="15101">
                  <c:v>0.81399999999999995</c:v>
                </c:pt>
                <c:pt idx="15102">
                  <c:v>0.81399999999999995</c:v>
                </c:pt>
                <c:pt idx="15103">
                  <c:v>0.81499999999999995</c:v>
                </c:pt>
                <c:pt idx="15104">
                  <c:v>0.81299999999999994</c:v>
                </c:pt>
                <c:pt idx="15105">
                  <c:v>0.81399999999999995</c:v>
                </c:pt>
                <c:pt idx="15106">
                  <c:v>0.81399999999999995</c:v>
                </c:pt>
                <c:pt idx="15107">
                  <c:v>0.81499999999999995</c:v>
                </c:pt>
                <c:pt idx="15108">
                  <c:v>0.81299999999999994</c:v>
                </c:pt>
                <c:pt idx="15109">
                  <c:v>0.81499999999999995</c:v>
                </c:pt>
                <c:pt idx="15110">
                  <c:v>0.81299999999999994</c:v>
                </c:pt>
                <c:pt idx="15111">
                  <c:v>0.81100000000000005</c:v>
                </c:pt>
                <c:pt idx="15112">
                  <c:v>0.81100000000000005</c:v>
                </c:pt>
                <c:pt idx="15113">
                  <c:v>0.81499999999999995</c:v>
                </c:pt>
                <c:pt idx="15114">
                  <c:v>0.81100000000000005</c:v>
                </c:pt>
                <c:pt idx="15115">
                  <c:v>0.81499999999999995</c:v>
                </c:pt>
                <c:pt idx="15116">
                  <c:v>0.81299999999999994</c:v>
                </c:pt>
                <c:pt idx="15117">
                  <c:v>0.81499999999999995</c:v>
                </c:pt>
                <c:pt idx="15118">
                  <c:v>0.81299999999999994</c:v>
                </c:pt>
                <c:pt idx="15119">
                  <c:v>0.81499999999999995</c:v>
                </c:pt>
                <c:pt idx="15120">
                  <c:v>0.81399999999999995</c:v>
                </c:pt>
                <c:pt idx="15121">
                  <c:v>0.81499999999999995</c:v>
                </c:pt>
                <c:pt idx="15122">
                  <c:v>0.81399999999999995</c:v>
                </c:pt>
                <c:pt idx="15123">
                  <c:v>0.81399999999999995</c:v>
                </c:pt>
                <c:pt idx="15124">
                  <c:v>0.81100000000000005</c:v>
                </c:pt>
                <c:pt idx="15125">
                  <c:v>0.81299999999999994</c:v>
                </c:pt>
                <c:pt idx="15126">
                  <c:v>0.81100000000000005</c:v>
                </c:pt>
                <c:pt idx="15127">
                  <c:v>0.81299999999999994</c:v>
                </c:pt>
                <c:pt idx="15128">
                  <c:v>0.81499999999999995</c:v>
                </c:pt>
                <c:pt idx="15129">
                  <c:v>0.81499999999999995</c:v>
                </c:pt>
                <c:pt idx="15130">
                  <c:v>0.81399999999999995</c:v>
                </c:pt>
                <c:pt idx="15131">
                  <c:v>0.81399999999999995</c:v>
                </c:pt>
                <c:pt idx="15132">
                  <c:v>0.81399999999999995</c:v>
                </c:pt>
                <c:pt idx="15133">
                  <c:v>0.81499999999999995</c:v>
                </c:pt>
                <c:pt idx="15134">
                  <c:v>0.81399999999999995</c:v>
                </c:pt>
                <c:pt idx="15135">
                  <c:v>0.81499999999999995</c:v>
                </c:pt>
                <c:pt idx="15136">
                  <c:v>0.81399999999999995</c:v>
                </c:pt>
                <c:pt idx="15137">
                  <c:v>0.81499999999999995</c:v>
                </c:pt>
                <c:pt idx="15138">
                  <c:v>0.81299999999999994</c:v>
                </c:pt>
                <c:pt idx="15139">
                  <c:v>0.81299999999999994</c:v>
                </c:pt>
                <c:pt idx="15140">
                  <c:v>0.81499999999999995</c:v>
                </c:pt>
                <c:pt idx="15141">
                  <c:v>0.81399999999999995</c:v>
                </c:pt>
                <c:pt idx="15142">
                  <c:v>0.81399999999999995</c:v>
                </c:pt>
                <c:pt idx="15143">
                  <c:v>0.81299999999999994</c:v>
                </c:pt>
                <c:pt idx="15144">
                  <c:v>0.81499999999999995</c:v>
                </c:pt>
                <c:pt idx="15145">
                  <c:v>0.81399999999999995</c:v>
                </c:pt>
                <c:pt idx="15146">
                  <c:v>0.81499999999999995</c:v>
                </c:pt>
                <c:pt idx="15147">
                  <c:v>0.81499999999999995</c:v>
                </c:pt>
                <c:pt idx="15148">
                  <c:v>0.81599999999999995</c:v>
                </c:pt>
                <c:pt idx="15149">
                  <c:v>0.81499999999999995</c:v>
                </c:pt>
                <c:pt idx="15150">
                  <c:v>0.81499999999999995</c:v>
                </c:pt>
                <c:pt idx="15151">
                  <c:v>0.81499999999999995</c:v>
                </c:pt>
                <c:pt idx="15152">
                  <c:v>0.81499999999999995</c:v>
                </c:pt>
                <c:pt idx="15153">
                  <c:v>0.81399999999999995</c:v>
                </c:pt>
                <c:pt idx="15154">
                  <c:v>0.81499999999999995</c:v>
                </c:pt>
                <c:pt idx="15155">
                  <c:v>0.81499999999999995</c:v>
                </c:pt>
                <c:pt idx="15156">
                  <c:v>0.81599999999999995</c:v>
                </c:pt>
                <c:pt idx="15157">
                  <c:v>0.81499999999999995</c:v>
                </c:pt>
                <c:pt idx="15158">
                  <c:v>0.81399999999999995</c:v>
                </c:pt>
                <c:pt idx="15159">
                  <c:v>0.81299999999999994</c:v>
                </c:pt>
                <c:pt idx="15160">
                  <c:v>0.81299999999999994</c:v>
                </c:pt>
                <c:pt idx="15161">
                  <c:v>0.81499999999999995</c:v>
                </c:pt>
                <c:pt idx="15162">
                  <c:v>0.81399999999999995</c:v>
                </c:pt>
                <c:pt idx="15163">
                  <c:v>0.81499999999999995</c:v>
                </c:pt>
                <c:pt idx="15164">
                  <c:v>0.81499999999999995</c:v>
                </c:pt>
                <c:pt idx="15165">
                  <c:v>0.81499999999999995</c:v>
                </c:pt>
                <c:pt idx="15166">
                  <c:v>0.81599999999999995</c:v>
                </c:pt>
                <c:pt idx="15167">
                  <c:v>0.81499999999999995</c:v>
                </c:pt>
                <c:pt idx="15168">
                  <c:v>0.81399999999999995</c:v>
                </c:pt>
                <c:pt idx="15169">
                  <c:v>0.81399999999999995</c:v>
                </c:pt>
                <c:pt idx="15170">
                  <c:v>0.81399999999999995</c:v>
                </c:pt>
                <c:pt idx="15171">
                  <c:v>0.81499999999999995</c:v>
                </c:pt>
                <c:pt idx="15172">
                  <c:v>0.81499999999999995</c:v>
                </c:pt>
                <c:pt idx="15173">
                  <c:v>0.81499999999999995</c:v>
                </c:pt>
                <c:pt idx="15174">
                  <c:v>0.81399999999999995</c:v>
                </c:pt>
                <c:pt idx="15175">
                  <c:v>0.81399999999999995</c:v>
                </c:pt>
                <c:pt idx="15176">
                  <c:v>0.81499999999999995</c:v>
                </c:pt>
                <c:pt idx="15177">
                  <c:v>0.81499999999999995</c:v>
                </c:pt>
                <c:pt idx="15178">
                  <c:v>0.81599999999999995</c:v>
                </c:pt>
                <c:pt idx="15179">
                  <c:v>0.81599999999999995</c:v>
                </c:pt>
                <c:pt idx="15180">
                  <c:v>0.81499999999999995</c:v>
                </c:pt>
                <c:pt idx="15181">
                  <c:v>0.81599999999999995</c:v>
                </c:pt>
                <c:pt idx="15182">
                  <c:v>0.81499999999999995</c:v>
                </c:pt>
                <c:pt idx="15183">
                  <c:v>0.81799999999999995</c:v>
                </c:pt>
                <c:pt idx="15184">
                  <c:v>0.81599999999999995</c:v>
                </c:pt>
                <c:pt idx="15185">
                  <c:v>0.81499999999999995</c:v>
                </c:pt>
                <c:pt idx="15186">
                  <c:v>0.81499999999999995</c:v>
                </c:pt>
                <c:pt idx="15187">
                  <c:v>0.81399999999999995</c:v>
                </c:pt>
                <c:pt idx="15188">
                  <c:v>0.81100000000000005</c:v>
                </c:pt>
                <c:pt idx="15189">
                  <c:v>0.81799999999999995</c:v>
                </c:pt>
                <c:pt idx="15190">
                  <c:v>0.81499999999999995</c:v>
                </c:pt>
                <c:pt idx="15191">
                  <c:v>0.81399999999999995</c:v>
                </c:pt>
                <c:pt idx="15192">
                  <c:v>0.81399999999999995</c:v>
                </c:pt>
                <c:pt idx="15193">
                  <c:v>0.81599999999999995</c:v>
                </c:pt>
                <c:pt idx="15194">
                  <c:v>0.81399999999999995</c:v>
                </c:pt>
                <c:pt idx="15195">
                  <c:v>0.81499999999999995</c:v>
                </c:pt>
                <c:pt idx="15196">
                  <c:v>0.81499999999999995</c:v>
                </c:pt>
                <c:pt idx="15197">
                  <c:v>0.81599999999999995</c:v>
                </c:pt>
                <c:pt idx="15198">
                  <c:v>0.81599999999999995</c:v>
                </c:pt>
                <c:pt idx="15199">
                  <c:v>0.81499999999999995</c:v>
                </c:pt>
                <c:pt idx="15200">
                  <c:v>0.81599999999999995</c:v>
                </c:pt>
                <c:pt idx="15201">
                  <c:v>0.81599999999999995</c:v>
                </c:pt>
                <c:pt idx="15202">
                  <c:v>0.81499999999999995</c:v>
                </c:pt>
                <c:pt idx="15203">
                  <c:v>0.99299999999999999</c:v>
                </c:pt>
                <c:pt idx="15204">
                  <c:v>1.0489999999999999</c:v>
                </c:pt>
                <c:pt idx="15205">
                  <c:v>1.0940000000000001</c:v>
                </c:pt>
                <c:pt idx="15206">
                  <c:v>1.1399999999999999</c:v>
                </c:pt>
                <c:pt idx="15207">
                  <c:v>1.163</c:v>
                </c:pt>
                <c:pt idx="15208">
                  <c:v>0.92100000000000004</c:v>
                </c:pt>
                <c:pt idx="15209">
                  <c:v>0.84899999999999998</c:v>
                </c:pt>
                <c:pt idx="15210">
                  <c:v>0.83299999999999996</c:v>
                </c:pt>
                <c:pt idx="15211">
                  <c:v>0.82399999999999995</c:v>
                </c:pt>
                <c:pt idx="15212">
                  <c:v>0.82</c:v>
                </c:pt>
                <c:pt idx="15213">
                  <c:v>0.81799999999999995</c:v>
                </c:pt>
                <c:pt idx="15214">
                  <c:v>0.81599999999999995</c:v>
                </c:pt>
                <c:pt idx="15215">
                  <c:v>0.81599999999999995</c:v>
                </c:pt>
                <c:pt idx="15216">
                  <c:v>0.81399999999999995</c:v>
                </c:pt>
                <c:pt idx="15217">
                  <c:v>0.81399999999999995</c:v>
                </c:pt>
                <c:pt idx="15218">
                  <c:v>0.81499999999999995</c:v>
                </c:pt>
                <c:pt idx="15219">
                  <c:v>0.81399999999999995</c:v>
                </c:pt>
                <c:pt idx="15220">
                  <c:v>0.81</c:v>
                </c:pt>
                <c:pt idx="15221">
                  <c:v>0.81100000000000005</c:v>
                </c:pt>
                <c:pt idx="15222">
                  <c:v>0.81100000000000005</c:v>
                </c:pt>
                <c:pt idx="15223">
                  <c:v>0.81</c:v>
                </c:pt>
                <c:pt idx="15224">
                  <c:v>0.81</c:v>
                </c:pt>
                <c:pt idx="15225">
                  <c:v>0.81100000000000005</c:v>
                </c:pt>
                <c:pt idx="15226">
                  <c:v>0.81100000000000005</c:v>
                </c:pt>
                <c:pt idx="15227">
                  <c:v>0.80900000000000005</c:v>
                </c:pt>
                <c:pt idx="15228">
                  <c:v>0.81299999999999994</c:v>
                </c:pt>
                <c:pt idx="15229">
                  <c:v>0.81</c:v>
                </c:pt>
                <c:pt idx="15230">
                  <c:v>0.81299999999999994</c:v>
                </c:pt>
                <c:pt idx="15231">
                  <c:v>0.81</c:v>
                </c:pt>
                <c:pt idx="15232">
                  <c:v>0.81100000000000005</c:v>
                </c:pt>
                <c:pt idx="15233">
                  <c:v>0.81</c:v>
                </c:pt>
                <c:pt idx="15234">
                  <c:v>0.81100000000000005</c:v>
                </c:pt>
                <c:pt idx="15235">
                  <c:v>0.81399999999999995</c:v>
                </c:pt>
                <c:pt idx="15236">
                  <c:v>0.81100000000000005</c:v>
                </c:pt>
                <c:pt idx="15237">
                  <c:v>0.81100000000000005</c:v>
                </c:pt>
                <c:pt idx="15238">
                  <c:v>0.81100000000000005</c:v>
                </c:pt>
                <c:pt idx="15239">
                  <c:v>0.81299999999999994</c:v>
                </c:pt>
                <c:pt idx="15240">
                  <c:v>0.81100000000000005</c:v>
                </c:pt>
                <c:pt idx="15241">
                  <c:v>0.81399999999999995</c:v>
                </c:pt>
                <c:pt idx="15242">
                  <c:v>0.81100000000000005</c:v>
                </c:pt>
                <c:pt idx="15243">
                  <c:v>0.81299999999999994</c:v>
                </c:pt>
                <c:pt idx="15244">
                  <c:v>0.81</c:v>
                </c:pt>
                <c:pt idx="15245">
                  <c:v>0.81</c:v>
                </c:pt>
                <c:pt idx="15246">
                  <c:v>0.81100000000000005</c:v>
                </c:pt>
                <c:pt idx="15247">
                  <c:v>0.81</c:v>
                </c:pt>
                <c:pt idx="15248">
                  <c:v>0.81299999999999994</c:v>
                </c:pt>
                <c:pt idx="15249">
                  <c:v>0.81100000000000005</c:v>
                </c:pt>
                <c:pt idx="15250">
                  <c:v>0.81</c:v>
                </c:pt>
                <c:pt idx="15251">
                  <c:v>0.81299999999999994</c:v>
                </c:pt>
                <c:pt idx="15252">
                  <c:v>0.81299999999999994</c:v>
                </c:pt>
                <c:pt idx="15253">
                  <c:v>0.81299999999999994</c:v>
                </c:pt>
                <c:pt idx="15254">
                  <c:v>0.81299999999999994</c:v>
                </c:pt>
                <c:pt idx="15255">
                  <c:v>0.81299999999999994</c:v>
                </c:pt>
                <c:pt idx="15256">
                  <c:v>0.81299999999999994</c:v>
                </c:pt>
                <c:pt idx="15257">
                  <c:v>0.81299999999999994</c:v>
                </c:pt>
                <c:pt idx="15258">
                  <c:v>0.81299999999999994</c:v>
                </c:pt>
                <c:pt idx="15259">
                  <c:v>0.81399999999999995</c:v>
                </c:pt>
                <c:pt idx="15260">
                  <c:v>0.81100000000000005</c:v>
                </c:pt>
                <c:pt idx="15261">
                  <c:v>0.81100000000000005</c:v>
                </c:pt>
                <c:pt idx="15262">
                  <c:v>0.81</c:v>
                </c:pt>
                <c:pt idx="15263">
                  <c:v>0.81299999999999994</c:v>
                </c:pt>
                <c:pt idx="15264">
                  <c:v>0.81299999999999994</c:v>
                </c:pt>
                <c:pt idx="15265">
                  <c:v>0.81299999999999994</c:v>
                </c:pt>
                <c:pt idx="15266">
                  <c:v>0.81299999999999994</c:v>
                </c:pt>
                <c:pt idx="15267">
                  <c:v>0.81399999999999995</c:v>
                </c:pt>
                <c:pt idx="15268">
                  <c:v>0.81100000000000005</c:v>
                </c:pt>
                <c:pt idx="15269">
                  <c:v>0.81399999999999995</c:v>
                </c:pt>
                <c:pt idx="15270">
                  <c:v>0.81499999999999995</c:v>
                </c:pt>
                <c:pt idx="15271">
                  <c:v>0.81399999999999995</c:v>
                </c:pt>
                <c:pt idx="15272">
                  <c:v>0.81499999999999995</c:v>
                </c:pt>
                <c:pt idx="15273">
                  <c:v>0.81399999999999995</c:v>
                </c:pt>
                <c:pt idx="15274">
                  <c:v>0.81399999999999995</c:v>
                </c:pt>
                <c:pt idx="15275">
                  <c:v>0.81399999999999995</c:v>
                </c:pt>
                <c:pt idx="15276">
                  <c:v>0.81299999999999994</c:v>
                </c:pt>
                <c:pt idx="15277">
                  <c:v>0.81499999999999995</c:v>
                </c:pt>
                <c:pt idx="15278">
                  <c:v>0.81399999999999995</c:v>
                </c:pt>
                <c:pt idx="15279">
                  <c:v>0.81399999999999995</c:v>
                </c:pt>
                <c:pt idx="15280">
                  <c:v>0.81399999999999995</c:v>
                </c:pt>
                <c:pt idx="15281">
                  <c:v>0.81399999999999995</c:v>
                </c:pt>
                <c:pt idx="15282">
                  <c:v>0.81399999999999995</c:v>
                </c:pt>
                <c:pt idx="15283">
                  <c:v>0.81399999999999995</c:v>
                </c:pt>
                <c:pt idx="15284">
                  <c:v>0.81599999999999995</c:v>
                </c:pt>
                <c:pt idx="15285">
                  <c:v>0.81399999999999995</c:v>
                </c:pt>
                <c:pt idx="15286">
                  <c:v>0.81399999999999995</c:v>
                </c:pt>
                <c:pt idx="15287">
                  <c:v>0.81399999999999995</c:v>
                </c:pt>
                <c:pt idx="15288">
                  <c:v>0.81499999999999995</c:v>
                </c:pt>
                <c:pt idx="15289">
                  <c:v>0.81399999999999995</c:v>
                </c:pt>
                <c:pt idx="15290">
                  <c:v>0.81399999999999995</c:v>
                </c:pt>
                <c:pt idx="15291">
                  <c:v>0.81499999999999995</c:v>
                </c:pt>
                <c:pt idx="15292">
                  <c:v>0.81399999999999995</c:v>
                </c:pt>
                <c:pt idx="15293">
                  <c:v>0.81499999999999995</c:v>
                </c:pt>
                <c:pt idx="15294">
                  <c:v>0.81499999999999995</c:v>
                </c:pt>
                <c:pt idx="15295">
                  <c:v>0.81399999999999995</c:v>
                </c:pt>
                <c:pt idx="15296">
                  <c:v>0.81399999999999995</c:v>
                </c:pt>
                <c:pt idx="15297">
                  <c:v>0.81799999999999995</c:v>
                </c:pt>
                <c:pt idx="15298">
                  <c:v>0.81499999999999995</c:v>
                </c:pt>
                <c:pt idx="15299">
                  <c:v>0.81499999999999995</c:v>
                </c:pt>
                <c:pt idx="15300">
                  <c:v>0.81499999999999995</c:v>
                </c:pt>
                <c:pt idx="15301">
                  <c:v>0.81499999999999995</c:v>
                </c:pt>
                <c:pt idx="15302">
                  <c:v>0.81399999999999995</c:v>
                </c:pt>
                <c:pt idx="15303">
                  <c:v>0.81499999999999995</c:v>
                </c:pt>
                <c:pt idx="15304">
                  <c:v>0.81399999999999995</c:v>
                </c:pt>
                <c:pt idx="15305">
                  <c:v>0.81399999999999995</c:v>
                </c:pt>
                <c:pt idx="15306">
                  <c:v>0.81399999999999995</c:v>
                </c:pt>
                <c:pt idx="15307">
                  <c:v>0.81499999999999995</c:v>
                </c:pt>
                <c:pt idx="15308">
                  <c:v>0.81599999999999995</c:v>
                </c:pt>
                <c:pt idx="15309">
                  <c:v>0.81299999999999994</c:v>
                </c:pt>
                <c:pt idx="15310">
                  <c:v>0.81499999999999995</c:v>
                </c:pt>
                <c:pt idx="15311">
                  <c:v>0.81399999999999995</c:v>
                </c:pt>
                <c:pt idx="15312">
                  <c:v>0.81499999999999995</c:v>
                </c:pt>
                <c:pt idx="15313">
                  <c:v>0.81799999999999995</c:v>
                </c:pt>
                <c:pt idx="15314">
                  <c:v>0.81499999999999995</c:v>
                </c:pt>
                <c:pt idx="15315">
                  <c:v>0.81399999999999995</c:v>
                </c:pt>
                <c:pt idx="15316">
                  <c:v>0.81499999999999995</c:v>
                </c:pt>
                <c:pt idx="15317">
                  <c:v>0.81599999999999995</c:v>
                </c:pt>
                <c:pt idx="15318">
                  <c:v>0.81599999999999995</c:v>
                </c:pt>
                <c:pt idx="15319">
                  <c:v>0.81599999999999995</c:v>
                </c:pt>
                <c:pt idx="15320">
                  <c:v>0.81299999999999994</c:v>
                </c:pt>
                <c:pt idx="15321">
                  <c:v>0.81599999999999995</c:v>
                </c:pt>
                <c:pt idx="15322">
                  <c:v>0.81499999999999995</c:v>
                </c:pt>
                <c:pt idx="15323">
                  <c:v>0.81499999999999995</c:v>
                </c:pt>
                <c:pt idx="15324">
                  <c:v>0.81499999999999995</c:v>
                </c:pt>
                <c:pt idx="15325">
                  <c:v>0.81599999999999995</c:v>
                </c:pt>
                <c:pt idx="15326">
                  <c:v>0.81399999999999995</c:v>
                </c:pt>
                <c:pt idx="15327">
                  <c:v>0.81499999999999995</c:v>
                </c:pt>
                <c:pt idx="15328">
                  <c:v>0.81499999999999995</c:v>
                </c:pt>
                <c:pt idx="15329">
                  <c:v>0.81499999999999995</c:v>
                </c:pt>
                <c:pt idx="15330">
                  <c:v>0.81599999999999995</c:v>
                </c:pt>
                <c:pt idx="15331">
                  <c:v>0.81799999999999995</c:v>
                </c:pt>
                <c:pt idx="15332">
                  <c:v>0.81599999999999995</c:v>
                </c:pt>
                <c:pt idx="15333">
                  <c:v>0.81799999999999995</c:v>
                </c:pt>
                <c:pt idx="15334">
                  <c:v>0.81499999999999995</c:v>
                </c:pt>
                <c:pt idx="15335">
                  <c:v>0.81799999999999995</c:v>
                </c:pt>
                <c:pt idx="15336">
                  <c:v>0.81499999999999995</c:v>
                </c:pt>
                <c:pt idx="15337">
                  <c:v>0.81399999999999995</c:v>
                </c:pt>
                <c:pt idx="15338">
                  <c:v>0.81399999999999995</c:v>
                </c:pt>
                <c:pt idx="15339">
                  <c:v>0.81499999999999995</c:v>
                </c:pt>
                <c:pt idx="15340">
                  <c:v>0.81499999999999995</c:v>
                </c:pt>
                <c:pt idx="15341">
                  <c:v>0.81599999999999995</c:v>
                </c:pt>
                <c:pt idx="15342">
                  <c:v>0.81599999999999995</c:v>
                </c:pt>
                <c:pt idx="15343">
                  <c:v>0.81599999999999995</c:v>
                </c:pt>
                <c:pt idx="15344">
                  <c:v>0.81599999999999995</c:v>
                </c:pt>
                <c:pt idx="15345">
                  <c:v>0.81499999999999995</c:v>
                </c:pt>
                <c:pt idx="15346">
                  <c:v>0.81499999999999995</c:v>
                </c:pt>
                <c:pt idx="15347">
                  <c:v>0.81499999999999995</c:v>
                </c:pt>
                <c:pt idx="15348">
                  <c:v>0.81499999999999995</c:v>
                </c:pt>
                <c:pt idx="15349">
                  <c:v>0.81599999999999995</c:v>
                </c:pt>
                <c:pt idx="15350">
                  <c:v>0.81599999999999995</c:v>
                </c:pt>
                <c:pt idx="15351">
                  <c:v>0.81599999999999995</c:v>
                </c:pt>
                <c:pt idx="15352">
                  <c:v>0.81599999999999995</c:v>
                </c:pt>
                <c:pt idx="15353">
                  <c:v>0.81599999999999995</c:v>
                </c:pt>
                <c:pt idx="15354">
                  <c:v>0.81499999999999995</c:v>
                </c:pt>
                <c:pt idx="15355">
                  <c:v>0.81599999999999995</c:v>
                </c:pt>
                <c:pt idx="15356">
                  <c:v>0.81799999999999995</c:v>
                </c:pt>
                <c:pt idx="15357">
                  <c:v>0.81599999999999995</c:v>
                </c:pt>
                <c:pt idx="15358">
                  <c:v>0.81799999999999995</c:v>
                </c:pt>
                <c:pt idx="15359">
                  <c:v>0.81799999999999995</c:v>
                </c:pt>
                <c:pt idx="15360">
                  <c:v>0.81599999999999995</c:v>
                </c:pt>
                <c:pt idx="15361">
                  <c:v>0.81799999999999995</c:v>
                </c:pt>
                <c:pt idx="15362">
                  <c:v>0.81899999999999995</c:v>
                </c:pt>
                <c:pt idx="15363">
                  <c:v>0.81799999999999995</c:v>
                </c:pt>
                <c:pt idx="15364">
                  <c:v>0.81499999999999995</c:v>
                </c:pt>
                <c:pt idx="15365">
                  <c:v>0.81599999999999995</c:v>
                </c:pt>
                <c:pt idx="15366">
                  <c:v>0.81499999999999995</c:v>
                </c:pt>
                <c:pt idx="15367">
                  <c:v>0.81599999999999995</c:v>
                </c:pt>
                <c:pt idx="15368">
                  <c:v>0.81499999999999995</c:v>
                </c:pt>
                <c:pt idx="15369">
                  <c:v>0.81599999999999995</c:v>
                </c:pt>
                <c:pt idx="15370">
                  <c:v>0.81799999999999995</c:v>
                </c:pt>
                <c:pt idx="15371">
                  <c:v>0.81799999999999995</c:v>
                </c:pt>
                <c:pt idx="15372">
                  <c:v>0.81799999999999995</c:v>
                </c:pt>
                <c:pt idx="15373">
                  <c:v>0.81799999999999995</c:v>
                </c:pt>
                <c:pt idx="15374">
                  <c:v>0.81799999999999995</c:v>
                </c:pt>
                <c:pt idx="15375">
                  <c:v>0.81799999999999995</c:v>
                </c:pt>
                <c:pt idx="15376">
                  <c:v>0.81799999999999995</c:v>
                </c:pt>
                <c:pt idx="15377">
                  <c:v>0.81799999999999995</c:v>
                </c:pt>
                <c:pt idx="15378">
                  <c:v>0.81599999999999995</c:v>
                </c:pt>
                <c:pt idx="15379">
                  <c:v>0.81799999999999995</c:v>
                </c:pt>
                <c:pt idx="15380">
                  <c:v>0.81899999999999995</c:v>
                </c:pt>
                <c:pt idx="15381">
                  <c:v>0.81799999999999995</c:v>
                </c:pt>
                <c:pt idx="15382">
                  <c:v>0.81899999999999995</c:v>
                </c:pt>
                <c:pt idx="15383">
                  <c:v>0.81499999999999995</c:v>
                </c:pt>
                <c:pt idx="15384">
                  <c:v>0.81899999999999995</c:v>
                </c:pt>
                <c:pt idx="15385">
                  <c:v>0.81599999999999995</c:v>
                </c:pt>
                <c:pt idx="15386">
                  <c:v>0.81899999999999995</c:v>
                </c:pt>
                <c:pt idx="15387">
                  <c:v>0.81599999999999995</c:v>
                </c:pt>
                <c:pt idx="15388">
                  <c:v>0.81799999999999995</c:v>
                </c:pt>
                <c:pt idx="15389">
                  <c:v>0.81899999999999995</c:v>
                </c:pt>
                <c:pt idx="15390">
                  <c:v>0.82</c:v>
                </c:pt>
                <c:pt idx="15391">
                  <c:v>0.81599999999999995</c:v>
                </c:pt>
                <c:pt idx="15392">
                  <c:v>0.81899999999999995</c:v>
                </c:pt>
                <c:pt idx="15393">
                  <c:v>0.81599999999999995</c:v>
                </c:pt>
                <c:pt idx="15394">
                  <c:v>0.81799999999999995</c:v>
                </c:pt>
                <c:pt idx="15395">
                  <c:v>0.81599999999999995</c:v>
                </c:pt>
                <c:pt idx="15396">
                  <c:v>0.81799999999999995</c:v>
                </c:pt>
                <c:pt idx="15397">
                  <c:v>0.81799999999999995</c:v>
                </c:pt>
                <c:pt idx="15398">
                  <c:v>0.81799999999999995</c:v>
                </c:pt>
                <c:pt idx="15399">
                  <c:v>0.81599999999999995</c:v>
                </c:pt>
                <c:pt idx="15400">
                  <c:v>0.81599999999999995</c:v>
                </c:pt>
                <c:pt idx="15401">
                  <c:v>0.81799999999999995</c:v>
                </c:pt>
                <c:pt idx="15402">
                  <c:v>0.81899999999999995</c:v>
                </c:pt>
                <c:pt idx="15403">
                  <c:v>0.81799999999999995</c:v>
                </c:pt>
                <c:pt idx="15404">
                  <c:v>0.81899999999999995</c:v>
                </c:pt>
                <c:pt idx="15405">
                  <c:v>0.81899999999999995</c:v>
                </c:pt>
                <c:pt idx="15406">
                  <c:v>0.81799999999999995</c:v>
                </c:pt>
                <c:pt idx="15407">
                  <c:v>0.81799999999999995</c:v>
                </c:pt>
                <c:pt idx="15408">
                  <c:v>0.81899999999999995</c:v>
                </c:pt>
                <c:pt idx="15409">
                  <c:v>0.81799999999999995</c:v>
                </c:pt>
                <c:pt idx="15410">
                  <c:v>0.81899999999999995</c:v>
                </c:pt>
                <c:pt idx="15411">
                  <c:v>0.81799999999999995</c:v>
                </c:pt>
                <c:pt idx="15412">
                  <c:v>0.81799999999999995</c:v>
                </c:pt>
                <c:pt idx="15413">
                  <c:v>0.81599999999999995</c:v>
                </c:pt>
                <c:pt idx="15414">
                  <c:v>0.81899999999999995</c:v>
                </c:pt>
                <c:pt idx="15415">
                  <c:v>0.81799999999999995</c:v>
                </c:pt>
                <c:pt idx="15416">
                  <c:v>0.81899999999999995</c:v>
                </c:pt>
                <c:pt idx="15417">
                  <c:v>0.81899999999999995</c:v>
                </c:pt>
                <c:pt idx="15418">
                  <c:v>0.81899999999999995</c:v>
                </c:pt>
                <c:pt idx="15419">
                  <c:v>0.81899999999999995</c:v>
                </c:pt>
                <c:pt idx="15420">
                  <c:v>0.81799999999999995</c:v>
                </c:pt>
                <c:pt idx="15421">
                  <c:v>0.81799999999999995</c:v>
                </c:pt>
                <c:pt idx="15422">
                  <c:v>0.81799999999999995</c:v>
                </c:pt>
                <c:pt idx="15423">
                  <c:v>0.82</c:v>
                </c:pt>
                <c:pt idx="15424">
                  <c:v>0.81599999999999995</c:v>
                </c:pt>
                <c:pt idx="15425">
                  <c:v>0.81799999999999995</c:v>
                </c:pt>
                <c:pt idx="15426">
                  <c:v>0.81799999999999995</c:v>
                </c:pt>
                <c:pt idx="15427">
                  <c:v>0.81799999999999995</c:v>
                </c:pt>
                <c:pt idx="15428">
                  <c:v>0.81799999999999995</c:v>
                </c:pt>
                <c:pt idx="15429">
                  <c:v>0.82</c:v>
                </c:pt>
                <c:pt idx="15430">
                  <c:v>0.81799999999999995</c:v>
                </c:pt>
                <c:pt idx="15431">
                  <c:v>0.81899999999999995</c:v>
                </c:pt>
                <c:pt idx="15432">
                  <c:v>0.81799999999999995</c:v>
                </c:pt>
                <c:pt idx="15433">
                  <c:v>0.82</c:v>
                </c:pt>
                <c:pt idx="15434">
                  <c:v>0.82099999999999995</c:v>
                </c:pt>
                <c:pt idx="15435">
                  <c:v>0.82</c:v>
                </c:pt>
                <c:pt idx="15436">
                  <c:v>0.81899999999999995</c:v>
                </c:pt>
                <c:pt idx="15437">
                  <c:v>0.81899999999999995</c:v>
                </c:pt>
                <c:pt idx="15438">
                  <c:v>0.81899999999999995</c:v>
                </c:pt>
                <c:pt idx="15439">
                  <c:v>0.81799999999999995</c:v>
                </c:pt>
                <c:pt idx="15440">
                  <c:v>0.82099999999999995</c:v>
                </c:pt>
                <c:pt idx="15441">
                  <c:v>0.81899999999999995</c:v>
                </c:pt>
                <c:pt idx="15442">
                  <c:v>0.81899999999999995</c:v>
                </c:pt>
                <c:pt idx="15443">
                  <c:v>0.81899999999999995</c:v>
                </c:pt>
                <c:pt idx="15444">
                  <c:v>0.81799999999999995</c:v>
                </c:pt>
                <c:pt idx="15445">
                  <c:v>0.82</c:v>
                </c:pt>
                <c:pt idx="15446">
                  <c:v>0.81799999999999995</c:v>
                </c:pt>
                <c:pt idx="15447">
                  <c:v>0.81799999999999995</c:v>
                </c:pt>
                <c:pt idx="15448">
                  <c:v>0.82099999999999995</c:v>
                </c:pt>
                <c:pt idx="15449">
                  <c:v>0.81899999999999995</c:v>
                </c:pt>
                <c:pt idx="15450">
                  <c:v>0.81899999999999995</c:v>
                </c:pt>
                <c:pt idx="15451">
                  <c:v>0.81799999999999995</c:v>
                </c:pt>
                <c:pt idx="15452">
                  <c:v>0.81799999999999995</c:v>
                </c:pt>
                <c:pt idx="15453">
                  <c:v>0.81799999999999995</c:v>
                </c:pt>
                <c:pt idx="15454">
                  <c:v>0.81899999999999995</c:v>
                </c:pt>
                <c:pt idx="15455">
                  <c:v>0.81799999999999995</c:v>
                </c:pt>
                <c:pt idx="15456">
                  <c:v>0.81799999999999995</c:v>
                </c:pt>
                <c:pt idx="15457">
                  <c:v>0.82</c:v>
                </c:pt>
                <c:pt idx="15458">
                  <c:v>0.81899999999999995</c:v>
                </c:pt>
                <c:pt idx="15459">
                  <c:v>0.81899999999999995</c:v>
                </c:pt>
                <c:pt idx="15460">
                  <c:v>0.81899999999999995</c:v>
                </c:pt>
                <c:pt idx="15461">
                  <c:v>0.81899999999999995</c:v>
                </c:pt>
                <c:pt idx="15462">
                  <c:v>0.82</c:v>
                </c:pt>
                <c:pt idx="15463">
                  <c:v>0.81899999999999995</c:v>
                </c:pt>
                <c:pt idx="15464">
                  <c:v>0.82</c:v>
                </c:pt>
                <c:pt idx="15465">
                  <c:v>0.82</c:v>
                </c:pt>
                <c:pt idx="15466">
                  <c:v>0.82</c:v>
                </c:pt>
                <c:pt idx="15467">
                  <c:v>0.82099999999999995</c:v>
                </c:pt>
                <c:pt idx="15468">
                  <c:v>0.81799999999999995</c:v>
                </c:pt>
                <c:pt idx="15469">
                  <c:v>0.81899999999999995</c:v>
                </c:pt>
                <c:pt idx="15470">
                  <c:v>0.82</c:v>
                </c:pt>
                <c:pt idx="15471">
                  <c:v>0.82099999999999995</c:v>
                </c:pt>
                <c:pt idx="15472">
                  <c:v>0.81799999999999995</c:v>
                </c:pt>
                <c:pt idx="15473">
                  <c:v>0.81799999999999995</c:v>
                </c:pt>
                <c:pt idx="15474">
                  <c:v>0.82</c:v>
                </c:pt>
                <c:pt idx="15475">
                  <c:v>0.82</c:v>
                </c:pt>
                <c:pt idx="15476">
                  <c:v>0.81799999999999995</c:v>
                </c:pt>
                <c:pt idx="15477">
                  <c:v>0.82</c:v>
                </c:pt>
                <c:pt idx="15478">
                  <c:v>0.82</c:v>
                </c:pt>
                <c:pt idx="15479">
                  <c:v>0.82299999999999995</c:v>
                </c:pt>
                <c:pt idx="15480">
                  <c:v>0.82299999999999995</c:v>
                </c:pt>
                <c:pt idx="15481">
                  <c:v>0.82</c:v>
                </c:pt>
                <c:pt idx="15482">
                  <c:v>0.81899999999999995</c:v>
                </c:pt>
                <c:pt idx="15483">
                  <c:v>0.82099999999999995</c:v>
                </c:pt>
                <c:pt idx="15484">
                  <c:v>0.82</c:v>
                </c:pt>
                <c:pt idx="15485">
                  <c:v>0.82</c:v>
                </c:pt>
                <c:pt idx="15486">
                  <c:v>0.82</c:v>
                </c:pt>
                <c:pt idx="15487">
                  <c:v>0.82</c:v>
                </c:pt>
                <c:pt idx="15488">
                  <c:v>0.82</c:v>
                </c:pt>
                <c:pt idx="15489">
                  <c:v>0.81899999999999995</c:v>
                </c:pt>
                <c:pt idx="15490">
                  <c:v>0.82099999999999995</c:v>
                </c:pt>
                <c:pt idx="15491">
                  <c:v>0.81899999999999995</c:v>
                </c:pt>
                <c:pt idx="15492">
                  <c:v>0.82</c:v>
                </c:pt>
                <c:pt idx="15493">
                  <c:v>0.82</c:v>
                </c:pt>
                <c:pt idx="15494">
                  <c:v>0.82099999999999995</c:v>
                </c:pt>
                <c:pt idx="15495">
                  <c:v>0.82099999999999995</c:v>
                </c:pt>
                <c:pt idx="15496">
                  <c:v>0.82</c:v>
                </c:pt>
                <c:pt idx="15497">
                  <c:v>0.82099999999999995</c:v>
                </c:pt>
                <c:pt idx="15498">
                  <c:v>0.82</c:v>
                </c:pt>
                <c:pt idx="15499">
                  <c:v>0.82099999999999995</c:v>
                </c:pt>
                <c:pt idx="15500">
                  <c:v>0.81899999999999995</c:v>
                </c:pt>
                <c:pt idx="15501">
                  <c:v>0.81799999999999995</c:v>
                </c:pt>
                <c:pt idx="15502">
                  <c:v>0.82</c:v>
                </c:pt>
                <c:pt idx="15503">
                  <c:v>0.81899999999999995</c:v>
                </c:pt>
                <c:pt idx="15504">
                  <c:v>0.81899999999999995</c:v>
                </c:pt>
                <c:pt idx="15505">
                  <c:v>0.82099999999999995</c:v>
                </c:pt>
                <c:pt idx="15506">
                  <c:v>0.82099999999999995</c:v>
                </c:pt>
                <c:pt idx="15507">
                  <c:v>0.82299999999999995</c:v>
                </c:pt>
                <c:pt idx="15508">
                  <c:v>0.82099999999999995</c:v>
                </c:pt>
                <c:pt idx="15509">
                  <c:v>0.82</c:v>
                </c:pt>
                <c:pt idx="15510">
                  <c:v>0.82</c:v>
                </c:pt>
                <c:pt idx="15511">
                  <c:v>0.82099999999999995</c:v>
                </c:pt>
                <c:pt idx="15512">
                  <c:v>0.82299999999999995</c:v>
                </c:pt>
                <c:pt idx="15513">
                  <c:v>0.81899999999999995</c:v>
                </c:pt>
                <c:pt idx="15514">
                  <c:v>0.81799999999999995</c:v>
                </c:pt>
                <c:pt idx="15515">
                  <c:v>0.82</c:v>
                </c:pt>
                <c:pt idx="15516">
                  <c:v>0.81899999999999995</c:v>
                </c:pt>
                <c:pt idx="15517">
                  <c:v>0.82099999999999995</c:v>
                </c:pt>
                <c:pt idx="15518">
                  <c:v>0.82</c:v>
                </c:pt>
                <c:pt idx="15519">
                  <c:v>0.82</c:v>
                </c:pt>
                <c:pt idx="15520">
                  <c:v>0.82</c:v>
                </c:pt>
                <c:pt idx="15521">
                  <c:v>0.82</c:v>
                </c:pt>
                <c:pt idx="15522">
                  <c:v>0.82099999999999995</c:v>
                </c:pt>
                <c:pt idx="15523">
                  <c:v>0.82299999999999995</c:v>
                </c:pt>
                <c:pt idx="15524">
                  <c:v>0.82099999999999995</c:v>
                </c:pt>
                <c:pt idx="15525">
                  <c:v>0.82099999999999995</c:v>
                </c:pt>
                <c:pt idx="15526">
                  <c:v>0.82</c:v>
                </c:pt>
                <c:pt idx="15527">
                  <c:v>0.82</c:v>
                </c:pt>
                <c:pt idx="15528">
                  <c:v>0.82</c:v>
                </c:pt>
                <c:pt idx="15529">
                  <c:v>0.82</c:v>
                </c:pt>
                <c:pt idx="15530">
                  <c:v>0.82</c:v>
                </c:pt>
                <c:pt idx="15531">
                  <c:v>0.82099999999999995</c:v>
                </c:pt>
                <c:pt idx="15532">
                  <c:v>0.82099999999999995</c:v>
                </c:pt>
                <c:pt idx="15533">
                  <c:v>0.82</c:v>
                </c:pt>
                <c:pt idx="15534">
                  <c:v>0.82</c:v>
                </c:pt>
                <c:pt idx="15535">
                  <c:v>1.0009999999999999</c:v>
                </c:pt>
                <c:pt idx="15536">
                  <c:v>1.06</c:v>
                </c:pt>
                <c:pt idx="15537">
                  <c:v>1.1100000000000001</c:v>
                </c:pt>
                <c:pt idx="15538">
                  <c:v>1.1559999999999999</c:v>
                </c:pt>
                <c:pt idx="15539">
                  <c:v>1.18</c:v>
                </c:pt>
                <c:pt idx="15540">
                  <c:v>0.93100000000000005</c:v>
                </c:pt>
                <c:pt idx="15541">
                  <c:v>0.85499999999999998</c:v>
                </c:pt>
                <c:pt idx="15542">
                  <c:v>0.84</c:v>
                </c:pt>
                <c:pt idx="15543">
                  <c:v>0.83099999999999996</c:v>
                </c:pt>
                <c:pt idx="15544">
                  <c:v>0.82599999999999996</c:v>
                </c:pt>
                <c:pt idx="15545">
                  <c:v>0.82499999999999996</c:v>
                </c:pt>
                <c:pt idx="15546">
                  <c:v>0.82299999999999995</c:v>
                </c:pt>
                <c:pt idx="15547">
                  <c:v>0.82</c:v>
                </c:pt>
                <c:pt idx="15548">
                  <c:v>0.82</c:v>
                </c:pt>
                <c:pt idx="15549">
                  <c:v>0.81799999999999995</c:v>
                </c:pt>
                <c:pt idx="15550">
                  <c:v>0.81899999999999995</c:v>
                </c:pt>
                <c:pt idx="15551">
                  <c:v>0.81799999999999995</c:v>
                </c:pt>
                <c:pt idx="15552">
                  <c:v>0.81799999999999995</c:v>
                </c:pt>
                <c:pt idx="15553">
                  <c:v>0.81799999999999995</c:v>
                </c:pt>
                <c:pt idx="15554">
                  <c:v>0.81899999999999995</c:v>
                </c:pt>
                <c:pt idx="15555">
                  <c:v>0.81799999999999995</c:v>
                </c:pt>
                <c:pt idx="15556">
                  <c:v>0.81599999999999995</c:v>
                </c:pt>
                <c:pt idx="15557">
                  <c:v>0.81499999999999995</c:v>
                </c:pt>
                <c:pt idx="15558">
                  <c:v>0.81799999999999995</c:v>
                </c:pt>
                <c:pt idx="15559">
                  <c:v>0.81499999999999995</c:v>
                </c:pt>
                <c:pt idx="15560">
                  <c:v>0.81799999999999995</c:v>
                </c:pt>
                <c:pt idx="15561">
                  <c:v>0.81499999999999995</c:v>
                </c:pt>
                <c:pt idx="15562">
                  <c:v>0.81799999999999995</c:v>
                </c:pt>
                <c:pt idx="15563">
                  <c:v>0.81599999999999995</c:v>
                </c:pt>
                <c:pt idx="15564">
                  <c:v>0.81799999999999995</c:v>
                </c:pt>
                <c:pt idx="15565">
                  <c:v>0.81899999999999995</c:v>
                </c:pt>
                <c:pt idx="15566">
                  <c:v>0.81799999999999995</c:v>
                </c:pt>
                <c:pt idx="15567">
                  <c:v>0.81599999999999995</c:v>
                </c:pt>
                <c:pt idx="15568">
                  <c:v>0.81799999999999995</c:v>
                </c:pt>
                <c:pt idx="15569">
                  <c:v>0.81599999999999995</c:v>
                </c:pt>
                <c:pt idx="15570">
                  <c:v>0.81899999999999995</c:v>
                </c:pt>
                <c:pt idx="15571">
                  <c:v>0.81799999999999995</c:v>
                </c:pt>
                <c:pt idx="15572">
                  <c:v>0.81799999999999995</c:v>
                </c:pt>
                <c:pt idx="15573">
                  <c:v>0.81599999999999995</c:v>
                </c:pt>
                <c:pt idx="15574">
                  <c:v>0.81599999999999995</c:v>
                </c:pt>
                <c:pt idx="15575">
                  <c:v>0.81599999999999995</c:v>
                </c:pt>
                <c:pt idx="15576">
                  <c:v>0.81499999999999995</c:v>
                </c:pt>
                <c:pt idx="15577">
                  <c:v>0.81599999999999995</c:v>
                </c:pt>
                <c:pt idx="15578">
                  <c:v>0.81499999999999995</c:v>
                </c:pt>
                <c:pt idx="15579">
                  <c:v>0.81599999999999995</c:v>
                </c:pt>
                <c:pt idx="15580">
                  <c:v>0.81599999999999995</c:v>
                </c:pt>
                <c:pt idx="15581">
                  <c:v>0.81499999999999995</c:v>
                </c:pt>
                <c:pt idx="15582">
                  <c:v>0.81899999999999995</c:v>
                </c:pt>
                <c:pt idx="15583">
                  <c:v>0.81899999999999995</c:v>
                </c:pt>
                <c:pt idx="15584">
                  <c:v>0.82</c:v>
                </c:pt>
                <c:pt idx="15585">
                  <c:v>0.81899999999999995</c:v>
                </c:pt>
                <c:pt idx="15586">
                  <c:v>0.81799999999999995</c:v>
                </c:pt>
                <c:pt idx="15587">
                  <c:v>0.81899999999999995</c:v>
                </c:pt>
                <c:pt idx="15588">
                  <c:v>0.82</c:v>
                </c:pt>
                <c:pt idx="15589">
                  <c:v>0.81799999999999995</c:v>
                </c:pt>
                <c:pt idx="15590">
                  <c:v>0.81799999999999995</c:v>
                </c:pt>
                <c:pt idx="15591">
                  <c:v>0.81799999999999995</c:v>
                </c:pt>
                <c:pt idx="15592">
                  <c:v>0.81799999999999995</c:v>
                </c:pt>
                <c:pt idx="15593">
                  <c:v>0.81599999999999995</c:v>
                </c:pt>
                <c:pt idx="15594">
                  <c:v>0.81799999999999995</c:v>
                </c:pt>
                <c:pt idx="15595">
                  <c:v>0.81599999999999995</c:v>
                </c:pt>
                <c:pt idx="15596">
                  <c:v>0.81899999999999995</c:v>
                </c:pt>
                <c:pt idx="15597">
                  <c:v>0.81899999999999995</c:v>
                </c:pt>
                <c:pt idx="15598">
                  <c:v>0.81799999999999995</c:v>
                </c:pt>
                <c:pt idx="15599">
                  <c:v>0.82</c:v>
                </c:pt>
                <c:pt idx="15600">
                  <c:v>0.81899999999999995</c:v>
                </c:pt>
                <c:pt idx="15601">
                  <c:v>0.81899999999999995</c:v>
                </c:pt>
                <c:pt idx="15602">
                  <c:v>0.82</c:v>
                </c:pt>
                <c:pt idx="15603">
                  <c:v>0.82</c:v>
                </c:pt>
                <c:pt idx="15604">
                  <c:v>0.82</c:v>
                </c:pt>
                <c:pt idx="15605">
                  <c:v>0.81899999999999995</c:v>
                </c:pt>
                <c:pt idx="15606">
                  <c:v>0.81799999999999995</c:v>
                </c:pt>
                <c:pt idx="15607">
                  <c:v>0.81799999999999995</c:v>
                </c:pt>
                <c:pt idx="15608">
                  <c:v>0.81899999999999995</c:v>
                </c:pt>
                <c:pt idx="15609">
                  <c:v>0.81899999999999995</c:v>
                </c:pt>
                <c:pt idx="15610">
                  <c:v>0.82</c:v>
                </c:pt>
                <c:pt idx="15611">
                  <c:v>0.81899999999999995</c:v>
                </c:pt>
                <c:pt idx="15612">
                  <c:v>0.81799999999999995</c:v>
                </c:pt>
                <c:pt idx="15613">
                  <c:v>0.81899999999999995</c:v>
                </c:pt>
                <c:pt idx="15614">
                  <c:v>0.82099999999999995</c:v>
                </c:pt>
                <c:pt idx="15615">
                  <c:v>0.82</c:v>
                </c:pt>
                <c:pt idx="15616">
                  <c:v>0.82299999999999995</c:v>
                </c:pt>
                <c:pt idx="15617">
                  <c:v>0.82</c:v>
                </c:pt>
                <c:pt idx="15618">
                  <c:v>0.81899999999999995</c:v>
                </c:pt>
                <c:pt idx="15619">
                  <c:v>0.81899999999999995</c:v>
                </c:pt>
                <c:pt idx="15620">
                  <c:v>0.81899999999999995</c:v>
                </c:pt>
                <c:pt idx="15621">
                  <c:v>0.81899999999999995</c:v>
                </c:pt>
                <c:pt idx="15622">
                  <c:v>0.81899999999999995</c:v>
                </c:pt>
                <c:pt idx="15623">
                  <c:v>0.81799999999999995</c:v>
                </c:pt>
                <c:pt idx="15624">
                  <c:v>0.82</c:v>
                </c:pt>
                <c:pt idx="15625">
                  <c:v>0.81899999999999995</c:v>
                </c:pt>
                <c:pt idx="15626">
                  <c:v>0.81799999999999995</c:v>
                </c:pt>
                <c:pt idx="15627">
                  <c:v>0.82099999999999995</c:v>
                </c:pt>
                <c:pt idx="15628">
                  <c:v>0.82099999999999995</c:v>
                </c:pt>
                <c:pt idx="15629">
                  <c:v>0.82</c:v>
                </c:pt>
                <c:pt idx="15630">
                  <c:v>0.82</c:v>
                </c:pt>
                <c:pt idx="15631">
                  <c:v>0.82099999999999995</c:v>
                </c:pt>
                <c:pt idx="15632">
                  <c:v>0.81899999999999995</c:v>
                </c:pt>
                <c:pt idx="15633">
                  <c:v>0.82</c:v>
                </c:pt>
                <c:pt idx="15634">
                  <c:v>0.82</c:v>
                </c:pt>
                <c:pt idx="15635">
                  <c:v>0.82</c:v>
                </c:pt>
                <c:pt idx="15636">
                  <c:v>0.82099999999999995</c:v>
                </c:pt>
                <c:pt idx="15637">
                  <c:v>0.81799999999999995</c:v>
                </c:pt>
                <c:pt idx="15638">
                  <c:v>0.81899999999999995</c:v>
                </c:pt>
                <c:pt idx="15639">
                  <c:v>0.82</c:v>
                </c:pt>
                <c:pt idx="15640">
                  <c:v>0.82</c:v>
                </c:pt>
                <c:pt idx="15641">
                  <c:v>0.82</c:v>
                </c:pt>
                <c:pt idx="15642">
                  <c:v>0.82</c:v>
                </c:pt>
                <c:pt idx="15643">
                  <c:v>0.82299999999999995</c:v>
                </c:pt>
                <c:pt idx="15644">
                  <c:v>0.82299999999999995</c:v>
                </c:pt>
                <c:pt idx="15645">
                  <c:v>0.82</c:v>
                </c:pt>
                <c:pt idx="15646">
                  <c:v>0.82099999999999995</c:v>
                </c:pt>
                <c:pt idx="15647">
                  <c:v>0.81799999999999995</c:v>
                </c:pt>
                <c:pt idx="15648">
                  <c:v>0.82</c:v>
                </c:pt>
                <c:pt idx="15649">
                  <c:v>0.81899999999999995</c:v>
                </c:pt>
                <c:pt idx="15650">
                  <c:v>0.82099999999999995</c:v>
                </c:pt>
                <c:pt idx="15651">
                  <c:v>0.82099999999999995</c:v>
                </c:pt>
                <c:pt idx="15652">
                  <c:v>0.82099999999999995</c:v>
                </c:pt>
                <c:pt idx="15653">
                  <c:v>0.82</c:v>
                </c:pt>
                <c:pt idx="15654">
                  <c:v>0.82</c:v>
                </c:pt>
                <c:pt idx="15655">
                  <c:v>0.81799999999999995</c:v>
                </c:pt>
                <c:pt idx="15656">
                  <c:v>0.82099999999999995</c:v>
                </c:pt>
                <c:pt idx="15657">
                  <c:v>0.81899999999999995</c:v>
                </c:pt>
                <c:pt idx="15658">
                  <c:v>0.82299999999999995</c:v>
                </c:pt>
                <c:pt idx="15659">
                  <c:v>0.82099999999999995</c:v>
                </c:pt>
                <c:pt idx="15660">
                  <c:v>0.82299999999999995</c:v>
                </c:pt>
                <c:pt idx="15661">
                  <c:v>0.82099999999999995</c:v>
                </c:pt>
                <c:pt idx="15662">
                  <c:v>0.82299999999999995</c:v>
                </c:pt>
                <c:pt idx="15663">
                  <c:v>0.82099999999999995</c:v>
                </c:pt>
                <c:pt idx="15664">
                  <c:v>0.82099999999999995</c:v>
                </c:pt>
                <c:pt idx="15665">
                  <c:v>0.82099999999999995</c:v>
                </c:pt>
                <c:pt idx="15666">
                  <c:v>0.82</c:v>
                </c:pt>
                <c:pt idx="15667">
                  <c:v>0.82</c:v>
                </c:pt>
                <c:pt idx="15668">
                  <c:v>0.82</c:v>
                </c:pt>
                <c:pt idx="15669">
                  <c:v>0.82</c:v>
                </c:pt>
                <c:pt idx="15670">
                  <c:v>0.82099999999999995</c:v>
                </c:pt>
                <c:pt idx="15671">
                  <c:v>0.81899999999999995</c:v>
                </c:pt>
                <c:pt idx="15672">
                  <c:v>0.82299999999999995</c:v>
                </c:pt>
                <c:pt idx="15673">
                  <c:v>0.82</c:v>
                </c:pt>
                <c:pt idx="15674">
                  <c:v>0.82299999999999995</c:v>
                </c:pt>
                <c:pt idx="15675">
                  <c:v>0.82099999999999995</c:v>
                </c:pt>
                <c:pt idx="15676">
                  <c:v>0.82399999999999995</c:v>
                </c:pt>
                <c:pt idx="15677">
                  <c:v>0.82399999999999995</c:v>
                </c:pt>
                <c:pt idx="15678">
                  <c:v>0.82299999999999995</c:v>
                </c:pt>
                <c:pt idx="15679">
                  <c:v>0.82099999999999995</c:v>
                </c:pt>
                <c:pt idx="15680">
                  <c:v>0.82099999999999995</c:v>
                </c:pt>
                <c:pt idx="15681">
                  <c:v>0.82</c:v>
                </c:pt>
                <c:pt idx="15682">
                  <c:v>0.82299999999999995</c:v>
                </c:pt>
                <c:pt idx="15683">
                  <c:v>0.82099999999999995</c:v>
                </c:pt>
                <c:pt idx="15684">
                  <c:v>0.82299999999999995</c:v>
                </c:pt>
                <c:pt idx="15685">
                  <c:v>0.82</c:v>
                </c:pt>
                <c:pt idx="15686">
                  <c:v>0.82299999999999995</c:v>
                </c:pt>
                <c:pt idx="15687">
                  <c:v>0.82299999999999995</c:v>
                </c:pt>
                <c:pt idx="15688">
                  <c:v>0.82299999999999995</c:v>
                </c:pt>
                <c:pt idx="15689">
                  <c:v>0.82099999999999995</c:v>
                </c:pt>
                <c:pt idx="15690">
                  <c:v>0.82299999999999995</c:v>
                </c:pt>
                <c:pt idx="15691">
                  <c:v>0.82299999999999995</c:v>
                </c:pt>
                <c:pt idx="15692">
                  <c:v>0.82299999999999995</c:v>
                </c:pt>
                <c:pt idx="15693">
                  <c:v>0.82099999999999995</c:v>
                </c:pt>
                <c:pt idx="15694">
                  <c:v>0.82299999999999995</c:v>
                </c:pt>
                <c:pt idx="15695">
                  <c:v>0.82299999999999995</c:v>
                </c:pt>
                <c:pt idx="15696">
                  <c:v>0.82099999999999995</c:v>
                </c:pt>
                <c:pt idx="15697">
                  <c:v>0.82399999999999995</c:v>
                </c:pt>
                <c:pt idx="15698">
                  <c:v>0.82499999999999996</c:v>
                </c:pt>
                <c:pt idx="15699">
                  <c:v>0.82099999999999995</c:v>
                </c:pt>
                <c:pt idx="15700">
                  <c:v>0.82299999999999995</c:v>
                </c:pt>
                <c:pt idx="15701">
                  <c:v>0.82299999999999995</c:v>
                </c:pt>
                <c:pt idx="15702">
                  <c:v>0.82299999999999995</c:v>
                </c:pt>
                <c:pt idx="15703">
                  <c:v>0.82399999999999995</c:v>
                </c:pt>
                <c:pt idx="15704">
                  <c:v>0.82399999999999995</c:v>
                </c:pt>
                <c:pt idx="15705">
                  <c:v>0.82099999999999995</c:v>
                </c:pt>
                <c:pt idx="15706">
                  <c:v>0.82299999999999995</c:v>
                </c:pt>
                <c:pt idx="15707">
                  <c:v>0.82299999999999995</c:v>
                </c:pt>
                <c:pt idx="15708">
                  <c:v>0.82299999999999995</c:v>
                </c:pt>
                <c:pt idx="15709">
                  <c:v>0.82099999999999995</c:v>
                </c:pt>
                <c:pt idx="15710">
                  <c:v>0.82099999999999995</c:v>
                </c:pt>
                <c:pt idx="15711">
                  <c:v>0.82</c:v>
                </c:pt>
                <c:pt idx="15712">
                  <c:v>0.82399999999999995</c:v>
                </c:pt>
                <c:pt idx="15713">
                  <c:v>0.82099999999999995</c:v>
                </c:pt>
                <c:pt idx="15714">
                  <c:v>0.82299999999999995</c:v>
                </c:pt>
                <c:pt idx="15715">
                  <c:v>0.82299999999999995</c:v>
                </c:pt>
                <c:pt idx="15716">
                  <c:v>0.82099999999999995</c:v>
                </c:pt>
                <c:pt idx="15717">
                  <c:v>0.82399999999999995</c:v>
                </c:pt>
                <c:pt idx="15718">
                  <c:v>0.82499999999999996</c:v>
                </c:pt>
                <c:pt idx="15719">
                  <c:v>0.82399999999999995</c:v>
                </c:pt>
                <c:pt idx="15720">
                  <c:v>0.82399999999999995</c:v>
                </c:pt>
                <c:pt idx="15721">
                  <c:v>0.82399999999999995</c:v>
                </c:pt>
                <c:pt idx="15722">
                  <c:v>0.82499999999999996</c:v>
                </c:pt>
                <c:pt idx="15723">
                  <c:v>0.82</c:v>
                </c:pt>
                <c:pt idx="15724">
                  <c:v>0.82299999999999995</c:v>
                </c:pt>
                <c:pt idx="15725">
                  <c:v>0.82499999999999996</c:v>
                </c:pt>
                <c:pt idx="15726">
                  <c:v>0.82399999999999995</c:v>
                </c:pt>
                <c:pt idx="15727">
                  <c:v>0.82299999999999995</c:v>
                </c:pt>
                <c:pt idx="15728">
                  <c:v>0.82399999999999995</c:v>
                </c:pt>
                <c:pt idx="15729">
                  <c:v>0.82399999999999995</c:v>
                </c:pt>
                <c:pt idx="15730">
                  <c:v>0.82299999999999995</c:v>
                </c:pt>
                <c:pt idx="15731">
                  <c:v>0.82399999999999995</c:v>
                </c:pt>
                <c:pt idx="15732">
                  <c:v>0.82499999999999996</c:v>
                </c:pt>
                <c:pt idx="15733">
                  <c:v>0.82399999999999995</c:v>
                </c:pt>
                <c:pt idx="15734">
                  <c:v>0.82399999999999995</c:v>
                </c:pt>
                <c:pt idx="15735">
                  <c:v>0.82499999999999996</c:v>
                </c:pt>
                <c:pt idx="15736">
                  <c:v>0.82499999999999996</c:v>
                </c:pt>
                <c:pt idx="15737">
                  <c:v>0.82599999999999996</c:v>
                </c:pt>
                <c:pt idx="15738">
                  <c:v>0.82299999999999995</c:v>
                </c:pt>
                <c:pt idx="15739">
                  <c:v>0.82299999999999995</c:v>
                </c:pt>
                <c:pt idx="15740">
                  <c:v>0.82399999999999995</c:v>
                </c:pt>
                <c:pt idx="15741">
                  <c:v>0.82099999999999995</c:v>
                </c:pt>
                <c:pt idx="15742">
                  <c:v>0.82399999999999995</c:v>
                </c:pt>
                <c:pt idx="15743">
                  <c:v>0.82099999999999995</c:v>
                </c:pt>
                <c:pt idx="15744">
                  <c:v>0.82299999999999995</c:v>
                </c:pt>
                <c:pt idx="15745">
                  <c:v>0.82299999999999995</c:v>
                </c:pt>
                <c:pt idx="15746">
                  <c:v>0.82399999999999995</c:v>
                </c:pt>
                <c:pt idx="15747">
                  <c:v>0.82399999999999995</c:v>
                </c:pt>
                <c:pt idx="15748">
                  <c:v>0.82399999999999995</c:v>
                </c:pt>
                <c:pt idx="15749">
                  <c:v>0.82299999999999995</c:v>
                </c:pt>
                <c:pt idx="15750">
                  <c:v>0.82399999999999995</c:v>
                </c:pt>
                <c:pt idx="15751">
                  <c:v>0.82399999999999995</c:v>
                </c:pt>
                <c:pt idx="15752">
                  <c:v>0.82499999999999996</c:v>
                </c:pt>
                <c:pt idx="15753">
                  <c:v>0.82299999999999995</c:v>
                </c:pt>
                <c:pt idx="15754">
                  <c:v>0.82299999999999995</c:v>
                </c:pt>
                <c:pt idx="15755">
                  <c:v>0.82399999999999995</c:v>
                </c:pt>
                <c:pt idx="15756">
                  <c:v>0.82399999999999995</c:v>
                </c:pt>
                <c:pt idx="15757">
                  <c:v>0.82299999999999995</c:v>
                </c:pt>
                <c:pt idx="15758">
                  <c:v>0.82099999999999995</c:v>
                </c:pt>
                <c:pt idx="15759">
                  <c:v>0.82299999999999995</c:v>
                </c:pt>
                <c:pt idx="15760">
                  <c:v>0.82399999999999995</c:v>
                </c:pt>
                <c:pt idx="15761">
                  <c:v>0.82499999999999996</c:v>
                </c:pt>
                <c:pt idx="15762">
                  <c:v>0.82499999999999996</c:v>
                </c:pt>
                <c:pt idx="15763">
                  <c:v>0.82499999999999996</c:v>
                </c:pt>
                <c:pt idx="15764">
                  <c:v>0.82399999999999995</c:v>
                </c:pt>
                <c:pt idx="15765">
                  <c:v>0.82499999999999996</c:v>
                </c:pt>
                <c:pt idx="15766">
                  <c:v>0.82599999999999996</c:v>
                </c:pt>
                <c:pt idx="15767">
                  <c:v>0.82299999999999995</c:v>
                </c:pt>
                <c:pt idx="15768">
                  <c:v>0.82399999999999995</c:v>
                </c:pt>
                <c:pt idx="15769">
                  <c:v>0.82099999999999995</c:v>
                </c:pt>
                <c:pt idx="15770">
                  <c:v>0.82499999999999996</c:v>
                </c:pt>
                <c:pt idx="15771">
                  <c:v>0.82299999999999995</c:v>
                </c:pt>
                <c:pt idx="15772">
                  <c:v>0.82399999999999995</c:v>
                </c:pt>
                <c:pt idx="15773">
                  <c:v>0.82399999999999995</c:v>
                </c:pt>
                <c:pt idx="15774">
                  <c:v>0.82399999999999995</c:v>
                </c:pt>
                <c:pt idx="15775">
                  <c:v>0.82399999999999995</c:v>
                </c:pt>
                <c:pt idx="15776">
                  <c:v>0.82499999999999996</c:v>
                </c:pt>
                <c:pt idx="15777">
                  <c:v>0.82299999999999995</c:v>
                </c:pt>
                <c:pt idx="15778">
                  <c:v>0.82599999999999996</c:v>
                </c:pt>
                <c:pt idx="15779">
                  <c:v>0.82499999999999996</c:v>
                </c:pt>
                <c:pt idx="15780">
                  <c:v>0.82399999999999995</c:v>
                </c:pt>
                <c:pt idx="15781">
                  <c:v>0.82299999999999995</c:v>
                </c:pt>
                <c:pt idx="15782">
                  <c:v>0.82499999999999996</c:v>
                </c:pt>
                <c:pt idx="15783">
                  <c:v>0.82399999999999995</c:v>
                </c:pt>
                <c:pt idx="15784">
                  <c:v>0.82399999999999995</c:v>
                </c:pt>
                <c:pt idx="15785">
                  <c:v>0.82499999999999996</c:v>
                </c:pt>
                <c:pt idx="15786">
                  <c:v>0.82599999999999996</c:v>
                </c:pt>
                <c:pt idx="15787">
                  <c:v>0.82399999999999995</c:v>
                </c:pt>
                <c:pt idx="15788">
                  <c:v>0.82399999999999995</c:v>
                </c:pt>
                <c:pt idx="15789">
                  <c:v>0.82299999999999995</c:v>
                </c:pt>
                <c:pt idx="15790">
                  <c:v>0.82399999999999995</c:v>
                </c:pt>
                <c:pt idx="15791">
                  <c:v>0.82499999999999996</c:v>
                </c:pt>
                <c:pt idx="15792">
                  <c:v>0.82499999999999996</c:v>
                </c:pt>
                <c:pt idx="15793">
                  <c:v>0.82599999999999996</c:v>
                </c:pt>
                <c:pt idx="15794">
                  <c:v>0.82799999999999996</c:v>
                </c:pt>
                <c:pt idx="15795">
                  <c:v>0.82799999999999996</c:v>
                </c:pt>
                <c:pt idx="15796">
                  <c:v>0.82799999999999996</c:v>
                </c:pt>
                <c:pt idx="15797">
                  <c:v>0.82399999999999995</c:v>
                </c:pt>
                <c:pt idx="15798">
                  <c:v>0.82499999999999996</c:v>
                </c:pt>
                <c:pt idx="15799">
                  <c:v>0.82599999999999996</c:v>
                </c:pt>
                <c:pt idx="15800">
                  <c:v>0.82299999999999995</c:v>
                </c:pt>
                <c:pt idx="15801">
                  <c:v>0.82499999999999996</c:v>
                </c:pt>
                <c:pt idx="15802">
                  <c:v>0.82499999999999996</c:v>
                </c:pt>
                <c:pt idx="15803">
                  <c:v>0.82399999999999995</c:v>
                </c:pt>
                <c:pt idx="15804">
                  <c:v>0.82399999999999995</c:v>
                </c:pt>
                <c:pt idx="15805">
                  <c:v>0.82499999999999996</c:v>
                </c:pt>
                <c:pt idx="15806">
                  <c:v>0.82499999999999996</c:v>
                </c:pt>
                <c:pt idx="15807">
                  <c:v>0.82499999999999996</c:v>
                </c:pt>
                <c:pt idx="15808">
                  <c:v>0.82599999999999996</c:v>
                </c:pt>
                <c:pt idx="15809">
                  <c:v>0.82799999999999996</c:v>
                </c:pt>
                <c:pt idx="15810">
                  <c:v>0.82499999999999996</c:v>
                </c:pt>
                <c:pt idx="15811">
                  <c:v>0.82599999999999996</c:v>
                </c:pt>
                <c:pt idx="15812">
                  <c:v>0.82599999999999996</c:v>
                </c:pt>
                <c:pt idx="15813">
                  <c:v>0.82399999999999995</c:v>
                </c:pt>
                <c:pt idx="15814">
                  <c:v>0.82399999999999995</c:v>
                </c:pt>
                <c:pt idx="15815">
                  <c:v>0.82599999999999996</c:v>
                </c:pt>
                <c:pt idx="15816">
                  <c:v>0.82499999999999996</c:v>
                </c:pt>
                <c:pt idx="15817">
                  <c:v>0.82599999999999996</c:v>
                </c:pt>
                <c:pt idx="15818">
                  <c:v>0.82599999999999996</c:v>
                </c:pt>
                <c:pt idx="15819">
                  <c:v>0.82499999999999996</c:v>
                </c:pt>
                <c:pt idx="15820">
                  <c:v>0.82399999999999995</c:v>
                </c:pt>
                <c:pt idx="15821">
                  <c:v>0.82599999999999996</c:v>
                </c:pt>
                <c:pt idx="15822">
                  <c:v>0.82799999999999996</c:v>
                </c:pt>
                <c:pt idx="15823">
                  <c:v>0.82499999999999996</c:v>
                </c:pt>
                <c:pt idx="15824">
                  <c:v>0.82599999999999996</c:v>
                </c:pt>
                <c:pt idx="15825">
                  <c:v>0.82799999999999996</c:v>
                </c:pt>
                <c:pt idx="15826">
                  <c:v>0.82599999999999996</c:v>
                </c:pt>
                <c:pt idx="15827">
                  <c:v>0.82599999999999996</c:v>
                </c:pt>
                <c:pt idx="15828">
                  <c:v>0.82599999999999996</c:v>
                </c:pt>
                <c:pt idx="15829">
                  <c:v>0.82599999999999996</c:v>
                </c:pt>
                <c:pt idx="15830">
                  <c:v>0.82499999999999996</c:v>
                </c:pt>
                <c:pt idx="15831">
                  <c:v>0.82499999999999996</c:v>
                </c:pt>
                <c:pt idx="15832">
                  <c:v>0.82599999999999996</c:v>
                </c:pt>
                <c:pt idx="15833">
                  <c:v>0.82499999999999996</c:v>
                </c:pt>
                <c:pt idx="15834">
                  <c:v>0.82499999999999996</c:v>
                </c:pt>
                <c:pt idx="15835">
                  <c:v>0.82599999999999996</c:v>
                </c:pt>
                <c:pt idx="15836">
                  <c:v>0.82599999999999996</c:v>
                </c:pt>
                <c:pt idx="15837">
                  <c:v>0.82499999999999996</c:v>
                </c:pt>
                <c:pt idx="15838">
                  <c:v>0.82799999999999996</c:v>
                </c:pt>
                <c:pt idx="15839">
                  <c:v>0.82499999999999996</c:v>
                </c:pt>
                <c:pt idx="15840">
                  <c:v>0.82499999999999996</c:v>
                </c:pt>
                <c:pt idx="15841">
                  <c:v>0.82399999999999995</c:v>
                </c:pt>
                <c:pt idx="15842">
                  <c:v>0.82799999999999996</c:v>
                </c:pt>
                <c:pt idx="15843">
                  <c:v>0.82599999999999996</c:v>
                </c:pt>
                <c:pt idx="15844">
                  <c:v>0.82599999999999996</c:v>
                </c:pt>
                <c:pt idx="15845">
                  <c:v>0.82499999999999996</c:v>
                </c:pt>
                <c:pt idx="15846">
                  <c:v>0.82599999999999996</c:v>
                </c:pt>
                <c:pt idx="15847">
                  <c:v>0.82599999999999996</c:v>
                </c:pt>
                <c:pt idx="15848">
                  <c:v>0.82499999999999996</c:v>
                </c:pt>
                <c:pt idx="15849">
                  <c:v>0.82599999999999996</c:v>
                </c:pt>
                <c:pt idx="15850">
                  <c:v>0.82599999999999996</c:v>
                </c:pt>
                <c:pt idx="15851">
                  <c:v>0.82599999999999996</c:v>
                </c:pt>
                <c:pt idx="15852">
                  <c:v>0.82599999999999996</c:v>
                </c:pt>
                <c:pt idx="15853">
                  <c:v>0.82799999999999996</c:v>
                </c:pt>
                <c:pt idx="15854">
                  <c:v>0.82799999999999996</c:v>
                </c:pt>
                <c:pt idx="15855">
                  <c:v>0.82799999999999996</c:v>
                </c:pt>
                <c:pt idx="15856">
                  <c:v>0.82799999999999996</c:v>
                </c:pt>
                <c:pt idx="15857">
                  <c:v>0.82599999999999996</c:v>
                </c:pt>
                <c:pt idx="15858">
                  <c:v>0.82799999999999996</c:v>
                </c:pt>
                <c:pt idx="15859">
                  <c:v>0.82599999999999996</c:v>
                </c:pt>
                <c:pt idx="15860">
                  <c:v>0.82599999999999996</c:v>
                </c:pt>
                <c:pt idx="15861">
                  <c:v>0.82799999999999996</c:v>
                </c:pt>
                <c:pt idx="15862">
                  <c:v>0.82799999999999996</c:v>
                </c:pt>
                <c:pt idx="15863">
                  <c:v>0.82599999999999996</c:v>
                </c:pt>
                <c:pt idx="15864">
                  <c:v>0.82599999999999996</c:v>
                </c:pt>
                <c:pt idx="15865">
                  <c:v>0.82499999999999996</c:v>
                </c:pt>
                <c:pt idx="15866">
                  <c:v>0.82499999999999996</c:v>
                </c:pt>
                <c:pt idx="15867">
                  <c:v>0.82599999999999996</c:v>
                </c:pt>
                <c:pt idx="15868">
                  <c:v>0.82599999999999996</c:v>
                </c:pt>
                <c:pt idx="15869">
                  <c:v>0.82599999999999996</c:v>
                </c:pt>
                <c:pt idx="15870">
                  <c:v>0.82499999999999996</c:v>
                </c:pt>
                <c:pt idx="15871">
                  <c:v>0.95399999999999996</c:v>
                </c:pt>
                <c:pt idx="15872">
                  <c:v>1.0549999999999999</c:v>
                </c:pt>
                <c:pt idx="15873">
                  <c:v>1.107</c:v>
                </c:pt>
                <c:pt idx="15874">
                  <c:v>1.157</c:v>
                </c:pt>
                <c:pt idx="15875">
                  <c:v>1.1890000000000001</c:v>
                </c:pt>
                <c:pt idx="15876">
                  <c:v>1.046</c:v>
                </c:pt>
                <c:pt idx="15877">
                  <c:v>0.874</c:v>
                </c:pt>
                <c:pt idx="15878">
                  <c:v>0.84899999999999998</c:v>
                </c:pt>
                <c:pt idx="15879">
                  <c:v>0.84</c:v>
                </c:pt>
                <c:pt idx="15880">
                  <c:v>0.83099999999999996</c:v>
                </c:pt>
                <c:pt idx="15881">
                  <c:v>0.82799999999999996</c:v>
                </c:pt>
                <c:pt idx="15882">
                  <c:v>0.82799999999999996</c:v>
                </c:pt>
                <c:pt idx="15883">
                  <c:v>0.82499999999999996</c:v>
                </c:pt>
                <c:pt idx="15884">
                  <c:v>0.82499999999999996</c:v>
                </c:pt>
                <c:pt idx="15885">
                  <c:v>0.82399999999999995</c:v>
                </c:pt>
                <c:pt idx="15886">
                  <c:v>0.82099999999999995</c:v>
                </c:pt>
                <c:pt idx="15887">
                  <c:v>0.82299999999999995</c:v>
                </c:pt>
                <c:pt idx="15888">
                  <c:v>0.82399999999999995</c:v>
                </c:pt>
                <c:pt idx="15889">
                  <c:v>0.82299999999999995</c:v>
                </c:pt>
                <c:pt idx="15890">
                  <c:v>0.82299999999999995</c:v>
                </c:pt>
                <c:pt idx="15891">
                  <c:v>0.82299999999999995</c:v>
                </c:pt>
                <c:pt idx="15892">
                  <c:v>0.82299999999999995</c:v>
                </c:pt>
                <c:pt idx="15893">
                  <c:v>0.82299999999999995</c:v>
                </c:pt>
                <c:pt idx="15894">
                  <c:v>0.82299999999999995</c:v>
                </c:pt>
                <c:pt idx="15895">
                  <c:v>0.82</c:v>
                </c:pt>
                <c:pt idx="15896">
                  <c:v>0.82099999999999995</c:v>
                </c:pt>
                <c:pt idx="15897">
                  <c:v>0.82099999999999995</c:v>
                </c:pt>
                <c:pt idx="15898">
                  <c:v>0.82499999999999996</c:v>
                </c:pt>
                <c:pt idx="15899">
                  <c:v>0.82099999999999995</c:v>
                </c:pt>
                <c:pt idx="15900">
                  <c:v>0.82399999999999995</c:v>
                </c:pt>
                <c:pt idx="15901">
                  <c:v>0.82099999999999995</c:v>
                </c:pt>
                <c:pt idx="15902">
                  <c:v>0.82399999999999995</c:v>
                </c:pt>
                <c:pt idx="15903">
                  <c:v>0.82099999999999995</c:v>
                </c:pt>
                <c:pt idx="15904">
                  <c:v>0.82299999999999995</c:v>
                </c:pt>
                <c:pt idx="15905">
                  <c:v>0.82099999999999995</c:v>
                </c:pt>
                <c:pt idx="15906">
                  <c:v>0.82299999999999995</c:v>
                </c:pt>
                <c:pt idx="15907">
                  <c:v>0.82099999999999995</c:v>
                </c:pt>
                <c:pt idx="15908">
                  <c:v>0.82099999999999995</c:v>
                </c:pt>
                <c:pt idx="15909">
                  <c:v>0.82099999999999995</c:v>
                </c:pt>
                <c:pt idx="15910">
                  <c:v>0.82299999999999995</c:v>
                </c:pt>
                <c:pt idx="15911">
                  <c:v>0.82299999999999995</c:v>
                </c:pt>
                <c:pt idx="15912">
                  <c:v>0.82299999999999995</c:v>
                </c:pt>
                <c:pt idx="15913">
                  <c:v>0.82299999999999995</c:v>
                </c:pt>
                <c:pt idx="15914">
                  <c:v>0.82299999999999995</c:v>
                </c:pt>
                <c:pt idx="15915">
                  <c:v>0.82499999999999996</c:v>
                </c:pt>
                <c:pt idx="15916">
                  <c:v>0.82099999999999995</c:v>
                </c:pt>
                <c:pt idx="15917">
                  <c:v>0.82299999999999995</c:v>
                </c:pt>
                <c:pt idx="15918">
                  <c:v>0.82099999999999995</c:v>
                </c:pt>
                <c:pt idx="15919">
                  <c:v>0.82399999999999995</c:v>
                </c:pt>
                <c:pt idx="15920">
                  <c:v>0.82399999999999995</c:v>
                </c:pt>
                <c:pt idx="15921">
                  <c:v>0.82399999999999995</c:v>
                </c:pt>
                <c:pt idx="15922">
                  <c:v>0.82299999999999995</c:v>
                </c:pt>
                <c:pt idx="15923">
                  <c:v>0.82399999999999995</c:v>
                </c:pt>
                <c:pt idx="15924">
                  <c:v>0.82399999999999995</c:v>
                </c:pt>
                <c:pt idx="15925">
                  <c:v>0.82099999999999995</c:v>
                </c:pt>
                <c:pt idx="15926">
                  <c:v>0.82399999999999995</c:v>
                </c:pt>
                <c:pt idx="15927">
                  <c:v>0.82299999999999995</c:v>
                </c:pt>
                <c:pt idx="15928">
                  <c:v>0.82399999999999995</c:v>
                </c:pt>
                <c:pt idx="15929">
                  <c:v>0.82399999999999995</c:v>
                </c:pt>
                <c:pt idx="15930">
                  <c:v>0.82399999999999995</c:v>
                </c:pt>
                <c:pt idx="15931">
                  <c:v>0.82099999999999995</c:v>
                </c:pt>
                <c:pt idx="15932">
                  <c:v>0.82299999999999995</c:v>
                </c:pt>
                <c:pt idx="15933">
                  <c:v>0.82399999999999995</c:v>
                </c:pt>
                <c:pt idx="15934">
                  <c:v>0.82499999999999996</c:v>
                </c:pt>
                <c:pt idx="15935">
                  <c:v>0.82399999999999995</c:v>
                </c:pt>
                <c:pt idx="15936">
                  <c:v>0.82399999999999995</c:v>
                </c:pt>
                <c:pt idx="15937">
                  <c:v>0.82099999999999995</c:v>
                </c:pt>
                <c:pt idx="15938">
                  <c:v>0.82299999999999995</c:v>
                </c:pt>
                <c:pt idx="15939">
                  <c:v>0.82399999999999995</c:v>
                </c:pt>
                <c:pt idx="15940">
                  <c:v>0.82499999999999996</c:v>
                </c:pt>
                <c:pt idx="15941">
                  <c:v>0.82399999999999995</c:v>
                </c:pt>
                <c:pt idx="15942">
                  <c:v>0.82499999999999996</c:v>
                </c:pt>
                <c:pt idx="15943">
                  <c:v>0.82399999999999995</c:v>
                </c:pt>
                <c:pt idx="15944">
                  <c:v>0.82499999999999996</c:v>
                </c:pt>
                <c:pt idx="15945">
                  <c:v>0.82399999999999995</c:v>
                </c:pt>
                <c:pt idx="15946">
                  <c:v>0.82299999999999995</c:v>
                </c:pt>
                <c:pt idx="15947">
                  <c:v>0.82599999999999996</c:v>
                </c:pt>
                <c:pt idx="15948">
                  <c:v>0.82299999999999995</c:v>
                </c:pt>
                <c:pt idx="15949">
                  <c:v>0.82299999999999995</c:v>
                </c:pt>
                <c:pt idx="15950">
                  <c:v>0.82299999999999995</c:v>
                </c:pt>
                <c:pt idx="15951">
                  <c:v>0.82299999999999995</c:v>
                </c:pt>
                <c:pt idx="15952">
                  <c:v>0.82399999999999995</c:v>
                </c:pt>
                <c:pt idx="15953">
                  <c:v>0.82299999999999995</c:v>
                </c:pt>
                <c:pt idx="15954">
                  <c:v>0.82299999999999995</c:v>
                </c:pt>
                <c:pt idx="15955">
                  <c:v>0.82299999999999995</c:v>
                </c:pt>
                <c:pt idx="15956">
                  <c:v>0.82399999999999995</c:v>
                </c:pt>
                <c:pt idx="15957">
                  <c:v>0.82299999999999995</c:v>
                </c:pt>
                <c:pt idx="15958">
                  <c:v>0.82499999999999996</c:v>
                </c:pt>
                <c:pt idx="15959">
                  <c:v>0.82299999999999995</c:v>
                </c:pt>
                <c:pt idx="15960">
                  <c:v>0.82499999999999996</c:v>
                </c:pt>
                <c:pt idx="15961">
                  <c:v>0.82499999999999996</c:v>
                </c:pt>
                <c:pt idx="15962">
                  <c:v>0.82499999999999996</c:v>
                </c:pt>
                <c:pt idx="15963">
                  <c:v>0.82399999999999995</c:v>
                </c:pt>
                <c:pt idx="15964">
                  <c:v>0.82499999999999996</c:v>
                </c:pt>
                <c:pt idx="15965">
                  <c:v>0.82399999999999995</c:v>
                </c:pt>
                <c:pt idx="15966">
                  <c:v>0.82499999999999996</c:v>
                </c:pt>
                <c:pt idx="15967">
                  <c:v>0.82299999999999995</c:v>
                </c:pt>
                <c:pt idx="15968">
                  <c:v>0.82399999999999995</c:v>
                </c:pt>
                <c:pt idx="15969">
                  <c:v>0.82399999999999995</c:v>
                </c:pt>
                <c:pt idx="15970">
                  <c:v>0.82599999999999996</c:v>
                </c:pt>
                <c:pt idx="15971">
                  <c:v>0.82399999999999995</c:v>
                </c:pt>
                <c:pt idx="15972">
                  <c:v>0.82499999999999996</c:v>
                </c:pt>
                <c:pt idx="15973">
                  <c:v>0.82599999999999996</c:v>
                </c:pt>
                <c:pt idx="15974">
                  <c:v>0.82599999999999996</c:v>
                </c:pt>
                <c:pt idx="15975">
                  <c:v>0.82499999999999996</c:v>
                </c:pt>
                <c:pt idx="15976">
                  <c:v>0.82599999999999996</c:v>
                </c:pt>
                <c:pt idx="15977">
                  <c:v>0.82599999999999996</c:v>
                </c:pt>
                <c:pt idx="15978">
                  <c:v>0.82499999999999996</c:v>
                </c:pt>
                <c:pt idx="15979">
                  <c:v>0.82399999999999995</c:v>
                </c:pt>
                <c:pt idx="15980">
                  <c:v>0.82499999999999996</c:v>
                </c:pt>
                <c:pt idx="15981">
                  <c:v>0.82499999999999996</c:v>
                </c:pt>
                <c:pt idx="15982">
                  <c:v>0.82499999999999996</c:v>
                </c:pt>
                <c:pt idx="15983">
                  <c:v>0.82599999999999996</c:v>
                </c:pt>
                <c:pt idx="15984">
                  <c:v>0.82599999999999996</c:v>
                </c:pt>
                <c:pt idx="15985">
                  <c:v>0.82399999999999995</c:v>
                </c:pt>
                <c:pt idx="15986">
                  <c:v>0.82599999999999996</c:v>
                </c:pt>
                <c:pt idx="15987">
                  <c:v>0.82499999999999996</c:v>
                </c:pt>
                <c:pt idx="15988">
                  <c:v>0.82799999999999996</c:v>
                </c:pt>
                <c:pt idx="15989">
                  <c:v>0.82499999999999996</c:v>
                </c:pt>
                <c:pt idx="15990">
                  <c:v>0.82799999999999996</c:v>
                </c:pt>
                <c:pt idx="15991">
                  <c:v>0.82599999999999996</c:v>
                </c:pt>
                <c:pt idx="15992">
                  <c:v>0.82499999999999996</c:v>
                </c:pt>
                <c:pt idx="15993">
                  <c:v>0.82399999999999995</c:v>
                </c:pt>
                <c:pt idx="15994">
                  <c:v>0.82499999999999996</c:v>
                </c:pt>
                <c:pt idx="15995">
                  <c:v>0.82299999999999995</c:v>
                </c:pt>
                <c:pt idx="15996">
                  <c:v>0.82499999999999996</c:v>
                </c:pt>
                <c:pt idx="15997">
                  <c:v>0.82399999999999995</c:v>
                </c:pt>
                <c:pt idx="15998">
                  <c:v>0.82399999999999995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837-416F-A9EC-2B2584ADF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395552"/>
        <c:axId val="1717655824"/>
      </c:scatterChart>
      <c:valAx>
        <c:axId val="2126395552"/>
        <c:scaling>
          <c:orientation val="minMax"/>
          <c:max val="700"/>
          <c:min val="0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717655824"/>
        <c:crosses val="autoZero"/>
        <c:crossBetween val="midCat"/>
        <c:majorUnit val="100"/>
        <c:minorUnit val="50"/>
      </c:valAx>
      <c:valAx>
        <c:axId val="1717655824"/>
        <c:scaling>
          <c:orientation val="minMax"/>
          <c:max val="2.5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Fluorescence yield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8.7042478239159976E-2"/>
              <c:y val="0.204114482944241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2126395552"/>
        <c:crosses val="autoZero"/>
        <c:crossBetween val="midCat"/>
        <c:majorUnit val="0.5"/>
        <c:min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9249034115742572"/>
          <c:y val="8.4294770845951952E-2"/>
          <c:w val="0.74649225102380323"/>
          <c:h val="0.6440298808802745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'[Fig. 4_V4.xlsx]Ex 360 nm'!$AA$2:$AA$15000</c:f>
              <c:numCache>
                <c:formatCode>General</c:formatCode>
                <c:ptCount val="14999"/>
                <c:pt idx="0">
                  <c:v>0.03</c:v>
                </c:pt>
                <c:pt idx="1">
                  <c:v>0.09</c:v>
                </c:pt>
                <c:pt idx="2">
                  <c:v>0.15</c:v>
                </c:pt>
                <c:pt idx="3">
                  <c:v>0.21</c:v>
                </c:pt>
                <c:pt idx="4">
                  <c:v>0.27</c:v>
                </c:pt>
                <c:pt idx="5">
                  <c:v>0.33</c:v>
                </c:pt>
                <c:pt idx="6">
                  <c:v>0.39</c:v>
                </c:pt>
                <c:pt idx="7">
                  <c:v>0.45</c:v>
                </c:pt>
                <c:pt idx="8">
                  <c:v>0.51</c:v>
                </c:pt>
                <c:pt idx="9">
                  <c:v>0.56999999999999995</c:v>
                </c:pt>
                <c:pt idx="10">
                  <c:v>0.63</c:v>
                </c:pt>
                <c:pt idx="11">
                  <c:v>0.69</c:v>
                </c:pt>
                <c:pt idx="12">
                  <c:v>0.75</c:v>
                </c:pt>
                <c:pt idx="13">
                  <c:v>0.81</c:v>
                </c:pt>
                <c:pt idx="14">
                  <c:v>0.87</c:v>
                </c:pt>
                <c:pt idx="15">
                  <c:v>0.93</c:v>
                </c:pt>
                <c:pt idx="16">
                  <c:v>0.99</c:v>
                </c:pt>
                <c:pt idx="17">
                  <c:v>1.05</c:v>
                </c:pt>
                <c:pt idx="18">
                  <c:v>1.1100000000000001</c:v>
                </c:pt>
                <c:pt idx="19">
                  <c:v>1.17</c:v>
                </c:pt>
                <c:pt idx="20">
                  <c:v>1.23</c:v>
                </c:pt>
                <c:pt idx="21">
                  <c:v>1.29</c:v>
                </c:pt>
                <c:pt idx="22">
                  <c:v>1.35</c:v>
                </c:pt>
                <c:pt idx="23">
                  <c:v>1.41</c:v>
                </c:pt>
                <c:pt idx="24">
                  <c:v>1.47</c:v>
                </c:pt>
                <c:pt idx="25">
                  <c:v>1.53</c:v>
                </c:pt>
                <c:pt idx="26">
                  <c:v>1.59</c:v>
                </c:pt>
                <c:pt idx="27">
                  <c:v>1.65</c:v>
                </c:pt>
                <c:pt idx="28">
                  <c:v>1.71</c:v>
                </c:pt>
                <c:pt idx="29">
                  <c:v>1.77</c:v>
                </c:pt>
                <c:pt idx="30">
                  <c:v>1.83</c:v>
                </c:pt>
                <c:pt idx="31">
                  <c:v>1.89</c:v>
                </c:pt>
                <c:pt idx="32">
                  <c:v>1.95</c:v>
                </c:pt>
                <c:pt idx="33">
                  <c:v>2.0099999999999998</c:v>
                </c:pt>
                <c:pt idx="34">
                  <c:v>2.0699999999999998</c:v>
                </c:pt>
                <c:pt idx="35">
                  <c:v>2.13</c:v>
                </c:pt>
                <c:pt idx="36">
                  <c:v>2.19</c:v>
                </c:pt>
                <c:pt idx="37">
                  <c:v>2.25</c:v>
                </c:pt>
                <c:pt idx="38">
                  <c:v>2.31</c:v>
                </c:pt>
                <c:pt idx="39">
                  <c:v>2.37</c:v>
                </c:pt>
                <c:pt idx="40">
                  <c:v>2.4300000000000002</c:v>
                </c:pt>
                <c:pt idx="41">
                  <c:v>2.4900000000000002</c:v>
                </c:pt>
                <c:pt idx="42">
                  <c:v>2.5499999999999998</c:v>
                </c:pt>
                <c:pt idx="43">
                  <c:v>2.61</c:v>
                </c:pt>
                <c:pt idx="44">
                  <c:v>2.67</c:v>
                </c:pt>
                <c:pt idx="45">
                  <c:v>2.73</c:v>
                </c:pt>
                <c:pt idx="46">
                  <c:v>2.79</c:v>
                </c:pt>
                <c:pt idx="47">
                  <c:v>2.85</c:v>
                </c:pt>
                <c:pt idx="48">
                  <c:v>2.91</c:v>
                </c:pt>
                <c:pt idx="49">
                  <c:v>2.97</c:v>
                </c:pt>
                <c:pt idx="50">
                  <c:v>3.03</c:v>
                </c:pt>
                <c:pt idx="51">
                  <c:v>3.09</c:v>
                </c:pt>
                <c:pt idx="52">
                  <c:v>3.15</c:v>
                </c:pt>
                <c:pt idx="53">
                  <c:v>3.21</c:v>
                </c:pt>
                <c:pt idx="54">
                  <c:v>3.27</c:v>
                </c:pt>
                <c:pt idx="55">
                  <c:v>3.33</c:v>
                </c:pt>
                <c:pt idx="56">
                  <c:v>3.39</c:v>
                </c:pt>
                <c:pt idx="57">
                  <c:v>3.45</c:v>
                </c:pt>
                <c:pt idx="58">
                  <c:v>3.51</c:v>
                </c:pt>
                <c:pt idx="59">
                  <c:v>3.57</c:v>
                </c:pt>
                <c:pt idx="60">
                  <c:v>3.63</c:v>
                </c:pt>
                <c:pt idx="61">
                  <c:v>3.69</c:v>
                </c:pt>
                <c:pt idx="62">
                  <c:v>3.75</c:v>
                </c:pt>
                <c:pt idx="63">
                  <c:v>3.81</c:v>
                </c:pt>
                <c:pt idx="64">
                  <c:v>3.87</c:v>
                </c:pt>
                <c:pt idx="65">
                  <c:v>3.93</c:v>
                </c:pt>
                <c:pt idx="66">
                  <c:v>3.99</c:v>
                </c:pt>
                <c:pt idx="67">
                  <c:v>4.05</c:v>
                </c:pt>
                <c:pt idx="68">
                  <c:v>4.1100000000000003</c:v>
                </c:pt>
                <c:pt idx="69">
                  <c:v>4.17</c:v>
                </c:pt>
                <c:pt idx="70">
                  <c:v>4.2300000000000004</c:v>
                </c:pt>
                <c:pt idx="71">
                  <c:v>4.29</c:v>
                </c:pt>
                <c:pt idx="72">
                  <c:v>4.3499999999999996</c:v>
                </c:pt>
                <c:pt idx="73">
                  <c:v>4.41</c:v>
                </c:pt>
                <c:pt idx="74">
                  <c:v>4.47</c:v>
                </c:pt>
                <c:pt idx="75">
                  <c:v>4.53</c:v>
                </c:pt>
                <c:pt idx="76">
                  <c:v>4.59</c:v>
                </c:pt>
                <c:pt idx="77">
                  <c:v>4.6500000000000004</c:v>
                </c:pt>
                <c:pt idx="78">
                  <c:v>4.71</c:v>
                </c:pt>
                <c:pt idx="79">
                  <c:v>4.7699999999999996</c:v>
                </c:pt>
                <c:pt idx="80">
                  <c:v>4.83</c:v>
                </c:pt>
                <c:pt idx="81">
                  <c:v>4.8899999999999997</c:v>
                </c:pt>
                <c:pt idx="82">
                  <c:v>4.95</c:v>
                </c:pt>
                <c:pt idx="83">
                  <c:v>5.01</c:v>
                </c:pt>
                <c:pt idx="84">
                  <c:v>5.07</c:v>
                </c:pt>
                <c:pt idx="85">
                  <c:v>5.13</c:v>
                </c:pt>
                <c:pt idx="86">
                  <c:v>5.19</c:v>
                </c:pt>
                <c:pt idx="87">
                  <c:v>5.25</c:v>
                </c:pt>
                <c:pt idx="88">
                  <c:v>5.31</c:v>
                </c:pt>
                <c:pt idx="89">
                  <c:v>5.37</c:v>
                </c:pt>
                <c:pt idx="90">
                  <c:v>5.43</c:v>
                </c:pt>
                <c:pt idx="91">
                  <c:v>5.49</c:v>
                </c:pt>
                <c:pt idx="92">
                  <c:v>5.55</c:v>
                </c:pt>
                <c:pt idx="93">
                  <c:v>5.61</c:v>
                </c:pt>
                <c:pt idx="94">
                  <c:v>5.67</c:v>
                </c:pt>
                <c:pt idx="95">
                  <c:v>5.73</c:v>
                </c:pt>
                <c:pt idx="96">
                  <c:v>5.79</c:v>
                </c:pt>
                <c:pt idx="97">
                  <c:v>5.85</c:v>
                </c:pt>
                <c:pt idx="98">
                  <c:v>5.91</c:v>
                </c:pt>
                <c:pt idx="99">
                  <c:v>5.97</c:v>
                </c:pt>
                <c:pt idx="100">
                  <c:v>6.03</c:v>
                </c:pt>
                <c:pt idx="101">
                  <c:v>6.09</c:v>
                </c:pt>
                <c:pt idx="102">
                  <c:v>6.15</c:v>
                </c:pt>
                <c:pt idx="103">
                  <c:v>6.21</c:v>
                </c:pt>
                <c:pt idx="104">
                  <c:v>6.27</c:v>
                </c:pt>
                <c:pt idx="105">
                  <c:v>6.33</c:v>
                </c:pt>
                <c:pt idx="106">
                  <c:v>6.39</c:v>
                </c:pt>
                <c:pt idx="107">
                  <c:v>6.45</c:v>
                </c:pt>
                <c:pt idx="108">
                  <c:v>6.51</c:v>
                </c:pt>
                <c:pt idx="109">
                  <c:v>6.57</c:v>
                </c:pt>
                <c:pt idx="110">
                  <c:v>6.63</c:v>
                </c:pt>
                <c:pt idx="111">
                  <c:v>6.69</c:v>
                </c:pt>
                <c:pt idx="112">
                  <c:v>6.75</c:v>
                </c:pt>
                <c:pt idx="113">
                  <c:v>6.81</c:v>
                </c:pt>
                <c:pt idx="114">
                  <c:v>6.87</c:v>
                </c:pt>
                <c:pt idx="115">
                  <c:v>6.93</c:v>
                </c:pt>
                <c:pt idx="116">
                  <c:v>6.99</c:v>
                </c:pt>
                <c:pt idx="117">
                  <c:v>7.05</c:v>
                </c:pt>
                <c:pt idx="118">
                  <c:v>7.11</c:v>
                </c:pt>
                <c:pt idx="119">
                  <c:v>7.17</c:v>
                </c:pt>
                <c:pt idx="120">
                  <c:v>7.23</c:v>
                </c:pt>
                <c:pt idx="121">
                  <c:v>7.29</c:v>
                </c:pt>
                <c:pt idx="122">
                  <c:v>7.35</c:v>
                </c:pt>
                <c:pt idx="123">
                  <c:v>7.41</c:v>
                </c:pt>
                <c:pt idx="124">
                  <c:v>7.47</c:v>
                </c:pt>
                <c:pt idx="125">
                  <c:v>7.53</c:v>
                </c:pt>
                <c:pt idx="126">
                  <c:v>7.59</c:v>
                </c:pt>
                <c:pt idx="127">
                  <c:v>7.65</c:v>
                </c:pt>
                <c:pt idx="128">
                  <c:v>7.71</c:v>
                </c:pt>
                <c:pt idx="129">
                  <c:v>7.77</c:v>
                </c:pt>
                <c:pt idx="130">
                  <c:v>7.83</c:v>
                </c:pt>
                <c:pt idx="131">
                  <c:v>7.89</c:v>
                </c:pt>
                <c:pt idx="132">
                  <c:v>7.95</c:v>
                </c:pt>
                <c:pt idx="133">
                  <c:v>8.01</c:v>
                </c:pt>
                <c:pt idx="134">
                  <c:v>8.07</c:v>
                </c:pt>
                <c:pt idx="135">
                  <c:v>8.1300000000000008</c:v>
                </c:pt>
                <c:pt idx="136">
                  <c:v>8.19</c:v>
                </c:pt>
                <c:pt idx="137">
                  <c:v>8.25</c:v>
                </c:pt>
                <c:pt idx="138">
                  <c:v>8.31</c:v>
                </c:pt>
                <c:pt idx="139">
                  <c:v>8.3699999999999992</c:v>
                </c:pt>
                <c:pt idx="140">
                  <c:v>8.43</c:v>
                </c:pt>
                <c:pt idx="141">
                  <c:v>8.49</c:v>
                </c:pt>
                <c:pt idx="142">
                  <c:v>8.5500000000000007</c:v>
                </c:pt>
                <c:pt idx="143">
                  <c:v>8.61</c:v>
                </c:pt>
                <c:pt idx="144">
                  <c:v>8.67</c:v>
                </c:pt>
                <c:pt idx="145">
                  <c:v>8.73</c:v>
                </c:pt>
                <c:pt idx="146">
                  <c:v>8.7899999999999991</c:v>
                </c:pt>
                <c:pt idx="147">
                  <c:v>8.85</c:v>
                </c:pt>
                <c:pt idx="148">
                  <c:v>8.91</c:v>
                </c:pt>
                <c:pt idx="149">
                  <c:v>8.9700000000000006</c:v>
                </c:pt>
                <c:pt idx="150">
                  <c:v>9.0299999999999994</c:v>
                </c:pt>
                <c:pt idx="151">
                  <c:v>9.09</c:v>
                </c:pt>
                <c:pt idx="152">
                  <c:v>9.15</c:v>
                </c:pt>
                <c:pt idx="153">
                  <c:v>9.2100000000000009</c:v>
                </c:pt>
                <c:pt idx="154">
                  <c:v>9.27</c:v>
                </c:pt>
                <c:pt idx="155">
                  <c:v>9.33</c:v>
                </c:pt>
                <c:pt idx="156">
                  <c:v>9.39</c:v>
                </c:pt>
                <c:pt idx="157">
                  <c:v>9.4499999999999993</c:v>
                </c:pt>
                <c:pt idx="158">
                  <c:v>9.51</c:v>
                </c:pt>
                <c:pt idx="159">
                  <c:v>9.57</c:v>
                </c:pt>
                <c:pt idx="160">
                  <c:v>9.6300000000000008</c:v>
                </c:pt>
                <c:pt idx="161">
                  <c:v>9.69</c:v>
                </c:pt>
                <c:pt idx="162">
                  <c:v>9.75</c:v>
                </c:pt>
                <c:pt idx="163">
                  <c:v>9.81</c:v>
                </c:pt>
                <c:pt idx="164">
                  <c:v>9.8699999999999992</c:v>
                </c:pt>
                <c:pt idx="165">
                  <c:v>9.93</c:v>
                </c:pt>
                <c:pt idx="166">
                  <c:v>9.99</c:v>
                </c:pt>
                <c:pt idx="167">
                  <c:v>10.050000000000001</c:v>
                </c:pt>
                <c:pt idx="168">
                  <c:v>10.11</c:v>
                </c:pt>
                <c:pt idx="169">
                  <c:v>10.17</c:v>
                </c:pt>
                <c:pt idx="170">
                  <c:v>10.23</c:v>
                </c:pt>
                <c:pt idx="171">
                  <c:v>10.29</c:v>
                </c:pt>
                <c:pt idx="172">
                  <c:v>10.35</c:v>
                </c:pt>
                <c:pt idx="173">
                  <c:v>10.41</c:v>
                </c:pt>
                <c:pt idx="174">
                  <c:v>10.47</c:v>
                </c:pt>
                <c:pt idx="175">
                  <c:v>10.53</c:v>
                </c:pt>
                <c:pt idx="176">
                  <c:v>10.59</c:v>
                </c:pt>
                <c:pt idx="177">
                  <c:v>10.65</c:v>
                </c:pt>
                <c:pt idx="178">
                  <c:v>10.71</c:v>
                </c:pt>
                <c:pt idx="179">
                  <c:v>10.77</c:v>
                </c:pt>
                <c:pt idx="180">
                  <c:v>10.83</c:v>
                </c:pt>
                <c:pt idx="181">
                  <c:v>10.89</c:v>
                </c:pt>
                <c:pt idx="182">
                  <c:v>10.95</c:v>
                </c:pt>
                <c:pt idx="183">
                  <c:v>11.01</c:v>
                </c:pt>
                <c:pt idx="184">
                  <c:v>11.07</c:v>
                </c:pt>
                <c:pt idx="185">
                  <c:v>11.13</c:v>
                </c:pt>
                <c:pt idx="186">
                  <c:v>11.19</c:v>
                </c:pt>
                <c:pt idx="187">
                  <c:v>11.25</c:v>
                </c:pt>
                <c:pt idx="188">
                  <c:v>11.31</c:v>
                </c:pt>
                <c:pt idx="189">
                  <c:v>11.37</c:v>
                </c:pt>
                <c:pt idx="190">
                  <c:v>11.43</c:v>
                </c:pt>
                <c:pt idx="191">
                  <c:v>11.49</c:v>
                </c:pt>
                <c:pt idx="192">
                  <c:v>11.55</c:v>
                </c:pt>
                <c:pt idx="193">
                  <c:v>11.61</c:v>
                </c:pt>
                <c:pt idx="194">
                  <c:v>11.67</c:v>
                </c:pt>
                <c:pt idx="195">
                  <c:v>11.73</c:v>
                </c:pt>
                <c:pt idx="196">
                  <c:v>11.79</c:v>
                </c:pt>
                <c:pt idx="197">
                  <c:v>11.85</c:v>
                </c:pt>
                <c:pt idx="198">
                  <c:v>11.91</c:v>
                </c:pt>
                <c:pt idx="199">
                  <c:v>11.97</c:v>
                </c:pt>
                <c:pt idx="200">
                  <c:v>12.03</c:v>
                </c:pt>
                <c:pt idx="201">
                  <c:v>12.09</c:v>
                </c:pt>
                <c:pt idx="202">
                  <c:v>12.15</c:v>
                </c:pt>
                <c:pt idx="203">
                  <c:v>12.21</c:v>
                </c:pt>
                <c:pt idx="204">
                  <c:v>12.27</c:v>
                </c:pt>
                <c:pt idx="205">
                  <c:v>12.33</c:v>
                </c:pt>
                <c:pt idx="206">
                  <c:v>12.39</c:v>
                </c:pt>
                <c:pt idx="207">
                  <c:v>12.45</c:v>
                </c:pt>
                <c:pt idx="208">
                  <c:v>12.51</c:v>
                </c:pt>
                <c:pt idx="209">
                  <c:v>12.57</c:v>
                </c:pt>
                <c:pt idx="210">
                  <c:v>12.63</c:v>
                </c:pt>
                <c:pt idx="211">
                  <c:v>12.69</c:v>
                </c:pt>
                <c:pt idx="212">
                  <c:v>12.75</c:v>
                </c:pt>
                <c:pt idx="213">
                  <c:v>12.81</c:v>
                </c:pt>
                <c:pt idx="214">
                  <c:v>12.87</c:v>
                </c:pt>
                <c:pt idx="215">
                  <c:v>12.93</c:v>
                </c:pt>
                <c:pt idx="216">
                  <c:v>12.99</c:v>
                </c:pt>
                <c:pt idx="217">
                  <c:v>13.05</c:v>
                </c:pt>
                <c:pt idx="218">
                  <c:v>13.11</c:v>
                </c:pt>
                <c:pt idx="219">
                  <c:v>13.17</c:v>
                </c:pt>
                <c:pt idx="220">
                  <c:v>13.23</c:v>
                </c:pt>
                <c:pt idx="221">
                  <c:v>13.29</c:v>
                </c:pt>
                <c:pt idx="222">
                  <c:v>13.35</c:v>
                </c:pt>
                <c:pt idx="223">
                  <c:v>13.41</c:v>
                </c:pt>
                <c:pt idx="224">
                  <c:v>13.47</c:v>
                </c:pt>
                <c:pt idx="225">
                  <c:v>13.53</c:v>
                </c:pt>
                <c:pt idx="226">
                  <c:v>13.59</c:v>
                </c:pt>
                <c:pt idx="227">
                  <c:v>13.65</c:v>
                </c:pt>
                <c:pt idx="228">
                  <c:v>13.71</c:v>
                </c:pt>
                <c:pt idx="229">
                  <c:v>13.77</c:v>
                </c:pt>
                <c:pt idx="230">
                  <c:v>13.83</c:v>
                </c:pt>
                <c:pt idx="231">
                  <c:v>13.89</c:v>
                </c:pt>
                <c:pt idx="232">
                  <c:v>13.95</c:v>
                </c:pt>
                <c:pt idx="233">
                  <c:v>14.01</c:v>
                </c:pt>
                <c:pt idx="234">
                  <c:v>14.07</c:v>
                </c:pt>
                <c:pt idx="235">
                  <c:v>14.13</c:v>
                </c:pt>
                <c:pt idx="236">
                  <c:v>14.19</c:v>
                </c:pt>
                <c:pt idx="237">
                  <c:v>14.25</c:v>
                </c:pt>
                <c:pt idx="238">
                  <c:v>14.31</c:v>
                </c:pt>
                <c:pt idx="239">
                  <c:v>14.37</c:v>
                </c:pt>
                <c:pt idx="240">
                  <c:v>14.43</c:v>
                </c:pt>
                <c:pt idx="241">
                  <c:v>14.49</c:v>
                </c:pt>
                <c:pt idx="242">
                  <c:v>14.55</c:v>
                </c:pt>
                <c:pt idx="243">
                  <c:v>14.61</c:v>
                </c:pt>
                <c:pt idx="244">
                  <c:v>14.67</c:v>
                </c:pt>
                <c:pt idx="245">
                  <c:v>14.73</c:v>
                </c:pt>
                <c:pt idx="246">
                  <c:v>14.79</c:v>
                </c:pt>
                <c:pt idx="247">
                  <c:v>14.85</c:v>
                </c:pt>
                <c:pt idx="248">
                  <c:v>14.91</c:v>
                </c:pt>
                <c:pt idx="249">
                  <c:v>14.97</c:v>
                </c:pt>
                <c:pt idx="250">
                  <c:v>15.03</c:v>
                </c:pt>
                <c:pt idx="251">
                  <c:v>15.09</c:v>
                </c:pt>
                <c:pt idx="252">
                  <c:v>15.15</c:v>
                </c:pt>
                <c:pt idx="253">
                  <c:v>15.21</c:v>
                </c:pt>
                <c:pt idx="254">
                  <c:v>15.27</c:v>
                </c:pt>
                <c:pt idx="255">
                  <c:v>15.33</c:v>
                </c:pt>
                <c:pt idx="256">
                  <c:v>15.39</c:v>
                </c:pt>
                <c:pt idx="257">
                  <c:v>15.45</c:v>
                </c:pt>
                <c:pt idx="258">
                  <c:v>15.51</c:v>
                </c:pt>
                <c:pt idx="259">
                  <c:v>15.57</c:v>
                </c:pt>
                <c:pt idx="260">
                  <c:v>15.63</c:v>
                </c:pt>
                <c:pt idx="261">
                  <c:v>15.69</c:v>
                </c:pt>
                <c:pt idx="262">
                  <c:v>15.75</c:v>
                </c:pt>
                <c:pt idx="263">
                  <c:v>15.81</c:v>
                </c:pt>
                <c:pt idx="264">
                  <c:v>15.87</c:v>
                </c:pt>
                <c:pt idx="265">
                  <c:v>15.93</c:v>
                </c:pt>
                <c:pt idx="266">
                  <c:v>15.99</c:v>
                </c:pt>
                <c:pt idx="267">
                  <c:v>16.05</c:v>
                </c:pt>
                <c:pt idx="268">
                  <c:v>16.11</c:v>
                </c:pt>
                <c:pt idx="269">
                  <c:v>16.170000000000002</c:v>
                </c:pt>
                <c:pt idx="270">
                  <c:v>16.23</c:v>
                </c:pt>
                <c:pt idx="271">
                  <c:v>16.29</c:v>
                </c:pt>
                <c:pt idx="272">
                  <c:v>16.350000000000001</c:v>
                </c:pt>
                <c:pt idx="273">
                  <c:v>16.41</c:v>
                </c:pt>
                <c:pt idx="274">
                  <c:v>16.47</c:v>
                </c:pt>
                <c:pt idx="275">
                  <c:v>16.53</c:v>
                </c:pt>
                <c:pt idx="276">
                  <c:v>16.59</c:v>
                </c:pt>
                <c:pt idx="277">
                  <c:v>16.649999999999999</c:v>
                </c:pt>
                <c:pt idx="278">
                  <c:v>16.71</c:v>
                </c:pt>
                <c:pt idx="279">
                  <c:v>16.77</c:v>
                </c:pt>
                <c:pt idx="280">
                  <c:v>16.829999999999998</c:v>
                </c:pt>
                <c:pt idx="281">
                  <c:v>16.89</c:v>
                </c:pt>
                <c:pt idx="282">
                  <c:v>16.95</c:v>
                </c:pt>
                <c:pt idx="283">
                  <c:v>17.010000000000002</c:v>
                </c:pt>
                <c:pt idx="284">
                  <c:v>17.07</c:v>
                </c:pt>
                <c:pt idx="285">
                  <c:v>17.13</c:v>
                </c:pt>
                <c:pt idx="286">
                  <c:v>17.190000000000001</c:v>
                </c:pt>
                <c:pt idx="287">
                  <c:v>17.25</c:v>
                </c:pt>
                <c:pt idx="288">
                  <c:v>17.309999999999999</c:v>
                </c:pt>
                <c:pt idx="289">
                  <c:v>17.37</c:v>
                </c:pt>
                <c:pt idx="290">
                  <c:v>17.43</c:v>
                </c:pt>
                <c:pt idx="291">
                  <c:v>17.489999999999998</c:v>
                </c:pt>
                <c:pt idx="292">
                  <c:v>17.55</c:v>
                </c:pt>
                <c:pt idx="293">
                  <c:v>17.61</c:v>
                </c:pt>
                <c:pt idx="294">
                  <c:v>17.670000000000002</c:v>
                </c:pt>
                <c:pt idx="295">
                  <c:v>17.73</c:v>
                </c:pt>
                <c:pt idx="296">
                  <c:v>17.79</c:v>
                </c:pt>
                <c:pt idx="297">
                  <c:v>17.850000000000001</c:v>
                </c:pt>
                <c:pt idx="298">
                  <c:v>17.91</c:v>
                </c:pt>
                <c:pt idx="299">
                  <c:v>17.97</c:v>
                </c:pt>
                <c:pt idx="300">
                  <c:v>18.03</c:v>
                </c:pt>
                <c:pt idx="301">
                  <c:v>18.09</c:v>
                </c:pt>
                <c:pt idx="302">
                  <c:v>18.149999999999999</c:v>
                </c:pt>
                <c:pt idx="303">
                  <c:v>18.21</c:v>
                </c:pt>
                <c:pt idx="304">
                  <c:v>18.27</c:v>
                </c:pt>
                <c:pt idx="305">
                  <c:v>18.329999999999998</c:v>
                </c:pt>
                <c:pt idx="306">
                  <c:v>18.39</c:v>
                </c:pt>
                <c:pt idx="307">
                  <c:v>18.45</c:v>
                </c:pt>
                <c:pt idx="308">
                  <c:v>18.510000000000002</c:v>
                </c:pt>
                <c:pt idx="309">
                  <c:v>18.57</c:v>
                </c:pt>
                <c:pt idx="310">
                  <c:v>18.63</c:v>
                </c:pt>
                <c:pt idx="311">
                  <c:v>18.690000000000001</c:v>
                </c:pt>
                <c:pt idx="312">
                  <c:v>18.75</c:v>
                </c:pt>
                <c:pt idx="313">
                  <c:v>18.809999999999999</c:v>
                </c:pt>
                <c:pt idx="314">
                  <c:v>18.87</c:v>
                </c:pt>
                <c:pt idx="315">
                  <c:v>18.93</c:v>
                </c:pt>
                <c:pt idx="316">
                  <c:v>18.989999999999998</c:v>
                </c:pt>
                <c:pt idx="317">
                  <c:v>19.05</c:v>
                </c:pt>
                <c:pt idx="318">
                  <c:v>19.11</c:v>
                </c:pt>
                <c:pt idx="319">
                  <c:v>19.170000000000002</c:v>
                </c:pt>
                <c:pt idx="320">
                  <c:v>19.23</c:v>
                </c:pt>
                <c:pt idx="321">
                  <c:v>19.29</c:v>
                </c:pt>
                <c:pt idx="322">
                  <c:v>19.350000000000001</c:v>
                </c:pt>
                <c:pt idx="323">
                  <c:v>19.41</c:v>
                </c:pt>
                <c:pt idx="324">
                  <c:v>19.47</c:v>
                </c:pt>
                <c:pt idx="325">
                  <c:v>19.53</c:v>
                </c:pt>
                <c:pt idx="326">
                  <c:v>19.59</c:v>
                </c:pt>
                <c:pt idx="327">
                  <c:v>19.649999999999999</c:v>
                </c:pt>
                <c:pt idx="328">
                  <c:v>19.71</c:v>
                </c:pt>
                <c:pt idx="329">
                  <c:v>19.77</c:v>
                </c:pt>
                <c:pt idx="330">
                  <c:v>19.829999999999998</c:v>
                </c:pt>
                <c:pt idx="331">
                  <c:v>19.89</c:v>
                </c:pt>
                <c:pt idx="332">
                  <c:v>19.95</c:v>
                </c:pt>
                <c:pt idx="333">
                  <c:v>20.010000000000002</c:v>
                </c:pt>
                <c:pt idx="334">
                  <c:v>20.07</c:v>
                </c:pt>
                <c:pt idx="335">
                  <c:v>20.13</c:v>
                </c:pt>
                <c:pt idx="336">
                  <c:v>20.190000000000001</c:v>
                </c:pt>
                <c:pt idx="337">
                  <c:v>20.25</c:v>
                </c:pt>
                <c:pt idx="338">
                  <c:v>20.309999999999999</c:v>
                </c:pt>
                <c:pt idx="339">
                  <c:v>20.37</c:v>
                </c:pt>
                <c:pt idx="340">
                  <c:v>20.43</c:v>
                </c:pt>
                <c:pt idx="341">
                  <c:v>20.49</c:v>
                </c:pt>
                <c:pt idx="342">
                  <c:v>20.55</c:v>
                </c:pt>
                <c:pt idx="343">
                  <c:v>20.61</c:v>
                </c:pt>
                <c:pt idx="344">
                  <c:v>20.67</c:v>
                </c:pt>
                <c:pt idx="345">
                  <c:v>20.73</c:v>
                </c:pt>
                <c:pt idx="346">
                  <c:v>20.79</c:v>
                </c:pt>
                <c:pt idx="347">
                  <c:v>20.85</c:v>
                </c:pt>
                <c:pt idx="348">
                  <c:v>20.91</c:v>
                </c:pt>
                <c:pt idx="349">
                  <c:v>20.97</c:v>
                </c:pt>
                <c:pt idx="350">
                  <c:v>21.03</c:v>
                </c:pt>
                <c:pt idx="351">
                  <c:v>21.09</c:v>
                </c:pt>
                <c:pt idx="352">
                  <c:v>21.15</c:v>
                </c:pt>
                <c:pt idx="353">
                  <c:v>21.21</c:v>
                </c:pt>
                <c:pt idx="354">
                  <c:v>21.27</c:v>
                </c:pt>
                <c:pt idx="355">
                  <c:v>21.33</c:v>
                </c:pt>
                <c:pt idx="356">
                  <c:v>21.39</c:v>
                </c:pt>
                <c:pt idx="357">
                  <c:v>21.45</c:v>
                </c:pt>
                <c:pt idx="358">
                  <c:v>21.51</c:v>
                </c:pt>
                <c:pt idx="359">
                  <c:v>21.57</c:v>
                </c:pt>
                <c:pt idx="360">
                  <c:v>21.63</c:v>
                </c:pt>
                <c:pt idx="361">
                  <c:v>21.69</c:v>
                </c:pt>
                <c:pt idx="362">
                  <c:v>21.75</c:v>
                </c:pt>
                <c:pt idx="363">
                  <c:v>21.81</c:v>
                </c:pt>
                <c:pt idx="364">
                  <c:v>21.87</c:v>
                </c:pt>
                <c:pt idx="365">
                  <c:v>21.93</c:v>
                </c:pt>
                <c:pt idx="366">
                  <c:v>21.99</c:v>
                </c:pt>
                <c:pt idx="367">
                  <c:v>22.05</c:v>
                </c:pt>
                <c:pt idx="368">
                  <c:v>22.11</c:v>
                </c:pt>
                <c:pt idx="369">
                  <c:v>22.17</c:v>
                </c:pt>
                <c:pt idx="370">
                  <c:v>22.23</c:v>
                </c:pt>
                <c:pt idx="371">
                  <c:v>22.29</c:v>
                </c:pt>
                <c:pt idx="372">
                  <c:v>22.35</c:v>
                </c:pt>
                <c:pt idx="373">
                  <c:v>22.41</c:v>
                </c:pt>
                <c:pt idx="374">
                  <c:v>22.47</c:v>
                </c:pt>
                <c:pt idx="375">
                  <c:v>22.53</c:v>
                </c:pt>
                <c:pt idx="376">
                  <c:v>22.59</c:v>
                </c:pt>
                <c:pt idx="377">
                  <c:v>22.65</c:v>
                </c:pt>
                <c:pt idx="378">
                  <c:v>22.71</c:v>
                </c:pt>
                <c:pt idx="379">
                  <c:v>22.77</c:v>
                </c:pt>
                <c:pt idx="380">
                  <c:v>22.83</c:v>
                </c:pt>
                <c:pt idx="381">
                  <c:v>22.89</c:v>
                </c:pt>
                <c:pt idx="382">
                  <c:v>22.95</c:v>
                </c:pt>
                <c:pt idx="383">
                  <c:v>23.01</c:v>
                </c:pt>
                <c:pt idx="384">
                  <c:v>23.07</c:v>
                </c:pt>
                <c:pt idx="385">
                  <c:v>23.13</c:v>
                </c:pt>
                <c:pt idx="386">
                  <c:v>23.19</c:v>
                </c:pt>
                <c:pt idx="387">
                  <c:v>23.25</c:v>
                </c:pt>
                <c:pt idx="388">
                  <c:v>23.31</c:v>
                </c:pt>
                <c:pt idx="389">
                  <c:v>23.37</c:v>
                </c:pt>
                <c:pt idx="390">
                  <c:v>23.43</c:v>
                </c:pt>
                <c:pt idx="391">
                  <c:v>23.49</c:v>
                </c:pt>
                <c:pt idx="392">
                  <c:v>23.55</c:v>
                </c:pt>
                <c:pt idx="393">
                  <c:v>23.61</c:v>
                </c:pt>
                <c:pt idx="394">
                  <c:v>23.67</c:v>
                </c:pt>
                <c:pt idx="395">
                  <c:v>23.73</c:v>
                </c:pt>
                <c:pt idx="396">
                  <c:v>23.79</c:v>
                </c:pt>
                <c:pt idx="397">
                  <c:v>23.85</c:v>
                </c:pt>
                <c:pt idx="398">
                  <c:v>23.91</c:v>
                </c:pt>
                <c:pt idx="399">
                  <c:v>23.97</c:v>
                </c:pt>
                <c:pt idx="400">
                  <c:v>24.03</c:v>
                </c:pt>
                <c:pt idx="401">
                  <c:v>24.09</c:v>
                </c:pt>
                <c:pt idx="402">
                  <c:v>24.15</c:v>
                </c:pt>
                <c:pt idx="403">
                  <c:v>24.21</c:v>
                </c:pt>
                <c:pt idx="404">
                  <c:v>24.27</c:v>
                </c:pt>
                <c:pt idx="405">
                  <c:v>24.33</c:v>
                </c:pt>
                <c:pt idx="406">
                  <c:v>24.39</c:v>
                </c:pt>
                <c:pt idx="407">
                  <c:v>24.45</c:v>
                </c:pt>
                <c:pt idx="408">
                  <c:v>24.51</c:v>
                </c:pt>
                <c:pt idx="409">
                  <c:v>24.57</c:v>
                </c:pt>
                <c:pt idx="410">
                  <c:v>24.63</c:v>
                </c:pt>
                <c:pt idx="411">
                  <c:v>24.69</c:v>
                </c:pt>
                <c:pt idx="412">
                  <c:v>24.75</c:v>
                </c:pt>
                <c:pt idx="413">
                  <c:v>24.81</c:v>
                </c:pt>
                <c:pt idx="414">
                  <c:v>24.87</c:v>
                </c:pt>
                <c:pt idx="415">
                  <c:v>24.93</c:v>
                </c:pt>
                <c:pt idx="416">
                  <c:v>24.99</c:v>
                </c:pt>
                <c:pt idx="417">
                  <c:v>25.05</c:v>
                </c:pt>
                <c:pt idx="418">
                  <c:v>25.11</c:v>
                </c:pt>
                <c:pt idx="419">
                  <c:v>25.17</c:v>
                </c:pt>
                <c:pt idx="420">
                  <c:v>25.23</c:v>
                </c:pt>
                <c:pt idx="421">
                  <c:v>25.29</c:v>
                </c:pt>
                <c:pt idx="422">
                  <c:v>25.35</c:v>
                </c:pt>
                <c:pt idx="423">
                  <c:v>25.41</c:v>
                </c:pt>
                <c:pt idx="424">
                  <c:v>25.47</c:v>
                </c:pt>
                <c:pt idx="425">
                  <c:v>25.53</c:v>
                </c:pt>
                <c:pt idx="426">
                  <c:v>25.59</c:v>
                </c:pt>
                <c:pt idx="427">
                  <c:v>25.65</c:v>
                </c:pt>
                <c:pt idx="428">
                  <c:v>25.71</c:v>
                </c:pt>
                <c:pt idx="429">
                  <c:v>25.77</c:v>
                </c:pt>
                <c:pt idx="430">
                  <c:v>25.83</c:v>
                </c:pt>
                <c:pt idx="431">
                  <c:v>25.89</c:v>
                </c:pt>
                <c:pt idx="432">
                  <c:v>25.95</c:v>
                </c:pt>
                <c:pt idx="433">
                  <c:v>26.01</c:v>
                </c:pt>
                <c:pt idx="434">
                  <c:v>26.07</c:v>
                </c:pt>
                <c:pt idx="435">
                  <c:v>26.13</c:v>
                </c:pt>
                <c:pt idx="436">
                  <c:v>26.19</c:v>
                </c:pt>
                <c:pt idx="437">
                  <c:v>26.25</c:v>
                </c:pt>
                <c:pt idx="438">
                  <c:v>26.31</c:v>
                </c:pt>
                <c:pt idx="439">
                  <c:v>26.37</c:v>
                </c:pt>
                <c:pt idx="440">
                  <c:v>26.43</c:v>
                </c:pt>
                <c:pt idx="441">
                  <c:v>26.49</c:v>
                </c:pt>
                <c:pt idx="442">
                  <c:v>26.55</c:v>
                </c:pt>
                <c:pt idx="443">
                  <c:v>26.61</c:v>
                </c:pt>
                <c:pt idx="444">
                  <c:v>26.67</c:v>
                </c:pt>
                <c:pt idx="445">
                  <c:v>26.73</c:v>
                </c:pt>
                <c:pt idx="446">
                  <c:v>26.79</c:v>
                </c:pt>
                <c:pt idx="447">
                  <c:v>26.85</c:v>
                </c:pt>
                <c:pt idx="448">
                  <c:v>26.91</c:v>
                </c:pt>
                <c:pt idx="449">
                  <c:v>26.97</c:v>
                </c:pt>
                <c:pt idx="450">
                  <c:v>27.03</c:v>
                </c:pt>
                <c:pt idx="451">
                  <c:v>27.09</c:v>
                </c:pt>
                <c:pt idx="452">
                  <c:v>27.15</c:v>
                </c:pt>
                <c:pt idx="453">
                  <c:v>27.21</c:v>
                </c:pt>
                <c:pt idx="454">
                  <c:v>27.27</c:v>
                </c:pt>
                <c:pt idx="455">
                  <c:v>27.33</c:v>
                </c:pt>
                <c:pt idx="456">
                  <c:v>27.39</c:v>
                </c:pt>
                <c:pt idx="457">
                  <c:v>27.45</c:v>
                </c:pt>
                <c:pt idx="458">
                  <c:v>27.51</c:v>
                </c:pt>
                <c:pt idx="459">
                  <c:v>27.57</c:v>
                </c:pt>
                <c:pt idx="460">
                  <c:v>27.63</c:v>
                </c:pt>
                <c:pt idx="461">
                  <c:v>27.69</c:v>
                </c:pt>
                <c:pt idx="462">
                  <c:v>27.75</c:v>
                </c:pt>
                <c:pt idx="463">
                  <c:v>27.81</c:v>
                </c:pt>
                <c:pt idx="464">
                  <c:v>27.87</c:v>
                </c:pt>
                <c:pt idx="465">
                  <c:v>27.93</c:v>
                </c:pt>
                <c:pt idx="466">
                  <c:v>27.99</c:v>
                </c:pt>
                <c:pt idx="467">
                  <c:v>28.05</c:v>
                </c:pt>
                <c:pt idx="468">
                  <c:v>28.11</c:v>
                </c:pt>
                <c:pt idx="469">
                  <c:v>28.17</c:v>
                </c:pt>
                <c:pt idx="470">
                  <c:v>28.23</c:v>
                </c:pt>
                <c:pt idx="471">
                  <c:v>28.29</c:v>
                </c:pt>
                <c:pt idx="472">
                  <c:v>28.35</c:v>
                </c:pt>
                <c:pt idx="473">
                  <c:v>28.41</c:v>
                </c:pt>
                <c:pt idx="474">
                  <c:v>28.47</c:v>
                </c:pt>
                <c:pt idx="475">
                  <c:v>28.53</c:v>
                </c:pt>
                <c:pt idx="476">
                  <c:v>28.59</c:v>
                </c:pt>
                <c:pt idx="477">
                  <c:v>28.65</c:v>
                </c:pt>
                <c:pt idx="478">
                  <c:v>28.71</c:v>
                </c:pt>
                <c:pt idx="479">
                  <c:v>28.77</c:v>
                </c:pt>
                <c:pt idx="480">
                  <c:v>28.83</c:v>
                </c:pt>
                <c:pt idx="481">
                  <c:v>28.89</c:v>
                </c:pt>
                <c:pt idx="482">
                  <c:v>28.95</c:v>
                </c:pt>
                <c:pt idx="483">
                  <c:v>29.01</c:v>
                </c:pt>
                <c:pt idx="484">
                  <c:v>29.07</c:v>
                </c:pt>
                <c:pt idx="485">
                  <c:v>29.13</c:v>
                </c:pt>
                <c:pt idx="486">
                  <c:v>29.19</c:v>
                </c:pt>
                <c:pt idx="487">
                  <c:v>29.25</c:v>
                </c:pt>
                <c:pt idx="488">
                  <c:v>29.31</c:v>
                </c:pt>
                <c:pt idx="489">
                  <c:v>29.37</c:v>
                </c:pt>
                <c:pt idx="490">
                  <c:v>29.43</c:v>
                </c:pt>
                <c:pt idx="491">
                  <c:v>29.49</c:v>
                </c:pt>
                <c:pt idx="492">
                  <c:v>29.55</c:v>
                </c:pt>
                <c:pt idx="493">
                  <c:v>29.61</c:v>
                </c:pt>
                <c:pt idx="494">
                  <c:v>29.67</c:v>
                </c:pt>
                <c:pt idx="495">
                  <c:v>29.73</c:v>
                </c:pt>
                <c:pt idx="496">
                  <c:v>29.79</c:v>
                </c:pt>
                <c:pt idx="497">
                  <c:v>29.85</c:v>
                </c:pt>
                <c:pt idx="498">
                  <c:v>29.91</c:v>
                </c:pt>
                <c:pt idx="499">
                  <c:v>29.97</c:v>
                </c:pt>
                <c:pt idx="500">
                  <c:v>30.03</c:v>
                </c:pt>
                <c:pt idx="501">
                  <c:v>30.09</c:v>
                </c:pt>
                <c:pt idx="502">
                  <c:v>30.15</c:v>
                </c:pt>
                <c:pt idx="503">
                  <c:v>30.21</c:v>
                </c:pt>
                <c:pt idx="504">
                  <c:v>30.27</c:v>
                </c:pt>
                <c:pt idx="505">
                  <c:v>30.33</c:v>
                </c:pt>
                <c:pt idx="506">
                  <c:v>30.39</c:v>
                </c:pt>
                <c:pt idx="507">
                  <c:v>30.45</c:v>
                </c:pt>
                <c:pt idx="508">
                  <c:v>30.51</c:v>
                </c:pt>
                <c:pt idx="509">
                  <c:v>30.57</c:v>
                </c:pt>
                <c:pt idx="510">
                  <c:v>30.63</c:v>
                </c:pt>
                <c:pt idx="511">
                  <c:v>30.69</c:v>
                </c:pt>
                <c:pt idx="512">
                  <c:v>30.75</c:v>
                </c:pt>
                <c:pt idx="513">
                  <c:v>30.81</c:v>
                </c:pt>
                <c:pt idx="514">
                  <c:v>30.87</c:v>
                </c:pt>
                <c:pt idx="515">
                  <c:v>30.93</c:v>
                </c:pt>
                <c:pt idx="516">
                  <c:v>30.99</c:v>
                </c:pt>
                <c:pt idx="517">
                  <c:v>31.05</c:v>
                </c:pt>
                <c:pt idx="518">
                  <c:v>31.11</c:v>
                </c:pt>
                <c:pt idx="519">
                  <c:v>31.17</c:v>
                </c:pt>
                <c:pt idx="520">
                  <c:v>31.23</c:v>
                </c:pt>
                <c:pt idx="521">
                  <c:v>31.29</c:v>
                </c:pt>
                <c:pt idx="522">
                  <c:v>31.35</c:v>
                </c:pt>
                <c:pt idx="523">
                  <c:v>31.41</c:v>
                </c:pt>
                <c:pt idx="524">
                  <c:v>31.47</c:v>
                </c:pt>
                <c:pt idx="525">
                  <c:v>31.53</c:v>
                </c:pt>
                <c:pt idx="526">
                  <c:v>31.59</c:v>
                </c:pt>
                <c:pt idx="527">
                  <c:v>31.65</c:v>
                </c:pt>
                <c:pt idx="528">
                  <c:v>31.71</c:v>
                </c:pt>
                <c:pt idx="529">
                  <c:v>31.77</c:v>
                </c:pt>
                <c:pt idx="530">
                  <c:v>31.83</c:v>
                </c:pt>
                <c:pt idx="531">
                  <c:v>31.89</c:v>
                </c:pt>
                <c:pt idx="532">
                  <c:v>31.95</c:v>
                </c:pt>
                <c:pt idx="533">
                  <c:v>32.01</c:v>
                </c:pt>
                <c:pt idx="534">
                  <c:v>32.07</c:v>
                </c:pt>
                <c:pt idx="535">
                  <c:v>32.130000000000003</c:v>
                </c:pt>
                <c:pt idx="536">
                  <c:v>32.19</c:v>
                </c:pt>
                <c:pt idx="537">
                  <c:v>32.25</c:v>
                </c:pt>
                <c:pt idx="538">
                  <c:v>32.31</c:v>
                </c:pt>
                <c:pt idx="539">
                  <c:v>32.369999999999997</c:v>
                </c:pt>
                <c:pt idx="540">
                  <c:v>32.43</c:v>
                </c:pt>
                <c:pt idx="541">
                  <c:v>32.49</c:v>
                </c:pt>
                <c:pt idx="542">
                  <c:v>32.549999999999997</c:v>
                </c:pt>
                <c:pt idx="543">
                  <c:v>32.61</c:v>
                </c:pt>
                <c:pt idx="544">
                  <c:v>32.67</c:v>
                </c:pt>
                <c:pt idx="545">
                  <c:v>32.729999999999997</c:v>
                </c:pt>
                <c:pt idx="546">
                  <c:v>32.79</c:v>
                </c:pt>
                <c:pt idx="547">
                  <c:v>32.85</c:v>
                </c:pt>
                <c:pt idx="548">
                  <c:v>32.909999999999997</c:v>
                </c:pt>
                <c:pt idx="549">
                  <c:v>32.97</c:v>
                </c:pt>
                <c:pt idx="550">
                  <c:v>33.03</c:v>
                </c:pt>
                <c:pt idx="551">
                  <c:v>33.090000000000003</c:v>
                </c:pt>
                <c:pt idx="552">
                  <c:v>33.15</c:v>
                </c:pt>
                <c:pt idx="553">
                  <c:v>33.21</c:v>
                </c:pt>
                <c:pt idx="554">
                  <c:v>33.270000000000003</c:v>
                </c:pt>
                <c:pt idx="555">
                  <c:v>33.33</c:v>
                </c:pt>
                <c:pt idx="556">
                  <c:v>33.39</c:v>
                </c:pt>
                <c:pt idx="557">
                  <c:v>33.450000000000003</c:v>
                </c:pt>
                <c:pt idx="558">
                  <c:v>33.51</c:v>
                </c:pt>
                <c:pt idx="559">
                  <c:v>33.57</c:v>
                </c:pt>
                <c:pt idx="560">
                  <c:v>33.630000000000003</c:v>
                </c:pt>
                <c:pt idx="561">
                  <c:v>33.69</c:v>
                </c:pt>
                <c:pt idx="562">
                  <c:v>33.75</c:v>
                </c:pt>
                <c:pt idx="563">
                  <c:v>33.81</c:v>
                </c:pt>
                <c:pt idx="564">
                  <c:v>33.869999999999997</c:v>
                </c:pt>
                <c:pt idx="565">
                  <c:v>33.93</c:v>
                </c:pt>
                <c:pt idx="566">
                  <c:v>33.99</c:v>
                </c:pt>
                <c:pt idx="567">
                  <c:v>34.049999999999997</c:v>
                </c:pt>
                <c:pt idx="568">
                  <c:v>34.11</c:v>
                </c:pt>
                <c:pt idx="569">
                  <c:v>34.17</c:v>
                </c:pt>
                <c:pt idx="570">
                  <c:v>34.229999999999997</c:v>
                </c:pt>
                <c:pt idx="571">
                  <c:v>34.29</c:v>
                </c:pt>
                <c:pt idx="572">
                  <c:v>34.35</c:v>
                </c:pt>
                <c:pt idx="573">
                  <c:v>34.409999999999997</c:v>
                </c:pt>
                <c:pt idx="574">
                  <c:v>34.47</c:v>
                </c:pt>
                <c:pt idx="575">
                  <c:v>34.53</c:v>
                </c:pt>
                <c:pt idx="576">
                  <c:v>34.590000000000003</c:v>
                </c:pt>
                <c:pt idx="577">
                  <c:v>34.65</c:v>
                </c:pt>
                <c:pt idx="578">
                  <c:v>34.71</c:v>
                </c:pt>
                <c:pt idx="579">
                  <c:v>34.770000000000003</c:v>
                </c:pt>
                <c:pt idx="580">
                  <c:v>34.83</c:v>
                </c:pt>
                <c:pt idx="581">
                  <c:v>34.89</c:v>
                </c:pt>
                <c:pt idx="582">
                  <c:v>34.950000000000003</c:v>
                </c:pt>
                <c:pt idx="583">
                  <c:v>35.01</c:v>
                </c:pt>
                <c:pt idx="584">
                  <c:v>35.07</c:v>
                </c:pt>
                <c:pt idx="585">
                  <c:v>35.130000000000003</c:v>
                </c:pt>
                <c:pt idx="586">
                  <c:v>35.19</c:v>
                </c:pt>
                <c:pt idx="587">
                  <c:v>35.25</c:v>
                </c:pt>
                <c:pt idx="588">
                  <c:v>35.31</c:v>
                </c:pt>
                <c:pt idx="589">
                  <c:v>35.369999999999997</c:v>
                </c:pt>
                <c:pt idx="590">
                  <c:v>35.43</c:v>
                </c:pt>
                <c:pt idx="591">
                  <c:v>35.49</c:v>
                </c:pt>
                <c:pt idx="592">
                  <c:v>35.549999999999997</c:v>
                </c:pt>
                <c:pt idx="593">
                  <c:v>35.61</c:v>
                </c:pt>
                <c:pt idx="594">
                  <c:v>35.67</c:v>
                </c:pt>
                <c:pt idx="595">
                  <c:v>35.729999999999997</c:v>
                </c:pt>
                <c:pt idx="596">
                  <c:v>35.79</c:v>
                </c:pt>
                <c:pt idx="597">
                  <c:v>35.85</c:v>
                </c:pt>
                <c:pt idx="598">
                  <c:v>35.909999999999997</c:v>
                </c:pt>
                <c:pt idx="599">
                  <c:v>35.97</c:v>
                </c:pt>
                <c:pt idx="600">
                  <c:v>36.03</c:v>
                </c:pt>
                <c:pt idx="601">
                  <c:v>36.090000000000003</c:v>
                </c:pt>
                <c:pt idx="602">
                  <c:v>36.15</c:v>
                </c:pt>
                <c:pt idx="603">
                  <c:v>36.21</c:v>
                </c:pt>
                <c:pt idx="604">
                  <c:v>36.270000000000003</c:v>
                </c:pt>
                <c:pt idx="605">
                  <c:v>36.33</c:v>
                </c:pt>
                <c:pt idx="606">
                  <c:v>36.39</c:v>
                </c:pt>
                <c:pt idx="607">
                  <c:v>36.450000000000003</c:v>
                </c:pt>
                <c:pt idx="608">
                  <c:v>36.51</c:v>
                </c:pt>
                <c:pt idx="609">
                  <c:v>36.57</c:v>
                </c:pt>
                <c:pt idx="610">
                  <c:v>36.630000000000003</c:v>
                </c:pt>
                <c:pt idx="611">
                  <c:v>36.69</c:v>
                </c:pt>
                <c:pt idx="612">
                  <c:v>36.75</c:v>
                </c:pt>
                <c:pt idx="613">
                  <c:v>36.81</c:v>
                </c:pt>
                <c:pt idx="614">
                  <c:v>36.869999999999997</c:v>
                </c:pt>
                <c:pt idx="615">
                  <c:v>36.93</c:v>
                </c:pt>
                <c:pt idx="616">
                  <c:v>36.99</c:v>
                </c:pt>
                <c:pt idx="617">
                  <c:v>37.049999999999997</c:v>
                </c:pt>
                <c:pt idx="618">
                  <c:v>37.11</c:v>
                </c:pt>
                <c:pt idx="619">
                  <c:v>37.17</c:v>
                </c:pt>
                <c:pt idx="620">
                  <c:v>37.229999999999997</c:v>
                </c:pt>
                <c:pt idx="621">
                  <c:v>37.29</c:v>
                </c:pt>
                <c:pt idx="622">
                  <c:v>37.35</c:v>
                </c:pt>
                <c:pt idx="623">
                  <c:v>37.409999999999997</c:v>
                </c:pt>
                <c:pt idx="624">
                  <c:v>37.47</c:v>
                </c:pt>
                <c:pt idx="625">
                  <c:v>37.53</c:v>
                </c:pt>
                <c:pt idx="626">
                  <c:v>37.590000000000003</c:v>
                </c:pt>
                <c:pt idx="627">
                  <c:v>37.65</c:v>
                </c:pt>
                <c:pt idx="628">
                  <c:v>37.71</c:v>
                </c:pt>
                <c:pt idx="629">
                  <c:v>37.770000000000003</c:v>
                </c:pt>
                <c:pt idx="630">
                  <c:v>37.83</c:v>
                </c:pt>
                <c:pt idx="631">
                  <c:v>37.89</c:v>
                </c:pt>
                <c:pt idx="632">
                  <c:v>37.950000000000003</c:v>
                </c:pt>
                <c:pt idx="633">
                  <c:v>38.01</c:v>
                </c:pt>
                <c:pt idx="634">
                  <c:v>38.07</c:v>
                </c:pt>
                <c:pt idx="635">
                  <c:v>38.130000000000003</c:v>
                </c:pt>
                <c:pt idx="636">
                  <c:v>38.19</c:v>
                </c:pt>
                <c:pt idx="637">
                  <c:v>38.25</c:v>
                </c:pt>
                <c:pt idx="638">
                  <c:v>38.31</c:v>
                </c:pt>
                <c:pt idx="639">
                  <c:v>38.369999999999997</c:v>
                </c:pt>
                <c:pt idx="640">
                  <c:v>38.43</c:v>
                </c:pt>
                <c:pt idx="641">
                  <c:v>38.49</c:v>
                </c:pt>
                <c:pt idx="642">
                  <c:v>38.549999999999997</c:v>
                </c:pt>
                <c:pt idx="643">
                  <c:v>38.61</c:v>
                </c:pt>
                <c:pt idx="644">
                  <c:v>38.67</c:v>
                </c:pt>
                <c:pt idx="645">
                  <c:v>38.729999999999997</c:v>
                </c:pt>
                <c:pt idx="646">
                  <c:v>38.79</c:v>
                </c:pt>
                <c:pt idx="647">
                  <c:v>38.85</c:v>
                </c:pt>
                <c:pt idx="648">
                  <c:v>38.909999999999997</c:v>
                </c:pt>
                <c:pt idx="649">
                  <c:v>38.97</c:v>
                </c:pt>
                <c:pt idx="650">
                  <c:v>39.03</c:v>
                </c:pt>
                <c:pt idx="651">
                  <c:v>39.090000000000003</c:v>
                </c:pt>
                <c:pt idx="652">
                  <c:v>39.15</c:v>
                </c:pt>
                <c:pt idx="653">
                  <c:v>39.21</c:v>
                </c:pt>
                <c:pt idx="654">
                  <c:v>39.270000000000003</c:v>
                </c:pt>
                <c:pt idx="655">
                  <c:v>39.33</c:v>
                </c:pt>
                <c:pt idx="656">
                  <c:v>39.39</c:v>
                </c:pt>
                <c:pt idx="657">
                  <c:v>39.450000000000003</c:v>
                </c:pt>
                <c:pt idx="658">
                  <c:v>39.51</c:v>
                </c:pt>
                <c:pt idx="659">
                  <c:v>39.57</c:v>
                </c:pt>
                <c:pt idx="660">
                  <c:v>39.630000000000003</c:v>
                </c:pt>
                <c:pt idx="661">
                  <c:v>39.69</c:v>
                </c:pt>
                <c:pt idx="662">
                  <c:v>39.75</c:v>
                </c:pt>
                <c:pt idx="663">
                  <c:v>39.81</c:v>
                </c:pt>
                <c:pt idx="664">
                  <c:v>39.869999999999997</c:v>
                </c:pt>
                <c:pt idx="665">
                  <c:v>39.93</c:v>
                </c:pt>
                <c:pt idx="666">
                  <c:v>39.99</c:v>
                </c:pt>
                <c:pt idx="667">
                  <c:v>40.049999999999997</c:v>
                </c:pt>
                <c:pt idx="668">
                  <c:v>40.11</c:v>
                </c:pt>
                <c:pt idx="669">
                  <c:v>40.17</c:v>
                </c:pt>
                <c:pt idx="670">
                  <c:v>40.229999999999997</c:v>
                </c:pt>
                <c:pt idx="671">
                  <c:v>40.29</c:v>
                </c:pt>
                <c:pt idx="672">
                  <c:v>40.35</c:v>
                </c:pt>
                <c:pt idx="673">
                  <c:v>40.409999999999997</c:v>
                </c:pt>
                <c:pt idx="674">
                  <c:v>40.47</c:v>
                </c:pt>
                <c:pt idx="675">
                  <c:v>40.53</c:v>
                </c:pt>
                <c:pt idx="676">
                  <c:v>40.590000000000003</c:v>
                </c:pt>
                <c:pt idx="677">
                  <c:v>40.65</c:v>
                </c:pt>
                <c:pt idx="678">
                  <c:v>40.71</c:v>
                </c:pt>
                <c:pt idx="679">
                  <c:v>40.770000000000003</c:v>
                </c:pt>
                <c:pt idx="680">
                  <c:v>40.83</c:v>
                </c:pt>
                <c:pt idx="681">
                  <c:v>40.89</c:v>
                </c:pt>
                <c:pt idx="682">
                  <c:v>40.950000000000003</c:v>
                </c:pt>
                <c:pt idx="683">
                  <c:v>41.01</c:v>
                </c:pt>
                <c:pt idx="684">
                  <c:v>41.07</c:v>
                </c:pt>
                <c:pt idx="685">
                  <c:v>41.13</c:v>
                </c:pt>
                <c:pt idx="686">
                  <c:v>41.19</c:v>
                </c:pt>
                <c:pt idx="687">
                  <c:v>41.25</c:v>
                </c:pt>
                <c:pt idx="688">
                  <c:v>41.31</c:v>
                </c:pt>
                <c:pt idx="689">
                  <c:v>41.37</c:v>
                </c:pt>
                <c:pt idx="690">
                  <c:v>41.43</c:v>
                </c:pt>
                <c:pt idx="691">
                  <c:v>41.49</c:v>
                </c:pt>
                <c:pt idx="692">
                  <c:v>41.55</c:v>
                </c:pt>
                <c:pt idx="693">
                  <c:v>41.61</c:v>
                </c:pt>
                <c:pt idx="694">
                  <c:v>41.67</c:v>
                </c:pt>
                <c:pt idx="695">
                  <c:v>41.73</c:v>
                </c:pt>
                <c:pt idx="696">
                  <c:v>41.79</c:v>
                </c:pt>
                <c:pt idx="697">
                  <c:v>41.85</c:v>
                </c:pt>
                <c:pt idx="698">
                  <c:v>41.91</c:v>
                </c:pt>
                <c:pt idx="699">
                  <c:v>41.97</c:v>
                </c:pt>
                <c:pt idx="700">
                  <c:v>42.03</c:v>
                </c:pt>
                <c:pt idx="701">
                  <c:v>42.09</c:v>
                </c:pt>
                <c:pt idx="702">
                  <c:v>42.15</c:v>
                </c:pt>
                <c:pt idx="703">
                  <c:v>42.21</c:v>
                </c:pt>
                <c:pt idx="704">
                  <c:v>42.27</c:v>
                </c:pt>
                <c:pt idx="705">
                  <c:v>42.33</c:v>
                </c:pt>
                <c:pt idx="706">
                  <c:v>42.39</c:v>
                </c:pt>
                <c:pt idx="707">
                  <c:v>42.45</c:v>
                </c:pt>
                <c:pt idx="708">
                  <c:v>42.51</c:v>
                </c:pt>
                <c:pt idx="709">
                  <c:v>42.57</c:v>
                </c:pt>
                <c:pt idx="710">
                  <c:v>42.63</c:v>
                </c:pt>
                <c:pt idx="711">
                  <c:v>42.69</c:v>
                </c:pt>
                <c:pt idx="712">
                  <c:v>42.75</c:v>
                </c:pt>
                <c:pt idx="713">
                  <c:v>42.81</c:v>
                </c:pt>
                <c:pt idx="714">
                  <c:v>42.87</c:v>
                </c:pt>
                <c:pt idx="715">
                  <c:v>42.93</c:v>
                </c:pt>
                <c:pt idx="716">
                  <c:v>42.99</c:v>
                </c:pt>
                <c:pt idx="717">
                  <c:v>43.05</c:v>
                </c:pt>
                <c:pt idx="718">
                  <c:v>43.11</c:v>
                </c:pt>
                <c:pt idx="719">
                  <c:v>43.17</c:v>
                </c:pt>
                <c:pt idx="720">
                  <c:v>43.23</c:v>
                </c:pt>
                <c:pt idx="721">
                  <c:v>43.29</c:v>
                </c:pt>
                <c:pt idx="722">
                  <c:v>43.35</c:v>
                </c:pt>
                <c:pt idx="723">
                  <c:v>43.41</c:v>
                </c:pt>
                <c:pt idx="724">
                  <c:v>43.47</c:v>
                </c:pt>
                <c:pt idx="725">
                  <c:v>43.53</c:v>
                </c:pt>
                <c:pt idx="726">
                  <c:v>43.59</c:v>
                </c:pt>
                <c:pt idx="727">
                  <c:v>43.65</c:v>
                </c:pt>
                <c:pt idx="728">
                  <c:v>43.71</c:v>
                </c:pt>
                <c:pt idx="729">
                  <c:v>43.77</c:v>
                </c:pt>
                <c:pt idx="730">
                  <c:v>43.83</c:v>
                </c:pt>
                <c:pt idx="731">
                  <c:v>43.89</c:v>
                </c:pt>
                <c:pt idx="732">
                  <c:v>43.95</c:v>
                </c:pt>
                <c:pt idx="733">
                  <c:v>44.01</c:v>
                </c:pt>
                <c:pt idx="734">
                  <c:v>44.07</c:v>
                </c:pt>
                <c:pt idx="735">
                  <c:v>44.13</c:v>
                </c:pt>
                <c:pt idx="736">
                  <c:v>44.19</c:v>
                </c:pt>
                <c:pt idx="737">
                  <c:v>44.25</c:v>
                </c:pt>
                <c:pt idx="738">
                  <c:v>44.31</c:v>
                </c:pt>
                <c:pt idx="739">
                  <c:v>44.37</c:v>
                </c:pt>
                <c:pt idx="740">
                  <c:v>44.43</c:v>
                </c:pt>
                <c:pt idx="741">
                  <c:v>44.49</c:v>
                </c:pt>
                <c:pt idx="742">
                  <c:v>44.55</c:v>
                </c:pt>
                <c:pt idx="743">
                  <c:v>44.61</c:v>
                </c:pt>
                <c:pt idx="744">
                  <c:v>44.67</c:v>
                </c:pt>
                <c:pt idx="745">
                  <c:v>44.73</c:v>
                </c:pt>
                <c:pt idx="746">
                  <c:v>44.79</c:v>
                </c:pt>
                <c:pt idx="747">
                  <c:v>44.85</c:v>
                </c:pt>
                <c:pt idx="748">
                  <c:v>44.91</c:v>
                </c:pt>
                <c:pt idx="749">
                  <c:v>44.97</c:v>
                </c:pt>
                <c:pt idx="750">
                  <c:v>45.03</c:v>
                </c:pt>
                <c:pt idx="751">
                  <c:v>45.09</c:v>
                </c:pt>
                <c:pt idx="752">
                  <c:v>45.15</c:v>
                </c:pt>
                <c:pt idx="753">
                  <c:v>45.21</c:v>
                </c:pt>
                <c:pt idx="754">
                  <c:v>45.27</c:v>
                </c:pt>
                <c:pt idx="755">
                  <c:v>45.33</c:v>
                </c:pt>
                <c:pt idx="756">
                  <c:v>45.39</c:v>
                </c:pt>
                <c:pt idx="757">
                  <c:v>45.45</c:v>
                </c:pt>
                <c:pt idx="758">
                  <c:v>45.51</c:v>
                </c:pt>
                <c:pt idx="759">
                  <c:v>45.57</c:v>
                </c:pt>
                <c:pt idx="760">
                  <c:v>45.63</c:v>
                </c:pt>
                <c:pt idx="761">
                  <c:v>45.69</c:v>
                </c:pt>
                <c:pt idx="762">
                  <c:v>45.75</c:v>
                </c:pt>
                <c:pt idx="763">
                  <c:v>45.81</c:v>
                </c:pt>
                <c:pt idx="764">
                  <c:v>45.87</c:v>
                </c:pt>
                <c:pt idx="765">
                  <c:v>45.93</c:v>
                </c:pt>
                <c:pt idx="766">
                  <c:v>45.99</c:v>
                </c:pt>
                <c:pt idx="767">
                  <c:v>46.05</c:v>
                </c:pt>
                <c:pt idx="768">
                  <c:v>46.11</c:v>
                </c:pt>
                <c:pt idx="769">
                  <c:v>46.17</c:v>
                </c:pt>
                <c:pt idx="770">
                  <c:v>46.23</c:v>
                </c:pt>
                <c:pt idx="771">
                  <c:v>46.29</c:v>
                </c:pt>
                <c:pt idx="772">
                  <c:v>46.35</c:v>
                </c:pt>
                <c:pt idx="773">
                  <c:v>46.41</c:v>
                </c:pt>
                <c:pt idx="774">
                  <c:v>46.47</c:v>
                </c:pt>
                <c:pt idx="775">
                  <c:v>46.53</c:v>
                </c:pt>
                <c:pt idx="776">
                  <c:v>46.59</c:v>
                </c:pt>
                <c:pt idx="777">
                  <c:v>46.65</c:v>
                </c:pt>
                <c:pt idx="778">
                  <c:v>46.71</c:v>
                </c:pt>
                <c:pt idx="779">
                  <c:v>46.77</c:v>
                </c:pt>
                <c:pt idx="780">
                  <c:v>46.83</c:v>
                </c:pt>
                <c:pt idx="781">
                  <c:v>46.89</c:v>
                </c:pt>
                <c:pt idx="782">
                  <c:v>46.95</c:v>
                </c:pt>
                <c:pt idx="783">
                  <c:v>47.01</c:v>
                </c:pt>
                <c:pt idx="784">
                  <c:v>47.07</c:v>
                </c:pt>
                <c:pt idx="785">
                  <c:v>47.13</c:v>
                </c:pt>
                <c:pt idx="786">
                  <c:v>47.19</c:v>
                </c:pt>
                <c:pt idx="787">
                  <c:v>47.25</c:v>
                </c:pt>
                <c:pt idx="788">
                  <c:v>47.31</c:v>
                </c:pt>
                <c:pt idx="789">
                  <c:v>47.37</c:v>
                </c:pt>
                <c:pt idx="790">
                  <c:v>47.43</c:v>
                </c:pt>
                <c:pt idx="791">
                  <c:v>47.49</c:v>
                </c:pt>
                <c:pt idx="792">
                  <c:v>47.55</c:v>
                </c:pt>
                <c:pt idx="793">
                  <c:v>47.61</c:v>
                </c:pt>
                <c:pt idx="794">
                  <c:v>47.67</c:v>
                </c:pt>
                <c:pt idx="795">
                  <c:v>47.73</c:v>
                </c:pt>
                <c:pt idx="796">
                  <c:v>47.79</c:v>
                </c:pt>
                <c:pt idx="797">
                  <c:v>47.85</c:v>
                </c:pt>
                <c:pt idx="798">
                  <c:v>47.91</c:v>
                </c:pt>
                <c:pt idx="799">
                  <c:v>47.97</c:v>
                </c:pt>
                <c:pt idx="800">
                  <c:v>48.03</c:v>
                </c:pt>
                <c:pt idx="801">
                  <c:v>48.09</c:v>
                </c:pt>
                <c:pt idx="802">
                  <c:v>48.15</c:v>
                </c:pt>
                <c:pt idx="803">
                  <c:v>48.21</c:v>
                </c:pt>
                <c:pt idx="804">
                  <c:v>48.27</c:v>
                </c:pt>
                <c:pt idx="805">
                  <c:v>48.33</c:v>
                </c:pt>
                <c:pt idx="806">
                  <c:v>48.39</c:v>
                </c:pt>
                <c:pt idx="807">
                  <c:v>48.45</c:v>
                </c:pt>
                <c:pt idx="808">
                  <c:v>48.51</c:v>
                </c:pt>
                <c:pt idx="809">
                  <c:v>48.57</c:v>
                </c:pt>
                <c:pt idx="810">
                  <c:v>48.63</c:v>
                </c:pt>
                <c:pt idx="811">
                  <c:v>48.69</c:v>
                </c:pt>
                <c:pt idx="812">
                  <c:v>48.75</c:v>
                </c:pt>
                <c:pt idx="813">
                  <c:v>48.81</c:v>
                </c:pt>
                <c:pt idx="814">
                  <c:v>48.87</c:v>
                </c:pt>
                <c:pt idx="815">
                  <c:v>48.93</c:v>
                </c:pt>
                <c:pt idx="816">
                  <c:v>48.99</c:v>
                </c:pt>
                <c:pt idx="817">
                  <c:v>49.05</c:v>
                </c:pt>
                <c:pt idx="818">
                  <c:v>49.11</c:v>
                </c:pt>
                <c:pt idx="819">
                  <c:v>49.17</c:v>
                </c:pt>
                <c:pt idx="820">
                  <c:v>49.23</c:v>
                </c:pt>
                <c:pt idx="821">
                  <c:v>49.29</c:v>
                </c:pt>
                <c:pt idx="822">
                  <c:v>49.35</c:v>
                </c:pt>
                <c:pt idx="823">
                  <c:v>49.41</c:v>
                </c:pt>
                <c:pt idx="824">
                  <c:v>49.47</c:v>
                </c:pt>
                <c:pt idx="825">
                  <c:v>49.53</c:v>
                </c:pt>
                <c:pt idx="826">
                  <c:v>49.59</c:v>
                </c:pt>
                <c:pt idx="827">
                  <c:v>49.65</c:v>
                </c:pt>
                <c:pt idx="828">
                  <c:v>49.71</c:v>
                </c:pt>
                <c:pt idx="829">
                  <c:v>49.77</c:v>
                </c:pt>
                <c:pt idx="830">
                  <c:v>49.83</c:v>
                </c:pt>
                <c:pt idx="831">
                  <c:v>49.89</c:v>
                </c:pt>
                <c:pt idx="832">
                  <c:v>49.95</c:v>
                </c:pt>
                <c:pt idx="833">
                  <c:v>50.01</c:v>
                </c:pt>
                <c:pt idx="834">
                  <c:v>50.07</c:v>
                </c:pt>
                <c:pt idx="835">
                  <c:v>50.13</c:v>
                </c:pt>
                <c:pt idx="836">
                  <c:v>50.19</c:v>
                </c:pt>
                <c:pt idx="837">
                  <c:v>50.25</c:v>
                </c:pt>
                <c:pt idx="838">
                  <c:v>50.31</c:v>
                </c:pt>
                <c:pt idx="839">
                  <c:v>50.37</c:v>
                </c:pt>
                <c:pt idx="840">
                  <c:v>50.43</c:v>
                </c:pt>
                <c:pt idx="841">
                  <c:v>50.49</c:v>
                </c:pt>
                <c:pt idx="842">
                  <c:v>50.55</c:v>
                </c:pt>
                <c:pt idx="843">
                  <c:v>50.61</c:v>
                </c:pt>
                <c:pt idx="844">
                  <c:v>50.67</c:v>
                </c:pt>
                <c:pt idx="845">
                  <c:v>50.73</c:v>
                </c:pt>
                <c:pt idx="846">
                  <c:v>50.79</c:v>
                </c:pt>
                <c:pt idx="847">
                  <c:v>50.85</c:v>
                </c:pt>
                <c:pt idx="848">
                  <c:v>50.91</c:v>
                </c:pt>
                <c:pt idx="849">
                  <c:v>50.97</c:v>
                </c:pt>
                <c:pt idx="850">
                  <c:v>51.03</c:v>
                </c:pt>
                <c:pt idx="851">
                  <c:v>51.09</c:v>
                </c:pt>
                <c:pt idx="852">
                  <c:v>51.15</c:v>
                </c:pt>
                <c:pt idx="853">
                  <c:v>51.21</c:v>
                </c:pt>
                <c:pt idx="854">
                  <c:v>51.27</c:v>
                </c:pt>
                <c:pt idx="855">
                  <c:v>51.33</c:v>
                </c:pt>
                <c:pt idx="856">
                  <c:v>51.39</c:v>
                </c:pt>
                <c:pt idx="857">
                  <c:v>51.45</c:v>
                </c:pt>
                <c:pt idx="858">
                  <c:v>51.51</c:v>
                </c:pt>
                <c:pt idx="859">
                  <c:v>51.57</c:v>
                </c:pt>
                <c:pt idx="860">
                  <c:v>51.63</c:v>
                </c:pt>
                <c:pt idx="861">
                  <c:v>51.69</c:v>
                </c:pt>
                <c:pt idx="862">
                  <c:v>51.75</c:v>
                </c:pt>
                <c:pt idx="863">
                  <c:v>51.81</c:v>
                </c:pt>
                <c:pt idx="864">
                  <c:v>51.87</c:v>
                </c:pt>
                <c:pt idx="865">
                  <c:v>51.93</c:v>
                </c:pt>
                <c:pt idx="866">
                  <c:v>51.99</c:v>
                </c:pt>
                <c:pt idx="867">
                  <c:v>52.05</c:v>
                </c:pt>
                <c:pt idx="868">
                  <c:v>52.11</c:v>
                </c:pt>
                <c:pt idx="869">
                  <c:v>52.17</c:v>
                </c:pt>
                <c:pt idx="870">
                  <c:v>52.23</c:v>
                </c:pt>
                <c:pt idx="871">
                  <c:v>52.29</c:v>
                </c:pt>
                <c:pt idx="872">
                  <c:v>52.35</c:v>
                </c:pt>
                <c:pt idx="873">
                  <c:v>52.41</c:v>
                </c:pt>
                <c:pt idx="874">
                  <c:v>52.47</c:v>
                </c:pt>
                <c:pt idx="875">
                  <c:v>52.53</c:v>
                </c:pt>
                <c:pt idx="876">
                  <c:v>52.59</c:v>
                </c:pt>
                <c:pt idx="877">
                  <c:v>52.65</c:v>
                </c:pt>
                <c:pt idx="878">
                  <c:v>52.71</c:v>
                </c:pt>
                <c:pt idx="879">
                  <c:v>52.77</c:v>
                </c:pt>
                <c:pt idx="880">
                  <c:v>52.83</c:v>
                </c:pt>
                <c:pt idx="881">
                  <c:v>52.89</c:v>
                </c:pt>
                <c:pt idx="882">
                  <c:v>52.95</c:v>
                </c:pt>
                <c:pt idx="883">
                  <c:v>53.01</c:v>
                </c:pt>
                <c:pt idx="884">
                  <c:v>53.07</c:v>
                </c:pt>
                <c:pt idx="885">
                  <c:v>53.13</c:v>
                </c:pt>
                <c:pt idx="886">
                  <c:v>53.19</c:v>
                </c:pt>
                <c:pt idx="887">
                  <c:v>53.25</c:v>
                </c:pt>
                <c:pt idx="888">
                  <c:v>53.31</c:v>
                </c:pt>
                <c:pt idx="889">
                  <c:v>53.37</c:v>
                </c:pt>
                <c:pt idx="890">
                  <c:v>53.43</c:v>
                </c:pt>
                <c:pt idx="891">
                  <c:v>53.49</c:v>
                </c:pt>
                <c:pt idx="892">
                  <c:v>53.55</c:v>
                </c:pt>
                <c:pt idx="893">
                  <c:v>53.61</c:v>
                </c:pt>
                <c:pt idx="894">
                  <c:v>53.67</c:v>
                </c:pt>
                <c:pt idx="895">
                  <c:v>53.73</c:v>
                </c:pt>
                <c:pt idx="896">
                  <c:v>53.79</c:v>
                </c:pt>
                <c:pt idx="897">
                  <c:v>53.85</c:v>
                </c:pt>
                <c:pt idx="898">
                  <c:v>53.91</c:v>
                </c:pt>
                <c:pt idx="899">
                  <c:v>53.97</c:v>
                </c:pt>
                <c:pt idx="900">
                  <c:v>54.03</c:v>
                </c:pt>
                <c:pt idx="901">
                  <c:v>54.09</c:v>
                </c:pt>
                <c:pt idx="902">
                  <c:v>54.15</c:v>
                </c:pt>
                <c:pt idx="903">
                  <c:v>54.21</c:v>
                </c:pt>
                <c:pt idx="904">
                  <c:v>54.27</c:v>
                </c:pt>
                <c:pt idx="905">
                  <c:v>54.33</c:v>
                </c:pt>
                <c:pt idx="906">
                  <c:v>54.39</c:v>
                </c:pt>
                <c:pt idx="907">
                  <c:v>54.45</c:v>
                </c:pt>
                <c:pt idx="908">
                  <c:v>54.51</c:v>
                </c:pt>
                <c:pt idx="909">
                  <c:v>54.57</c:v>
                </c:pt>
                <c:pt idx="910">
                  <c:v>54.63</c:v>
                </c:pt>
                <c:pt idx="911">
                  <c:v>54.69</c:v>
                </c:pt>
                <c:pt idx="912">
                  <c:v>54.75</c:v>
                </c:pt>
                <c:pt idx="913">
                  <c:v>54.81</c:v>
                </c:pt>
                <c:pt idx="914">
                  <c:v>54.87</c:v>
                </c:pt>
                <c:pt idx="915">
                  <c:v>54.93</c:v>
                </c:pt>
                <c:pt idx="916">
                  <c:v>54.99</c:v>
                </c:pt>
                <c:pt idx="917">
                  <c:v>55.05</c:v>
                </c:pt>
                <c:pt idx="918">
                  <c:v>55.11</c:v>
                </c:pt>
                <c:pt idx="919">
                  <c:v>55.17</c:v>
                </c:pt>
                <c:pt idx="920">
                  <c:v>55.23</c:v>
                </c:pt>
                <c:pt idx="921">
                  <c:v>55.29</c:v>
                </c:pt>
                <c:pt idx="922">
                  <c:v>55.35</c:v>
                </c:pt>
                <c:pt idx="923">
                  <c:v>55.41</c:v>
                </c:pt>
                <c:pt idx="924">
                  <c:v>55.47</c:v>
                </c:pt>
                <c:pt idx="925">
                  <c:v>55.53</c:v>
                </c:pt>
                <c:pt idx="926">
                  <c:v>55.59</c:v>
                </c:pt>
                <c:pt idx="927">
                  <c:v>55.65</c:v>
                </c:pt>
                <c:pt idx="928">
                  <c:v>55.71</c:v>
                </c:pt>
                <c:pt idx="929">
                  <c:v>55.77</c:v>
                </c:pt>
                <c:pt idx="930">
                  <c:v>55.83</c:v>
                </c:pt>
                <c:pt idx="931">
                  <c:v>55.89</c:v>
                </c:pt>
                <c:pt idx="932">
                  <c:v>55.95</c:v>
                </c:pt>
                <c:pt idx="933">
                  <c:v>56.01</c:v>
                </c:pt>
                <c:pt idx="934">
                  <c:v>56.07</c:v>
                </c:pt>
                <c:pt idx="935">
                  <c:v>56.13</c:v>
                </c:pt>
                <c:pt idx="936">
                  <c:v>56.19</c:v>
                </c:pt>
                <c:pt idx="937">
                  <c:v>56.25</c:v>
                </c:pt>
                <c:pt idx="938">
                  <c:v>56.31</c:v>
                </c:pt>
                <c:pt idx="939">
                  <c:v>56.37</c:v>
                </c:pt>
                <c:pt idx="940">
                  <c:v>56.43</c:v>
                </c:pt>
                <c:pt idx="941">
                  <c:v>56.49</c:v>
                </c:pt>
                <c:pt idx="942">
                  <c:v>56.55</c:v>
                </c:pt>
                <c:pt idx="943">
                  <c:v>56.61</c:v>
                </c:pt>
                <c:pt idx="944">
                  <c:v>56.67</c:v>
                </c:pt>
                <c:pt idx="945">
                  <c:v>56.73</c:v>
                </c:pt>
                <c:pt idx="946">
                  <c:v>56.79</c:v>
                </c:pt>
                <c:pt idx="947">
                  <c:v>56.85</c:v>
                </c:pt>
                <c:pt idx="948">
                  <c:v>56.91</c:v>
                </c:pt>
                <c:pt idx="949">
                  <c:v>56.97</c:v>
                </c:pt>
                <c:pt idx="950">
                  <c:v>57.03</c:v>
                </c:pt>
                <c:pt idx="951">
                  <c:v>57.09</c:v>
                </c:pt>
                <c:pt idx="952">
                  <c:v>57.15</c:v>
                </c:pt>
                <c:pt idx="953">
                  <c:v>57.21</c:v>
                </c:pt>
                <c:pt idx="954">
                  <c:v>57.27</c:v>
                </c:pt>
                <c:pt idx="955">
                  <c:v>57.33</c:v>
                </c:pt>
                <c:pt idx="956">
                  <c:v>57.39</c:v>
                </c:pt>
                <c:pt idx="957">
                  <c:v>57.45</c:v>
                </c:pt>
                <c:pt idx="958">
                  <c:v>57.51</c:v>
                </c:pt>
                <c:pt idx="959">
                  <c:v>57.57</c:v>
                </c:pt>
                <c:pt idx="960">
                  <c:v>57.63</c:v>
                </c:pt>
                <c:pt idx="961">
                  <c:v>57.69</c:v>
                </c:pt>
                <c:pt idx="962">
                  <c:v>57.75</c:v>
                </c:pt>
                <c:pt idx="963">
                  <c:v>57.81</c:v>
                </c:pt>
                <c:pt idx="964">
                  <c:v>57.87</c:v>
                </c:pt>
                <c:pt idx="965">
                  <c:v>57.93</c:v>
                </c:pt>
                <c:pt idx="966">
                  <c:v>57.99</c:v>
                </c:pt>
                <c:pt idx="967">
                  <c:v>58.05</c:v>
                </c:pt>
                <c:pt idx="968">
                  <c:v>58.11</c:v>
                </c:pt>
                <c:pt idx="969">
                  <c:v>58.17</c:v>
                </c:pt>
                <c:pt idx="970">
                  <c:v>58.23</c:v>
                </c:pt>
                <c:pt idx="971">
                  <c:v>58.29</c:v>
                </c:pt>
                <c:pt idx="972">
                  <c:v>58.35</c:v>
                </c:pt>
                <c:pt idx="973">
                  <c:v>58.41</c:v>
                </c:pt>
                <c:pt idx="974">
                  <c:v>58.47</c:v>
                </c:pt>
                <c:pt idx="975">
                  <c:v>58.53</c:v>
                </c:pt>
                <c:pt idx="976">
                  <c:v>58.59</c:v>
                </c:pt>
                <c:pt idx="977">
                  <c:v>58.65</c:v>
                </c:pt>
                <c:pt idx="978">
                  <c:v>58.71</c:v>
                </c:pt>
                <c:pt idx="979">
                  <c:v>58.77</c:v>
                </c:pt>
                <c:pt idx="980">
                  <c:v>58.83</c:v>
                </c:pt>
                <c:pt idx="981">
                  <c:v>58.89</c:v>
                </c:pt>
                <c:pt idx="982">
                  <c:v>58.95</c:v>
                </c:pt>
                <c:pt idx="983">
                  <c:v>59.01</c:v>
                </c:pt>
                <c:pt idx="984">
                  <c:v>59.07</c:v>
                </c:pt>
                <c:pt idx="985">
                  <c:v>59.13</c:v>
                </c:pt>
                <c:pt idx="986">
                  <c:v>59.19</c:v>
                </c:pt>
                <c:pt idx="987">
                  <c:v>59.25</c:v>
                </c:pt>
                <c:pt idx="988">
                  <c:v>59.31</c:v>
                </c:pt>
                <c:pt idx="989">
                  <c:v>59.37</c:v>
                </c:pt>
                <c:pt idx="990">
                  <c:v>59.43</c:v>
                </c:pt>
                <c:pt idx="991">
                  <c:v>59.49</c:v>
                </c:pt>
                <c:pt idx="992">
                  <c:v>59.55</c:v>
                </c:pt>
                <c:pt idx="993">
                  <c:v>59.61</c:v>
                </c:pt>
                <c:pt idx="994">
                  <c:v>59.67</c:v>
                </c:pt>
                <c:pt idx="995">
                  <c:v>59.73</c:v>
                </c:pt>
                <c:pt idx="996">
                  <c:v>59.79</c:v>
                </c:pt>
                <c:pt idx="997">
                  <c:v>59.85</c:v>
                </c:pt>
                <c:pt idx="998">
                  <c:v>59.91</c:v>
                </c:pt>
                <c:pt idx="999">
                  <c:v>59.97</c:v>
                </c:pt>
                <c:pt idx="1000">
                  <c:v>60.03</c:v>
                </c:pt>
                <c:pt idx="1001">
                  <c:v>60.09</c:v>
                </c:pt>
                <c:pt idx="1002">
                  <c:v>60.15</c:v>
                </c:pt>
                <c:pt idx="1003">
                  <c:v>60.21</c:v>
                </c:pt>
                <c:pt idx="1004">
                  <c:v>60.27</c:v>
                </c:pt>
                <c:pt idx="1005">
                  <c:v>60.33</c:v>
                </c:pt>
                <c:pt idx="1006">
                  <c:v>60.39</c:v>
                </c:pt>
                <c:pt idx="1007">
                  <c:v>60.45</c:v>
                </c:pt>
                <c:pt idx="1008">
                  <c:v>60.51</c:v>
                </c:pt>
                <c:pt idx="1009">
                  <c:v>60.57</c:v>
                </c:pt>
                <c:pt idx="1010">
                  <c:v>60.63</c:v>
                </c:pt>
                <c:pt idx="1011">
                  <c:v>60.69</c:v>
                </c:pt>
                <c:pt idx="1012">
                  <c:v>60.75</c:v>
                </c:pt>
                <c:pt idx="1013">
                  <c:v>60.81</c:v>
                </c:pt>
                <c:pt idx="1014">
                  <c:v>60.87</c:v>
                </c:pt>
                <c:pt idx="1015">
                  <c:v>60.93</c:v>
                </c:pt>
                <c:pt idx="1016">
                  <c:v>60.99</c:v>
                </c:pt>
                <c:pt idx="1017">
                  <c:v>61.05</c:v>
                </c:pt>
                <c:pt idx="1018">
                  <c:v>61.11</c:v>
                </c:pt>
                <c:pt idx="1019">
                  <c:v>61.17</c:v>
                </c:pt>
                <c:pt idx="1020">
                  <c:v>61.23</c:v>
                </c:pt>
                <c:pt idx="1021">
                  <c:v>61.29</c:v>
                </c:pt>
                <c:pt idx="1022">
                  <c:v>61.35</c:v>
                </c:pt>
                <c:pt idx="1023">
                  <c:v>61.41</c:v>
                </c:pt>
                <c:pt idx="1024">
                  <c:v>61.47</c:v>
                </c:pt>
                <c:pt idx="1025">
                  <c:v>61.53</c:v>
                </c:pt>
                <c:pt idx="1026">
                  <c:v>61.59</c:v>
                </c:pt>
                <c:pt idx="1027">
                  <c:v>61.65</c:v>
                </c:pt>
                <c:pt idx="1028">
                  <c:v>61.71</c:v>
                </c:pt>
                <c:pt idx="1029">
                  <c:v>61.77</c:v>
                </c:pt>
                <c:pt idx="1030">
                  <c:v>61.83</c:v>
                </c:pt>
                <c:pt idx="1031">
                  <c:v>61.89</c:v>
                </c:pt>
                <c:pt idx="1032">
                  <c:v>61.95</c:v>
                </c:pt>
                <c:pt idx="1033">
                  <c:v>62.01</c:v>
                </c:pt>
                <c:pt idx="1034">
                  <c:v>62.07</c:v>
                </c:pt>
                <c:pt idx="1035">
                  <c:v>62.13</c:v>
                </c:pt>
                <c:pt idx="1036">
                  <c:v>62.19</c:v>
                </c:pt>
                <c:pt idx="1037">
                  <c:v>62.25</c:v>
                </c:pt>
                <c:pt idx="1038">
                  <c:v>62.31</c:v>
                </c:pt>
                <c:pt idx="1039">
                  <c:v>62.37</c:v>
                </c:pt>
                <c:pt idx="1040">
                  <c:v>62.43</c:v>
                </c:pt>
                <c:pt idx="1041">
                  <c:v>62.49</c:v>
                </c:pt>
                <c:pt idx="1042">
                  <c:v>62.55</c:v>
                </c:pt>
                <c:pt idx="1043">
                  <c:v>62.61</c:v>
                </c:pt>
                <c:pt idx="1044">
                  <c:v>62.67</c:v>
                </c:pt>
                <c:pt idx="1045">
                  <c:v>62.73</c:v>
                </c:pt>
                <c:pt idx="1046">
                  <c:v>62.79</c:v>
                </c:pt>
                <c:pt idx="1047">
                  <c:v>62.85</c:v>
                </c:pt>
                <c:pt idx="1048">
                  <c:v>62.91</c:v>
                </c:pt>
                <c:pt idx="1049">
                  <c:v>62.97</c:v>
                </c:pt>
                <c:pt idx="1050">
                  <c:v>63.03</c:v>
                </c:pt>
                <c:pt idx="1051">
                  <c:v>63.09</c:v>
                </c:pt>
                <c:pt idx="1052">
                  <c:v>63.15</c:v>
                </c:pt>
                <c:pt idx="1053">
                  <c:v>63.21</c:v>
                </c:pt>
                <c:pt idx="1054">
                  <c:v>63.27</c:v>
                </c:pt>
                <c:pt idx="1055">
                  <c:v>63.33</c:v>
                </c:pt>
                <c:pt idx="1056">
                  <c:v>63.39</c:v>
                </c:pt>
                <c:pt idx="1057">
                  <c:v>63.45</c:v>
                </c:pt>
                <c:pt idx="1058">
                  <c:v>63.51</c:v>
                </c:pt>
                <c:pt idx="1059">
                  <c:v>63.57</c:v>
                </c:pt>
                <c:pt idx="1060">
                  <c:v>63.63</c:v>
                </c:pt>
                <c:pt idx="1061">
                  <c:v>63.69</c:v>
                </c:pt>
                <c:pt idx="1062">
                  <c:v>63.75</c:v>
                </c:pt>
                <c:pt idx="1063">
                  <c:v>63.81</c:v>
                </c:pt>
                <c:pt idx="1064">
                  <c:v>63.87</c:v>
                </c:pt>
                <c:pt idx="1065">
                  <c:v>63.93</c:v>
                </c:pt>
                <c:pt idx="1066">
                  <c:v>63.99</c:v>
                </c:pt>
                <c:pt idx="1067">
                  <c:v>64.05</c:v>
                </c:pt>
                <c:pt idx="1068">
                  <c:v>64.11</c:v>
                </c:pt>
                <c:pt idx="1069">
                  <c:v>64.17</c:v>
                </c:pt>
                <c:pt idx="1070">
                  <c:v>64.23</c:v>
                </c:pt>
                <c:pt idx="1071">
                  <c:v>64.290000000000006</c:v>
                </c:pt>
                <c:pt idx="1072">
                  <c:v>64.349999999999994</c:v>
                </c:pt>
                <c:pt idx="1073">
                  <c:v>64.41</c:v>
                </c:pt>
                <c:pt idx="1074">
                  <c:v>64.47</c:v>
                </c:pt>
                <c:pt idx="1075">
                  <c:v>64.53</c:v>
                </c:pt>
                <c:pt idx="1076">
                  <c:v>64.59</c:v>
                </c:pt>
                <c:pt idx="1077">
                  <c:v>64.650000000000006</c:v>
                </c:pt>
                <c:pt idx="1078">
                  <c:v>64.709999999999994</c:v>
                </c:pt>
                <c:pt idx="1079">
                  <c:v>64.77</c:v>
                </c:pt>
                <c:pt idx="1080">
                  <c:v>64.83</c:v>
                </c:pt>
                <c:pt idx="1081">
                  <c:v>64.89</c:v>
                </c:pt>
                <c:pt idx="1082">
                  <c:v>64.95</c:v>
                </c:pt>
                <c:pt idx="1083">
                  <c:v>65.010000000000005</c:v>
                </c:pt>
                <c:pt idx="1084">
                  <c:v>65.069999999999993</c:v>
                </c:pt>
                <c:pt idx="1085">
                  <c:v>65.13</c:v>
                </c:pt>
                <c:pt idx="1086">
                  <c:v>65.19</c:v>
                </c:pt>
                <c:pt idx="1087">
                  <c:v>65.25</c:v>
                </c:pt>
                <c:pt idx="1088">
                  <c:v>65.31</c:v>
                </c:pt>
                <c:pt idx="1089">
                  <c:v>65.37</c:v>
                </c:pt>
                <c:pt idx="1090">
                  <c:v>65.430000000000007</c:v>
                </c:pt>
                <c:pt idx="1091">
                  <c:v>65.489999999999995</c:v>
                </c:pt>
                <c:pt idx="1092">
                  <c:v>65.55</c:v>
                </c:pt>
                <c:pt idx="1093">
                  <c:v>65.61</c:v>
                </c:pt>
                <c:pt idx="1094">
                  <c:v>65.67</c:v>
                </c:pt>
                <c:pt idx="1095">
                  <c:v>65.73</c:v>
                </c:pt>
                <c:pt idx="1096">
                  <c:v>65.790000000000006</c:v>
                </c:pt>
                <c:pt idx="1097">
                  <c:v>65.849999999999994</c:v>
                </c:pt>
                <c:pt idx="1098">
                  <c:v>65.91</c:v>
                </c:pt>
                <c:pt idx="1099">
                  <c:v>65.97</c:v>
                </c:pt>
                <c:pt idx="1100">
                  <c:v>66.03</c:v>
                </c:pt>
                <c:pt idx="1101">
                  <c:v>66.09</c:v>
                </c:pt>
                <c:pt idx="1102">
                  <c:v>66.150000000000006</c:v>
                </c:pt>
                <c:pt idx="1103">
                  <c:v>66.209999999999994</c:v>
                </c:pt>
                <c:pt idx="1104">
                  <c:v>66.27</c:v>
                </c:pt>
                <c:pt idx="1105">
                  <c:v>66.33</c:v>
                </c:pt>
                <c:pt idx="1106">
                  <c:v>66.39</c:v>
                </c:pt>
                <c:pt idx="1107">
                  <c:v>66.45</c:v>
                </c:pt>
                <c:pt idx="1108">
                  <c:v>66.510000000000005</c:v>
                </c:pt>
                <c:pt idx="1109">
                  <c:v>66.569999999999993</c:v>
                </c:pt>
                <c:pt idx="1110">
                  <c:v>66.63</c:v>
                </c:pt>
                <c:pt idx="1111">
                  <c:v>66.69</c:v>
                </c:pt>
                <c:pt idx="1112">
                  <c:v>66.75</c:v>
                </c:pt>
                <c:pt idx="1113">
                  <c:v>66.81</c:v>
                </c:pt>
                <c:pt idx="1114">
                  <c:v>66.87</c:v>
                </c:pt>
                <c:pt idx="1115">
                  <c:v>66.930000000000007</c:v>
                </c:pt>
                <c:pt idx="1116">
                  <c:v>66.989999999999995</c:v>
                </c:pt>
                <c:pt idx="1117">
                  <c:v>67.05</c:v>
                </c:pt>
                <c:pt idx="1118">
                  <c:v>67.11</c:v>
                </c:pt>
                <c:pt idx="1119">
                  <c:v>67.17</c:v>
                </c:pt>
                <c:pt idx="1120">
                  <c:v>67.23</c:v>
                </c:pt>
                <c:pt idx="1121">
                  <c:v>67.290000000000006</c:v>
                </c:pt>
                <c:pt idx="1122">
                  <c:v>67.349999999999994</c:v>
                </c:pt>
                <c:pt idx="1123">
                  <c:v>67.41</c:v>
                </c:pt>
                <c:pt idx="1124">
                  <c:v>67.47</c:v>
                </c:pt>
                <c:pt idx="1125">
                  <c:v>67.53</c:v>
                </c:pt>
                <c:pt idx="1126">
                  <c:v>67.59</c:v>
                </c:pt>
                <c:pt idx="1127">
                  <c:v>67.650000000000006</c:v>
                </c:pt>
                <c:pt idx="1128">
                  <c:v>67.709999999999994</c:v>
                </c:pt>
                <c:pt idx="1129">
                  <c:v>67.77</c:v>
                </c:pt>
                <c:pt idx="1130">
                  <c:v>67.83</c:v>
                </c:pt>
                <c:pt idx="1131">
                  <c:v>67.89</c:v>
                </c:pt>
                <c:pt idx="1132">
                  <c:v>67.95</c:v>
                </c:pt>
                <c:pt idx="1133">
                  <c:v>68.010000000000005</c:v>
                </c:pt>
                <c:pt idx="1134">
                  <c:v>68.069999999999993</c:v>
                </c:pt>
                <c:pt idx="1135">
                  <c:v>68.13</c:v>
                </c:pt>
                <c:pt idx="1136">
                  <c:v>68.19</c:v>
                </c:pt>
                <c:pt idx="1137">
                  <c:v>68.25</c:v>
                </c:pt>
                <c:pt idx="1138">
                  <c:v>68.31</c:v>
                </c:pt>
                <c:pt idx="1139">
                  <c:v>68.37</c:v>
                </c:pt>
                <c:pt idx="1140">
                  <c:v>68.430000000000007</c:v>
                </c:pt>
                <c:pt idx="1141">
                  <c:v>68.489999999999995</c:v>
                </c:pt>
                <c:pt idx="1142">
                  <c:v>68.55</c:v>
                </c:pt>
                <c:pt idx="1143">
                  <c:v>68.61</c:v>
                </c:pt>
                <c:pt idx="1144">
                  <c:v>68.67</c:v>
                </c:pt>
                <c:pt idx="1145">
                  <c:v>68.73</c:v>
                </c:pt>
                <c:pt idx="1146">
                  <c:v>68.790000000000006</c:v>
                </c:pt>
                <c:pt idx="1147">
                  <c:v>68.849999999999994</c:v>
                </c:pt>
                <c:pt idx="1148">
                  <c:v>68.91</c:v>
                </c:pt>
                <c:pt idx="1149">
                  <c:v>68.97</c:v>
                </c:pt>
                <c:pt idx="1150">
                  <c:v>69.03</c:v>
                </c:pt>
                <c:pt idx="1151">
                  <c:v>69.09</c:v>
                </c:pt>
                <c:pt idx="1152">
                  <c:v>69.150000000000006</c:v>
                </c:pt>
                <c:pt idx="1153">
                  <c:v>69.209999999999994</c:v>
                </c:pt>
                <c:pt idx="1154">
                  <c:v>69.27</c:v>
                </c:pt>
                <c:pt idx="1155">
                  <c:v>69.33</c:v>
                </c:pt>
                <c:pt idx="1156">
                  <c:v>69.39</c:v>
                </c:pt>
                <c:pt idx="1157">
                  <c:v>69.45</c:v>
                </c:pt>
                <c:pt idx="1158">
                  <c:v>69.510000000000005</c:v>
                </c:pt>
                <c:pt idx="1159">
                  <c:v>69.569999999999993</c:v>
                </c:pt>
                <c:pt idx="1160">
                  <c:v>69.63</c:v>
                </c:pt>
                <c:pt idx="1161">
                  <c:v>69.69</c:v>
                </c:pt>
                <c:pt idx="1162">
                  <c:v>69.75</c:v>
                </c:pt>
                <c:pt idx="1163">
                  <c:v>69.81</c:v>
                </c:pt>
                <c:pt idx="1164">
                  <c:v>69.87</c:v>
                </c:pt>
                <c:pt idx="1165">
                  <c:v>69.930000000000007</c:v>
                </c:pt>
                <c:pt idx="1166">
                  <c:v>69.989999999999995</c:v>
                </c:pt>
                <c:pt idx="1167">
                  <c:v>70.05</c:v>
                </c:pt>
                <c:pt idx="1168">
                  <c:v>70.11</c:v>
                </c:pt>
                <c:pt idx="1169">
                  <c:v>70.17</c:v>
                </c:pt>
                <c:pt idx="1170">
                  <c:v>70.23</c:v>
                </c:pt>
                <c:pt idx="1171">
                  <c:v>70.290000000000006</c:v>
                </c:pt>
                <c:pt idx="1172">
                  <c:v>70.349999999999994</c:v>
                </c:pt>
                <c:pt idx="1173">
                  <c:v>70.41</c:v>
                </c:pt>
                <c:pt idx="1174">
                  <c:v>70.47</c:v>
                </c:pt>
                <c:pt idx="1175">
                  <c:v>70.53</c:v>
                </c:pt>
                <c:pt idx="1176">
                  <c:v>70.59</c:v>
                </c:pt>
                <c:pt idx="1177">
                  <c:v>70.650000000000006</c:v>
                </c:pt>
                <c:pt idx="1178">
                  <c:v>70.709999999999994</c:v>
                </c:pt>
                <c:pt idx="1179">
                  <c:v>70.77</c:v>
                </c:pt>
                <c:pt idx="1180">
                  <c:v>70.83</c:v>
                </c:pt>
                <c:pt idx="1181">
                  <c:v>70.89</c:v>
                </c:pt>
                <c:pt idx="1182">
                  <c:v>70.95</c:v>
                </c:pt>
                <c:pt idx="1183">
                  <c:v>71.010000000000005</c:v>
                </c:pt>
                <c:pt idx="1184">
                  <c:v>71.069999999999993</c:v>
                </c:pt>
                <c:pt idx="1185">
                  <c:v>71.13</c:v>
                </c:pt>
                <c:pt idx="1186">
                  <c:v>71.19</c:v>
                </c:pt>
                <c:pt idx="1187">
                  <c:v>71.25</c:v>
                </c:pt>
                <c:pt idx="1188">
                  <c:v>71.31</c:v>
                </c:pt>
                <c:pt idx="1189">
                  <c:v>71.37</c:v>
                </c:pt>
                <c:pt idx="1190">
                  <c:v>71.430000000000007</c:v>
                </c:pt>
                <c:pt idx="1191">
                  <c:v>71.489999999999995</c:v>
                </c:pt>
                <c:pt idx="1192">
                  <c:v>71.55</c:v>
                </c:pt>
                <c:pt idx="1193">
                  <c:v>71.61</c:v>
                </c:pt>
                <c:pt idx="1194">
                  <c:v>71.67</c:v>
                </c:pt>
                <c:pt idx="1195">
                  <c:v>71.73</c:v>
                </c:pt>
                <c:pt idx="1196">
                  <c:v>71.790000000000006</c:v>
                </c:pt>
                <c:pt idx="1197">
                  <c:v>71.849999999999994</c:v>
                </c:pt>
                <c:pt idx="1198">
                  <c:v>71.91</c:v>
                </c:pt>
                <c:pt idx="1199">
                  <c:v>71.97</c:v>
                </c:pt>
                <c:pt idx="1200">
                  <c:v>72.03</c:v>
                </c:pt>
                <c:pt idx="1201">
                  <c:v>72.09</c:v>
                </c:pt>
                <c:pt idx="1202">
                  <c:v>72.150000000000006</c:v>
                </c:pt>
                <c:pt idx="1203">
                  <c:v>72.209999999999994</c:v>
                </c:pt>
                <c:pt idx="1204">
                  <c:v>72.27</c:v>
                </c:pt>
                <c:pt idx="1205">
                  <c:v>72.33</c:v>
                </c:pt>
                <c:pt idx="1206">
                  <c:v>72.39</c:v>
                </c:pt>
                <c:pt idx="1207">
                  <c:v>72.45</c:v>
                </c:pt>
                <c:pt idx="1208">
                  <c:v>72.510000000000005</c:v>
                </c:pt>
                <c:pt idx="1209">
                  <c:v>72.569999999999993</c:v>
                </c:pt>
                <c:pt idx="1210">
                  <c:v>72.63</c:v>
                </c:pt>
                <c:pt idx="1211">
                  <c:v>72.69</c:v>
                </c:pt>
                <c:pt idx="1212">
                  <c:v>72.75</c:v>
                </c:pt>
                <c:pt idx="1213">
                  <c:v>72.81</c:v>
                </c:pt>
                <c:pt idx="1214">
                  <c:v>72.87</c:v>
                </c:pt>
                <c:pt idx="1215">
                  <c:v>72.930000000000007</c:v>
                </c:pt>
                <c:pt idx="1216">
                  <c:v>72.989999999999995</c:v>
                </c:pt>
                <c:pt idx="1217">
                  <c:v>73.05</c:v>
                </c:pt>
                <c:pt idx="1218">
                  <c:v>73.11</c:v>
                </c:pt>
                <c:pt idx="1219">
                  <c:v>73.17</c:v>
                </c:pt>
                <c:pt idx="1220">
                  <c:v>73.23</c:v>
                </c:pt>
                <c:pt idx="1221">
                  <c:v>73.290000000000006</c:v>
                </c:pt>
                <c:pt idx="1222">
                  <c:v>73.349999999999994</c:v>
                </c:pt>
                <c:pt idx="1223">
                  <c:v>73.41</c:v>
                </c:pt>
                <c:pt idx="1224">
                  <c:v>73.47</c:v>
                </c:pt>
                <c:pt idx="1225">
                  <c:v>73.53</c:v>
                </c:pt>
                <c:pt idx="1226">
                  <c:v>73.59</c:v>
                </c:pt>
                <c:pt idx="1227">
                  <c:v>73.650000000000006</c:v>
                </c:pt>
                <c:pt idx="1228">
                  <c:v>73.709999999999994</c:v>
                </c:pt>
                <c:pt idx="1229">
                  <c:v>73.77</c:v>
                </c:pt>
                <c:pt idx="1230">
                  <c:v>73.83</c:v>
                </c:pt>
                <c:pt idx="1231">
                  <c:v>73.89</c:v>
                </c:pt>
                <c:pt idx="1232">
                  <c:v>73.95</c:v>
                </c:pt>
                <c:pt idx="1233">
                  <c:v>74.010000000000005</c:v>
                </c:pt>
                <c:pt idx="1234">
                  <c:v>74.069999999999993</c:v>
                </c:pt>
                <c:pt idx="1235">
                  <c:v>74.13</c:v>
                </c:pt>
                <c:pt idx="1236">
                  <c:v>74.19</c:v>
                </c:pt>
                <c:pt idx="1237">
                  <c:v>74.25</c:v>
                </c:pt>
                <c:pt idx="1238">
                  <c:v>74.31</c:v>
                </c:pt>
                <c:pt idx="1239">
                  <c:v>74.37</c:v>
                </c:pt>
                <c:pt idx="1240">
                  <c:v>74.430000000000007</c:v>
                </c:pt>
                <c:pt idx="1241">
                  <c:v>74.489999999999995</c:v>
                </c:pt>
                <c:pt idx="1242">
                  <c:v>74.55</c:v>
                </c:pt>
                <c:pt idx="1243">
                  <c:v>74.61</c:v>
                </c:pt>
                <c:pt idx="1244">
                  <c:v>74.67</c:v>
                </c:pt>
                <c:pt idx="1245">
                  <c:v>74.73</c:v>
                </c:pt>
                <c:pt idx="1246">
                  <c:v>74.790000000000006</c:v>
                </c:pt>
                <c:pt idx="1247">
                  <c:v>74.849999999999994</c:v>
                </c:pt>
                <c:pt idx="1248">
                  <c:v>74.91</c:v>
                </c:pt>
                <c:pt idx="1249">
                  <c:v>74.97</c:v>
                </c:pt>
                <c:pt idx="1250">
                  <c:v>75.03</c:v>
                </c:pt>
                <c:pt idx="1251">
                  <c:v>75.09</c:v>
                </c:pt>
                <c:pt idx="1252">
                  <c:v>75.150000000000006</c:v>
                </c:pt>
                <c:pt idx="1253">
                  <c:v>75.209999999999994</c:v>
                </c:pt>
                <c:pt idx="1254">
                  <c:v>75.27</c:v>
                </c:pt>
                <c:pt idx="1255">
                  <c:v>75.33</c:v>
                </c:pt>
                <c:pt idx="1256">
                  <c:v>75.39</c:v>
                </c:pt>
                <c:pt idx="1257">
                  <c:v>75.45</c:v>
                </c:pt>
                <c:pt idx="1258">
                  <c:v>75.510000000000005</c:v>
                </c:pt>
                <c:pt idx="1259">
                  <c:v>75.569999999999993</c:v>
                </c:pt>
                <c:pt idx="1260">
                  <c:v>75.63</c:v>
                </c:pt>
                <c:pt idx="1261">
                  <c:v>75.69</c:v>
                </c:pt>
                <c:pt idx="1262">
                  <c:v>75.75</c:v>
                </c:pt>
                <c:pt idx="1263">
                  <c:v>75.81</c:v>
                </c:pt>
                <c:pt idx="1264">
                  <c:v>75.87</c:v>
                </c:pt>
                <c:pt idx="1265">
                  <c:v>75.930000000000007</c:v>
                </c:pt>
                <c:pt idx="1266">
                  <c:v>75.989999999999995</c:v>
                </c:pt>
                <c:pt idx="1267">
                  <c:v>76.05</c:v>
                </c:pt>
                <c:pt idx="1268">
                  <c:v>76.11</c:v>
                </c:pt>
                <c:pt idx="1269">
                  <c:v>76.17</c:v>
                </c:pt>
                <c:pt idx="1270">
                  <c:v>76.23</c:v>
                </c:pt>
                <c:pt idx="1271">
                  <c:v>76.290000000000006</c:v>
                </c:pt>
                <c:pt idx="1272">
                  <c:v>76.349999999999994</c:v>
                </c:pt>
                <c:pt idx="1273">
                  <c:v>76.41</c:v>
                </c:pt>
                <c:pt idx="1274">
                  <c:v>76.47</c:v>
                </c:pt>
                <c:pt idx="1275">
                  <c:v>76.53</c:v>
                </c:pt>
                <c:pt idx="1276">
                  <c:v>76.59</c:v>
                </c:pt>
                <c:pt idx="1277">
                  <c:v>76.650000000000006</c:v>
                </c:pt>
                <c:pt idx="1278">
                  <c:v>76.709999999999994</c:v>
                </c:pt>
                <c:pt idx="1279">
                  <c:v>76.77</c:v>
                </c:pt>
                <c:pt idx="1280">
                  <c:v>76.83</c:v>
                </c:pt>
                <c:pt idx="1281">
                  <c:v>76.89</c:v>
                </c:pt>
                <c:pt idx="1282">
                  <c:v>76.95</c:v>
                </c:pt>
                <c:pt idx="1283">
                  <c:v>77.010000000000005</c:v>
                </c:pt>
                <c:pt idx="1284">
                  <c:v>77.069999999999993</c:v>
                </c:pt>
                <c:pt idx="1285">
                  <c:v>77.13</c:v>
                </c:pt>
                <c:pt idx="1286">
                  <c:v>77.19</c:v>
                </c:pt>
                <c:pt idx="1287">
                  <c:v>77.25</c:v>
                </c:pt>
                <c:pt idx="1288">
                  <c:v>77.31</c:v>
                </c:pt>
                <c:pt idx="1289">
                  <c:v>77.37</c:v>
                </c:pt>
                <c:pt idx="1290">
                  <c:v>77.430000000000007</c:v>
                </c:pt>
                <c:pt idx="1291">
                  <c:v>77.489999999999995</c:v>
                </c:pt>
                <c:pt idx="1292">
                  <c:v>77.55</c:v>
                </c:pt>
                <c:pt idx="1293">
                  <c:v>77.61</c:v>
                </c:pt>
                <c:pt idx="1294">
                  <c:v>77.67</c:v>
                </c:pt>
                <c:pt idx="1295">
                  <c:v>77.73</c:v>
                </c:pt>
                <c:pt idx="1296">
                  <c:v>77.790000000000006</c:v>
                </c:pt>
                <c:pt idx="1297">
                  <c:v>77.849999999999994</c:v>
                </c:pt>
                <c:pt idx="1298">
                  <c:v>77.91</c:v>
                </c:pt>
                <c:pt idx="1299">
                  <c:v>77.97</c:v>
                </c:pt>
                <c:pt idx="1300">
                  <c:v>78.03</c:v>
                </c:pt>
                <c:pt idx="1301">
                  <c:v>78.09</c:v>
                </c:pt>
                <c:pt idx="1302">
                  <c:v>78.150000000000006</c:v>
                </c:pt>
                <c:pt idx="1303">
                  <c:v>78.209999999999994</c:v>
                </c:pt>
                <c:pt idx="1304">
                  <c:v>78.27</c:v>
                </c:pt>
                <c:pt idx="1305">
                  <c:v>78.33</c:v>
                </c:pt>
                <c:pt idx="1306">
                  <c:v>78.39</c:v>
                </c:pt>
                <c:pt idx="1307">
                  <c:v>78.45</c:v>
                </c:pt>
                <c:pt idx="1308">
                  <c:v>78.510000000000005</c:v>
                </c:pt>
                <c:pt idx="1309">
                  <c:v>78.569999999999993</c:v>
                </c:pt>
                <c:pt idx="1310">
                  <c:v>78.63</c:v>
                </c:pt>
                <c:pt idx="1311">
                  <c:v>78.69</c:v>
                </c:pt>
                <c:pt idx="1312">
                  <c:v>78.75</c:v>
                </c:pt>
                <c:pt idx="1313">
                  <c:v>78.81</c:v>
                </c:pt>
                <c:pt idx="1314">
                  <c:v>78.87</c:v>
                </c:pt>
                <c:pt idx="1315">
                  <c:v>78.930000000000007</c:v>
                </c:pt>
                <c:pt idx="1316">
                  <c:v>78.989999999999995</c:v>
                </c:pt>
                <c:pt idx="1317">
                  <c:v>79.05</c:v>
                </c:pt>
                <c:pt idx="1318">
                  <c:v>79.11</c:v>
                </c:pt>
                <c:pt idx="1319">
                  <c:v>79.17</c:v>
                </c:pt>
                <c:pt idx="1320">
                  <c:v>79.23</c:v>
                </c:pt>
                <c:pt idx="1321">
                  <c:v>79.290000000000006</c:v>
                </c:pt>
                <c:pt idx="1322">
                  <c:v>79.349999999999994</c:v>
                </c:pt>
                <c:pt idx="1323">
                  <c:v>79.41</c:v>
                </c:pt>
                <c:pt idx="1324">
                  <c:v>79.47</c:v>
                </c:pt>
                <c:pt idx="1325">
                  <c:v>79.53</c:v>
                </c:pt>
                <c:pt idx="1326">
                  <c:v>79.59</c:v>
                </c:pt>
                <c:pt idx="1327">
                  <c:v>79.650000000000006</c:v>
                </c:pt>
                <c:pt idx="1328">
                  <c:v>79.709999999999994</c:v>
                </c:pt>
                <c:pt idx="1329">
                  <c:v>79.77</c:v>
                </c:pt>
                <c:pt idx="1330">
                  <c:v>79.83</c:v>
                </c:pt>
                <c:pt idx="1331">
                  <c:v>79.89</c:v>
                </c:pt>
                <c:pt idx="1332">
                  <c:v>79.95</c:v>
                </c:pt>
                <c:pt idx="1333">
                  <c:v>80.010000000000005</c:v>
                </c:pt>
                <c:pt idx="1334">
                  <c:v>80.069999999999993</c:v>
                </c:pt>
                <c:pt idx="1335">
                  <c:v>80.13</c:v>
                </c:pt>
                <c:pt idx="1336">
                  <c:v>80.19</c:v>
                </c:pt>
                <c:pt idx="1337">
                  <c:v>80.25</c:v>
                </c:pt>
                <c:pt idx="1338">
                  <c:v>80.31</c:v>
                </c:pt>
                <c:pt idx="1339">
                  <c:v>80.37</c:v>
                </c:pt>
                <c:pt idx="1340">
                  <c:v>80.430000000000007</c:v>
                </c:pt>
                <c:pt idx="1341">
                  <c:v>80.489999999999995</c:v>
                </c:pt>
                <c:pt idx="1342">
                  <c:v>80.55</c:v>
                </c:pt>
                <c:pt idx="1343">
                  <c:v>80.61</c:v>
                </c:pt>
                <c:pt idx="1344">
                  <c:v>80.67</c:v>
                </c:pt>
                <c:pt idx="1345">
                  <c:v>80.73</c:v>
                </c:pt>
                <c:pt idx="1346">
                  <c:v>80.790000000000006</c:v>
                </c:pt>
                <c:pt idx="1347">
                  <c:v>80.849999999999994</c:v>
                </c:pt>
                <c:pt idx="1348">
                  <c:v>80.91</c:v>
                </c:pt>
                <c:pt idx="1349">
                  <c:v>80.97</c:v>
                </c:pt>
                <c:pt idx="1350">
                  <c:v>81.03</c:v>
                </c:pt>
                <c:pt idx="1351">
                  <c:v>81.09</c:v>
                </c:pt>
                <c:pt idx="1352">
                  <c:v>81.150000000000006</c:v>
                </c:pt>
                <c:pt idx="1353">
                  <c:v>81.209999999999994</c:v>
                </c:pt>
                <c:pt idx="1354">
                  <c:v>81.27</c:v>
                </c:pt>
                <c:pt idx="1355">
                  <c:v>81.33</c:v>
                </c:pt>
                <c:pt idx="1356">
                  <c:v>81.39</c:v>
                </c:pt>
                <c:pt idx="1357">
                  <c:v>81.45</c:v>
                </c:pt>
                <c:pt idx="1358">
                  <c:v>81.510000000000005</c:v>
                </c:pt>
                <c:pt idx="1359">
                  <c:v>81.569999999999993</c:v>
                </c:pt>
                <c:pt idx="1360">
                  <c:v>81.63</c:v>
                </c:pt>
                <c:pt idx="1361">
                  <c:v>81.69</c:v>
                </c:pt>
                <c:pt idx="1362">
                  <c:v>81.75</c:v>
                </c:pt>
                <c:pt idx="1363">
                  <c:v>81.81</c:v>
                </c:pt>
                <c:pt idx="1364">
                  <c:v>81.87</c:v>
                </c:pt>
                <c:pt idx="1365">
                  <c:v>81.93</c:v>
                </c:pt>
                <c:pt idx="1366">
                  <c:v>81.99</c:v>
                </c:pt>
                <c:pt idx="1367">
                  <c:v>82.05</c:v>
                </c:pt>
                <c:pt idx="1368">
                  <c:v>82.11</c:v>
                </c:pt>
                <c:pt idx="1369">
                  <c:v>82.17</c:v>
                </c:pt>
                <c:pt idx="1370">
                  <c:v>82.23</c:v>
                </c:pt>
                <c:pt idx="1371">
                  <c:v>82.29</c:v>
                </c:pt>
                <c:pt idx="1372">
                  <c:v>82.35</c:v>
                </c:pt>
                <c:pt idx="1373">
                  <c:v>82.41</c:v>
                </c:pt>
                <c:pt idx="1374">
                  <c:v>82.47</c:v>
                </c:pt>
                <c:pt idx="1375">
                  <c:v>82.53</c:v>
                </c:pt>
                <c:pt idx="1376">
                  <c:v>82.59</c:v>
                </c:pt>
                <c:pt idx="1377">
                  <c:v>82.65</c:v>
                </c:pt>
                <c:pt idx="1378">
                  <c:v>82.71</c:v>
                </c:pt>
                <c:pt idx="1379">
                  <c:v>82.77</c:v>
                </c:pt>
                <c:pt idx="1380">
                  <c:v>82.83</c:v>
                </c:pt>
                <c:pt idx="1381">
                  <c:v>82.89</c:v>
                </c:pt>
                <c:pt idx="1382">
                  <c:v>82.95</c:v>
                </c:pt>
                <c:pt idx="1383">
                  <c:v>83.01</c:v>
                </c:pt>
                <c:pt idx="1384">
                  <c:v>83.07</c:v>
                </c:pt>
                <c:pt idx="1385">
                  <c:v>83.13</c:v>
                </c:pt>
                <c:pt idx="1386">
                  <c:v>83.19</c:v>
                </c:pt>
                <c:pt idx="1387">
                  <c:v>83.25</c:v>
                </c:pt>
                <c:pt idx="1388">
                  <c:v>83.31</c:v>
                </c:pt>
                <c:pt idx="1389">
                  <c:v>83.37</c:v>
                </c:pt>
                <c:pt idx="1390">
                  <c:v>83.43</c:v>
                </c:pt>
                <c:pt idx="1391">
                  <c:v>83.49</c:v>
                </c:pt>
                <c:pt idx="1392">
                  <c:v>83.55</c:v>
                </c:pt>
                <c:pt idx="1393">
                  <c:v>83.61</c:v>
                </c:pt>
                <c:pt idx="1394">
                  <c:v>83.67</c:v>
                </c:pt>
                <c:pt idx="1395">
                  <c:v>83.73</c:v>
                </c:pt>
                <c:pt idx="1396">
                  <c:v>83.79</c:v>
                </c:pt>
                <c:pt idx="1397">
                  <c:v>83.85</c:v>
                </c:pt>
                <c:pt idx="1398">
                  <c:v>83.91</c:v>
                </c:pt>
                <c:pt idx="1399">
                  <c:v>83.97</c:v>
                </c:pt>
                <c:pt idx="1400">
                  <c:v>84.03</c:v>
                </c:pt>
                <c:pt idx="1401">
                  <c:v>84.09</c:v>
                </c:pt>
                <c:pt idx="1402">
                  <c:v>84.15</c:v>
                </c:pt>
                <c:pt idx="1403">
                  <c:v>84.21</c:v>
                </c:pt>
                <c:pt idx="1404">
                  <c:v>84.27</c:v>
                </c:pt>
                <c:pt idx="1405">
                  <c:v>84.33</c:v>
                </c:pt>
                <c:pt idx="1406">
                  <c:v>84.39</c:v>
                </c:pt>
                <c:pt idx="1407">
                  <c:v>84.45</c:v>
                </c:pt>
                <c:pt idx="1408">
                  <c:v>84.51</c:v>
                </c:pt>
                <c:pt idx="1409">
                  <c:v>84.57</c:v>
                </c:pt>
                <c:pt idx="1410">
                  <c:v>84.63</c:v>
                </c:pt>
                <c:pt idx="1411">
                  <c:v>84.69</c:v>
                </c:pt>
                <c:pt idx="1412">
                  <c:v>84.75</c:v>
                </c:pt>
                <c:pt idx="1413">
                  <c:v>84.81</c:v>
                </c:pt>
                <c:pt idx="1414">
                  <c:v>84.87</c:v>
                </c:pt>
                <c:pt idx="1415">
                  <c:v>84.93</c:v>
                </c:pt>
                <c:pt idx="1416">
                  <c:v>84.99</c:v>
                </c:pt>
                <c:pt idx="1417">
                  <c:v>85.05</c:v>
                </c:pt>
                <c:pt idx="1418">
                  <c:v>85.11</c:v>
                </c:pt>
                <c:pt idx="1419">
                  <c:v>85.17</c:v>
                </c:pt>
                <c:pt idx="1420">
                  <c:v>85.23</c:v>
                </c:pt>
                <c:pt idx="1421">
                  <c:v>85.29</c:v>
                </c:pt>
                <c:pt idx="1422">
                  <c:v>85.35</c:v>
                </c:pt>
                <c:pt idx="1423">
                  <c:v>85.41</c:v>
                </c:pt>
                <c:pt idx="1424">
                  <c:v>85.47</c:v>
                </c:pt>
                <c:pt idx="1425">
                  <c:v>85.53</c:v>
                </c:pt>
                <c:pt idx="1426">
                  <c:v>85.59</c:v>
                </c:pt>
                <c:pt idx="1427">
                  <c:v>85.65</c:v>
                </c:pt>
                <c:pt idx="1428">
                  <c:v>85.71</c:v>
                </c:pt>
                <c:pt idx="1429">
                  <c:v>85.77</c:v>
                </c:pt>
                <c:pt idx="1430">
                  <c:v>85.83</c:v>
                </c:pt>
                <c:pt idx="1431">
                  <c:v>85.89</c:v>
                </c:pt>
                <c:pt idx="1432">
                  <c:v>85.95</c:v>
                </c:pt>
                <c:pt idx="1433">
                  <c:v>86.01</c:v>
                </c:pt>
                <c:pt idx="1434">
                  <c:v>86.07</c:v>
                </c:pt>
                <c:pt idx="1435">
                  <c:v>86.13</c:v>
                </c:pt>
                <c:pt idx="1436">
                  <c:v>86.19</c:v>
                </c:pt>
                <c:pt idx="1437">
                  <c:v>86.25</c:v>
                </c:pt>
                <c:pt idx="1438">
                  <c:v>86.31</c:v>
                </c:pt>
                <c:pt idx="1439">
                  <c:v>86.37</c:v>
                </c:pt>
                <c:pt idx="1440">
                  <c:v>86.43</c:v>
                </c:pt>
                <c:pt idx="1441">
                  <c:v>86.49</c:v>
                </c:pt>
                <c:pt idx="1442">
                  <c:v>86.55</c:v>
                </c:pt>
                <c:pt idx="1443">
                  <c:v>86.61</c:v>
                </c:pt>
                <c:pt idx="1444">
                  <c:v>86.67</c:v>
                </c:pt>
                <c:pt idx="1445">
                  <c:v>86.73</c:v>
                </c:pt>
                <c:pt idx="1446">
                  <c:v>86.79</c:v>
                </c:pt>
                <c:pt idx="1447">
                  <c:v>86.85</c:v>
                </c:pt>
                <c:pt idx="1448">
                  <c:v>86.91</c:v>
                </c:pt>
                <c:pt idx="1449">
                  <c:v>86.97</c:v>
                </c:pt>
                <c:pt idx="1450">
                  <c:v>87.03</c:v>
                </c:pt>
                <c:pt idx="1451">
                  <c:v>87.09</c:v>
                </c:pt>
                <c:pt idx="1452">
                  <c:v>87.15</c:v>
                </c:pt>
                <c:pt idx="1453">
                  <c:v>87.21</c:v>
                </c:pt>
                <c:pt idx="1454">
                  <c:v>87.27</c:v>
                </c:pt>
                <c:pt idx="1455">
                  <c:v>87.33</c:v>
                </c:pt>
                <c:pt idx="1456">
                  <c:v>87.39</c:v>
                </c:pt>
                <c:pt idx="1457">
                  <c:v>87.45</c:v>
                </c:pt>
                <c:pt idx="1458">
                  <c:v>87.51</c:v>
                </c:pt>
                <c:pt idx="1459">
                  <c:v>87.57</c:v>
                </c:pt>
                <c:pt idx="1460">
                  <c:v>87.63</c:v>
                </c:pt>
                <c:pt idx="1461">
                  <c:v>87.69</c:v>
                </c:pt>
                <c:pt idx="1462">
                  <c:v>87.75</c:v>
                </c:pt>
                <c:pt idx="1463">
                  <c:v>87.81</c:v>
                </c:pt>
                <c:pt idx="1464">
                  <c:v>87.87</c:v>
                </c:pt>
                <c:pt idx="1465">
                  <c:v>87.93</c:v>
                </c:pt>
                <c:pt idx="1466">
                  <c:v>87.99</c:v>
                </c:pt>
                <c:pt idx="1467">
                  <c:v>88.05</c:v>
                </c:pt>
                <c:pt idx="1468">
                  <c:v>88.11</c:v>
                </c:pt>
                <c:pt idx="1469">
                  <c:v>88.17</c:v>
                </c:pt>
                <c:pt idx="1470">
                  <c:v>88.23</c:v>
                </c:pt>
                <c:pt idx="1471">
                  <c:v>88.29</c:v>
                </c:pt>
                <c:pt idx="1472">
                  <c:v>88.35</c:v>
                </c:pt>
                <c:pt idx="1473">
                  <c:v>88.41</c:v>
                </c:pt>
                <c:pt idx="1474">
                  <c:v>88.47</c:v>
                </c:pt>
                <c:pt idx="1475">
                  <c:v>88.53</c:v>
                </c:pt>
                <c:pt idx="1476">
                  <c:v>88.59</c:v>
                </c:pt>
                <c:pt idx="1477">
                  <c:v>88.65</c:v>
                </c:pt>
                <c:pt idx="1478">
                  <c:v>88.71</c:v>
                </c:pt>
                <c:pt idx="1479">
                  <c:v>88.77</c:v>
                </c:pt>
                <c:pt idx="1480">
                  <c:v>88.83</c:v>
                </c:pt>
                <c:pt idx="1481">
                  <c:v>88.89</c:v>
                </c:pt>
                <c:pt idx="1482">
                  <c:v>88.95</c:v>
                </c:pt>
                <c:pt idx="1483">
                  <c:v>89.01</c:v>
                </c:pt>
                <c:pt idx="1484">
                  <c:v>89.07</c:v>
                </c:pt>
                <c:pt idx="1485">
                  <c:v>89.13</c:v>
                </c:pt>
                <c:pt idx="1486">
                  <c:v>89.19</c:v>
                </c:pt>
                <c:pt idx="1487">
                  <c:v>89.25</c:v>
                </c:pt>
                <c:pt idx="1488">
                  <c:v>89.31</c:v>
                </c:pt>
                <c:pt idx="1489">
                  <c:v>89.37</c:v>
                </c:pt>
                <c:pt idx="1490">
                  <c:v>89.43</c:v>
                </c:pt>
                <c:pt idx="1491">
                  <c:v>89.49</c:v>
                </c:pt>
                <c:pt idx="1492">
                  <c:v>89.55</c:v>
                </c:pt>
                <c:pt idx="1493">
                  <c:v>89.61</c:v>
                </c:pt>
                <c:pt idx="1494">
                  <c:v>89.67</c:v>
                </c:pt>
                <c:pt idx="1495">
                  <c:v>89.73</c:v>
                </c:pt>
                <c:pt idx="1496">
                  <c:v>89.79</c:v>
                </c:pt>
                <c:pt idx="1497">
                  <c:v>89.85</c:v>
                </c:pt>
                <c:pt idx="1498">
                  <c:v>89.91</c:v>
                </c:pt>
                <c:pt idx="1499">
                  <c:v>89.97</c:v>
                </c:pt>
                <c:pt idx="1500">
                  <c:v>90.03</c:v>
                </c:pt>
                <c:pt idx="1501">
                  <c:v>90.09</c:v>
                </c:pt>
                <c:pt idx="1502">
                  <c:v>90.15</c:v>
                </c:pt>
                <c:pt idx="1503">
                  <c:v>90.21</c:v>
                </c:pt>
                <c:pt idx="1504">
                  <c:v>90.27</c:v>
                </c:pt>
                <c:pt idx="1505">
                  <c:v>90.33</c:v>
                </c:pt>
                <c:pt idx="1506">
                  <c:v>90.39</c:v>
                </c:pt>
                <c:pt idx="1507">
                  <c:v>90.45</c:v>
                </c:pt>
                <c:pt idx="1508">
                  <c:v>90.51</c:v>
                </c:pt>
                <c:pt idx="1509">
                  <c:v>90.57</c:v>
                </c:pt>
                <c:pt idx="1510">
                  <c:v>90.63</c:v>
                </c:pt>
                <c:pt idx="1511">
                  <c:v>90.69</c:v>
                </c:pt>
                <c:pt idx="1512">
                  <c:v>90.75</c:v>
                </c:pt>
                <c:pt idx="1513">
                  <c:v>90.81</c:v>
                </c:pt>
                <c:pt idx="1514">
                  <c:v>90.87</c:v>
                </c:pt>
                <c:pt idx="1515">
                  <c:v>90.93</c:v>
                </c:pt>
                <c:pt idx="1516">
                  <c:v>90.99</c:v>
                </c:pt>
                <c:pt idx="1517">
                  <c:v>91.05</c:v>
                </c:pt>
                <c:pt idx="1518">
                  <c:v>91.11</c:v>
                </c:pt>
                <c:pt idx="1519">
                  <c:v>91.17</c:v>
                </c:pt>
                <c:pt idx="1520">
                  <c:v>91.23</c:v>
                </c:pt>
                <c:pt idx="1521">
                  <c:v>91.29</c:v>
                </c:pt>
                <c:pt idx="1522">
                  <c:v>91.35</c:v>
                </c:pt>
                <c:pt idx="1523">
                  <c:v>91.41</c:v>
                </c:pt>
                <c:pt idx="1524">
                  <c:v>91.47</c:v>
                </c:pt>
                <c:pt idx="1525">
                  <c:v>91.53</c:v>
                </c:pt>
                <c:pt idx="1526">
                  <c:v>91.59</c:v>
                </c:pt>
                <c:pt idx="1527">
                  <c:v>91.65</c:v>
                </c:pt>
                <c:pt idx="1528">
                  <c:v>91.71</c:v>
                </c:pt>
                <c:pt idx="1529">
                  <c:v>91.77</c:v>
                </c:pt>
                <c:pt idx="1530">
                  <c:v>91.83</c:v>
                </c:pt>
                <c:pt idx="1531">
                  <c:v>91.89</c:v>
                </c:pt>
                <c:pt idx="1532">
                  <c:v>91.95</c:v>
                </c:pt>
                <c:pt idx="1533">
                  <c:v>92.01</c:v>
                </c:pt>
                <c:pt idx="1534">
                  <c:v>92.07</c:v>
                </c:pt>
                <c:pt idx="1535">
                  <c:v>92.13</c:v>
                </c:pt>
                <c:pt idx="1536">
                  <c:v>92.19</c:v>
                </c:pt>
                <c:pt idx="1537">
                  <c:v>92.25</c:v>
                </c:pt>
                <c:pt idx="1538">
                  <c:v>92.31</c:v>
                </c:pt>
                <c:pt idx="1539">
                  <c:v>92.37</c:v>
                </c:pt>
                <c:pt idx="1540">
                  <c:v>92.43</c:v>
                </c:pt>
                <c:pt idx="1541">
                  <c:v>92.49</c:v>
                </c:pt>
                <c:pt idx="1542">
                  <c:v>92.55</c:v>
                </c:pt>
                <c:pt idx="1543">
                  <c:v>92.61</c:v>
                </c:pt>
                <c:pt idx="1544">
                  <c:v>92.67</c:v>
                </c:pt>
                <c:pt idx="1545">
                  <c:v>92.73</c:v>
                </c:pt>
                <c:pt idx="1546">
                  <c:v>92.79</c:v>
                </c:pt>
                <c:pt idx="1547">
                  <c:v>92.85</c:v>
                </c:pt>
                <c:pt idx="1548">
                  <c:v>92.91</c:v>
                </c:pt>
                <c:pt idx="1549">
                  <c:v>92.97</c:v>
                </c:pt>
                <c:pt idx="1550">
                  <c:v>93.03</c:v>
                </c:pt>
                <c:pt idx="1551">
                  <c:v>93.09</c:v>
                </c:pt>
                <c:pt idx="1552">
                  <c:v>93.15</c:v>
                </c:pt>
                <c:pt idx="1553">
                  <c:v>93.21</c:v>
                </c:pt>
                <c:pt idx="1554">
                  <c:v>93.27</c:v>
                </c:pt>
                <c:pt idx="1555">
                  <c:v>93.33</c:v>
                </c:pt>
                <c:pt idx="1556">
                  <c:v>93.39</c:v>
                </c:pt>
                <c:pt idx="1557">
                  <c:v>93.45</c:v>
                </c:pt>
                <c:pt idx="1558">
                  <c:v>93.51</c:v>
                </c:pt>
                <c:pt idx="1559">
                  <c:v>93.57</c:v>
                </c:pt>
                <c:pt idx="1560">
                  <c:v>93.63</c:v>
                </c:pt>
                <c:pt idx="1561">
                  <c:v>93.69</c:v>
                </c:pt>
                <c:pt idx="1562">
                  <c:v>93.75</c:v>
                </c:pt>
                <c:pt idx="1563">
                  <c:v>93.81</c:v>
                </c:pt>
                <c:pt idx="1564">
                  <c:v>93.87</c:v>
                </c:pt>
                <c:pt idx="1565">
                  <c:v>93.93</c:v>
                </c:pt>
                <c:pt idx="1566">
                  <c:v>93.99</c:v>
                </c:pt>
                <c:pt idx="1567">
                  <c:v>94.05</c:v>
                </c:pt>
                <c:pt idx="1568">
                  <c:v>94.11</c:v>
                </c:pt>
                <c:pt idx="1569">
                  <c:v>94.17</c:v>
                </c:pt>
                <c:pt idx="1570">
                  <c:v>94.23</c:v>
                </c:pt>
                <c:pt idx="1571">
                  <c:v>94.29</c:v>
                </c:pt>
                <c:pt idx="1572">
                  <c:v>94.35</c:v>
                </c:pt>
                <c:pt idx="1573">
                  <c:v>94.41</c:v>
                </c:pt>
                <c:pt idx="1574">
                  <c:v>94.47</c:v>
                </c:pt>
                <c:pt idx="1575">
                  <c:v>94.53</c:v>
                </c:pt>
                <c:pt idx="1576">
                  <c:v>94.59</c:v>
                </c:pt>
                <c:pt idx="1577">
                  <c:v>94.65</c:v>
                </c:pt>
                <c:pt idx="1578">
                  <c:v>94.71</c:v>
                </c:pt>
                <c:pt idx="1579">
                  <c:v>94.77</c:v>
                </c:pt>
                <c:pt idx="1580">
                  <c:v>94.83</c:v>
                </c:pt>
                <c:pt idx="1581">
                  <c:v>94.89</c:v>
                </c:pt>
                <c:pt idx="1582">
                  <c:v>94.95</c:v>
                </c:pt>
                <c:pt idx="1583">
                  <c:v>95.01</c:v>
                </c:pt>
                <c:pt idx="1584">
                  <c:v>95.07</c:v>
                </c:pt>
                <c:pt idx="1585">
                  <c:v>95.13</c:v>
                </c:pt>
                <c:pt idx="1586">
                  <c:v>95.19</c:v>
                </c:pt>
                <c:pt idx="1587">
                  <c:v>95.25</c:v>
                </c:pt>
                <c:pt idx="1588">
                  <c:v>95.31</c:v>
                </c:pt>
                <c:pt idx="1589">
                  <c:v>95.37</c:v>
                </c:pt>
                <c:pt idx="1590">
                  <c:v>95.43</c:v>
                </c:pt>
                <c:pt idx="1591">
                  <c:v>95.49</c:v>
                </c:pt>
                <c:pt idx="1592">
                  <c:v>95.55</c:v>
                </c:pt>
                <c:pt idx="1593">
                  <c:v>95.61</c:v>
                </c:pt>
                <c:pt idx="1594">
                  <c:v>95.67</c:v>
                </c:pt>
                <c:pt idx="1595">
                  <c:v>95.73</c:v>
                </c:pt>
                <c:pt idx="1596">
                  <c:v>95.79</c:v>
                </c:pt>
                <c:pt idx="1597">
                  <c:v>95.85</c:v>
                </c:pt>
                <c:pt idx="1598">
                  <c:v>95.91</c:v>
                </c:pt>
                <c:pt idx="1599">
                  <c:v>95.97</c:v>
                </c:pt>
                <c:pt idx="1600">
                  <c:v>96.03</c:v>
                </c:pt>
                <c:pt idx="1601">
                  <c:v>96.09</c:v>
                </c:pt>
                <c:pt idx="1602">
                  <c:v>96.15</c:v>
                </c:pt>
                <c:pt idx="1603">
                  <c:v>96.21</c:v>
                </c:pt>
                <c:pt idx="1604">
                  <c:v>96.27</c:v>
                </c:pt>
                <c:pt idx="1605">
                  <c:v>96.33</c:v>
                </c:pt>
                <c:pt idx="1606">
                  <c:v>96.39</c:v>
                </c:pt>
                <c:pt idx="1607">
                  <c:v>96.45</c:v>
                </c:pt>
                <c:pt idx="1608">
                  <c:v>96.51</c:v>
                </c:pt>
                <c:pt idx="1609">
                  <c:v>96.57</c:v>
                </c:pt>
                <c:pt idx="1610">
                  <c:v>96.63</c:v>
                </c:pt>
                <c:pt idx="1611">
                  <c:v>96.69</c:v>
                </c:pt>
                <c:pt idx="1612">
                  <c:v>96.75</c:v>
                </c:pt>
                <c:pt idx="1613">
                  <c:v>96.81</c:v>
                </c:pt>
                <c:pt idx="1614">
                  <c:v>96.87</c:v>
                </c:pt>
                <c:pt idx="1615">
                  <c:v>96.93</c:v>
                </c:pt>
                <c:pt idx="1616">
                  <c:v>96.99</c:v>
                </c:pt>
                <c:pt idx="1617">
                  <c:v>97.05</c:v>
                </c:pt>
                <c:pt idx="1618">
                  <c:v>97.11</c:v>
                </c:pt>
                <c:pt idx="1619">
                  <c:v>97.17</c:v>
                </c:pt>
                <c:pt idx="1620">
                  <c:v>97.23</c:v>
                </c:pt>
                <c:pt idx="1621">
                  <c:v>97.29</c:v>
                </c:pt>
                <c:pt idx="1622">
                  <c:v>97.35</c:v>
                </c:pt>
                <c:pt idx="1623">
                  <c:v>97.41</c:v>
                </c:pt>
                <c:pt idx="1624">
                  <c:v>97.47</c:v>
                </c:pt>
                <c:pt idx="1625">
                  <c:v>97.53</c:v>
                </c:pt>
                <c:pt idx="1626">
                  <c:v>97.59</c:v>
                </c:pt>
                <c:pt idx="1627">
                  <c:v>97.65</c:v>
                </c:pt>
                <c:pt idx="1628">
                  <c:v>97.71</c:v>
                </c:pt>
                <c:pt idx="1629">
                  <c:v>97.77</c:v>
                </c:pt>
                <c:pt idx="1630">
                  <c:v>97.83</c:v>
                </c:pt>
                <c:pt idx="1631">
                  <c:v>97.89</c:v>
                </c:pt>
                <c:pt idx="1632">
                  <c:v>97.95</c:v>
                </c:pt>
                <c:pt idx="1633">
                  <c:v>98.01</c:v>
                </c:pt>
                <c:pt idx="1634">
                  <c:v>98.07</c:v>
                </c:pt>
                <c:pt idx="1635">
                  <c:v>98.13</c:v>
                </c:pt>
                <c:pt idx="1636">
                  <c:v>98.19</c:v>
                </c:pt>
                <c:pt idx="1637">
                  <c:v>98.25</c:v>
                </c:pt>
                <c:pt idx="1638">
                  <c:v>98.31</c:v>
                </c:pt>
                <c:pt idx="1639">
                  <c:v>98.37</c:v>
                </c:pt>
                <c:pt idx="1640">
                  <c:v>98.43</c:v>
                </c:pt>
                <c:pt idx="1641">
                  <c:v>98.49</c:v>
                </c:pt>
                <c:pt idx="1642">
                  <c:v>98.55</c:v>
                </c:pt>
                <c:pt idx="1643">
                  <c:v>98.61</c:v>
                </c:pt>
                <c:pt idx="1644">
                  <c:v>98.67</c:v>
                </c:pt>
                <c:pt idx="1645">
                  <c:v>98.73</c:v>
                </c:pt>
                <c:pt idx="1646">
                  <c:v>98.79</c:v>
                </c:pt>
                <c:pt idx="1647">
                  <c:v>98.85</c:v>
                </c:pt>
                <c:pt idx="1648">
                  <c:v>98.91</c:v>
                </c:pt>
                <c:pt idx="1649">
                  <c:v>98.97</c:v>
                </c:pt>
                <c:pt idx="1650">
                  <c:v>99.03</c:v>
                </c:pt>
                <c:pt idx="1651">
                  <c:v>99.09</c:v>
                </c:pt>
                <c:pt idx="1652">
                  <c:v>99.15</c:v>
                </c:pt>
                <c:pt idx="1653">
                  <c:v>99.21</c:v>
                </c:pt>
                <c:pt idx="1654">
                  <c:v>99.27</c:v>
                </c:pt>
                <c:pt idx="1655">
                  <c:v>99.33</c:v>
                </c:pt>
                <c:pt idx="1656">
                  <c:v>99.39</c:v>
                </c:pt>
                <c:pt idx="1657">
                  <c:v>99.45</c:v>
                </c:pt>
                <c:pt idx="1658">
                  <c:v>99.51</c:v>
                </c:pt>
                <c:pt idx="1659">
                  <c:v>99.57</c:v>
                </c:pt>
                <c:pt idx="1660">
                  <c:v>99.63</c:v>
                </c:pt>
                <c:pt idx="1661">
                  <c:v>99.69</c:v>
                </c:pt>
                <c:pt idx="1662">
                  <c:v>99.75</c:v>
                </c:pt>
                <c:pt idx="1663">
                  <c:v>99.81</c:v>
                </c:pt>
                <c:pt idx="1664">
                  <c:v>99.87</c:v>
                </c:pt>
                <c:pt idx="1665">
                  <c:v>99.93</c:v>
                </c:pt>
                <c:pt idx="1666">
                  <c:v>99.99</c:v>
                </c:pt>
                <c:pt idx="1667">
                  <c:v>100.05</c:v>
                </c:pt>
                <c:pt idx="1668">
                  <c:v>100.11</c:v>
                </c:pt>
                <c:pt idx="1669">
                  <c:v>100.17</c:v>
                </c:pt>
                <c:pt idx="1670">
                  <c:v>100.23</c:v>
                </c:pt>
                <c:pt idx="1671">
                  <c:v>100.29</c:v>
                </c:pt>
                <c:pt idx="1672">
                  <c:v>100.35</c:v>
                </c:pt>
                <c:pt idx="1673">
                  <c:v>100.41</c:v>
                </c:pt>
                <c:pt idx="1674">
                  <c:v>100.47</c:v>
                </c:pt>
                <c:pt idx="1675">
                  <c:v>100.53</c:v>
                </c:pt>
                <c:pt idx="1676">
                  <c:v>100.59</c:v>
                </c:pt>
                <c:pt idx="1677">
                  <c:v>100.65</c:v>
                </c:pt>
                <c:pt idx="1678">
                  <c:v>100.71</c:v>
                </c:pt>
                <c:pt idx="1679">
                  <c:v>100.77</c:v>
                </c:pt>
                <c:pt idx="1680">
                  <c:v>100.83</c:v>
                </c:pt>
                <c:pt idx="1681">
                  <c:v>100.89</c:v>
                </c:pt>
                <c:pt idx="1682">
                  <c:v>100.95</c:v>
                </c:pt>
                <c:pt idx="1683">
                  <c:v>101.01</c:v>
                </c:pt>
                <c:pt idx="1684">
                  <c:v>101.07</c:v>
                </c:pt>
                <c:pt idx="1685">
                  <c:v>101.13</c:v>
                </c:pt>
                <c:pt idx="1686">
                  <c:v>101.19</c:v>
                </c:pt>
                <c:pt idx="1687">
                  <c:v>101.25</c:v>
                </c:pt>
                <c:pt idx="1688">
                  <c:v>101.31</c:v>
                </c:pt>
                <c:pt idx="1689">
                  <c:v>101.37</c:v>
                </c:pt>
                <c:pt idx="1690">
                  <c:v>101.43</c:v>
                </c:pt>
                <c:pt idx="1691">
                  <c:v>101.49</c:v>
                </c:pt>
                <c:pt idx="1692">
                  <c:v>101.55</c:v>
                </c:pt>
                <c:pt idx="1693">
                  <c:v>101.61</c:v>
                </c:pt>
                <c:pt idx="1694">
                  <c:v>101.67</c:v>
                </c:pt>
                <c:pt idx="1695">
                  <c:v>101.73</c:v>
                </c:pt>
                <c:pt idx="1696">
                  <c:v>101.79</c:v>
                </c:pt>
                <c:pt idx="1697">
                  <c:v>101.85</c:v>
                </c:pt>
                <c:pt idx="1698">
                  <c:v>101.91</c:v>
                </c:pt>
                <c:pt idx="1699">
                  <c:v>101.97</c:v>
                </c:pt>
                <c:pt idx="1700">
                  <c:v>102.03</c:v>
                </c:pt>
                <c:pt idx="1701">
                  <c:v>102.09</c:v>
                </c:pt>
                <c:pt idx="1702">
                  <c:v>102.15</c:v>
                </c:pt>
                <c:pt idx="1703">
                  <c:v>102.21</c:v>
                </c:pt>
                <c:pt idx="1704">
                  <c:v>102.27</c:v>
                </c:pt>
                <c:pt idx="1705">
                  <c:v>102.33</c:v>
                </c:pt>
                <c:pt idx="1706">
                  <c:v>102.39</c:v>
                </c:pt>
                <c:pt idx="1707">
                  <c:v>102.45</c:v>
                </c:pt>
                <c:pt idx="1708">
                  <c:v>102.51</c:v>
                </c:pt>
                <c:pt idx="1709">
                  <c:v>102.57</c:v>
                </c:pt>
                <c:pt idx="1710">
                  <c:v>102.63</c:v>
                </c:pt>
                <c:pt idx="1711">
                  <c:v>102.69</c:v>
                </c:pt>
                <c:pt idx="1712">
                  <c:v>102.75</c:v>
                </c:pt>
                <c:pt idx="1713">
                  <c:v>102.81</c:v>
                </c:pt>
                <c:pt idx="1714">
                  <c:v>102.87</c:v>
                </c:pt>
                <c:pt idx="1715">
                  <c:v>102.93</c:v>
                </c:pt>
                <c:pt idx="1716">
                  <c:v>102.99</c:v>
                </c:pt>
                <c:pt idx="1717">
                  <c:v>103.05</c:v>
                </c:pt>
                <c:pt idx="1718">
                  <c:v>103.11</c:v>
                </c:pt>
                <c:pt idx="1719">
                  <c:v>103.17</c:v>
                </c:pt>
                <c:pt idx="1720">
                  <c:v>103.23</c:v>
                </c:pt>
                <c:pt idx="1721">
                  <c:v>103.29</c:v>
                </c:pt>
                <c:pt idx="1722">
                  <c:v>103.35</c:v>
                </c:pt>
                <c:pt idx="1723">
                  <c:v>103.41</c:v>
                </c:pt>
                <c:pt idx="1724">
                  <c:v>103.47</c:v>
                </c:pt>
                <c:pt idx="1725">
                  <c:v>103.53</c:v>
                </c:pt>
                <c:pt idx="1726">
                  <c:v>103.59</c:v>
                </c:pt>
                <c:pt idx="1727">
                  <c:v>103.65</c:v>
                </c:pt>
                <c:pt idx="1728">
                  <c:v>103.71</c:v>
                </c:pt>
                <c:pt idx="1729">
                  <c:v>103.77</c:v>
                </c:pt>
                <c:pt idx="1730">
                  <c:v>103.83</c:v>
                </c:pt>
                <c:pt idx="1731">
                  <c:v>103.89</c:v>
                </c:pt>
                <c:pt idx="1732">
                  <c:v>103.95</c:v>
                </c:pt>
                <c:pt idx="1733">
                  <c:v>104.01</c:v>
                </c:pt>
                <c:pt idx="1734">
                  <c:v>104.07</c:v>
                </c:pt>
                <c:pt idx="1735">
                  <c:v>104.13</c:v>
                </c:pt>
                <c:pt idx="1736">
                  <c:v>104.19</c:v>
                </c:pt>
                <c:pt idx="1737">
                  <c:v>104.25</c:v>
                </c:pt>
                <c:pt idx="1738">
                  <c:v>104.31</c:v>
                </c:pt>
                <c:pt idx="1739">
                  <c:v>104.37</c:v>
                </c:pt>
                <c:pt idx="1740">
                  <c:v>104.43</c:v>
                </c:pt>
                <c:pt idx="1741">
                  <c:v>104.49</c:v>
                </c:pt>
                <c:pt idx="1742">
                  <c:v>104.55</c:v>
                </c:pt>
                <c:pt idx="1743">
                  <c:v>104.61</c:v>
                </c:pt>
                <c:pt idx="1744">
                  <c:v>104.67</c:v>
                </c:pt>
                <c:pt idx="1745">
                  <c:v>104.73</c:v>
                </c:pt>
                <c:pt idx="1746">
                  <c:v>104.79</c:v>
                </c:pt>
                <c:pt idx="1747">
                  <c:v>104.85</c:v>
                </c:pt>
                <c:pt idx="1748">
                  <c:v>104.91</c:v>
                </c:pt>
                <c:pt idx="1749">
                  <c:v>104.97</c:v>
                </c:pt>
                <c:pt idx="1750">
                  <c:v>105.03</c:v>
                </c:pt>
                <c:pt idx="1751">
                  <c:v>105.09</c:v>
                </c:pt>
                <c:pt idx="1752">
                  <c:v>105.15</c:v>
                </c:pt>
                <c:pt idx="1753">
                  <c:v>105.21</c:v>
                </c:pt>
                <c:pt idx="1754">
                  <c:v>105.27</c:v>
                </c:pt>
                <c:pt idx="1755">
                  <c:v>105.33</c:v>
                </c:pt>
                <c:pt idx="1756">
                  <c:v>105.39</c:v>
                </c:pt>
                <c:pt idx="1757">
                  <c:v>105.45</c:v>
                </c:pt>
                <c:pt idx="1758">
                  <c:v>105.51</c:v>
                </c:pt>
                <c:pt idx="1759">
                  <c:v>105.57</c:v>
                </c:pt>
                <c:pt idx="1760">
                  <c:v>105.63</c:v>
                </c:pt>
                <c:pt idx="1761">
                  <c:v>105.69</c:v>
                </c:pt>
                <c:pt idx="1762">
                  <c:v>105.75</c:v>
                </c:pt>
                <c:pt idx="1763">
                  <c:v>105.81</c:v>
                </c:pt>
                <c:pt idx="1764">
                  <c:v>105.87</c:v>
                </c:pt>
                <c:pt idx="1765">
                  <c:v>105.93</c:v>
                </c:pt>
                <c:pt idx="1766">
                  <c:v>105.99</c:v>
                </c:pt>
                <c:pt idx="1767">
                  <c:v>106.05</c:v>
                </c:pt>
                <c:pt idx="1768">
                  <c:v>106.11</c:v>
                </c:pt>
                <c:pt idx="1769">
                  <c:v>106.17</c:v>
                </c:pt>
                <c:pt idx="1770">
                  <c:v>106.23</c:v>
                </c:pt>
                <c:pt idx="1771">
                  <c:v>106.29</c:v>
                </c:pt>
                <c:pt idx="1772">
                  <c:v>106.35</c:v>
                </c:pt>
                <c:pt idx="1773">
                  <c:v>106.41</c:v>
                </c:pt>
                <c:pt idx="1774">
                  <c:v>106.47</c:v>
                </c:pt>
                <c:pt idx="1775">
                  <c:v>106.53</c:v>
                </c:pt>
                <c:pt idx="1776">
                  <c:v>106.59</c:v>
                </c:pt>
                <c:pt idx="1777">
                  <c:v>106.65</c:v>
                </c:pt>
                <c:pt idx="1778">
                  <c:v>106.71</c:v>
                </c:pt>
                <c:pt idx="1779">
                  <c:v>106.77</c:v>
                </c:pt>
                <c:pt idx="1780">
                  <c:v>106.83</c:v>
                </c:pt>
                <c:pt idx="1781">
                  <c:v>106.89</c:v>
                </c:pt>
                <c:pt idx="1782">
                  <c:v>106.95</c:v>
                </c:pt>
                <c:pt idx="1783">
                  <c:v>107.01</c:v>
                </c:pt>
                <c:pt idx="1784">
                  <c:v>107.07</c:v>
                </c:pt>
                <c:pt idx="1785">
                  <c:v>107.13</c:v>
                </c:pt>
                <c:pt idx="1786">
                  <c:v>107.19</c:v>
                </c:pt>
                <c:pt idx="1787">
                  <c:v>107.25</c:v>
                </c:pt>
                <c:pt idx="1788">
                  <c:v>107.31</c:v>
                </c:pt>
                <c:pt idx="1789">
                  <c:v>107.37</c:v>
                </c:pt>
                <c:pt idx="1790">
                  <c:v>107.43</c:v>
                </c:pt>
                <c:pt idx="1791">
                  <c:v>107.49</c:v>
                </c:pt>
                <c:pt idx="1792">
                  <c:v>107.55</c:v>
                </c:pt>
                <c:pt idx="1793">
                  <c:v>107.61</c:v>
                </c:pt>
                <c:pt idx="1794">
                  <c:v>107.67</c:v>
                </c:pt>
                <c:pt idx="1795">
                  <c:v>107.73</c:v>
                </c:pt>
                <c:pt idx="1796">
                  <c:v>107.79</c:v>
                </c:pt>
                <c:pt idx="1797">
                  <c:v>107.85</c:v>
                </c:pt>
                <c:pt idx="1798">
                  <c:v>107.91</c:v>
                </c:pt>
                <c:pt idx="1799">
                  <c:v>107.97</c:v>
                </c:pt>
                <c:pt idx="1800">
                  <c:v>108.03</c:v>
                </c:pt>
                <c:pt idx="1801">
                  <c:v>108.09</c:v>
                </c:pt>
                <c:pt idx="1802">
                  <c:v>108.15</c:v>
                </c:pt>
                <c:pt idx="1803">
                  <c:v>108.21</c:v>
                </c:pt>
                <c:pt idx="1804">
                  <c:v>108.27</c:v>
                </c:pt>
                <c:pt idx="1805">
                  <c:v>108.33</c:v>
                </c:pt>
                <c:pt idx="1806">
                  <c:v>108.39</c:v>
                </c:pt>
                <c:pt idx="1807">
                  <c:v>108.45</c:v>
                </c:pt>
                <c:pt idx="1808">
                  <c:v>108.51</c:v>
                </c:pt>
                <c:pt idx="1809">
                  <c:v>108.57</c:v>
                </c:pt>
                <c:pt idx="1810">
                  <c:v>108.63</c:v>
                </c:pt>
                <c:pt idx="1811">
                  <c:v>108.69</c:v>
                </c:pt>
                <c:pt idx="1812">
                  <c:v>108.75</c:v>
                </c:pt>
                <c:pt idx="1813">
                  <c:v>108.81</c:v>
                </c:pt>
                <c:pt idx="1814">
                  <c:v>108.87</c:v>
                </c:pt>
                <c:pt idx="1815">
                  <c:v>108.93</c:v>
                </c:pt>
                <c:pt idx="1816">
                  <c:v>108.99</c:v>
                </c:pt>
                <c:pt idx="1817">
                  <c:v>109.05</c:v>
                </c:pt>
                <c:pt idx="1818">
                  <c:v>109.11</c:v>
                </c:pt>
                <c:pt idx="1819">
                  <c:v>109.17</c:v>
                </c:pt>
                <c:pt idx="1820">
                  <c:v>109.23</c:v>
                </c:pt>
                <c:pt idx="1821">
                  <c:v>109.29</c:v>
                </c:pt>
                <c:pt idx="1822">
                  <c:v>109.35</c:v>
                </c:pt>
                <c:pt idx="1823">
                  <c:v>109.41</c:v>
                </c:pt>
                <c:pt idx="1824">
                  <c:v>109.47</c:v>
                </c:pt>
                <c:pt idx="1825">
                  <c:v>109.53</c:v>
                </c:pt>
                <c:pt idx="1826">
                  <c:v>109.59</c:v>
                </c:pt>
                <c:pt idx="1827">
                  <c:v>109.65</c:v>
                </c:pt>
                <c:pt idx="1828">
                  <c:v>109.71</c:v>
                </c:pt>
                <c:pt idx="1829">
                  <c:v>109.77</c:v>
                </c:pt>
                <c:pt idx="1830">
                  <c:v>109.83</c:v>
                </c:pt>
                <c:pt idx="1831">
                  <c:v>109.89</c:v>
                </c:pt>
                <c:pt idx="1832">
                  <c:v>109.95</c:v>
                </c:pt>
                <c:pt idx="1833">
                  <c:v>110.01</c:v>
                </c:pt>
                <c:pt idx="1834">
                  <c:v>110.07</c:v>
                </c:pt>
                <c:pt idx="1835">
                  <c:v>110.13</c:v>
                </c:pt>
                <c:pt idx="1836">
                  <c:v>110.19</c:v>
                </c:pt>
                <c:pt idx="1837">
                  <c:v>110.25</c:v>
                </c:pt>
                <c:pt idx="1838">
                  <c:v>110.31</c:v>
                </c:pt>
                <c:pt idx="1839">
                  <c:v>110.37</c:v>
                </c:pt>
                <c:pt idx="1840">
                  <c:v>110.43</c:v>
                </c:pt>
                <c:pt idx="1841">
                  <c:v>110.49</c:v>
                </c:pt>
                <c:pt idx="1842">
                  <c:v>110.55</c:v>
                </c:pt>
                <c:pt idx="1843">
                  <c:v>110.61</c:v>
                </c:pt>
                <c:pt idx="1844">
                  <c:v>110.67</c:v>
                </c:pt>
                <c:pt idx="1845">
                  <c:v>110.73</c:v>
                </c:pt>
                <c:pt idx="1846">
                  <c:v>110.79</c:v>
                </c:pt>
                <c:pt idx="1847">
                  <c:v>110.85</c:v>
                </c:pt>
                <c:pt idx="1848">
                  <c:v>110.91</c:v>
                </c:pt>
                <c:pt idx="1849">
                  <c:v>110.97</c:v>
                </c:pt>
                <c:pt idx="1850">
                  <c:v>111.03</c:v>
                </c:pt>
                <c:pt idx="1851">
                  <c:v>111.09</c:v>
                </c:pt>
                <c:pt idx="1852">
                  <c:v>111.15</c:v>
                </c:pt>
                <c:pt idx="1853">
                  <c:v>111.21</c:v>
                </c:pt>
                <c:pt idx="1854">
                  <c:v>111.27</c:v>
                </c:pt>
                <c:pt idx="1855">
                  <c:v>111.33</c:v>
                </c:pt>
                <c:pt idx="1856">
                  <c:v>111.39</c:v>
                </c:pt>
                <c:pt idx="1857">
                  <c:v>111.45</c:v>
                </c:pt>
                <c:pt idx="1858">
                  <c:v>111.51</c:v>
                </c:pt>
                <c:pt idx="1859">
                  <c:v>111.57</c:v>
                </c:pt>
                <c:pt idx="1860">
                  <c:v>111.63</c:v>
                </c:pt>
                <c:pt idx="1861">
                  <c:v>111.69</c:v>
                </c:pt>
                <c:pt idx="1862">
                  <c:v>111.75</c:v>
                </c:pt>
                <c:pt idx="1863">
                  <c:v>111.81</c:v>
                </c:pt>
                <c:pt idx="1864">
                  <c:v>111.87</c:v>
                </c:pt>
                <c:pt idx="1865">
                  <c:v>111.93</c:v>
                </c:pt>
                <c:pt idx="1866">
                  <c:v>111.99</c:v>
                </c:pt>
                <c:pt idx="1867">
                  <c:v>112.05</c:v>
                </c:pt>
                <c:pt idx="1868">
                  <c:v>112.11</c:v>
                </c:pt>
                <c:pt idx="1869">
                  <c:v>112.17</c:v>
                </c:pt>
                <c:pt idx="1870">
                  <c:v>112.23</c:v>
                </c:pt>
                <c:pt idx="1871">
                  <c:v>112.29</c:v>
                </c:pt>
                <c:pt idx="1872">
                  <c:v>112.35</c:v>
                </c:pt>
                <c:pt idx="1873">
                  <c:v>112.41</c:v>
                </c:pt>
                <c:pt idx="1874">
                  <c:v>112.47</c:v>
                </c:pt>
                <c:pt idx="1875">
                  <c:v>112.53</c:v>
                </c:pt>
                <c:pt idx="1876">
                  <c:v>112.59</c:v>
                </c:pt>
                <c:pt idx="1877">
                  <c:v>112.65</c:v>
                </c:pt>
                <c:pt idx="1878">
                  <c:v>112.71</c:v>
                </c:pt>
                <c:pt idx="1879">
                  <c:v>112.77</c:v>
                </c:pt>
                <c:pt idx="1880">
                  <c:v>112.83</c:v>
                </c:pt>
                <c:pt idx="1881">
                  <c:v>112.89</c:v>
                </c:pt>
                <c:pt idx="1882">
                  <c:v>112.95</c:v>
                </c:pt>
                <c:pt idx="1883">
                  <c:v>113.01</c:v>
                </c:pt>
                <c:pt idx="1884">
                  <c:v>113.07</c:v>
                </c:pt>
                <c:pt idx="1885">
                  <c:v>113.13</c:v>
                </c:pt>
                <c:pt idx="1886">
                  <c:v>113.19</c:v>
                </c:pt>
                <c:pt idx="1887">
                  <c:v>113.25</c:v>
                </c:pt>
                <c:pt idx="1888">
                  <c:v>113.31</c:v>
                </c:pt>
                <c:pt idx="1889">
                  <c:v>113.37</c:v>
                </c:pt>
                <c:pt idx="1890">
                  <c:v>113.43</c:v>
                </c:pt>
                <c:pt idx="1891">
                  <c:v>113.49</c:v>
                </c:pt>
                <c:pt idx="1892">
                  <c:v>113.55</c:v>
                </c:pt>
                <c:pt idx="1893">
                  <c:v>113.61</c:v>
                </c:pt>
                <c:pt idx="1894">
                  <c:v>113.67</c:v>
                </c:pt>
                <c:pt idx="1895">
                  <c:v>113.73</c:v>
                </c:pt>
                <c:pt idx="1896">
                  <c:v>113.79</c:v>
                </c:pt>
                <c:pt idx="1897">
                  <c:v>113.85</c:v>
                </c:pt>
                <c:pt idx="1898">
                  <c:v>113.91</c:v>
                </c:pt>
                <c:pt idx="1899">
                  <c:v>113.97</c:v>
                </c:pt>
                <c:pt idx="1900">
                  <c:v>114.03</c:v>
                </c:pt>
                <c:pt idx="1901">
                  <c:v>114.09</c:v>
                </c:pt>
                <c:pt idx="1902">
                  <c:v>114.15</c:v>
                </c:pt>
                <c:pt idx="1903">
                  <c:v>114.21</c:v>
                </c:pt>
                <c:pt idx="1904">
                  <c:v>114.27</c:v>
                </c:pt>
                <c:pt idx="1905">
                  <c:v>114.33</c:v>
                </c:pt>
                <c:pt idx="1906">
                  <c:v>114.39</c:v>
                </c:pt>
                <c:pt idx="1907">
                  <c:v>114.45</c:v>
                </c:pt>
                <c:pt idx="1908">
                  <c:v>114.51</c:v>
                </c:pt>
                <c:pt idx="1909">
                  <c:v>114.57</c:v>
                </c:pt>
                <c:pt idx="1910">
                  <c:v>114.63</c:v>
                </c:pt>
                <c:pt idx="1911">
                  <c:v>114.69</c:v>
                </c:pt>
                <c:pt idx="1912">
                  <c:v>114.75</c:v>
                </c:pt>
                <c:pt idx="1913">
                  <c:v>114.81</c:v>
                </c:pt>
                <c:pt idx="1914">
                  <c:v>114.87</c:v>
                </c:pt>
                <c:pt idx="1915">
                  <c:v>114.93</c:v>
                </c:pt>
                <c:pt idx="1916">
                  <c:v>114.99</c:v>
                </c:pt>
                <c:pt idx="1917">
                  <c:v>115.05</c:v>
                </c:pt>
                <c:pt idx="1918">
                  <c:v>115.11</c:v>
                </c:pt>
                <c:pt idx="1919">
                  <c:v>115.17</c:v>
                </c:pt>
                <c:pt idx="1920">
                  <c:v>115.23</c:v>
                </c:pt>
                <c:pt idx="1921">
                  <c:v>115.29</c:v>
                </c:pt>
                <c:pt idx="1922">
                  <c:v>115.35</c:v>
                </c:pt>
                <c:pt idx="1923">
                  <c:v>115.41</c:v>
                </c:pt>
                <c:pt idx="1924">
                  <c:v>115.47</c:v>
                </c:pt>
                <c:pt idx="1925">
                  <c:v>115.53</c:v>
                </c:pt>
                <c:pt idx="1926">
                  <c:v>115.59</c:v>
                </c:pt>
                <c:pt idx="1927">
                  <c:v>115.65</c:v>
                </c:pt>
                <c:pt idx="1928">
                  <c:v>115.71</c:v>
                </c:pt>
                <c:pt idx="1929">
                  <c:v>115.77</c:v>
                </c:pt>
                <c:pt idx="1930">
                  <c:v>115.83</c:v>
                </c:pt>
                <c:pt idx="1931">
                  <c:v>115.89</c:v>
                </c:pt>
                <c:pt idx="1932">
                  <c:v>115.95</c:v>
                </c:pt>
                <c:pt idx="1933">
                  <c:v>116.01</c:v>
                </c:pt>
                <c:pt idx="1934">
                  <c:v>116.07</c:v>
                </c:pt>
                <c:pt idx="1935">
                  <c:v>116.13</c:v>
                </c:pt>
                <c:pt idx="1936">
                  <c:v>116.19</c:v>
                </c:pt>
                <c:pt idx="1937">
                  <c:v>116.25</c:v>
                </c:pt>
                <c:pt idx="1938">
                  <c:v>116.31</c:v>
                </c:pt>
                <c:pt idx="1939">
                  <c:v>116.37</c:v>
                </c:pt>
                <c:pt idx="1940">
                  <c:v>116.43</c:v>
                </c:pt>
                <c:pt idx="1941">
                  <c:v>116.49</c:v>
                </c:pt>
                <c:pt idx="1942">
                  <c:v>116.55</c:v>
                </c:pt>
                <c:pt idx="1943">
                  <c:v>116.61</c:v>
                </c:pt>
                <c:pt idx="1944">
                  <c:v>116.67</c:v>
                </c:pt>
                <c:pt idx="1945">
                  <c:v>116.73</c:v>
                </c:pt>
                <c:pt idx="1946">
                  <c:v>116.79</c:v>
                </c:pt>
                <c:pt idx="1947">
                  <c:v>116.85</c:v>
                </c:pt>
                <c:pt idx="1948">
                  <c:v>116.91</c:v>
                </c:pt>
                <c:pt idx="1949">
                  <c:v>116.97</c:v>
                </c:pt>
                <c:pt idx="1950">
                  <c:v>117.03</c:v>
                </c:pt>
                <c:pt idx="1951">
                  <c:v>117.09</c:v>
                </c:pt>
                <c:pt idx="1952">
                  <c:v>117.15</c:v>
                </c:pt>
                <c:pt idx="1953">
                  <c:v>117.21</c:v>
                </c:pt>
                <c:pt idx="1954">
                  <c:v>117.27</c:v>
                </c:pt>
                <c:pt idx="1955">
                  <c:v>117.33</c:v>
                </c:pt>
                <c:pt idx="1956">
                  <c:v>117.39</c:v>
                </c:pt>
                <c:pt idx="1957">
                  <c:v>117.45</c:v>
                </c:pt>
                <c:pt idx="1958">
                  <c:v>117.51</c:v>
                </c:pt>
                <c:pt idx="1959">
                  <c:v>117.57</c:v>
                </c:pt>
                <c:pt idx="1960">
                  <c:v>117.63</c:v>
                </c:pt>
                <c:pt idx="1961">
                  <c:v>117.69</c:v>
                </c:pt>
                <c:pt idx="1962">
                  <c:v>117.75</c:v>
                </c:pt>
                <c:pt idx="1963">
                  <c:v>117.81</c:v>
                </c:pt>
                <c:pt idx="1964">
                  <c:v>117.87</c:v>
                </c:pt>
                <c:pt idx="1965">
                  <c:v>117.93</c:v>
                </c:pt>
                <c:pt idx="1966">
                  <c:v>117.99</c:v>
                </c:pt>
                <c:pt idx="1967">
                  <c:v>118.05</c:v>
                </c:pt>
                <c:pt idx="1968">
                  <c:v>118.11</c:v>
                </c:pt>
                <c:pt idx="1969">
                  <c:v>118.17</c:v>
                </c:pt>
                <c:pt idx="1970">
                  <c:v>118.23</c:v>
                </c:pt>
                <c:pt idx="1971">
                  <c:v>118.29</c:v>
                </c:pt>
                <c:pt idx="1972">
                  <c:v>118.35</c:v>
                </c:pt>
                <c:pt idx="1973">
                  <c:v>118.41</c:v>
                </c:pt>
                <c:pt idx="1974">
                  <c:v>118.47</c:v>
                </c:pt>
                <c:pt idx="1975">
                  <c:v>118.53</c:v>
                </c:pt>
                <c:pt idx="1976">
                  <c:v>118.59</c:v>
                </c:pt>
                <c:pt idx="1977">
                  <c:v>118.65</c:v>
                </c:pt>
                <c:pt idx="1978">
                  <c:v>118.71</c:v>
                </c:pt>
                <c:pt idx="1979">
                  <c:v>118.77</c:v>
                </c:pt>
                <c:pt idx="1980">
                  <c:v>118.83</c:v>
                </c:pt>
                <c:pt idx="1981">
                  <c:v>118.89</c:v>
                </c:pt>
                <c:pt idx="1982">
                  <c:v>118.95</c:v>
                </c:pt>
                <c:pt idx="1983">
                  <c:v>119.01</c:v>
                </c:pt>
                <c:pt idx="1984">
                  <c:v>119.07</c:v>
                </c:pt>
                <c:pt idx="1985">
                  <c:v>119.13</c:v>
                </c:pt>
                <c:pt idx="1986">
                  <c:v>119.19</c:v>
                </c:pt>
                <c:pt idx="1987">
                  <c:v>119.25</c:v>
                </c:pt>
                <c:pt idx="1988">
                  <c:v>119.31</c:v>
                </c:pt>
                <c:pt idx="1989">
                  <c:v>119.37</c:v>
                </c:pt>
                <c:pt idx="1990">
                  <c:v>119.43</c:v>
                </c:pt>
                <c:pt idx="1991">
                  <c:v>119.49</c:v>
                </c:pt>
                <c:pt idx="1992">
                  <c:v>119.55</c:v>
                </c:pt>
                <c:pt idx="1993">
                  <c:v>119.61</c:v>
                </c:pt>
                <c:pt idx="1994">
                  <c:v>119.67</c:v>
                </c:pt>
                <c:pt idx="1995">
                  <c:v>119.73</c:v>
                </c:pt>
                <c:pt idx="1996">
                  <c:v>119.79</c:v>
                </c:pt>
                <c:pt idx="1997">
                  <c:v>119.85</c:v>
                </c:pt>
                <c:pt idx="1998">
                  <c:v>119.91</c:v>
                </c:pt>
                <c:pt idx="1999">
                  <c:v>119.97</c:v>
                </c:pt>
                <c:pt idx="2000">
                  <c:v>120.03</c:v>
                </c:pt>
                <c:pt idx="2001">
                  <c:v>120.09</c:v>
                </c:pt>
                <c:pt idx="2002">
                  <c:v>120.15</c:v>
                </c:pt>
                <c:pt idx="2003">
                  <c:v>120.21</c:v>
                </c:pt>
                <c:pt idx="2004">
                  <c:v>120.27</c:v>
                </c:pt>
                <c:pt idx="2005">
                  <c:v>120.33</c:v>
                </c:pt>
                <c:pt idx="2006">
                  <c:v>120.39</c:v>
                </c:pt>
                <c:pt idx="2007">
                  <c:v>120.45</c:v>
                </c:pt>
                <c:pt idx="2008">
                  <c:v>120.51</c:v>
                </c:pt>
                <c:pt idx="2009">
                  <c:v>120.57</c:v>
                </c:pt>
                <c:pt idx="2010">
                  <c:v>120.63</c:v>
                </c:pt>
                <c:pt idx="2011">
                  <c:v>120.69</c:v>
                </c:pt>
                <c:pt idx="2012">
                  <c:v>120.75</c:v>
                </c:pt>
                <c:pt idx="2013">
                  <c:v>120.81</c:v>
                </c:pt>
                <c:pt idx="2014">
                  <c:v>120.87</c:v>
                </c:pt>
                <c:pt idx="2015">
                  <c:v>120.93</c:v>
                </c:pt>
                <c:pt idx="2016">
                  <c:v>120.99</c:v>
                </c:pt>
                <c:pt idx="2017">
                  <c:v>121.05</c:v>
                </c:pt>
                <c:pt idx="2018">
                  <c:v>121.11</c:v>
                </c:pt>
                <c:pt idx="2019">
                  <c:v>121.17</c:v>
                </c:pt>
                <c:pt idx="2020">
                  <c:v>121.23</c:v>
                </c:pt>
                <c:pt idx="2021">
                  <c:v>121.29</c:v>
                </c:pt>
                <c:pt idx="2022">
                  <c:v>121.35</c:v>
                </c:pt>
                <c:pt idx="2023">
                  <c:v>121.41</c:v>
                </c:pt>
                <c:pt idx="2024">
                  <c:v>121.47</c:v>
                </c:pt>
                <c:pt idx="2025">
                  <c:v>121.53</c:v>
                </c:pt>
                <c:pt idx="2026">
                  <c:v>121.59</c:v>
                </c:pt>
                <c:pt idx="2027">
                  <c:v>121.65</c:v>
                </c:pt>
                <c:pt idx="2028">
                  <c:v>121.71</c:v>
                </c:pt>
                <c:pt idx="2029">
                  <c:v>121.77</c:v>
                </c:pt>
                <c:pt idx="2030">
                  <c:v>121.83</c:v>
                </c:pt>
                <c:pt idx="2031">
                  <c:v>121.89</c:v>
                </c:pt>
                <c:pt idx="2032">
                  <c:v>121.95</c:v>
                </c:pt>
                <c:pt idx="2033">
                  <c:v>122.01</c:v>
                </c:pt>
                <c:pt idx="2034">
                  <c:v>122.07</c:v>
                </c:pt>
                <c:pt idx="2035">
                  <c:v>122.13</c:v>
                </c:pt>
                <c:pt idx="2036">
                  <c:v>122.19</c:v>
                </c:pt>
                <c:pt idx="2037">
                  <c:v>122.25</c:v>
                </c:pt>
                <c:pt idx="2038">
                  <c:v>122.31</c:v>
                </c:pt>
                <c:pt idx="2039">
                  <c:v>122.37</c:v>
                </c:pt>
                <c:pt idx="2040">
                  <c:v>122.43</c:v>
                </c:pt>
                <c:pt idx="2041">
                  <c:v>122.49</c:v>
                </c:pt>
                <c:pt idx="2042">
                  <c:v>122.55</c:v>
                </c:pt>
                <c:pt idx="2043">
                  <c:v>122.61</c:v>
                </c:pt>
                <c:pt idx="2044">
                  <c:v>122.67</c:v>
                </c:pt>
                <c:pt idx="2045">
                  <c:v>122.73</c:v>
                </c:pt>
                <c:pt idx="2046">
                  <c:v>122.79</c:v>
                </c:pt>
                <c:pt idx="2047">
                  <c:v>122.85</c:v>
                </c:pt>
                <c:pt idx="2048">
                  <c:v>122.91</c:v>
                </c:pt>
                <c:pt idx="2049">
                  <c:v>122.97</c:v>
                </c:pt>
                <c:pt idx="2050">
                  <c:v>123.03</c:v>
                </c:pt>
                <c:pt idx="2051">
                  <c:v>123.09</c:v>
                </c:pt>
                <c:pt idx="2052">
                  <c:v>123.15</c:v>
                </c:pt>
                <c:pt idx="2053">
                  <c:v>123.21</c:v>
                </c:pt>
                <c:pt idx="2054">
                  <c:v>123.27</c:v>
                </c:pt>
                <c:pt idx="2055">
                  <c:v>123.33</c:v>
                </c:pt>
                <c:pt idx="2056">
                  <c:v>123.39</c:v>
                </c:pt>
                <c:pt idx="2057">
                  <c:v>123.45</c:v>
                </c:pt>
                <c:pt idx="2058">
                  <c:v>123.51</c:v>
                </c:pt>
                <c:pt idx="2059">
                  <c:v>123.57</c:v>
                </c:pt>
                <c:pt idx="2060">
                  <c:v>123.63</c:v>
                </c:pt>
                <c:pt idx="2061">
                  <c:v>123.69</c:v>
                </c:pt>
                <c:pt idx="2062">
                  <c:v>123.75</c:v>
                </c:pt>
                <c:pt idx="2063">
                  <c:v>123.81</c:v>
                </c:pt>
                <c:pt idx="2064">
                  <c:v>123.87</c:v>
                </c:pt>
                <c:pt idx="2065">
                  <c:v>123.93</c:v>
                </c:pt>
                <c:pt idx="2066">
                  <c:v>123.99</c:v>
                </c:pt>
                <c:pt idx="2067">
                  <c:v>124.05</c:v>
                </c:pt>
                <c:pt idx="2068">
                  <c:v>124.11</c:v>
                </c:pt>
                <c:pt idx="2069">
                  <c:v>124.17</c:v>
                </c:pt>
                <c:pt idx="2070">
                  <c:v>124.23</c:v>
                </c:pt>
                <c:pt idx="2071">
                  <c:v>124.29</c:v>
                </c:pt>
                <c:pt idx="2072">
                  <c:v>124.35</c:v>
                </c:pt>
                <c:pt idx="2073">
                  <c:v>124.41</c:v>
                </c:pt>
                <c:pt idx="2074">
                  <c:v>124.47</c:v>
                </c:pt>
                <c:pt idx="2075">
                  <c:v>124.53</c:v>
                </c:pt>
                <c:pt idx="2076">
                  <c:v>124.59</c:v>
                </c:pt>
                <c:pt idx="2077">
                  <c:v>124.65</c:v>
                </c:pt>
                <c:pt idx="2078">
                  <c:v>124.71</c:v>
                </c:pt>
                <c:pt idx="2079">
                  <c:v>124.77</c:v>
                </c:pt>
                <c:pt idx="2080">
                  <c:v>124.83</c:v>
                </c:pt>
                <c:pt idx="2081">
                  <c:v>124.89</c:v>
                </c:pt>
                <c:pt idx="2082">
                  <c:v>124.95</c:v>
                </c:pt>
                <c:pt idx="2083">
                  <c:v>125.01</c:v>
                </c:pt>
                <c:pt idx="2084">
                  <c:v>125.07</c:v>
                </c:pt>
                <c:pt idx="2085">
                  <c:v>125.13</c:v>
                </c:pt>
                <c:pt idx="2086">
                  <c:v>125.19</c:v>
                </c:pt>
                <c:pt idx="2087">
                  <c:v>125.25</c:v>
                </c:pt>
                <c:pt idx="2088">
                  <c:v>125.31</c:v>
                </c:pt>
                <c:pt idx="2089">
                  <c:v>125.37</c:v>
                </c:pt>
                <c:pt idx="2090">
                  <c:v>125.43</c:v>
                </c:pt>
                <c:pt idx="2091">
                  <c:v>125.49</c:v>
                </c:pt>
                <c:pt idx="2092">
                  <c:v>125.55</c:v>
                </c:pt>
                <c:pt idx="2093">
                  <c:v>125.61</c:v>
                </c:pt>
                <c:pt idx="2094">
                  <c:v>125.67</c:v>
                </c:pt>
                <c:pt idx="2095">
                  <c:v>125.73</c:v>
                </c:pt>
                <c:pt idx="2096">
                  <c:v>125.79</c:v>
                </c:pt>
                <c:pt idx="2097">
                  <c:v>125.85</c:v>
                </c:pt>
                <c:pt idx="2098">
                  <c:v>125.91</c:v>
                </c:pt>
                <c:pt idx="2099">
                  <c:v>125.97</c:v>
                </c:pt>
                <c:pt idx="2100">
                  <c:v>126.03</c:v>
                </c:pt>
                <c:pt idx="2101">
                  <c:v>126.09</c:v>
                </c:pt>
                <c:pt idx="2102">
                  <c:v>126.15</c:v>
                </c:pt>
                <c:pt idx="2103">
                  <c:v>126.21</c:v>
                </c:pt>
                <c:pt idx="2104">
                  <c:v>126.27</c:v>
                </c:pt>
                <c:pt idx="2105">
                  <c:v>126.33</c:v>
                </c:pt>
                <c:pt idx="2106">
                  <c:v>126.39</c:v>
                </c:pt>
                <c:pt idx="2107">
                  <c:v>126.45</c:v>
                </c:pt>
                <c:pt idx="2108">
                  <c:v>126.51</c:v>
                </c:pt>
                <c:pt idx="2109">
                  <c:v>126.57</c:v>
                </c:pt>
                <c:pt idx="2110">
                  <c:v>126.63</c:v>
                </c:pt>
                <c:pt idx="2111">
                  <c:v>126.69</c:v>
                </c:pt>
                <c:pt idx="2112">
                  <c:v>126.75</c:v>
                </c:pt>
                <c:pt idx="2113">
                  <c:v>126.81</c:v>
                </c:pt>
                <c:pt idx="2114">
                  <c:v>126.87</c:v>
                </c:pt>
                <c:pt idx="2115">
                  <c:v>126.93</c:v>
                </c:pt>
                <c:pt idx="2116">
                  <c:v>126.99</c:v>
                </c:pt>
                <c:pt idx="2117">
                  <c:v>127.05</c:v>
                </c:pt>
                <c:pt idx="2118">
                  <c:v>127.11</c:v>
                </c:pt>
                <c:pt idx="2119">
                  <c:v>127.17</c:v>
                </c:pt>
                <c:pt idx="2120">
                  <c:v>127.23</c:v>
                </c:pt>
                <c:pt idx="2121">
                  <c:v>127.29</c:v>
                </c:pt>
                <c:pt idx="2122">
                  <c:v>127.35</c:v>
                </c:pt>
                <c:pt idx="2123">
                  <c:v>127.41</c:v>
                </c:pt>
                <c:pt idx="2124">
                  <c:v>127.47</c:v>
                </c:pt>
                <c:pt idx="2125">
                  <c:v>127.53</c:v>
                </c:pt>
                <c:pt idx="2126">
                  <c:v>127.59</c:v>
                </c:pt>
                <c:pt idx="2127">
                  <c:v>127.65</c:v>
                </c:pt>
                <c:pt idx="2128">
                  <c:v>127.71</c:v>
                </c:pt>
                <c:pt idx="2129">
                  <c:v>127.77</c:v>
                </c:pt>
                <c:pt idx="2130">
                  <c:v>127.83</c:v>
                </c:pt>
                <c:pt idx="2131">
                  <c:v>127.89</c:v>
                </c:pt>
                <c:pt idx="2132">
                  <c:v>127.95</c:v>
                </c:pt>
                <c:pt idx="2133">
                  <c:v>128.01</c:v>
                </c:pt>
                <c:pt idx="2134">
                  <c:v>128.07</c:v>
                </c:pt>
                <c:pt idx="2135">
                  <c:v>128.13</c:v>
                </c:pt>
                <c:pt idx="2136">
                  <c:v>128.19</c:v>
                </c:pt>
                <c:pt idx="2137">
                  <c:v>128.25</c:v>
                </c:pt>
                <c:pt idx="2138">
                  <c:v>128.31</c:v>
                </c:pt>
                <c:pt idx="2139">
                  <c:v>128.37</c:v>
                </c:pt>
                <c:pt idx="2140">
                  <c:v>128.43</c:v>
                </c:pt>
                <c:pt idx="2141">
                  <c:v>128.49</c:v>
                </c:pt>
                <c:pt idx="2142">
                  <c:v>128.55000000000001</c:v>
                </c:pt>
                <c:pt idx="2143">
                  <c:v>128.61000000000001</c:v>
                </c:pt>
                <c:pt idx="2144">
                  <c:v>128.66999999999999</c:v>
                </c:pt>
                <c:pt idx="2145">
                  <c:v>128.72999999999999</c:v>
                </c:pt>
                <c:pt idx="2146">
                  <c:v>128.79</c:v>
                </c:pt>
                <c:pt idx="2147">
                  <c:v>128.85</c:v>
                </c:pt>
                <c:pt idx="2148">
                  <c:v>128.91</c:v>
                </c:pt>
                <c:pt idx="2149">
                  <c:v>128.97</c:v>
                </c:pt>
                <c:pt idx="2150">
                  <c:v>129.03</c:v>
                </c:pt>
                <c:pt idx="2151">
                  <c:v>129.09</c:v>
                </c:pt>
                <c:pt idx="2152">
                  <c:v>129.15</c:v>
                </c:pt>
                <c:pt idx="2153">
                  <c:v>129.21</c:v>
                </c:pt>
                <c:pt idx="2154">
                  <c:v>129.27000000000001</c:v>
                </c:pt>
                <c:pt idx="2155">
                  <c:v>129.33000000000001</c:v>
                </c:pt>
                <c:pt idx="2156">
                  <c:v>129.38999999999999</c:v>
                </c:pt>
                <c:pt idx="2157">
                  <c:v>129.44999999999999</c:v>
                </c:pt>
                <c:pt idx="2158">
                  <c:v>129.51</c:v>
                </c:pt>
                <c:pt idx="2159">
                  <c:v>129.57</c:v>
                </c:pt>
                <c:pt idx="2160">
                  <c:v>129.63</c:v>
                </c:pt>
                <c:pt idx="2161">
                  <c:v>129.69</c:v>
                </c:pt>
                <c:pt idx="2162">
                  <c:v>129.75</c:v>
                </c:pt>
                <c:pt idx="2163">
                  <c:v>129.81</c:v>
                </c:pt>
                <c:pt idx="2164">
                  <c:v>129.87</c:v>
                </c:pt>
                <c:pt idx="2165">
                  <c:v>129.93</c:v>
                </c:pt>
                <c:pt idx="2166">
                  <c:v>129.99</c:v>
                </c:pt>
                <c:pt idx="2167">
                  <c:v>130.05000000000001</c:v>
                </c:pt>
                <c:pt idx="2168">
                  <c:v>130.11000000000001</c:v>
                </c:pt>
                <c:pt idx="2169">
                  <c:v>130.16999999999999</c:v>
                </c:pt>
                <c:pt idx="2170">
                  <c:v>130.22999999999999</c:v>
                </c:pt>
                <c:pt idx="2171">
                  <c:v>130.29</c:v>
                </c:pt>
                <c:pt idx="2172">
                  <c:v>130.35</c:v>
                </c:pt>
                <c:pt idx="2173">
                  <c:v>130.41</c:v>
                </c:pt>
                <c:pt idx="2174">
                  <c:v>130.47</c:v>
                </c:pt>
                <c:pt idx="2175">
                  <c:v>130.53</c:v>
                </c:pt>
                <c:pt idx="2176">
                  <c:v>130.59</c:v>
                </c:pt>
                <c:pt idx="2177">
                  <c:v>130.65</c:v>
                </c:pt>
                <c:pt idx="2178">
                  <c:v>130.71</c:v>
                </c:pt>
                <c:pt idx="2179">
                  <c:v>130.77000000000001</c:v>
                </c:pt>
                <c:pt idx="2180">
                  <c:v>130.83000000000001</c:v>
                </c:pt>
                <c:pt idx="2181">
                  <c:v>130.88999999999999</c:v>
                </c:pt>
                <c:pt idx="2182">
                  <c:v>130.94999999999999</c:v>
                </c:pt>
                <c:pt idx="2183">
                  <c:v>131.01</c:v>
                </c:pt>
                <c:pt idx="2184">
                  <c:v>131.07</c:v>
                </c:pt>
                <c:pt idx="2185">
                  <c:v>131.13</c:v>
                </c:pt>
                <c:pt idx="2186">
                  <c:v>131.19</c:v>
                </c:pt>
                <c:pt idx="2187">
                  <c:v>131.25</c:v>
                </c:pt>
                <c:pt idx="2188">
                  <c:v>131.31</c:v>
                </c:pt>
                <c:pt idx="2189">
                  <c:v>131.37</c:v>
                </c:pt>
                <c:pt idx="2190">
                  <c:v>131.43</c:v>
                </c:pt>
                <c:pt idx="2191">
                  <c:v>131.49</c:v>
                </c:pt>
                <c:pt idx="2192">
                  <c:v>131.55000000000001</c:v>
                </c:pt>
                <c:pt idx="2193">
                  <c:v>131.61000000000001</c:v>
                </c:pt>
                <c:pt idx="2194">
                  <c:v>131.66999999999999</c:v>
                </c:pt>
                <c:pt idx="2195">
                  <c:v>131.72999999999999</c:v>
                </c:pt>
                <c:pt idx="2196">
                  <c:v>131.79</c:v>
                </c:pt>
                <c:pt idx="2197">
                  <c:v>131.85</c:v>
                </c:pt>
                <c:pt idx="2198">
                  <c:v>131.91</c:v>
                </c:pt>
                <c:pt idx="2199">
                  <c:v>131.97</c:v>
                </c:pt>
                <c:pt idx="2200">
                  <c:v>132.03</c:v>
                </c:pt>
                <c:pt idx="2201">
                  <c:v>132.09</c:v>
                </c:pt>
                <c:pt idx="2202">
                  <c:v>132.15</c:v>
                </c:pt>
                <c:pt idx="2203">
                  <c:v>132.21</c:v>
                </c:pt>
                <c:pt idx="2204">
                  <c:v>132.27000000000001</c:v>
                </c:pt>
                <c:pt idx="2205">
                  <c:v>132.33000000000001</c:v>
                </c:pt>
                <c:pt idx="2206">
                  <c:v>132.38999999999999</c:v>
                </c:pt>
                <c:pt idx="2207">
                  <c:v>132.44999999999999</c:v>
                </c:pt>
                <c:pt idx="2208">
                  <c:v>132.51</c:v>
                </c:pt>
                <c:pt idx="2209">
                  <c:v>132.57</c:v>
                </c:pt>
                <c:pt idx="2210">
                  <c:v>132.63</c:v>
                </c:pt>
                <c:pt idx="2211">
                  <c:v>132.69</c:v>
                </c:pt>
                <c:pt idx="2212">
                  <c:v>132.75</c:v>
                </c:pt>
                <c:pt idx="2213">
                  <c:v>132.81</c:v>
                </c:pt>
                <c:pt idx="2214">
                  <c:v>132.87</c:v>
                </c:pt>
                <c:pt idx="2215">
                  <c:v>132.93</c:v>
                </c:pt>
                <c:pt idx="2216">
                  <c:v>132.99</c:v>
                </c:pt>
                <c:pt idx="2217">
                  <c:v>133.05000000000001</c:v>
                </c:pt>
                <c:pt idx="2218">
                  <c:v>133.11000000000001</c:v>
                </c:pt>
                <c:pt idx="2219">
                  <c:v>133.16999999999999</c:v>
                </c:pt>
                <c:pt idx="2220">
                  <c:v>133.22999999999999</c:v>
                </c:pt>
                <c:pt idx="2221">
                  <c:v>133.29</c:v>
                </c:pt>
                <c:pt idx="2222">
                  <c:v>133.35</c:v>
                </c:pt>
                <c:pt idx="2223">
                  <c:v>133.41</c:v>
                </c:pt>
                <c:pt idx="2224">
                  <c:v>133.47</c:v>
                </c:pt>
                <c:pt idx="2225">
                  <c:v>133.53</c:v>
                </c:pt>
                <c:pt idx="2226">
                  <c:v>133.59</c:v>
                </c:pt>
                <c:pt idx="2227">
                  <c:v>133.65</c:v>
                </c:pt>
                <c:pt idx="2228">
                  <c:v>133.71</c:v>
                </c:pt>
                <c:pt idx="2229">
                  <c:v>133.77000000000001</c:v>
                </c:pt>
                <c:pt idx="2230">
                  <c:v>133.83000000000001</c:v>
                </c:pt>
                <c:pt idx="2231">
                  <c:v>133.88999999999999</c:v>
                </c:pt>
                <c:pt idx="2232">
                  <c:v>133.94999999999999</c:v>
                </c:pt>
                <c:pt idx="2233">
                  <c:v>134.01</c:v>
                </c:pt>
                <c:pt idx="2234">
                  <c:v>134.07</c:v>
                </c:pt>
                <c:pt idx="2235">
                  <c:v>134.13</c:v>
                </c:pt>
                <c:pt idx="2236">
                  <c:v>134.19</c:v>
                </c:pt>
                <c:pt idx="2237">
                  <c:v>134.25</c:v>
                </c:pt>
                <c:pt idx="2238">
                  <c:v>134.31</c:v>
                </c:pt>
                <c:pt idx="2239">
                  <c:v>134.37</c:v>
                </c:pt>
                <c:pt idx="2240">
                  <c:v>134.43</c:v>
                </c:pt>
                <c:pt idx="2241">
                  <c:v>134.49</c:v>
                </c:pt>
                <c:pt idx="2242">
                  <c:v>134.55000000000001</c:v>
                </c:pt>
                <c:pt idx="2243">
                  <c:v>134.61000000000001</c:v>
                </c:pt>
                <c:pt idx="2244">
                  <c:v>134.66999999999999</c:v>
                </c:pt>
                <c:pt idx="2245">
                  <c:v>134.72999999999999</c:v>
                </c:pt>
                <c:pt idx="2246">
                  <c:v>134.79</c:v>
                </c:pt>
                <c:pt idx="2247">
                  <c:v>134.85</c:v>
                </c:pt>
                <c:pt idx="2248">
                  <c:v>134.91</c:v>
                </c:pt>
                <c:pt idx="2249">
                  <c:v>134.97</c:v>
                </c:pt>
                <c:pt idx="2250">
                  <c:v>135.03</c:v>
                </c:pt>
                <c:pt idx="2251">
                  <c:v>135.09</c:v>
                </c:pt>
                <c:pt idx="2252">
                  <c:v>135.15</c:v>
                </c:pt>
                <c:pt idx="2253">
                  <c:v>135.21</c:v>
                </c:pt>
                <c:pt idx="2254">
                  <c:v>135.27000000000001</c:v>
                </c:pt>
                <c:pt idx="2255">
                  <c:v>135.33000000000001</c:v>
                </c:pt>
                <c:pt idx="2256">
                  <c:v>135.38999999999999</c:v>
                </c:pt>
                <c:pt idx="2257">
                  <c:v>135.44999999999999</c:v>
                </c:pt>
                <c:pt idx="2258">
                  <c:v>135.51</c:v>
                </c:pt>
                <c:pt idx="2259">
                  <c:v>135.57</c:v>
                </c:pt>
                <c:pt idx="2260">
                  <c:v>135.63</c:v>
                </c:pt>
                <c:pt idx="2261">
                  <c:v>135.69</c:v>
                </c:pt>
                <c:pt idx="2262">
                  <c:v>135.75</c:v>
                </c:pt>
                <c:pt idx="2263">
                  <c:v>135.81</c:v>
                </c:pt>
                <c:pt idx="2264">
                  <c:v>135.87</c:v>
                </c:pt>
                <c:pt idx="2265">
                  <c:v>135.93</c:v>
                </c:pt>
                <c:pt idx="2266">
                  <c:v>135.99</c:v>
                </c:pt>
                <c:pt idx="2267">
                  <c:v>136.05000000000001</c:v>
                </c:pt>
                <c:pt idx="2268">
                  <c:v>136.11000000000001</c:v>
                </c:pt>
                <c:pt idx="2269">
                  <c:v>136.16999999999999</c:v>
                </c:pt>
                <c:pt idx="2270">
                  <c:v>136.22999999999999</c:v>
                </c:pt>
                <c:pt idx="2271">
                  <c:v>136.29</c:v>
                </c:pt>
                <c:pt idx="2272">
                  <c:v>136.35</c:v>
                </c:pt>
                <c:pt idx="2273">
                  <c:v>136.41</c:v>
                </c:pt>
                <c:pt idx="2274">
                  <c:v>136.47</c:v>
                </c:pt>
                <c:pt idx="2275">
                  <c:v>136.53</c:v>
                </c:pt>
                <c:pt idx="2276">
                  <c:v>136.59</c:v>
                </c:pt>
                <c:pt idx="2277">
                  <c:v>136.65</c:v>
                </c:pt>
                <c:pt idx="2278">
                  <c:v>136.71</c:v>
                </c:pt>
                <c:pt idx="2279">
                  <c:v>136.77000000000001</c:v>
                </c:pt>
                <c:pt idx="2280">
                  <c:v>136.83000000000001</c:v>
                </c:pt>
                <c:pt idx="2281">
                  <c:v>136.88999999999999</c:v>
                </c:pt>
                <c:pt idx="2282">
                  <c:v>136.94999999999999</c:v>
                </c:pt>
                <c:pt idx="2283">
                  <c:v>137.01</c:v>
                </c:pt>
                <c:pt idx="2284">
                  <c:v>137.07</c:v>
                </c:pt>
                <c:pt idx="2285">
                  <c:v>137.13</c:v>
                </c:pt>
                <c:pt idx="2286">
                  <c:v>137.19</c:v>
                </c:pt>
                <c:pt idx="2287">
                  <c:v>137.25</c:v>
                </c:pt>
                <c:pt idx="2288">
                  <c:v>137.31</c:v>
                </c:pt>
                <c:pt idx="2289">
                  <c:v>137.37</c:v>
                </c:pt>
                <c:pt idx="2290">
                  <c:v>137.43</c:v>
                </c:pt>
                <c:pt idx="2291">
                  <c:v>137.49</c:v>
                </c:pt>
                <c:pt idx="2292">
                  <c:v>137.55000000000001</c:v>
                </c:pt>
                <c:pt idx="2293">
                  <c:v>137.61000000000001</c:v>
                </c:pt>
                <c:pt idx="2294">
                  <c:v>137.66999999999999</c:v>
                </c:pt>
                <c:pt idx="2295">
                  <c:v>137.72999999999999</c:v>
                </c:pt>
                <c:pt idx="2296">
                  <c:v>137.79</c:v>
                </c:pt>
                <c:pt idx="2297">
                  <c:v>137.85</c:v>
                </c:pt>
                <c:pt idx="2298">
                  <c:v>137.91</c:v>
                </c:pt>
                <c:pt idx="2299">
                  <c:v>137.97</c:v>
                </c:pt>
                <c:pt idx="2300">
                  <c:v>138.03</c:v>
                </c:pt>
                <c:pt idx="2301">
                  <c:v>138.09</c:v>
                </c:pt>
                <c:pt idx="2302">
                  <c:v>138.15</c:v>
                </c:pt>
                <c:pt idx="2303">
                  <c:v>138.21</c:v>
                </c:pt>
                <c:pt idx="2304">
                  <c:v>138.27000000000001</c:v>
                </c:pt>
                <c:pt idx="2305">
                  <c:v>138.33000000000001</c:v>
                </c:pt>
                <c:pt idx="2306">
                  <c:v>138.38999999999999</c:v>
                </c:pt>
                <c:pt idx="2307">
                  <c:v>138.44999999999999</c:v>
                </c:pt>
                <c:pt idx="2308">
                  <c:v>138.51</c:v>
                </c:pt>
                <c:pt idx="2309">
                  <c:v>138.57</c:v>
                </c:pt>
                <c:pt idx="2310">
                  <c:v>138.63</c:v>
                </c:pt>
                <c:pt idx="2311">
                  <c:v>138.69</c:v>
                </c:pt>
                <c:pt idx="2312">
                  <c:v>138.75</c:v>
                </c:pt>
                <c:pt idx="2313">
                  <c:v>138.81</c:v>
                </c:pt>
                <c:pt idx="2314">
                  <c:v>138.87</c:v>
                </c:pt>
                <c:pt idx="2315">
                  <c:v>138.93</c:v>
                </c:pt>
                <c:pt idx="2316">
                  <c:v>138.99</c:v>
                </c:pt>
                <c:pt idx="2317">
                  <c:v>139.05000000000001</c:v>
                </c:pt>
                <c:pt idx="2318">
                  <c:v>139.11000000000001</c:v>
                </c:pt>
                <c:pt idx="2319">
                  <c:v>139.16999999999999</c:v>
                </c:pt>
                <c:pt idx="2320">
                  <c:v>139.22999999999999</c:v>
                </c:pt>
                <c:pt idx="2321">
                  <c:v>139.29</c:v>
                </c:pt>
                <c:pt idx="2322">
                  <c:v>139.35</c:v>
                </c:pt>
                <c:pt idx="2323">
                  <c:v>139.41</c:v>
                </c:pt>
                <c:pt idx="2324">
                  <c:v>139.47</c:v>
                </c:pt>
                <c:pt idx="2325">
                  <c:v>139.53</c:v>
                </c:pt>
                <c:pt idx="2326">
                  <c:v>139.59</c:v>
                </c:pt>
                <c:pt idx="2327">
                  <c:v>139.65</c:v>
                </c:pt>
                <c:pt idx="2328">
                  <c:v>139.71</c:v>
                </c:pt>
                <c:pt idx="2329">
                  <c:v>139.77000000000001</c:v>
                </c:pt>
                <c:pt idx="2330">
                  <c:v>139.83000000000001</c:v>
                </c:pt>
                <c:pt idx="2331">
                  <c:v>139.88999999999999</c:v>
                </c:pt>
                <c:pt idx="2332">
                  <c:v>139.94999999999999</c:v>
                </c:pt>
                <c:pt idx="2333">
                  <c:v>140.01</c:v>
                </c:pt>
                <c:pt idx="2334">
                  <c:v>140.07</c:v>
                </c:pt>
                <c:pt idx="2335">
                  <c:v>140.13</c:v>
                </c:pt>
                <c:pt idx="2336">
                  <c:v>140.19</c:v>
                </c:pt>
                <c:pt idx="2337">
                  <c:v>140.25</c:v>
                </c:pt>
                <c:pt idx="2338">
                  <c:v>140.31</c:v>
                </c:pt>
                <c:pt idx="2339">
                  <c:v>140.37</c:v>
                </c:pt>
                <c:pt idx="2340">
                  <c:v>140.43</c:v>
                </c:pt>
                <c:pt idx="2341">
                  <c:v>140.49</c:v>
                </c:pt>
                <c:pt idx="2342">
                  <c:v>140.55000000000001</c:v>
                </c:pt>
                <c:pt idx="2343">
                  <c:v>140.61000000000001</c:v>
                </c:pt>
                <c:pt idx="2344">
                  <c:v>140.66999999999999</c:v>
                </c:pt>
                <c:pt idx="2345">
                  <c:v>140.72999999999999</c:v>
                </c:pt>
                <c:pt idx="2346">
                  <c:v>140.79</c:v>
                </c:pt>
                <c:pt idx="2347">
                  <c:v>140.85</c:v>
                </c:pt>
                <c:pt idx="2348">
                  <c:v>140.91</c:v>
                </c:pt>
                <c:pt idx="2349">
                  <c:v>140.97</c:v>
                </c:pt>
                <c:pt idx="2350">
                  <c:v>141.03</c:v>
                </c:pt>
                <c:pt idx="2351">
                  <c:v>141.09</c:v>
                </c:pt>
                <c:pt idx="2352">
                  <c:v>141.15</c:v>
                </c:pt>
                <c:pt idx="2353">
                  <c:v>141.21</c:v>
                </c:pt>
                <c:pt idx="2354">
                  <c:v>141.27000000000001</c:v>
                </c:pt>
                <c:pt idx="2355">
                  <c:v>141.33000000000001</c:v>
                </c:pt>
                <c:pt idx="2356">
                  <c:v>141.38999999999999</c:v>
                </c:pt>
                <c:pt idx="2357">
                  <c:v>141.44999999999999</c:v>
                </c:pt>
                <c:pt idx="2358">
                  <c:v>141.51</c:v>
                </c:pt>
                <c:pt idx="2359">
                  <c:v>141.57</c:v>
                </c:pt>
                <c:pt idx="2360">
                  <c:v>141.63</c:v>
                </c:pt>
                <c:pt idx="2361">
                  <c:v>141.69</c:v>
                </c:pt>
                <c:pt idx="2362">
                  <c:v>141.75</c:v>
                </c:pt>
                <c:pt idx="2363">
                  <c:v>141.81</c:v>
                </c:pt>
                <c:pt idx="2364">
                  <c:v>141.87</c:v>
                </c:pt>
                <c:pt idx="2365">
                  <c:v>141.93</c:v>
                </c:pt>
                <c:pt idx="2366">
                  <c:v>141.99</c:v>
                </c:pt>
                <c:pt idx="2367">
                  <c:v>142.05000000000001</c:v>
                </c:pt>
                <c:pt idx="2368">
                  <c:v>142.11000000000001</c:v>
                </c:pt>
                <c:pt idx="2369">
                  <c:v>142.16999999999999</c:v>
                </c:pt>
                <c:pt idx="2370">
                  <c:v>142.22999999999999</c:v>
                </c:pt>
                <c:pt idx="2371">
                  <c:v>142.29</c:v>
                </c:pt>
                <c:pt idx="2372">
                  <c:v>142.35</c:v>
                </c:pt>
                <c:pt idx="2373">
                  <c:v>142.41</c:v>
                </c:pt>
                <c:pt idx="2374">
                  <c:v>142.47</c:v>
                </c:pt>
                <c:pt idx="2375">
                  <c:v>142.53</c:v>
                </c:pt>
                <c:pt idx="2376">
                  <c:v>142.59</c:v>
                </c:pt>
                <c:pt idx="2377">
                  <c:v>142.65</c:v>
                </c:pt>
                <c:pt idx="2378">
                  <c:v>142.71</c:v>
                </c:pt>
                <c:pt idx="2379">
                  <c:v>142.77000000000001</c:v>
                </c:pt>
                <c:pt idx="2380">
                  <c:v>142.83000000000001</c:v>
                </c:pt>
                <c:pt idx="2381">
                  <c:v>142.88999999999999</c:v>
                </c:pt>
                <c:pt idx="2382">
                  <c:v>142.94999999999999</c:v>
                </c:pt>
                <c:pt idx="2383">
                  <c:v>143.01</c:v>
                </c:pt>
                <c:pt idx="2384">
                  <c:v>143.07</c:v>
                </c:pt>
                <c:pt idx="2385">
                  <c:v>143.13</c:v>
                </c:pt>
                <c:pt idx="2386">
                  <c:v>143.19</c:v>
                </c:pt>
                <c:pt idx="2387">
                  <c:v>143.25</c:v>
                </c:pt>
                <c:pt idx="2388">
                  <c:v>143.31</c:v>
                </c:pt>
                <c:pt idx="2389">
                  <c:v>143.37</c:v>
                </c:pt>
                <c:pt idx="2390">
                  <c:v>143.43</c:v>
                </c:pt>
                <c:pt idx="2391">
                  <c:v>143.49</c:v>
                </c:pt>
                <c:pt idx="2392">
                  <c:v>143.55000000000001</c:v>
                </c:pt>
                <c:pt idx="2393">
                  <c:v>143.61000000000001</c:v>
                </c:pt>
                <c:pt idx="2394">
                  <c:v>143.66999999999999</c:v>
                </c:pt>
                <c:pt idx="2395">
                  <c:v>143.72999999999999</c:v>
                </c:pt>
                <c:pt idx="2396">
                  <c:v>143.79</c:v>
                </c:pt>
                <c:pt idx="2397">
                  <c:v>143.85</c:v>
                </c:pt>
                <c:pt idx="2398">
                  <c:v>143.91</c:v>
                </c:pt>
                <c:pt idx="2399">
                  <c:v>143.97</c:v>
                </c:pt>
                <c:pt idx="2400">
                  <c:v>144.03</c:v>
                </c:pt>
                <c:pt idx="2401">
                  <c:v>144.09</c:v>
                </c:pt>
                <c:pt idx="2402">
                  <c:v>144.15</c:v>
                </c:pt>
                <c:pt idx="2403">
                  <c:v>144.21</c:v>
                </c:pt>
                <c:pt idx="2404">
                  <c:v>144.27000000000001</c:v>
                </c:pt>
                <c:pt idx="2405">
                  <c:v>144.33000000000001</c:v>
                </c:pt>
                <c:pt idx="2406">
                  <c:v>144.38999999999999</c:v>
                </c:pt>
                <c:pt idx="2407">
                  <c:v>144.44999999999999</c:v>
                </c:pt>
                <c:pt idx="2408">
                  <c:v>144.51</c:v>
                </c:pt>
                <c:pt idx="2409">
                  <c:v>144.57</c:v>
                </c:pt>
                <c:pt idx="2410">
                  <c:v>144.63</c:v>
                </c:pt>
                <c:pt idx="2411">
                  <c:v>144.69</c:v>
                </c:pt>
                <c:pt idx="2412">
                  <c:v>144.75</c:v>
                </c:pt>
                <c:pt idx="2413">
                  <c:v>144.81</c:v>
                </c:pt>
                <c:pt idx="2414">
                  <c:v>144.87</c:v>
                </c:pt>
                <c:pt idx="2415">
                  <c:v>144.93</c:v>
                </c:pt>
                <c:pt idx="2416">
                  <c:v>144.99</c:v>
                </c:pt>
                <c:pt idx="2417">
                  <c:v>145.05000000000001</c:v>
                </c:pt>
                <c:pt idx="2418">
                  <c:v>145.11000000000001</c:v>
                </c:pt>
                <c:pt idx="2419">
                  <c:v>145.16999999999999</c:v>
                </c:pt>
                <c:pt idx="2420">
                  <c:v>145.22999999999999</c:v>
                </c:pt>
                <c:pt idx="2421">
                  <c:v>145.29</c:v>
                </c:pt>
                <c:pt idx="2422">
                  <c:v>145.35</c:v>
                </c:pt>
                <c:pt idx="2423">
                  <c:v>145.41</c:v>
                </c:pt>
                <c:pt idx="2424">
                  <c:v>145.47</c:v>
                </c:pt>
                <c:pt idx="2425">
                  <c:v>145.53</c:v>
                </c:pt>
                <c:pt idx="2426">
                  <c:v>145.59</c:v>
                </c:pt>
                <c:pt idx="2427">
                  <c:v>145.65</c:v>
                </c:pt>
                <c:pt idx="2428">
                  <c:v>145.71</c:v>
                </c:pt>
                <c:pt idx="2429">
                  <c:v>145.77000000000001</c:v>
                </c:pt>
                <c:pt idx="2430">
                  <c:v>145.83000000000001</c:v>
                </c:pt>
                <c:pt idx="2431">
                  <c:v>145.88999999999999</c:v>
                </c:pt>
                <c:pt idx="2432">
                  <c:v>145.94999999999999</c:v>
                </c:pt>
                <c:pt idx="2433">
                  <c:v>146.01</c:v>
                </c:pt>
                <c:pt idx="2434">
                  <c:v>146.07</c:v>
                </c:pt>
                <c:pt idx="2435">
                  <c:v>146.13</c:v>
                </c:pt>
                <c:pt idx="2436">
                  <c:v>146.19</c:v>
                </c:pt>
                <c:pt idx="2437">
                  <c:v>146.25</c:v>
                </c:pt>
                <c:pt idx="2438">
                  <c:v>146.31</c:v>
                </c:pt>
                <c:pt idx="2439">
                  <c:v>146.37</c:v>
                </c:pt>
                <c:pt idx="2440">
                  <c:v>146.43</c:v>
                </c:pt>
                <c:pt idx="2441">
                  <c:v>146.49</c:v>
                </c:pt>
                <c:pt idx="2442">
                  <c:v>146.55000000000001</c:v>
                </c:pt>
                <c:pt idx="2443">
                  <c:v>146.61000000000001</c:v>
                </c:pt>
                <c:pt idx="2444">
                  <c:v>146.66999999999999</c:v>
                </c:pt>
                <c:pt idx="2445">
                  <c:v>146.72999999999999</c:v>
                </c:pt>
                <c:pt idx="2446">
                  <c:v>146.79</c:v>
                </c:pt>
                <c:pt idx="2447">
                  <c:v>146.85</c:v>
                </c:pt>
                <c:pt idx="2448">
                  <c:v>146.91</c:v>
                </c:pt>
                <c:pt idx="2449">
                  <c:v>146.97</c:v>
                </c:pt>
                <c:pt idx="2450">
                  <c:v>147.03</c:v>
                </c:pt>
                <c:pt idx="2451">
                  <c:v>147.09</c:v>
                </c:pt>
                <c:pt idx="2452">
                  <c:v>147.15</c:v>
                </c:pt>
                <c:pt idx="2453">
                  <c:v>147.21</c:v>
                </c:pt>
                <c:pt idx="2454">
                  <c:v>147.27000000000001</c:v>
                </c:pt>
                <c:pt idx="2455">
                  <c:v>147.33000000000001</c:v>
                </c:pt>
                <c:pt idx="2456">
                  <c:v>147.38999999999999</c:v>
                </c:pt>
                <c:pt idx="2457">
                  <c:v>147.44999999999999</c:v>
                </c:pt>
                <c:pt idx="2458">
                  <c:v>147.51</c:v>
                </c:pt>
                <c:pt idx="2459">
                  <c:v>147.57</c:v>
                </c:pt>
                <c:pt idx="2460">
                  <c:v>147.63</c:v>
                </c:pt>
                <c:pt idx="2461">
                  <c:v>147.69</c:v>
                </c:pt>
                <c:pt idx="2462">
                  <c:v>147.75</c:v>
                </c:pt>
                <c:pt idx="2463">
                  <c:v>147.81</c:v>
                </c:pt>
                <c:pt idx="2464">
                  <c:v>147.87</c:v>
                </c:pt>
                <c:pt idx="2465">
                  <c:v>147.93</c:v>
                </c:pt>
                <c:pt idx="2466">
                  <c:v>147.99</c:v>
                </c:pt>
                <c:pt idx="2467">
                  <c:v>148.05000000000001</c:v>
                </c:pt>
                <c:pt idx="2468">
                  <c:v>148.11000000000001</c:v>
                </c:pt>
                <c:pt idx="2469">
                  <c:v>148.16999999999999</c:v>
                </c:pt>
                <c:pt idx="2470">
                  <c:v>148.22999999999999</c:v>
                </c:pt>
                <c:pt idx="2471">
                  <c:v>148.29</c:v>
                </c:pt>
                <c:pt idx="2472">
                  <c:v>148.35</c:v>
                </c:pt>
                <c:pt idx="2473">
                  <c:v>148.41</c:v>
                </c:pt>
                <c:pt idx="2474">
                  <c:v>148.47</c:v>
                </c:pt>
                <c:pt idx="2475">
                  <c:v>148.53</c:v>
                </c:pt>
                <c:pt idx="2476">
                  <c:v>148.59</c:v>
                </c:pt>
                <c:pt idx="2477">
                  <c:v>148.65</c:v>
                </c:pt>
                <c:pt idx="2478">
                  <c:v>148.71</c:v>
                </c:pt>
                <c:pt idx="2479">
                  <c:v>148.77000000000001</c:v>
                </c:pt>
                <c:pt idx="2480">
                  <c:v>148.83000000000001</c:v>
                </c:pt>
                <c:pt idx="2481">
                  <c:v>148.88999999999999</c:v>
                </c:pt>
                <c:pt idx="2482">
                  <c:v>148.94999999999999</c:v>
                </c:pt>
                <c:pt idx="2483">
                  <c:v>149.01</c:v>
                </c:pt>
                <c:pt idx="2484">
                  <c:v>149.07</c:v>
                </c:pt>
                <c:pt idx="2485">
                  <c:v>149.13</c:v>
                </c:pt>
                <c:pt idx="2486">
                  <c:v>149.19</c:v>
                </c:pt>
                <c:pt idx="2487">
                  <c:v>149.25</c:v>
                </c:pt>
                <c:pt idx="2488">
                  <c:v>149.31</c:v>
                </c:pt>
                <c:pt idx="2489">
                  <c:v>149.37</c:v>
                </c:pt>
                <c:pt idx="2490">
                  <c:v>149.43</c:v>
                </c:pt>
                <c:pt idx="2491">
                  <c:v>149.49</c:v>
                </c:pt>
                <c:pt idx="2492">
                  <c:v>149.55000000000001</c:v>
                </c:pt>
                <c:pt idx="2493">
                  <c:v>149.61000000000001</c:v>
                </c:pt>
                <c:pt idx="2494">
                  <c:v>149.66999999999999</c:v>
                </c:pt>
                <c:pt idx="2495">
                  <c:v>149.72999999999999</c:v>
                </c:pt>
                <c:pt idx="2496">
                  <c:v>149.79</c:v>
                </c:pt>
                <c:pt idx="2497">
                  <c:v>149.85</c:v>
                </c:pt>
                <c:pt idx="2498">
                  <c:v>149.91</c:v>
                </c:pt>
                <c:pt idx="2499">
                  <c:v>149.97</c:v>
                </c:pt>
                <c:pt idx="2500">
                  <c:v>150.03</c:v>
                </c:pt>
                <c:pt idx="2501">
                  <c:v>150.09</c:v>
                </c:pt>
                <c:pt idx="2502">
                  <c:v>150.15</c:v>
                </c:pt>
                <c:pt idx="2503">
                  <c:v>150.21</c:v>
                </c:pt>
                <c:pt idx="2504">
                  <c:v>150.27000000000001</c:v>
                </c:pt>
                <c:pt idx="2505">
                  <c:v>150.33000000000001</c:v>
                </c:pt>
                <c:pt idx="2506">
                  <c:v>150.38999999999999</c:v>
                </c:pt>
                <c:pt idx="2507">
                  <c:v>150.44999999999999</c:v>
                </c:pt>
                <c:pt idx="2508">
                  <c:v>150.51</c:v>
                </c:pt>
                <c:pt idx="2509">
                  <c:v>150.57</c:v>
                </c:pt>
                <c:pt idx="2510">
                  <c:v>150.63</c:v>
                </c:pt>
                <c:pt idx="2511">
                  <c:v>150.69</c:v>
                </c:pt>
                <c:pt idx="2512">
                  <c:v>150.75</c:v>
                </c:pt>
                <c:pt idx="2513">
                  <c:v>150.81</c:v>
                </c:pt>
                <c:pt idx="2514">
                  <c:v>150.87</c:v>
                </c:pt>
                <c:pt idx="2515">
                  <c:v>150.93</c:v>
                </c:pt>
                <c:pt idx="2516">
                  <c:v>150.99</c:v>
                </c:pt>
                <c:pt idx="2517">
                  <c:v>151.05000000000001</c:v>
                </c:pt>
                <c:pt idx="2518">
                  <c:v>151.11000000000001</c:v>
                </c:pt>
                <c:pt idx="2519">
                  <c:v>151.16999999999999</c:v>
                </c:pt>
                <c:pt idx="2520">
                  <c:v>151.22999999999999</c:v>
                </c:pt>
                <c:pt idx="2521">
                  <c:v>151.29</c:v>
                </c:pt>
                <c:pt idx="2522">
                  <c:v>151.35</c:v>
                </c:pt>
                <c:pt idx="2523">
                  <c:v>151.41</c:v>
                </c:pt>
                <c:pt idx="2524">
                  <c:v>151.47</c:v>
                </c:pt>
                <c:pt idx="2525">
                  <c:v>151.53</c:v>
                </c:pt>
                <c:pt idx="2526">
                  <c:v>151.59</c:v>
                </c:pt>
                <c:pt idx="2527">
                  <c:v>151.65</c:v>
                </c:pt>
                <c:pt idx="2528">
                  <c:v>151.71</c:v>
                </c:pt>
                <c:pt idx="2529">
                  <c:v>151.77000000000001</c:v>
                </c:pt>
                <c:pt idx="2530">
                  <c:v>151.83000000000001</c:v>
                </c:pt>
                <c:pt idx="2531">
                  <c:v>151.88999999999999</c:v>
                </c:pt>
                <c:pt idx="2532">
                  <c:v>151.94999999999999</c:v>
                </c:pt>
                <c:pt idx="2533">
                  <c:v>152.01</c:v>
                </c:pt>
                <c:pt idx="2534">
                  <c:v>152.07</c:v>
                </c:pt>
                <c:pt idx="2535">
                  <c:v>152.13</c:v>
                </c:pt>
                <c:pt idx="2536">
                  <c:v>152.19</c:v>
                </c:pt>
                <c:pt idx="2537">
                  <c:v>152.25</c:v>
                </c:pt>
                <c:pt idx="2538">
                  <c:v>152.31</c:v>
                </c:pt>
                <c:pt idx="2539">
                  <c:v>152.37</c:v>
                </c:pt>
                <c:pt idx="2540">
                  <c:v>152.43</c:v>
                </c:pt>
                <c:pt idx="2541">
                  <c:v>152.49</c:v>
                </c:pt>
                <c:pt idx="2542">
                  <c:v>152.55000000000001</c:v>
                </c:pt>
                <c:pt idx="2543">
                  <c:v>152.61000000000001</c:v>
                </c:pt>
                <c:pt idx="2544">
                  <c:v>152.66999999999999</c:v>
                </c:pt>
                <c:pt idx="2545">
                  <c:v>152.72999999999999</c:v>
                </c:pt>
                <c:pt idx="2546">
                  <c:v>152.79</c:v>
                </c:pt>
                <c:pt idx="2547">
                  <c:v>152.85</c:v>
                </c:pt>
                <c:pt idx="2548">
                  <c:v>152.91</c:v>
                </c:pt>
                <c:pt idx="2549">
                  <c:v>152.97</c:v>
                </c:pt>
                <c:pt idx="2550">
                  <c:v>153.03</c:v>
                </c:pt>
                <c:pt idx="2551">
                  <c:v>153.09</c:v>
                </c:pt>
                <c:pt idx="2552">
                  <c:v>153.15</c:v>
                </c:pt>
                <c:pt idx="2553">
                  <c:v>153.21</c:v>
                </c:pt>
                <c:pt idx="2554">
                  <c:v>153.27000000000001</c:v>
                </c:pt>
                <c:pt idx="2555">
                  <c:v>153.33000000000001</c:v>
                </c:pt>
                <c:pt idx="2556">
                  <c:v>153.38999999999999</c:v>
                </c:pt>
                <c:pt idx="2557">
                  <c:v>153.44999999999999</c:v>
                </c:pt>
                <c:pt idx="2558">
                  <c:v>153.51</c:v>
                </c:pt>
                <c:pt idx="2559">
                  <c:v>153.57</c:v>
                </c:pt>
                <c:pt idx="2560">
                  <c:v>153.63</c:v>
                </c:pt>
                <c:pt idx="2561">
                  <c:v>153.69</c:v>
                </c:pt>
                <c:pt idx="2562">
                  <c:v>153.75</c:v>
                </c:pt>
                <c:pt idx="2563">
                  <c:v>153.81</c:v>
                </c:pt>
                <c:pt idx="2564">
                  <c:v>153.87</c:v>
                </c:pt>
                <c:pt idx="2565">
                  <c:v>153.93</c:v>
                </c:pt>
                <c:pt idx="2566">
                  <c:v>153.99</c:v>
                </c:pt>
                <c:pt idx="2567">
                  <c:v>154.05000000000001</c:v>
                </c:pt>
                <c:pt idx="2568">
                  <c:v>154.11000000000001</c:v>
                </c:pt>
                <c:pt idx="2569">
                  <c:v>154.16999999999999</c:v>
                </c:pt>
                <c:pt idx="2570">
                  <c:v>154.22999999999999</c:v>
                </c:pt>
                <c:pt idx="2571">
                  <c:v>154.29</c:v>
                </c:pt>
                <c:pt idx="2572">
                  <c:v>154.35</c:v>
                </c:pt>
                <c:pt idx="2573">
                  <c:v>154.41</c:v>
                </c:pt>
                <c:pt idx="2574">
                  <c:v>154.47</c:v>
                </c:pt>
                <c:pt idx="2575">
                  <c:v>154.53</c:v>
                </c:pt>
                <c:pt idx="2576">
                  <c:v>154.59</c:v>
                </c:pt>
                <c:pt idx="2577">
                  <c:v>154.65</c:v>
                </c:pt>
                <c:pt idx="2578">
                  <c:v>154.71</c:v>
                </c:pt>
                <c:pt idx="2579">
                  <c:v>154.77000000000001</c:v>
                </c:pt>
                <c:pt idx="2580">
                  <c:v>154.83000000000001</c:v>
                </c:pt>
                <c:pt idx="2581">
                  <c:v>154.88999999999999</c:v>
                </c:pt>
                <c:pt idx="2582">
                  <c:v>154.94999999999999</c:v>
                </c:pt>
                <c:pt idx="2583">
                  <c:v>155.01</c:v>
                </c:pt>
                <c:pt idx="2584">
                  <c:v>155.07</c:v>
                </c:pt>
                <c:pt idx="2585">
                  <c:v>155.13</c:v>
                </c:pt>
                <c:pt idx="2586">
                  <c:v>155.19</c:v>
                </c:pt>
                <c:pt idx="2587">
                  <c:v>155.25</c:v>
                </c:pt>
                <c:pt idx="2588">
                  <c:v>155.31</c:v>
                </c:pt>
                <c:pt idx="2589">
                  <c:v>155.37</c:v>
                </c:pt>
                <c:pt idx="2590">
                  <c:v>155.43</c:v>
                </c:pt>
                <c:pt idx="2591">
                  <c:v>155.49</c:v>
                </c:pt>
                <c:pt idx="2592">
                  <c:v>155.55000000000001</c:v>
                </c:pt>
                <c:pt idx="2593">
                  <c:v>155.61000000000001</c:v>
                </c:pt>
                <c:pt idx="2594">
                  <c:v>155.66999999999999</c:v>
                </c:pt>
                <c:pt idx="2595">
                  <c:v>155.72999999999999</c:v>
                </c:pt>
                <c:pt idx="2596">
                  <c:v>155.79</c:v>
                </c:pt>
                <c:pt idx="2597">
                  <c:v>155.85</c:v>
                </c:pt>
                <c:pt idx="2598">
                  <c:v>155.91</c:v>
                </c:pt>
                <c:pt idx="2599">
                  <c:v>155.97</c:v>
                </c:pt>
                <c:pt idx="2600">
                  <c:v>156.03</c:v>
                </c:pt>
                <c:pt idx="2601">
                  <c:v>156.09</c:v>
                </c:pt>
                <c:pt idx="2602">
                  <c:v>156.15</c:v>
                </c:pt>
                <c:pt idx="2603">
                  <c:v>156.21</c:v>
                </c:pt>
                <c:pt idx="2604">
                  <c:v>156.27000000000001</c:v>
                </c:pt>
                <c:pt idx="2605">
                  <c:v>156.33000000000001</c:v>
                </c:pt>
                <c:pt idx="2606">
                  <c:v>156.38999999999999</c:v>
                </c:pt>
                <c:pt idx="2607">
                  <c:v>156.44999999999999</c:v>
                </c:pt>
                <c:pt idx="2608">
                  <c:v>156.51</c:v>
                </c:pt>
                <c:pt idx="2609">
                  <c:v>156.57</c:v>
                </c:pt>
                <c:pt idx="2610">
                  <c:v>156.63</c:v>
                </c:pt>
                <c:pt idx="2611">
                  <c:v>156.69</c:v>
                </c:pt>
                <c:pt idx="2612">
                  <c:v>156.75</c:v>
                </c:pt>
                <c:pt idx="2613">
                  <c:v>156.81</c:v>
                </c:pt>
                <c:pt idx="2614">
                  <c:v>156.87</c:v>
                </c:pt>
                <c:pt idx="2615">
                  <c:v>156.93</c:v>
                </c:pt>
                <c:pt idx="2616">
                  <c:v>156.99</c:v>
                </c:pt>
                <c:pt idx="2617">
                  <c:v>157.05000000000001</c:v>
                </c:pt>
                <c:pt idx="2618">
                  <c:v>157.11000000000001</c:v>
                </c:pt>
                <c:pt idx="2619">
                  <c:v>157.16999999999999</c:v>
                </c:pt>
                <c:pt idx="2620">
                  <c:v>157.22999999999999</c:v>
                </c:pt>
                <c:pt idx="2621">
                  <c:v>157.29</c:v>
                </c:pt>
                <c:pt idx="2622">
                  <c:v>157.35</c:v>
                </c:pt>
                <c:pt idx="2623">
                  <c:v>157.41</c:v>
                </c:pt>
                <c:pt idx="2624">
                  <c:v>157.47</c:v>
                </c:pt>
                <c:pt idx="2625">
                  <c:v>157.53</c:v>
                </c:pt>
                <c:pt idx="2626">
                  <c:v>157.59</c:v>
                </c:pt>
                <c:pt idx="2627">
                  <c:v>157.65</c:v>
                </c:pt>
                <c:pt idx="2628">
                  <c:v>157.71</c:v>
                </c:pt>
                <c:pt idx="2629">
                  <c:v>157.77000000000001</c:v>
                </c:pt>
                <c:pt idx="2630">
                  <c:v>157.83000000000001</c:v>
                </c:pt>
                <c:pt idx="2631">
                  <c:v>157.88999999999999</c:v>
                </c:pt>
                <c:pt idx="2632">
                  <c:v>157.94999999999999</c:v>
                </c:pt>
                <c:pt idx="2633">
                  <c:v>158.01</c:v>
                </c:pt>
                <c:pt idx="2634">
                  <c:v>158.07</c:v>
                </c:pt>
                <c:pt idx="2635">
                  <c:v>158.13</c:v>
                </c:pt>
                <c:pt idx="2636">
                  <c:v>158.19</c:v>
                </c:pt>
                <c:pt idx="2637">
                  <c:v>158.25</c:v>
                </c:pt>
                <c:pt idx="2638">
                  <c:v>158.31</c:v>
                </c:pt>
                <c:pt idx="2639">
                  <c:v>158.37</c:v>
                </c:pt>
                <c:pt idx="2640">
                  <c:v>158.43</c:v>
                </c:pt>
                <c:pt idx="2641">
                  <c:v>158.49</c:v>
                </c:pt>
                <c:pt idx="2642">
                  <c:v>158.55000000000001</c:v>
                </c:pt>
                <c:pt idx="2643">
                  <c:v>158.61000000000001</c:v>
                </c:pt>
                <c:pt idx="2644">
                  <c:v>158.66999999999999</c:v>
                </c:pt>
                <c:pt idx="2645">
                  <c:v>158.72999999999999</c:v>
                </c:pt>
                <c:pt idx="2646">
                  <c:v>158.79</c:v>
                </c:pt>
                <c:pt idx="2647">
                  <c:v>158.85</c:v>
                </c:pt>
                <c:pt idx="2648">
                  <c:v>158.91</c:v>
                </c:pt>
                <c:pt idx="2649">
                  <c:v>158.97</c:v>
                </c:pt>
                <c:pt idx="2650">
                  <c:v>159.03</c:v>
                </c:pt>
                <c:pt idx="2651">
                  <c:v>159.09</c:v>
                </c:pt>
                <c:pt idx="2652">
                  <c:v>159.15</c:v>
                </c:pt>
                <c:pt idx="2653">
                  <c:v>159.21</c:v>
                </c:pt>
                <c:pt idx="2654">
                  <c:v>159.27000000000001</c:v>
                </c:pt>
                <c:pt idx="2655">
                  <c:v>159.33000000000001</c:v>
                </c:pt>
                <c:pt idx="2656">
                  <c:v>159.38999999999999</c:v>
                </c:pt>
                <c:pt idx="2657">
                  <c:v>159.44999999999999</c:v>
                </c:pt>
                <c:pt idx="2658">
                  <c:v>159.51</c:v>
                </c:pt>
                <c:pt idx="2659">
                  <c:v>159.57</c:v>
                </c:pt>
                <c:pt idx="2660">
                  <c:v>159.63</c:v>
                </c:pt>
                <c:pt idx="2661">
                  <c:v>159.69</c:v>
                </c:pt>
                <c:pt idx="2662">
                  <c:v>159.75</c:v>
                </c:pt>
                <c:pt idx="2663">
                  <c:v>159.81</c:v>
                </c:pt>
                <c:pt idx="2664">
                  <c:v>159.87</c:v>
                </c:pt>
                <c:pt idx="2665">
                  <c:v>159.93</c:v>
                </c:pt>
                <c:pt idx="2666">
                  <c:v>159.99</c:v>
                </c:pt>
                <c:pt idx="2667">
                  <c:v>160.05000000000001</c:v>
                </c:pt>
                <c:pt idx="2668">
                  <c:v>160.11000000000001</c:v>
                </c:pt>
                <c:pt idx="2669">
                  <c:v>160.16999999999999</c:v>
                </c:pt>
                <c:pt idx="2670">
                  <c:v>160.22999999999999</c:v>
                </c:pt>
                <c:pt idx="2671">
                  <c:v>160.29</c:v>
                </c:pt>
                <c:pt idx="2672">
                  <c:v>160.35</c:v>
                </c:pt>
                <c:pt idx="2673">
                  <c:v>160.41</c:v>
                </c:pt>
                <c:pt idx="2674">
                  <c:v>160.47</c:v>
                </c:pt>
                <c:pt idx="2675">
                  <c:v>160.53</c:v>
                </c:pt>
                <c:pt idx="2676">
                  <c:v>160.59</c:v>
                </c:pt>
                <c:pt idx="2677">
                  <c:v>160.65</c:v>
                </c:pt>
                <c:pt idx="2678">
                  <c:v>160.71</c:v>
                </c:pt>
                <c:pt idx="2679">
                  <c:v>160.77000000000001</c:v>
                </c:pt>
                <c:pt idx="2680">
                  <c:v>160.83000000000001</c:v>
                </c:pt>
                <c:pt idx="2681">
                  <c:v>160.88999999999999</c:v>
                </c:pt>
                <c:pt idx="2682">
                  <c:v>160.94999999999999</c:v>
                </c:pt>
                <c:pt idx="2683">
                  <c:v>161.01</c:v>
                </c:pt>
                <c:pt idx="2684">
                  <c:v>161.07</c:v>
                </c:pt>
                <c:pt idx="2685">
                  <c:v>161.13</c:v>
                </c:pt>
                <c:pt idx="2686">
                  <c:v>161.19</c:v>
                </c:pt>
                <c:pt idx="2687">
                  <c:v>161.25</c:v>
                </c:pt>
                <c:pt idx="2688">
                  <c:v>161.31</c:v>
                </c:pt>
                <c:pt idx="2689">
                  <c:v>161.37</c:v>
                </c:pt>
                <c:pt idx="2690">
                  <c:v>161.43</c:v>
                </c:pt>
                <c:pt idx="2691">
                  <c:v>161.49</c:v>
                </c:pt>
                <c:pt idx="2692">
                  <c:v>161.55000000000001</c:v>
                </c:pt>
                <c:pt idx="2693">
                  <c:v>161.61000000000001</c:v>
                </c:pt>
                <c:pt idx="2694">
                  <c:v>161.66999999999999</c:v>
                </c:pt>
                <c:pt idx="2695">
                  <c:v>161.72999999999999</c:v>
                </c:pt>
                <c:pt idx="2696">
                  <c:v>161.79</c:v>
                </c:pt>
                <c:pt idx="2697">
                  <c:v>161.85</c:v>
                </c:pt>
                <c:pt idx="2698">
                  <c:v>161.91</c:v>
                </c:pt>
                <c:pt idx="2699">
                  <c:v>161.97</c:v>
                </c:pt>
                <c:pt idx="2700">
                  <c:v>162.03</c:v>
                </c:pt>
                <c:pt idx="2701">
                  <c:v>162.09</c:v>
                </c:pt>
                <c:pt idx="2702">
                  <c:v>162.15</c:v>
                </c:pt>
                <c:pt idx="2703">
                  <c:v>162.21</c:v>
                </c:pt>
                <c:pt idx="2704">
                  <c:v>162.27000000000001</c:v>
                </c:pt>
                <c:pt idx="2705">
                  <c:v>162.33000000000001</c:v>
                </c:pt>
                <c:pt idx="2706">
                  <c:v>162.38999999999999</c:v>
                </c:pt>
                <c:pt idx="2707">
                  <c:v>162.44999999999999</c:v>
                </c:pt>
                <c:pt idx="2708">
                  <c:v>162.51</c:v>
                </c:pt>
                <c:pt idx="2709">
                  <c:v>162.57</c:v>
                </c:pt>
                <c:pt idx="2710">
                  <c:v>162.63</c:v>
                </c:pt>
                <c:pt idx="2711">
                  <c:v>162.69</c:v>
                </c:pt>
                <c:pt idx="2712">
                  <c:v>162.75</c:v>
                </c:pt>
                <c:pt idx="2713">
                  <c:v>162.81</c:v>
                </c:pt>
                <c:pt idx="2714">
                  <c:v>162.87</c:v>
                </c:pt>
                <c:pt idx="2715">
                  <c:v>162.93</c:v>
                </c:pt>
                <c:pt idx="2716">
                  <c:v>162.99</c:v>
                </c:pt>
                <c:pt idx="2717">
                  <c:v>163.05000000000001</c:v>
                </c:pt>
                <c:pt idx="2718">
                  <c:v>163.11000000000001</c:v>
                </c:pt>
                <c:pt idx="2719">
                  <c:v>163.16999999999999</c:v>
                </c:pt>
                <c:pt idx="2720">
                  <c:v>163.22999999999999</c:v>
                </c:pt>
                <c:pt idx="2721">
                  <c:v>163.29</c:v>
                </c:pt>
                <c:pt idx="2722">
                  <c:v>163.35</c:v>
                </c:pt>
                <c:pt idx="2723">
                  <c:v>163.41</c:v>
                </c:pt>
                <c:pt idx="2724">
                  <c:v>163.47</c:v>
                </c:pt>
                <c:pt idx="2725">
                  <c:v>163.53</c:v>
                </c:pt>
                <c:pt idx="2726">
                  <c:v>163.59</c:v>
                </c:pt>
                <c:pt idx="2727">
                  <c:v>163.65</c:v>
                </c:pt>
                <c:pt idx="2728">
                  <c:v>163.71</c:v>
                </c:pt>
                <c:pt idx="2729">
                  <c:v>163.77000000000001</c:v>
                </c:pt>
                <c:pt idx="2730">
                  <c:v>163.83000000000001</c:v>
                </c:pt>
                <c:pt idx="2731">
                  <c:v>163.89</c:v>
                </c:pt>
                <c:pt idx="2732">
                  <c:v>163.95</c:v>
                </c:pt>
                <c:pt idx="2733">
                  <c:v>164.01</c:v>
                </c:pt>
                <c:pt idx="2734">
                  <c:v>164.07</c:v>
                </c:pt>
                <c:pt idx="2735">
                  <c:v>164.13</c:v>
                </c:pt>
                <c:pt idx="2736">
                  <c:v>164.19</c:v>
                </c:pt>
                <c:pt idx="2737">
                  <c:v>164.25</c:v>
                </c:pt>
                <c:pt idx="2738">
                  <c:v>164.31</c:v>
                </c:pt>
                <c:pt idx="2739">
                  <c:v>164.37</c:v>
                </c:pt>
                <c:pt idx="2740">
                  <c:v>164.43</c:v>
                </c:pt>
                <c:pt idx="2741">
                  <c:v>164.49</c:v>
                </c:pt>
                <c:pt idx="2742">
                  <c:v>164.55</c:v>
                </c:pt>
                <c:pt idx="2743">
                  <c:v>164.61</c:v>
                </c:pt>
                <c:pt idx="2744">
                  <c:v>164.67</c:v>
                </c:pt>
                <c:pt idx="2745">
                  <c:v>164.73</c:v>
                </c:pt>
                <c:pt idx="2746">
                  <c:v>164.79</c:v>
                </c:pt>
                <c:pt idx="2747">
                  <c:v>164.85</c:v>
                </c:pt>
                <c:pt idx="2748">
                  <c:v>164.91</c:v>
                </c:pt>
                <c:pt idx="2749">
                  <c:v>164.97</c:v>
                </c:pt>
                <c:pt idx="2750">
                  <c:v>165.03</c:v>
                </c:pt>
                <c:pt idx="2751">
                  <c:v>165.09</c:v>
                </c:pt>
                <c:pt idx="2752">
                  <c:v>165.15</c:v>
                </c:pt>
                <c:pt idx="2753">
                  <c:v>165.21</c:v>
                </c:pt>
                <c:pt idx="2754">
                  <c:v>165.27</c:v>
                </c:pt>
                <c:pt idx="2755">
                  <c:v>165.33</c:v>
                </c:pt>
                <c:pt idx="2756">
                  <c:v>165.39</c:v>
                </c:pt>
                <c:pt idx="2757">
                  <c:v>165.45</c:v>
                </c:pt>
                <c:pt idx="2758">
                  <c:v>165.51</c:v>
                </c:pt>
                <c:pt idx="2759">
                  <c:v>165.57</c:v>
                </c:pt>
                <c:pt idx="2760">
                  <c:v>165.63</c:v>
                </c:pt>
                <c:pt idx="2761">
                  <c:v>165.69</c:v>
                </c:pt>
                <c:pt idx="2762">
                  <c:v>165.75</c:v>
                </c:pt>
                <c:pt idx="2763">
                  <c:v>165.81</c:v>
                </c:pt>
                <c:pt idx="2764">
                  <c:v>165.87</c:v>
                </c:pt>
                <c:pt idx="2765">
                  <c:v>165.93</c:v>
                </c:pt>
                <c:pt idx="2766">
                  <c:v>165.99</c:v>
                </c:pt>
                <c:pt idx="2767">
                  <c:v>166.05</c:v>
                </c:pt>
                <c:pt idx="2768">
                  <c:v>166.11</c:v>
                </c:pt>
                <c:pt idx="2769">
                  <c:v>166.17</c:v>
                </c:pt>
                <c:pt idx="2770">
                  <c:v>166.23</c:v>
                </c:pt>
                <c:pt idx="2771">
                  <c:v>166.29</c:v>
                </c:pt>
                <c:pt idx="2772">
                  <c:v>166.35</c:v>
                </c:pt>
                <c:pt idx="2773">
                  <c:v>166.41</c:v>
                </c:pt>
                <c:pt idx="2774">
                  <c:v>166.47</c:v>
                </c:pt>
                <c:pt idx="2775">
                  <c:v>166.53</c:v>
                </c:pt>
                <c:pt idx="2776">
                  <c:v>166.59</c:v>
                </c:pt>
                <c:pt idx="2777">
                  <c:v>166.65</c:v>
                </c:pt>
                <c:pt idx="2778">
                  <c:v>166.71</c:v>
                </c:pt>
                <c:pt idx="2779">
                  <c:v>166.77</c:v>
                </c:pt>
                <c:pt idx="2780">
                  <c:v>166.83</c:v>
                </c:pt>
                <c:pt idx="2781">
                  <c:v>166.89</c:v>
                </c:pt>
                <c:pt idx="2782">
                  <c:v>166.95</c:v>
                </c:pt>
                <c:pt idx="2783">
                  <c:v>167.01</c:v>
                </c:pt>
                <c:pt idx="2784">
                  <c:v>167.07</c:v>
                </c:pt>
                <c:pt idx="2785">
                  <c:v>167.13</c:v>
                </c:pt>
                <c:pt idx="2786">
                  <c:v>167.19</c:v>
                </c:pt>
                <c:pt idx="2787">
                  <c:v>167.25</c:v>
                </c:pt>
                <c:pt idx="2788">
                  <c:v>167.31</c:v>
                </c:pt>
                <c:pt idx="2789">
                  <c:v>167.37</c:v>
                </c:pt>
                <c:pt idx="2790">
                  <c:v>167.43</c:v>
                </c:pt>
                <c:pt idx="2791">
                  <c:v>167.49</c:v>
                </c:pt>
                <c:pt idx="2792">
                  <c:v>167.55</c:v>
                </c:pt>
                <c:pt idx="2793">
                  <c:v>167.61</c:v>
                </c:pt>
                <c:pt idx="2794">
                  <c:v>167.67</c:v>
                </c:pt>
                <c:pt idx="2795">
                  <c:v>167.73</c:v>
                </c:pt>
                <c:pt idx="2796">
                  <c:v>167.79</c:v>
                </c:pt>
                <c:pt idx="2797">
                  <c:v>167.85</c:v>
                </c:pt>
                <c:pt idx="2798">
                  <c:v>167.91</c:v>
                </c:pt>
                <c:pt idx="2799">
                  <c:v>167.97</c:v>
                </c:pt>
                <c:pt idx="2800">
                  <c:v>168.03</c:v>
                </c:pt>
                <c:pt idx="2801">
                  <c:v>168.09</c:v>
                </c:pt>
                <c:pt idx="2802">
                  <c:v>168.15</c:v>
                </c:pt>
                <c:pt idx="2803">
                  <c:v>168.21</c:v>
                </c:pt>
                <c:pt idx="2804">
                  <c:v>168.27</c:v>
                </c:pt>
                <c:pt idx="2805">
                  <c:v>168.33</c:v>
                </c:pt>
                <c:pt idx="2806">
                  <c:v>168.39</c:v>
                </c:pt>
                <c:pt idx="2807">
                  <c:v>168.45</c:v>
                </c:pt>
                <c:pt idx="2808">
                  <c:v>168.51</c:v>
                </c:pt>
                <c:pt idx="2809">
                  <c:v>168.57</c:v>
                </c:pt>
                <c:pt idx="2810">
                  <c:v>168.63</c:v>
                </c:pt>
                <c:pt idx="2811">
                  <c:v>168.69</c:v>
                </c:pt>
                <c:pt idx="2812">
                  <c:v>168.75</c:v>
                </c:pt>
                <c:pt idx="2813">
                  <c:v>168.81</c:v>
                </c:pt>
                <c:pt idx="2814">
                  <c:v>168.87</c:v>
                </c:pt>
                <c:pt idx="2815">
                  <c:v>168.93</c:v>
                </c:pt>
                <c:pt idx="2816">
                  <c:v>168.99</c:v>
                </c:pt>
                <c:pt idx="2817">
                  <c:v>169.05</c:v>
                </c:pt>
                <c:pt idx="2818">
                  <c:v>169.11</c:v>
                </c:pt>
                <c:pt idx="2819">
                  <c:v>169.17</c:v>
                </c:pt>
                <c:pt idx="2820">
                  <c:v>169.23</c:v>
                </c:pt>
                <c:pt idx="2821">
                  <c:v>169.29</c:v>
                </c:pt>
                <c:pt idx="2822">
                  <c:v>169.35</c:v>
                </c:pt>
                <c:pt idx="2823">
                  <c:v>169.41</c:v>
                </c:pt>
                <c:pt idx="2824">
                  <c:v>169.47</c:v>
                </c:pt>
                <c:pt idx="2825">
                  <c:v>169.53</c:v>
                </c:pt>
                <c:pt idx="2826">
                  <c:v>169.59</c:v>
                </c:pt>
                <c:pt idx="2827">
                  <c:v>169.65</c:v>
                </c:pt>
                <c:pt idx="2828">
                  <c:v>169.71</c:v>
                </c:pt>
                <c:pt idx="2829">
                  <c:v>169.77</c:v>
                </c:pt>
                <c:pt idx="2830">
                  <c:v>169.83</c:v>
                </c:pt>
                <c:pt idx="2831">
                  <c:v>169.89</c:v>
                </c:pt>
                <c:pt idx="2832">
                  <c:v>169.95</c:v>
                </c:pt>
                <c:pt idx="2833">
                  <c:v>170.01</c:v>
                </c:pt>
                <c:pt idx="2834">
                  <c:v>170.07</c:v>
                </c:pt>
                <c:pt idx="2835">
                  <c:v>170.13</c:v>
                </c:pt>
                <c:pt idx="2836">
                  <c:v>170.19</c:v>
                </c:pt>
                <c:pt idx="2837">
                  <c:v>170.25</c:v>
                </c:pt>
                <c:pt idx="2838">
                  <c:v>170.31</c:v>
                </c:pt>
                <c:pt idx="2839">
                  <c:v>170.37</c:v>
                </c:pt>
                <c:pt idx="2840">
                  <c:v>170.43</c:v>
                </c:pt>
                <c:pt idx="2841">
                  <c:v>170.49</c:v>
                </c:pt>
                <c:pt idx="2842">
                  <c:v>170.55</c:v>
                </c:pt>
                <c:pt idx="2843">
                  <c:v>170.61</c:v>
                </c:pt>
                <c:pt idx="2844">
                  <c:v>170.67</c:v>
                </c:pt>
                <c:pt idx="2845">
                  <c:v>170.73</c:v>
                </c:pt>
                <c:pt idx="2846">
                  <c:v>170.79</c:v>
                </c:pt>
                <c:pt idx="2847">
                  <c:v>170.85</c:v>
                </c:pt>
                <c:pt idx="2848">
                  <c:v>170.91</c:v>
                </c:pt>
                <c:pt idx="2849">
                  <c:v>170.97</c:v>
                </c:pt>
                <c:pt idx="2850">
                  <c:v>171.03</c:v>
                </c:pt>
                <c:pt idx="2851">
                  <c:v>171.09</c:v>
                </c:pt>
                <c:pt idx="2852">
                  <c:v>171.15</c:v>
                </c:pt>
                <c:pt idx="2853">
                  <c:v>171.21</c:v>
                </c:pt>
                <c:pt idx="2854">
                  <c:v>171.27</c:v>
                </c:pt>
                <c:pt idx="2855">
                  <c:v>171.33</c:v>
                </c:pt>
                <c:pt idx="2856">
                  <c:v>171.39</c:v>
                </c:pt>
                <c:pt idx="2857">
                  <c:v>171.45</c:v>
                </c:pt>
                <c:pt idx="2858">
                  <c:v>171.51</c:v>
                </c:pt>
                <c:pt idx="2859">
                  <c:v>171.57</c:v>
                </c:pt>
                <c:pt idx="2860">
                  <c:v>171.63</c:v>
                </c:pt>
                <c:pt idx="2861">
                  <c:v>171.69</c:v>
                </c:pt>
                <c:pt idx="2862">
                  <c:v>171.75</c:v>
                </c:pt>
                <c:pt idx="2863">
                  <c:v>171.81</c:v>
                </c:pt>
                <c:pt idx="2864">
                  <c:v>171.87</c:v>
                </c:pt>
                <c:pt idx="2865">
                  <c:v>171.93</c:v>
                </c:pt>
                <c:pt idx="2866">
                  <c:v>171.99</c:v>
                </c:pt>
                <c:pt idx="2867">
                  <c:v>172.05</c:v>
                </c:pt>
                <c:pt idx="2868">
                  <c:v>172.11</c:v>
                </c:pt>
                <c:pt idx="2869">
                  <c:v>172.17</c:v>
                </c:pt>
                <c:pt idx="2870">
                  <c:v>172.23</c:v>
                </c:pt>
                <c:pt idx="2871">
                  <c:v>172.29</c:v>
                </c:pt>
                <c:pt idx="2872">
                  <c:v>172.35</c:v>
                </c:pt>
                <c:pt idx="2873">
                  <c:v>172.41</c:v>
                </c:pt>
                <c:pt idx="2874">
                  <c:v>172.47</c:v>
                </c:pt>
                <c:pt idx="2875">
                  <c:v>172.53</c:v>
                </c:pt>
                <c:pt idx="2876">
                  <c:v>172.59</c:v>
                </c:pt>
                <c:pt idx="2877">
                  <c:v>172.65</c:v>
                </c:pt>
                <c:pt idx="2878">
                  <c:v>172.71</c:v>
                </c:pt>
                <c:pt idx="2879">
                  <c:v>172.77</c:v>
                </c:pt>
                <c:pt idx="2880">
                  <c:v>172.83</c:v>
                </c:pt>
                <c:pt idx="2881">
                  <c:v>172.89</c:v>
                </c:pt>
                <c:pt idx="2882">
                  <c:v>172.95</c:v>
                </c:pt>
                <c:pt idx="2883">
                  <c:v>173.01</c:v>
                </c:pt>
                <c:pt idx="2884">
                  <c:v>173.07</c:v>
                </c:pt>
                <c:pt idx="2885">
                  <c:v>173.13</c:v>
                </c:pt>
                <c:pt idx="2886">
                  <c:v>173.19</c:v>
                </c:pt>
                <c:pt idx="2887">
                  <c:v>173.25</c:v>
                </c:pt>
                <c:pt idx="2888">
                  <c:v>173.31</c:v>
                </c:pt>
                <c:pt idx="2889">
                  <c:v>173.37</c:v>
                </c:pt>
                <c:pt idx="2890">
                  <c:v>173.43</c:v>
                </c:pt>
                <c:pt idx="2891">
                  <c:v>173.49</c:v>
                </c:pt>
                <c:pt idx="2892">
                  <c:v>173.55</c:v>
                </c:pt>
                <c:pt idx="2893">
                  <c:v>173.61</c:v>
                </c:pt>
                <c:pt idx="2894">
                  <c:v>173.67</c:v>
                </c:pt>
                <c:pt idx="2895">
                  <c:v>173.73</c:v>
                </c:pt>
                <c:pt idx="2896">
                  <c:v>173.79</c:v>
                </c:pt>
                <c:pt idx="2897">
                  <c:v>173.85</c:v>
                </c:pt>
                <c:pt idx="2898">
                  <c:v>173.91</c:v>
                </c:pt>
                <c:pt idx="2899">
                  <c:v>173.97</c:v>
                </c:pt>
                <c:pt idx="2900">
                  <c:v>174.03</c:v>
                </c:pt>
                <c:pt idx="2901">
                  <c:v>174.09</c:v>
                </c:pt>
                <c:pt idx="2902">
                  <c:v>174.15</c:v>
                </c:pt>
                <c:pt idx="2903">
                  <c:v>174.21</c:v>
                </c:pt>
                <c:pt idx="2904">
                  <c:v>174.27</c:v>
                </c:pt>
                <c:pt idx="2905">
                  <c:v>174.33</c:v>
                </c:pt>
                <c:pt idx="2906">
                  <c:v>174.39</c:v>
                </c:pt>
                <c:pt idx="2907">
                  <c:v>174.45</c:v>
                </c:pt>
                <c:pt idx="2908">
                  <c:v>174.51</c:v>
                </c:pt>
                <c:pt idx="2909">
                  <c:v>174.57</c:v>
                </c:pt>
                <c:pt idx="2910">
                  <c:v>174.63</c:v>
                </c:pt>
                <c:pt idx="2911">
                  <c:v>174.69</c:v>
                </c:pt>
                <c:pt idx="2912">
                  <c:v>174.75</c:v>
                </c:pt>
                <c:pt idx="2913">
                  <c:v>174.81</c:v>
                </c:pt>
                <c:pt idx="2914">
                  <c:v>174.87</c:v>
                </c:pt>
                <c:pt idx="2915">
                  <c:v>174.93</c:v>
                </c:pt>
                <c:pt idx="2916">
                  <c:v>174.99</c:v>
                </c:pt>
                <c:pt idx="2917">
                  <c:v>175.05</c:v>
                </c:pt>
                <c:pt idx="2918">
                  <c:v>175.11</c:v>
                </c:pt>
                <c:pt idx="2919">
                  <c:v>175.17</c:v>
                </c:pt>
                <c:pt idx="2920">
                  <c:v>175.23</c:v>
                </c:pt>
                <c:pt idx="2921">
                  <c:v>175.29</c:v>
                </c:pt>
                <c:pt idx="2922">
                  <c:v>175.35</c:v>
                </c:pt>
                <c:pt idx="2923">
                  <c:v>175.41</c:v>
                </c:pt>
                <c:pt idx="2924">
                  <c:v>175.47</c:v>
                </c:pt>
                <c:pt idx="2925">
                  <c:v>175.53</c:v>
                </c:pt>
                <c:pt idx="2926">
                  <c:v>175.59</c:v>
                </c:pt>
                <c:pt idx="2927">
                  <c:v>175.65</c:v>
                </c:pt>
                <c:pt idx="2928">
                  <c:v>175.71</c:v>
                </c:pt>
                <c:pt idx="2929">
                  <c:v>175.77</c:v>
                </c:pt>
                <c:pt idx="2930">
                  <c:v>175.83</c:v>
                </c:pt>
                <c:pt idx="2931">
                  <c:v>175.89</c:v>
                </c:pt>
                <c:pt idx="2932">
                  <c:v>175.95</c:v>
                </c:pt>
                <c:pt idx="2933">
                  <c:v>176.01</c:v>
                </c:pt>
                <c:pt idx="2934">
                  <c:v>176.07</c:v>
                </c:pt>
                <c:pt idx="2935">
                  <c:v>176.13</c:v>
                </c:pt>
                <c:pt idx="2936">
                  <c:v>176.19</c:v>
                </c:pt>
                <c:pt idx="2937">
                  <c:v>176.25</c:v>
                </c:pt>
                <c:pt idx="2938">
                  <c:v>176.31</c:v>
                </c:pt>
                <c:pt idx="2939">
                  <c:v>176.37</c:v>
                </c:pt>
                <c:pt idx="2940">
                  <c:v>176.43</c:v>
                </c:pt>
                <c:pt idx="2941">
                  <c:v>176.49</c:v>
                </c:pt>
                <c:pt idx="2942">
                  <c:v>176.55</c:v>
                </c:pt>
                <c:pt idx="2943">
                  <c:v>176.61</c:v>
                </c:pt>
                <c:pt idx="2944">
                  <c:v>176.67</c:v>
                </c:pt>
                <c:pt idx="2945">
                  <c:v>176.73</c:v>
                </c:pt>
                <c:pt idx="2946">
                  <c:v>176.79</c:v>
                </c:pt>
                <c:pt idx="2947">
                  <c:v>176.85</c:v>
                </c:pt>
                <c:pt idx="2948">
                  <c:v>176.91</c:v>
                </c:pt>
                <c:pt idx="2949">
                  <c:v>176.97</c:v>
                </c:pt>
                <c:pt idx="2950">
                  <c:v>177.03</c:v>
                </c:pt>
                <c:pt idx="2951">
                  <c:v>177.09</c:v>
                </c:pt>
                <c:pt idx="2952">
                  <c:v>177.15</c:v>
                </c:pt>
                <c:pt idx="2953">
                  <c:v>177.21</c:v>
                </c:pt>
                <c:pt idx="2954">
                  <c:v>177.27</c:v>
                </c:pt>
                <c:pt idx="2955">
                  <c:v>177.33</c:v>
                </c:pt>
                <c:pt idx="2956">
                  <c:v>177.39</c:v>
                </c:pt>
                <c:pt idx="2957">
                  <c:v>177.45</c:v>
                </c:pt>
                <c:pt idx="2958">
                  <c:v>177.51</c:v>
                </c:pt>
                <c:pt idx="2959">
                  <c:v>177.57</c:v>
                </c:pt>
                <c:pt idx="2960">
                  <c:v>177.63</c:v>
                </c:pt>
                <c:pt idx="2961">
                  <c:v>177.69</c:v>
                </c:pt>
                <c:pt idx="2962">
                  <c:v>177.75</c:v>
                </c:pt>
                <c:pt idx="2963">
                  <c:v>177.81</c:v>
                </c:pt>
                <c:pt idx="2964">
                  <c:v>177.87</c:v>
                </c:pt>
                <c:pt idx="2965">
                  <c:v>177.93</c:v>
                </c:pt>
                <c:pt idx="2966">
                  <c:v>177.99</c:v>
                </c:pt>
                <c:pt idx="2967">
                  <c:v>178.05</c:v>
                </c:pt>
                <c:pt idx="2968">
                  <c:v>178.11</c:v>
                </c:pt>
                <c:pt idx="2969">
                  <c:v>178.17</c:v>
                </c:pt>
                <c:pt idx="2970">
                  <c:v>178.23</c:v>
                </c:pt>
                <c:pt idx="2971">
                  <c:v>178.29</c:v>
                </c:pt>
                <c:pt idx="2972">
                  <c:v>178.35</c:v>
                </c:pt>
                <c:pt idx="2973">
                  <c:v>178.41</c:v>
                </c:pt>
                <c:pt idx="2974">
                  <c:v>178.47</c:v>
                </c:pt>
                <c:pt idx="2975">
                  <c:v>178.53</c:v>
                </c:pt>
                <c:pt idx="2976">
                  <c:v>178.59</c:v>
                </c:pt>
                <c:pt idx="2977">
                  <c:v>178.65</c:v>
                </c:pt>
                <c:pt idx="2978">
                  <c:v>178.71</c:v>
                </c:pt>
                <c:pt idx="2979">
                  <c:v>178.77</c:v>
                </c:pt>
                <c:pt idx="2980">
                  <c:v>178.83</c:v>
                </c:pt>
                <c:pt idx="2981">
                  <c:v>178.89</c:v>
                </c:pt>
                <c:pt idx="2982">
                  <c:v>178.95</c:v>
                </c:pt>
                <c:pt idx="2983">
                  <c:v>179.01</c:v>
                </c:pt>
                <c:pt idx="2984">
                  <c:v>179.07</c:v>
                </c:pt>
                <c:pt idx="2985">
                  <c:v>179.13</c:v>
                </c:pt>
                <c:pt idx="2986">
                  <c:v>179.19</c:v>
                </c:pt>
                <c:pt idx="2987">
                  <c:v>179.25</c:v>
                </c:pt>
                <c:pt idx="2988">
                  <c:v>179.31</c:v>
                </c:pt>
                <c:pt idx="2989">
                  <c:v>179.37</c:v>
                </c:pt>
                <c:pt idx="2990">
                  <c:v>179.43</c:v>
                </c:pt>
                <c:pt idx="2991">
                  <c:v>179.49</c:v>
                </c:pt>
                <c:pt idx="2992">
                  <c:v>179.55</c:v>
                </c:pt>
                <c:pt idx="2993">
                  <c:v>179.61</c:v>
                </c:pt>
                <c:pt idx="2994">
                  <c:v>179.67</c:v>
                </c:pt>
                <c:pt idx="2995">
                  <c:v>179.73</c:v>
                </c:pt>
                <c:pt idx="2996">
                  <c:v>179.79</c:v>
                </c:pt>
                <c:pt idx="2997">
                  <c:v>179.85</c:v>
                </c:pt>
                <c:pt idx="2998">
                  <c:v>179.91</c:v>
                </c:pt>
                <c:pt idx="2999">
                  <c:v>179.97</c:v>
                </c:pt>
                <c:pt idx="3000">
                  <c:v>180.03</c:v>
                </c:pt>
                <c:pt idx="3001">
                  <c:v>180.09</c:v>
                </c:pt>
                <c:pt idx="3002">
                  <c:v>180.15</c:v>
                </c:pt>
                <c:pt idx="3003">
                  <c:v>180.21</c:v>
                </c:pt>
                <c:pt idx="3004">
                  <c:v>180.27</c:v>
                </c:pt>
                <c:pt idx="3005">
                  <c:v>180.33</c:v>
                </c:pt>
                <c:pt idx="3006">
                  <c:v>180.39</c:v>
                </c:pt>
                <c:pt idx="3007">
                  <c:v>180.45</c:v>
                </c:pt>
                <c:pt idx="3008">
                  <c:v>180.51</c:v>
                </c:pt>
                <c:pt idx="3009">
                  <c:v>180.57</c:v>
                </c:pt>
                <c:pt idx="3010">
                  <c:v>180.63</c:v>
                </c:pt>
                <c:pt idx="3011">
                  <c:v>180.69</c:v>
                </c:pt>
                <c:pt idx="3012">
                  <c:v>180.75</c:v>
                </c:pt>
                <c:pt idx="3013">
                  <c:v>180.81</c:v>
                </c:pt>
                <c:pt idx="3014">
                  <c:v>180.87</c:v>
                </c:pt>
                <c:pt idx="3015">
                  <c:v>180.93</c:v>
                </c:pt>
                <c:pt idx="3016">
                  <c:v>180.99</c:v>
                </c:pt>
                <c:pt idx="3017">
                  <c:v>181.05</c:v>
                </c:pt>
                <c:pt idx="3018">
                  <c:v>181.11</c:v>
                </c:pt>
                <c:pt idx="3019">
                  <c:v>181.17</c:v>
                </c:pt>
                <c:pt idx="3020">
                  <c:v>181.23</c:v>
                </c:pt>
                <c:pt idx="3021">
                  <c:v>181.29</c:v>
                </c:pt>
                <c:pt idx="3022">
                  <c:v>181.35</c:v>
                </c:pt>
                <c:pt idx="3023">
                  <c:v>181.41</c:v>
                </c:pt>
                <c:pt idx="3024">
                  <c:v>181.47</c:v>
                </c:pt>
                <c:pt idx="3025">
                  <c:v>181.53</c:v>
                </c:pt>
                <c:pt idx="3026">
                  <c:v>181.59</c:v>
                </c:pt>
                <c:pt idx="3027">
                  <c:v>181.65</c:v>
                </c:pt>
                <c:pt idx="3028">
                  <c:v>181.71</c:v>
                </c:pt>
                <c:pt idx="3029">
                  <c:v>181.77</c:v>
                </c:pt>
                <c:pt idx="3030">
                  <c:v>181.83</c:v>
                </c:pt>
                <c:pt idx="3031">
                  <c:v>181.89</c:v>
                </c:pt>
                <c:pt idx="3032">
                  <c:v>181.95</c:v>
                </c:pt>
                <c:pt idx="3033">
                  <c:v>182.01</c:v>
                </c:pt>
                <c:pt idx="3034">
                  <c:v>182.07</c:v>
                </c:pt>
                <c:pt idx="3035">
                  <c:v>182.13</c:v>
                </c:pt>
                <c:pt idx="3036">
                  <c:v>182.19</c:v>
                </c:pt>
                <c:pt idx="3037">
                  <c:v>182.25</c:v>
                </c:pt>
                <c:pt idx="3038">
                  <c:v>182.31</c:v>
                </c:pt>
                <c:pt idx="3039">
                  <c:v>182.37</c:v>
                </c:pt>
                <c:pt idx="3040">
                  <c:v>182.43</c:v>
                </c:pt>
                <c:pt idx="3041">
                  <c:v>182.49</c:v>
                </c:pt>
                <c:pt idx="3042">
                  <c:v>182.55</c:v>
                </c:pt>
                <c:pt idx="3043">
                  <c:v>182.61</c:v>
                </c:pt>
                <c:pt idx="3044">
                  <c:v>182.67</c:v>
                </c:pt>
                <c:pt idx="3045">
                  <c:v>182.73</c:v>
                </c:pt>
                <c:pt idx="3046">
                  <c:v>182.79</c:v>
                </c:pt>
                <c:pt idx="3047">
                  <c:v>182.85</c:v>
                </c:pt>
                <c:pt idx="3048">
                  <c:v>182.91</c:v>
                </c:pt>
                <c:pt idx="3049">
                  <c:v>182.97</c:v>
                </c:pt>
                <c:pt idx="3050">
                  <c:v>183.03</c:v>
                </c:pt>
                <c:pt idx="3051">
                  <c:v>183.09</c:v>
                </c:pt>
                <c:pt idx="3052">
                  <c:v>183.15</c:v>
                </c:pt>
                <c:pt idx="3053">
                  <c:v>183.21</c:v>
                </c:pt>
                <c:pt idx="3054">
                  <c:v>183.27</c:v>
                </c:pt>
                <c:pt idx="3055">
                  <c:v>183.33</c:v>
                </c:pt>
                <c:pt idx="3056">
                  <c:v>183.39</c:v>
                </c:pt>
                <c:pt idx="3057">
                  <c:v>183.45</c:v>
                </c:pt>
                <c:pt idx="3058">
                  <c:v>183.51</c:v>
                </c:pt>
                <c:pt idx="3059">
                  <c:v>183.57</c:v>
                </c:pt>
                <c:pt idx="3060">
                  <c:v>183.63</c:v>
                </c:pt>
                <c:pt idx="3061">
                  <c:v>183.69</c:v>
                </c:pt>
                <c:pt idx="3062">
                  <c:v>183.75</c:v>
                </c:pt>
                <c:pt idx="3063">
                  <c:v>183.81</c:v>
                </c:pt>
                <c:pt idx="3064">
                  <c:v>183.87</c:v>
                </c:pt>
                <c:pt idx="3065">
                  <c:v>183.93</c:v>
                </c:pt>
                <c:pt idx="3066">
                  <c:v>183.99</c:v>
                </c:pt>
                <c:pt idx="3067">
                  <c:v>184.05</c:v>
                </c:pt>
                <c:pt idx="3068">
                  <c:v>184.11</c:v>
                </c:pt>
                <c:pt idx="3069">
                  <c:v>184.17</c:v>
                </c:pt>
                <c:pt idx="3070">
                  <c:v>184.23</c:v>
                </c:pt>
                <c:pt idx="3071">
                  <c:v>184.29</c:v>
                </c:pt>
                <c:pt idx="3072">
                  <c:v>184.35</c:v>
                </c:pt>
                <c:pt idx="3073">
                  <c:v>184.41</c:v>
                </c:pt>
                <c:pt idx="3074">
                  <c:v>184.47</c:v>
                </c:pt>
                <c:pt idx="3075">
                  <c:v>184.53</c:v>
                </c:pt>
                <c:pt idx="3076">
                  <c:v>184.59</c:v>
                </c:pt>
                <c:pt idx="3077">
                  <c:v>184.65</c:v>
                </c:pt>
                <c:pt idx="3078">
                  <c:v>184.71</c:v>
                </c:pt>
                <c:pt idx="3079">
                  <c:v>184.77</c:v>
                </c:pt>
                <c:pt idx="3080">
                  <c:v>184.83</c:v>
                </c:pt>
                <c:pt idx="3081">
                  <c:v>184.89</c:v>
                </c:pt>
                <c:pt idx="3082">
                  <c:v>184.95</c:v>
                </c:pt>
                <c:pt idx="3083">
                  <c:v>185.01</c:v>
                </c:pt>
                <c:pt idx="3084">
                  <c:v>185.07</c:v>
                </c:pt>
                <c:pt idx="3085">
                  <c:v>185.13</c:v>
                </c:pt>
                <c:pt idx="3086">
                  <c:v>185.19</c:v>
                </c:pt>
                <c:pt idx="3087">
                  <c:v>185.25</c:v>
                </c:pt>
                <c:pt idx="3088">
                  <c:v>185.31</c:v>
                </c:pt>
                <c:pt idx="3089">
                  <c:v>185.37</c:v>
                </c:pt>
                <c:pt idx="3090">
                  <c:v>185.43</c:v>
                </c:pt>
                <c:pt idx="3091">
                  <c:v>185.49</c:v>
                </c:pt>
                <c:pt idx="3092">
                  <c:v>185.55</c:v>
                </c:pt>
                <c:pt idx="3093">
                  <c:v>185.61</c:v>
                </c:pt>
                <c:pt idx="3094">
                  <c:v>185.67</c:v>
                </c:pt>
                <c:pt idx="3095">
                  <c:v>185.73</c:v>
                </c:pt>
                <c:pt idx="3096">
                  <c:v>185.79</c:v>
                </c:pt>
                <c:pt idx="3097">
                  <c:v>185.85</c:v>
                </c:pt>
                <c:pt idx="3098">
                  <c:v>185.91</c:v>
                </c:pt>
                <c:pt idx="3099">
                  <c:v>185.97</c:v>
                </c:pt>
                <c:pt idx="3100">
                  <c:v>186.03</c:v>
                </c:pt>
                <c:pt idx="3101">
                  <c:v>186.09</c:v>
                </c:pt>
                <c:pt idx="3102">
                  <c:v>186.15</c:v>
                </c:pt>
                <c:pt idx="3103">
                  <c:v>186.21</c:v>
                </c:pt>
                <c:pt idx="3104">
                  <c:v>186.27</c:v>
                </c:pt>
                <c:pt idx="3105">
                  <c:v>186.33</c:v>
                </c:pt>
                <c:pt idx="3106">
                  <c:v>186.39</c:v>
                </c:pt>
                <c:pt idx="3107">
                  <c:v>186.45</c:v>
                </c:pt>
                <c:pt idx="3108">
                  <c:v>186.51</c:v>
                </c:pt>
                <c:pt idx="3109">
                  <c:v>186.57</c:v>
                </c:pt>
                <c:pt idx="3110">
                  <c:v>186.63</c:v>
                </c:pt>
                <c:pt idx="3111">
                  <c:v>186.69</c:v>
                </c:pt>
                <c:pt idx="3112">
                  <c:v>186.75</c:v>
                </c:pt>
                <c:pt idx="3113">
                  <c:v>186.81</c:v>
                </c:pt>
                <c:pt idx="3114">
                  <c:v>186.87</c:v>
                </c:pt>
                <c:pt idx="3115">
                  <c:v>186.93</c:v>
                </c:pt>
                <c:pt idx="3116">
                  <c:v>186.99</c:v>
                </c:pt>
                <c:pt idx="3117">
                  <c:v>187.05</c:v>
                </c:pt>
                <c:pt idx="3118">
                  <c:v>187.11</c:v>
                </c:pt>
                <c:pt idx="3119">
                  <c:v>187.17</c:v>
                </c:pt>
                <c:pt idx="3120">
                  <c:v>187.23</c:v>
                </c:pt>
                <c:pt idx="3121">
                  <c:v>187.29</c:v>
                </c:pt>
                <c:pt idx="3122">
                  <c:v>187.35</c:v>
                </c:pt>
                <c:pt idx="3123">
                  <c:v>187.41</c:v>
                </c:pt>
                <c:pt idx="3124">
                  <c:v>187.47</c:v>
                </c:pt>
                <c:pt idx="3125">
                  <c:v>187.53</c:v>
                </c:pt>
                <c:pt idx="3126">
                  <c:v>187.59</c:v>
                </c:pt>
                <c:pt idx="3127">
                  <c:v>187.65</c:v>
                </c:pt>
                <c:pt idx="3128">
                  <c:v>187.71</c:v>
                </c:pt>
                <c:pt idx="3129">
                  <c:v>187.77</c:v>
                </c:pt>
                <c:pt idx="3130">
                  <c:v>187.83</c:v>
                </c:pt>
                <c:pt idx="3131">
                  <c:v>187.89</c:v>
                </c:pt>
                <c:pt idx="3132">
                  <c:v>187.95</c:v>
                </c:pt>
                <c:pt idx="3133">
                  <c:v>188.01</c:v>
                </c:pt>
                <c:pt idx="3134">
                  <c:v>188.07</c:v>
                </c:pt>
                <c:pt idx="3135">
                  <c:v>188.13</c:v>
                </c:pt>
                <c:pt idx="3136">
                  <c:v>188.19</c:v>
                </c:pt>
                <c:pt idx="3137">
                  <c:v>188.25</c:v>
                </c:pt>
                <c:pt idx="3138">
                  <c:v>188.31</c:v>
                </c:pt>
                <c:pt idx="3139">
                  <c:v>188.37</c:v>
                </c:pt>
                <c:pt idx="3140">
                  <c:v>188.43</c:v>
                </c:pt>
                <c:pt idx="3141">
                  <c:v>188.49</c:v>
                </c:pt>
                <c:pt idx="3142">
                  <c:v>188.55</c:v>
                </c:pt>
                <c:pt idx="3143">
                  <c:v>188.61</c:v>
                </c:pt>
                <c:pt idx="3144">
                  <c:v>188.67</c:v>
                </c:pt>
                <c:pt idx="3145">
                  <c:v>188.73</c:v>
                </c:pt>
                <c:pt idx="3146">
                  <c:v>188.79</c:v>
                </c:pt>
                <c:pt idx="3147">
                  <c:v>188.85</c:v>
                </c:pt>
                <c:pt idx="3148">
                  <c:v>188.91</c:v>
                </c:pt>
                <c:pt idx="3149">
                  <c:v>188.97</c:v>
                </c:pt>
                <c:pt idx="3150">
                  <c:v>189.03</c:v>
                </c:pt>
                <c:pt idx="3151">
                  <c:v>189.09</c:v>
                </c:pt>
                <c:pt idx="3152">
                  <c:v>189.15</c:v>
                </c:pt>
                <c:pt idx="3153">
                  <c:v>189.21</c:v>
                </c:pt>
                <c:pt idx="3154">
                  <c:v>189.27</c:v>
                </c:pt>
                <c:pt idx="3155">
                  <c:v>189.33</c:v>
                </c:pt>
                <c:pt idx="3156">
                  <c:v>189.39</c:v>
                </c:pt>
                <c:pt idx="3157">
                  <c:v>189.45</c:v>
                </c:pt>
                <c:pt idx="3158">
                  <c:v>189.51</c:v>
                </c:pt>
                <c:pt idx="3159">
                  <c:v>189.57</c:v>
                </c:pt>
                <c:pt idx="3160">
                  <c:v>189.63</c:v>
                </c:pt>
                <c:pt idx="3161">
                  <c:v>189.69</c:v>
                </c:pt>
                <c:pt idx="3162">
                  <c:v>189.75</c:v>
                </c:pt>
                <c:pt idx="3163">
                  <c:v>189.81</c:v>
                </c:pt>
                <c:pt idx="3164">
                  <c:v>189.87</c:v>
                </c:pt>
                <c:pt idx="3165">
                  <c:v>189.93</c:v>
                </c:pt>
                <c:pt idx="3166">
                  <c:v>189.99</c:v>
                </c:pt>
                <c:pt idx="3167">
                  <c:v>190.05</c:v>
                </c:pt>
                <c:pt idx="3168">
                  <c:v>190.11</c:v>
                </c:pt>
                <c:pt idx="3169">
                  <c:v>190.17</c:v>
                </c:pt>
                <c:pt idx="3170">
                  <c:v>190.23</c:v>
                </c:pt>
                <c:pt idx="3171">
                  <c:v>190.29</c:v>
                </c:pt>
                <c:pt idx="3172">
                  <c:v>190.35</c:v>
                </c:pt>
                <c:pt idx="3173">
                  <c:v>190.41</c:v>
                </c:pt>
                <c:pt idx="3174">
                  <c:v>190.47</c:v>
                </c:pt>
                <c:pt idx="3175">
                  <c:v>190.53</c:v>
                </c:pt>
                <c:pt idx="3176">
                  <c:v>190.59</c:v>
                </c:pt>
                <c:pt idx="3177">
                  <c:v>190.65</c:v>
                </c:pt>
                <c:pt idx="3178">
                  <c:v>190.71</c:v>
                </c:pt>
                <c:pt idx="3179">
                  <c:v>190.77</c:v>
                </c:pt>
                <c:pt idx="3180">
                  <c:v>190.83</c:v>
                </c:pt>
                <c:pt idx="3181">
                  <c:v>190.89</c:v>
                </c:pt>
                <c:pt idx="3182">
                  <c:v>190.95</c:v>
                </c:pt>
                <c:pt idx="3183">
                  <c:v>191.01</c:v>
                </c:pt>
                <c:pt idx="3184">
                  <c:v>191.07</c:v>
                </c:pt>
                <c:pt idx="3185">
                  <c:v>191.13</c:v>
                </c:pt>
                <c:pt idx="3186">
                  <c:v>191.19</c:v>
                </c:pt>
                <c:pt idx="3187">
                  <c:v>191.25</c:v>
                </c:pt>
                <c:pt idx="3188">
                  <c:v>191.31</c:v>
                </c:pt>
                <c:pt idx="3189">
                  <c:v>191.37</c:v>
                </c:pt>
                <c:pt idx="3190">
                  <c:v>191.43</c:v>
                </c:pt>
                <c:pt idx="3191">
                  <c:v>191.49</c:v>
                </c:pt>
                <c:pt idx="3192">
                  <c:v>191.55</c:v>
                </c:pt>
                <c:pt idx="3193">
                  <c:v>191.61</c:v>
                </c:pt>
                <c:pt idx="3194">
                  <c:v>191.67</c:v>
                </c:pt>
                <c:pt idx="3195">
                  <c:v>191.73</c:v>
                </c:pt>
                <c:pt idx="3196">
                  <c:v>191.79</c:v>
                </c:pt>
                <c:pt idx="3197">
                  <c:v>191.85</c:v>
                </c:pt>
                <c:pt idx="3198">
                  <c:v>191.91</c:v>
                </c:pt>
                <c:pt idx="3199">
                  <c:v>191.97</c:v>
                </c:pt>
                <c:pt idx="3200">
                  <c:v>192.03</c:v>
                </c:pt>
                <c:pt idx="3201">
                  <c:v>192.09</c:v>
                </c:pt>
                <c:pt idx="3202">
                  <c:v>192.15</c:v>
                </c:pt>
                <c:pt idx="3203">
                  <c:v>192.21</c:v>
                </c:pt>
                <c:pt idx="3204">
                  <c:v>192.27</c:v>
                </c:pt>
                <c:pt idx="3205">
                  <c:v>192.33</c:v>
                </c:pt>
                <c:pt idx="3206">
                  <c:v>192.39</c:v>
                </c:pt>
                <c:pt idx="3207">
                  <c:v>192.45</c:v>
                </c:pt>
                <c:pt idx="3208">
                  <c:v>192.51</c:v>
                </c:pt>
                <c:pt idx="3209">
                  <c:v>192.57</c:v>
                </c:pt>
                <c:pt idx="3210">
                  <c:v>192.63</c:v>
                </c:pt>
                <c:pt idx="3211">
                  <c:v>192.69</c:v>
                </c:pt>
                <c:pt idx="3212">
                  <c:v>192.75</c:v>
                </c:pt>
                <c:pt idx="3213">
                  <c:v>192.81</c:v>
                </c:pt>
                <c:pt idx="3214">
                  <c:v>192.87</c:v>
                </c:pt>
                <c:pt idx="3215">
                  <c:v>192.93</c:v>
                </c:pt>
                <c:pt idx="3216">
                  <c:v>192.99</c:v>
                </c:pt>
                <c:pt idx="3217">
                  <c:v>193.05</c:v>
                </c:pt>
                <c:pt idx="3218">
                  <c:v>193.11</c:v>
                </c:pt>
                <c:pt idx="3219">
                  <c:v>193.17</c:v>
                </c:pt>
                <c:pt idx="3220">
                  <c:v>193.23</c:v>
                </c:pt>
                <c:pt idx="3221">
                  <c:v>193.29</c:v>
                </c:pt>
                <c:pt idx="3222">
                  <c:v>193.35</c:v>
                </c:pt>
                <c:pt idx="3223">
                  <c:v>193.41</c:v>
                </c:pt>
                <c:pt idx="3224">
                  <c:v>193.47</c:v>
                </c:pt>
                <c:pt idx="3225">
                  <c:v>193.53</c:v>
                </c:pt>
                <c:pt idx="3226">
                  <c:v>193.59</c:v>
                </c:pt>
                <c:pt idx="3227">
                  <c:v>193.65</c:v>
                </c:pt>
                <c:pt idx="3228">
                  <c:v>193.71</c:v>
                </c:pt>
                <c:pt idx="3229">
                  <c:v>193.77</c:v>
                </c:pt>
                <c:pt idx="3230">
                  <c:v>193.83</c:v>
                </c:pt>
                <c:pt idx="3231">
                  <c:v>193.89</c:v>
                </c:pt>
                <c:pt idx="3232">
                  <c:v>193.95</c:v>
                </c:pt>
                <c:pt idx="3233">
                  <c:v>194.01</c:v>
                </c:pt>
                <c:pt idx="3234">
                  <c:v>194.07</c:v>
                </c:pt>
                <c:pt idx="3235">
                  <c:v>194.13</c:v>
                </c:pt>
                <c:pt idx="3236">
                  <c:v>194.19</c:v>
                </c:pt>
                <c:pt idx="3237">
                  <c:v>194.25</c:v>
                </c:pt>
                <c:pt idx="3238">
                  <c:v>194.31</c:v>
                </c:pt>
                <c:pt idx="3239">
                  <c:v>194.37</c:v>
                </c:pt>
                <c:pt idx="3240">
                  <c:v>194.43</c:v>
                </c:pt>
                <c:pt idx="3241">
                  <c:v>194.49</c:v>
                </c:pt>
                <c:pt idx="3242">
                  <c:v>194.55</c:v>
                </c:pt>
                <c:pt idx="3243">
                  <c:v>194.61</c:v>
                </c:pt>
                <c:pt idx="3244">
                  <c:v>194.67</c:v>
                </c:pt>
                <c:pt idx="3245">
                  <c:v>194.73</c:v>
                </c:pt>
                <c:pt idx="3246">
                  <c:v>194.79</c:v>
                </c:pt>
                <c:pt idx="3247">
                  <c:v>194.85</c:v>
                </c:pt>
                <c:pt idx="3248">
                  <c:v>194.91</c:v>
                </c:pt>
                <c:pt idx="3249">
                  <c:v>194.97</c:v>
                </c:pt>
                <c:pt idx="3250">
                  <c:v>195.03</c:v>
                </c:pt>
                <c:pt idx="3251">
                  <c:v>195.09</c:v>
                </c:pt>
                <c:pt idx="3252">
                  <c:v>195.15</c:v>
                </c:pt>
                <c:pt idx="3253">
                  <c:v>195.21</c:v>
                </c:pt>
                <c:pt idx="3254">
                  <c:v>195.27</c:v>
                </c:pt>
                <c:pt idx="3255">
                  <c:v>195.33</c:v>
                </c:pt>
                <c:pt idx="3256">
                  <c:v>195.39</c:v>
                </c:pt>
                <c:pt idx="3257">
                  <c:v>195.45</c:v>
                </c:pt>
                <c:pt idx="3258">
                  <c:v>195.51</c:v>
                </c:pt>
                <c:pt idx="3259">
                  <c:v>195.57</c:v>
                </c:pt>
                <c:pt idx="3260">
                  <c:v>195.63</c:v>
                </c:pt>
                <c:pt idx="3261">
                  <c:v>195.69</c:v>
                </c:pt>
                <c:pt idx="3262">
                  <c:v>195.75</c:v>
                </c:pt>
                <c:pt idx="3263">
                  <c:v>195.81</c:v>
                </c:pt>
                <c:pt idx="3264">
                  <c:v>195.87</c:v>
                </c:pt>
                <c:pt idx="3265">
                  <c:v>195.93</c:v>
                </c:pt>
                <c:pt idx="3266">
                  <c:v>195.99</c:v>
                </c:pt>
                <c:pt idx="3267">
                  <c:v>196.05</c:v>
                </c:pt>
                <c:pt idx="3268">
                  <c:v>196.11</c:v>
                </c:pt>
                <c:pt idx="3269">
                  <c:v>196.17</c:v>
                </c:pt>
                <c:pt idx="3270">
                  <c:v>196.23</c:v>
                </c:pt>
                <c:pt idx="3271">
                  <c:v>196.29</c:v>
                </c:pt>
                <c:pt idx="3272">
                  <c:v>196.35</c:v>
                </c:pt>
                <c:pt idx="3273">
                  <c:v>196.41</c:v>
                </c:pt>
                <c:pt idx="3274">
                  <c:v>196.47</c:v>
                </c:pt>
                <c:pt idx="3275">
                  <c:v>196.53</c:v>
                </c:pt>
                <c:pt idx="3276">
                  <c:v>196.59</c:v>
                </c:pt>
                <c:pt idx="3277">
                  <c:v>196.65</c:v>
                </c:pt>
                <c:pt idx="3278">
                  <c:v>196.71</c:v>
                </c:pt>
                <c:pt idx="3279">
                  <c:v>196.77</c:v>
                </c:pt>
                <c:pt idx="3280">
                  <c:v>196.83</c:v>
                </c:pt>
                <c:pt idx="3281">
                  <c:v>196.89</c:v>
                </c:pt>
                <c:pt idx="3282">
                  <c:v>196.95</c:v>
                </c:pt>
                <c:pt idx="3283">
                  <c:v>197.01</c:v>
                </c:pt>
                <c:pt idx="3284">
                  <c:v>197.07</c:v>
                </c:pt>
                <c:pt idx="3285">
                  <c:v>197.13</c:v>
                </c:pt>
                <c:pt idx="3286">
                  <c:v>197.19</c:v>
                </c:pt>
                <c:pt idx="3287">
                  <c:v>197.25</c:v>
                </c:pt>
                <c:pt idx="3288">
                  <c:v>197.31</c:v>
                </c:pt>
                <c:pt idx="3289">
                  <c:v>197.37</c:v>
                </c:pt>
                <c:pt idx="3290">
                  <c:v>197.43</c:v>
                </c:pt>
                <c:pt idx="3291">
                  <c:v>197.49</c:v>
                </c:pt>
                <c:pt idx="3292">
                  <c:v>197.55</c:v>
                </c:pt>
                <c:pt idx="3293">
                  <c:v>197.61</c:v>
                </c:pt>
                <c:pt idx="3294">
                  <c:v>197.67</c:v>
                </c:pt>
                <c:pt idx="3295">
                  <c:v>197.73</c:v>
                </c:pt>
                <c:pt idx="3296">
                  <c:v>197.79</c:v>
                </c:pt>
                <c:pt idx="3297">
                  <c:v>197.85</c:v>
                </c:pt>
                <c:pt idx="3298">
                  <c:v>197.91</c:v>
                </c:pt>
                <c:pt idx="3299">
                  <c:v>197.97</c:v>
                </c:pt>
                <c:pt idx="3300">
                  <c:v>198.03</c:v>
                </c:pt>
                <c:pt idx="3301">
                  <c:v>198.09</c:v>
                </c:pt>
                <c:pt idx="3302">
                  <c:v>198.15</c:v>
                </c:pt>
                <c:pt idx="3303">
                  <c:v>198.21</c:v>
                </c:pt>
                <c:pt idx="3304">
                  <c:v>198.27</c:v>
                </c:pt>
                <c:pt idx="3305">
                  <c:v>198.33</c:v>
                </c:pt>
                <c:pt idx="3306">
                  <c:v>198.39</c:v>
                </c:pt>
                <c:pt idx="3307">
                  <c:v>198.45</c:v>
                </c:pt>
                <c:pt idx="3308">
                  <c:v>198.51</c:v>
                </c:pt>
                <c:pt idx="3309">
                  <c:v>198.57</c:v>
                </c:pt>
                <c:pt idx="3310">
                  <c:v>198.63</c:v>
                </c:pt>
                <c:pt idx="3311">
                  <c:v>198.69</c:v>
                </c:pt>
                <c:pt idx="3312">
                  <c:v>198.75</c:v>
                </c:pt>
                <c:pt idx="3313">
                  <c:v>198.81</c:v>
                </c:pt>
                <c:pt idx="3314">
                  <c:v>198.87</c:v>
                </c:pt>
                <c:pt idx="3315">
                  <c:v>198.93</c:v>
                </c:pt>
                <c:pt idx="3316">
                  <c:v>198.99</c:v>
                </c:pt>
                <c:pt idx="3317">
                  <c:v>199.05</c:v>
                </c:pt>
                <c:pt idx="3318">
                  <c:v>199.11</c:v>
                </c:pt>
                <c:pt idx="3319">
                  <c:v>199.17</c:v>
                </c:pt>
                <c:pt idx="3320">
                  <c:v>199.23</c:v>
                </c:pt>
                <c:pt idx="3321">
                  <c:v>199.29</c:v>
                </c:pt>
                <c:pt idx="3322">
                  <c:v>199.35</c:v>
                </c:pt>
                <c:pt idx="3323">
                  <c:v>199.41</c:v>
                </c:pt>
                <c:pt idx="3324">
                  <c:v>199.47</c:v>
                </c:pt>
                <c:pt idx="3325">
                  <c:v>199.53</c:v>
                </c:pt>
                <c:pt idx="3326">
                  <c:v>199.59</c:v>
                </c:pt>
                <c:pt idx="3327">
                  <c:v>199.65</c:v>
                </c:pt>
                <c:pt idx="3328">
                  <c:v>199.71</c:v>
                </c:pt>
                <c:pt idx="3329">
                  <c:v>199.77</c:v>
                </c:pt>
                <c:pt idx="3330">
                  <c:v>199.83</c:v>
                </c:pt>
                <c:pt idx="3331">
                  <c:v>199.89</c:v>
                </c:pt>
                <c:pt idx="3332">
                  <c:v>199.95</c:v>
                </c:pt>
                <c:pt idx="3333">
                  <c:v>200.01</c:v>
                </c:pt>
                <c:pt idx="3334">
                  <c:v>200.07</c:v>
                </c:pt>
                <c:pt idx="3335">
                  <c:v>200.13</c:v>
                </c:pt>
                <c:pt idx="3336">
                  <c:v>200.19</c:v>
                </c:pt>
                <c:pt idx="3337">
                  <c:v>200.25</c:v>
                </c:pt>
                <c:pt idx="3338">
                  <c:v>200.31</c:v>
                </c:pt>
                <c:pt idx="3339">
                  <c:v>200.37</c:v>
                </c:pt>
                <c:pt idx="3340">
                  <c:v>200.43</c:v>
                </c:pt>
                <c:pt idx="3341">
                  <c:v>200.49</c:v>
                </c:pt>
                <c:pt idx="3342">
                  <c:v>200.55</c:v>
                </c:pt>
                <c:pt idx="3343">
                  <c:v>200.61</c:v>
                </c:pt>
                <c:pt idx="3344">
                  <c:v>200.67</c:v>
                </c:pt>
                <c:pt idx="3345">
                  <c:v>200.73</c:v>
                </c:pt>
                <c:pt idx="3346">
                  <c:v>200.79</c:v>
                </c:pt>
                <c:pt idx="3347">
                  <c:v>200.85</c:v>
                </c:pt>
                <c:pt idx="3348">
                  <c:v>200.91</c:v>
                </c:pt>
                <c:pt idx="3349">
                  <c:v>200.97</c:v>
                </c:pt>
                <c:pt idx="3350">
                  <c:v>201.03</c:v>
                </c:pt>
                <c:pt idx="3351">
                  <c:v>201.09</c:v>
                </c:pt>
                <c:pt idx="3352">
                  <c:v>201.15</c:v>
                </c:pt>
                <c:pt idx="3353">
                  <c:v>201.21</c:v>
                </c:pt>
                <c:pt idx="3354">
                  <c:v>201.27</c:v>
                </c:pt>
                <c:pt idx="3355">
                  <c:v>201.33</c:v>
                </c:pt>
                <c:pt idx="3356">
                  <c:v>201.39</c:v>
                </c:pt>
                <c:pt idx="3357">
                  <c:v>201.45</c:v>
                </c:pt>
                <c:pt idx="3358">
                  <c:v>201.51</c:v>
                </c:pt>
                <c:pt idx="3359">
                  <c:v>201.57</c:v>
                </c:pt>
                <c:pt idx="3360">
                  <c:v>201.63</c:v>
                </c:pt>
                <c:pt idx="3361">
                  <c:v>201.69</c:v>
                </c:pt>
                <c:pt idx="3362">
                  <c:v>201.75</c:v>
                </c:pt>
                <c:pt idx="3363">
                  <c:v>201.81</c:v>
                </c:pt>
                <c:pt idx="3364">
                  <c:v>201.87</c:v>
                </c:pt>
                <c:pt idx="3365">
                  <c:v>201.93</c:v>
                </c:pt>
                <c:pt idx="3366">
                  <c:v>201.99</c:v>
                </c:pt>
                <c:pt idx="3367">
                  <c:v>202.05</c:v>
                </c:pt>
                <c:pt idx="3368">
                  <c:v>202.11</c:v>
                </c:pt>
                <c:pt idx="3369">
                  <c:v>202.17</c:v>
                </c:pt>
                <c:pt idx="3370">
                  <c:v>202.23</c:v>
                </c:pt>
                <c:pt idx="3371">
                  <c:v>202.29</c:v>
                </c:pt>
                <c:pt idx="3372">
                  <c:v>202.35</c:v>
                </c:pt>
                <c:pt idx="3373">
                  <c:v>202.41</c:v>
                </c:pt>
                <c:pt idx="3374">
                  <c:v>202.47</c:v>
                </c:pt>
                <c:pt idx="3375">
                  <c:v>202.53</c:v>
                </c:pt>
                <c:pt idx="3376">
                  <c:v>202.59</c:v>
                </c:pt>
                <c:pt idx="3377">
                  <c:v>202.65</c:v>
                </c:pt>
                <c:pt idx="3378">
                  <c:v>202.71</c:v>
                </c:pt>
                <c:pt idx="3379">
                  <c:v>202.77</c:v>
                </c:pt>
                <c:pt idx="3380">
                  <c:v>202.83</c:v>
                </c:pt>
                <c:pt idx="3381">
                  <c:v>202.89</c:v>
                </c:pt>
                <c:pt idx="3382">
                  <c:v>202.95</c:v>
                </c:pt>
                <c:pt idx="3383">
                  <c:v>203.01</c:v>
                </c:pt>
                <c:pt idx="3384">
                  <c:v>203.07</c:v>
                </c:pt>
                <c:pt idx="3385">
                  <c:v>203.13</c:v>
                </c:pt>
                <c:pt idx="3386">
                  <c:v>203.19</c:v>
                </c:pt>
                <c:pt idx="3387">
                  <c:v>203.25</c:v>
                </c:pt>
                <c:pt idx="3388">
                  <c:v>203.31</c:v>
                </c:pt>
                <c:pt idx="3389">
                  <c:v>203.37</c:v>
                </c:pt>
                <c:pt idx="3390">
                  <c:v>203.43</c:v>
                </c:pt>
                <c:pt idx="3391">
                  <c:v>203.49</c:v>
                </c:pt>
                <c:pt idx="3392">
                  <c:v>203.55</c:v>
                </c:pt>
                <c:pt idx="3393">
                  <c:v>203.61</c:v>
                </c:pt>
                <c:pt idx="3394">
                  <c:v>203.67</c:v>
                </c:pt>
                <c:pt idx="3395">
                  <c:v>203.73</c:v>
                </c:pt>
                <c:pt idx="3396">
                  <c:v>203.79</c:v>
                </c:pt>
                <c:pt idx="3397">
                  <c:v>203.85</c:v>
                </c:pt>
                <c:pt idx="3398">
                  <c:v>203.91</c:v>
                </c:pt>
                <c:pt idx="3399">
                  <c:v>203.97</c:v>
                </c:pt>
                <c:pt idx="3400">
                  <c:v>204.03</c:v>
                </c:pt>
                <c:pt idx="3401">
                  <c:v>204.09</c:v>
                </c:pt>
                <c:pt idx="3402">
                  <c:v>204.15</c:v>
                </c:pt>
                <c:pt idx="3403">
                  <c:v>204.21</c:v>
                </c:pt>
                <c:pt idx="3404">
                  <c:v>204.27</c:v>
                </c:pt>
                <c:pt idx="3405">
                  <c:v>204.33</c:v>
                </c:pt>
                <c:pt idx="3406">
                  <c:v>204.39</c:v>
                </c:pt>
                <c:pt idx="3407">
                  <c:v>204.45</c:v>
                </c:pt>
                <c:pt idx="3408">
                  <c:v>204.51</c:v>
                </c:pt>
                <c:pt idx="3409">
                  <c:v>204.57</c:v>
                </c:pt>
                <c:pt idx="3410">
                  <c:v>204.63</c:v>
                </c:pt>
                <c:pt idx="3411">
                  <c:v>204.69</c:v>
                </c:pt>
                <c:pt idx="3412">
                  <c:v>204.75</c:v>
                </c:pt>
                <c:pt idx="3413">
                  <c:v>204.81</c:v>
                </c:pt>
                <c:pt idx="3414">
                  <c:v>204.87</c:v>
                </c:pt>
                <c:pt idx="3415">
                  <c:v>204.93</c:v>
                </c:pt>
                <c:pt idx="3416">
                  <c:v>204.99</c:v>
                </c:pt>
                <c:pt idx="3417">
                  <c:v>205.05</c:v>
                </c:pt>
                <c:pt idx="3418">
                  <c:v>205.11</c:v>
                </c:pt>
                <c:pt idx="3419">
                  <c:v>205.17</c:v>
                </c:pt>
                <c:pt idx="3420">
                  <c:v>205.23</c:v>
                </c:pt>
                <c:pt idx="3421">
                  <c:v>205.29</c:v>
                </c:pt>
                <c:pt idx="3422">
                  <c:v>205.35</c:v>
                </c:pt>
                <c:pt idx="3423">
                  <c:v>205.41</c:v>
                </c:pt>
                <c:pt idx="3424">
                  <c:v>205.47</c:v>
                </c:pt>
                <c:pt idx="3425">
                  <c:v>205.53</c:v>
                </c:pt>
                <c:pt idx="3426">
                  <c:v>205.59</c:v>
                </c:pt>
                <c:pt idx="3427">
                  <c:v>205.65</c:v>
                </c:pt>
                <c:pt idx="3428">
                  <c:v>205.71</c:v>
                </c:pt>
                <c:pt idx="3429">
                  <c:v>205.77</c:v>
                </c:pt>
                <c:pt idx="3430">
                  <c:v>205.83</c:v>
                </c:pt>
                <c:pt idx="3431">
                  <c:v>205.89</c:v>
                </c:pt>
                <c:pt idx="3432">
                  <c:v>205.95</c:v>
                </c:pt>
                <c:pt idx="3433">
                  <c:v>206.01</c:v>
                </c:pt>
                <c:pt idx="3434">
                  <c:v>206.07</c:v>
                </c:pt>
                <c:pt idx="3435">
                  <c:v>206.13</c:v>
                </c:pt>
                <c:pt idx="3436">
                  <c:v>206.19</c:v>
                </c:pt>
                <c:pt idx="3437">
                  <c:v>206.25</c:v>
                </c:pt>
                <c:pt idx="3438">
                  <c:v>206.31</c:v>
                </c:pt>
                <c:pt idx="3439">
                  <c:v>206.37</c:v>
                </c:pt>
                <c:pt idx="3440">
                  <c:v>206.43</c:v>
                </c:pt>
                <c:pt idx="3441">
                  <c:v>206.49</c:v>
                </c:pt>
                <c:pt idx="3442">
                  <c:v>206.55</c:v>
                </c:pt>
                <c:pt idx="3443">
                  <c:v>206.61</c:v>
                </c:pt>
                <c:pt idx="3444">
                  <c:v>206.67</c:v>
                </c:pt>
                <c:pt idx="3445">
                  <c:v>206.73</c:v>
                </c:pt>
                <c:pt idx="3446">
                  <c:v>206.79</c:v>
                </c:pt>
                <c:pt idx="3447">
                  <c:v>206.85</c:v>
                </c:pt>
                <c:pt idx="3448">
                  <c:v>206.91</c:v>
                </c:pt>
                <c:pt idx="3449">
                  <c:v>206.97</c:v>
                </c:pt>
                <c:pt idx="3450">
                  <c:v>207.03</c:v>
                </c:pt>
                <c:pt idx="3451">
                  <c:v>207.09</c:v>
                </c:pt>
                <c:pt idx="3452">
                  <c:v>207.15</c:v>
                </c:pt>
                <c:pt idx="3453">
                  <c:v>207.21</c:v>
                </c:pt>
                <c:pt idx="3454">
                  <c:v>207.27</c:v>
                </c:pt>
                <c:pt idx="3455">
                  <c:v>207.33</c:v>
                </c:pt>
                <c:pt idx="3456">
                  <c:v>207.39</c:v>
                </c:pt>
                <c:pt idx="3457">
                  <c:v>207.45</c:v>
                </c:pt>
                <c:pt idx="3458">
                  <c:v>207.51</c:v>
                </c:pt>
                <c:pt idx="3459">
                  <c:v>207.57</c:v>
                </c:pt>
                <c:pt idx="3460">
                  <c:v>207.63</c:v>
                </c:pt>
                <c:pt idx="3461">
                  <c:v>207.69</c:v>
                </c:pt>
                <c:pt idx="3462">
                  <c:v>207.75</c:v>
                </c:pt>
                <c:pt idx="3463">
                  <c:v>207.81</c:v>
                </c:pt>
                <c:pt idx="3464">
                  <c:v>207.87</c:v>
                </c:pt>
                <c:pt idx="3465">
                  <c:v>207.93</c:v>
                </c:pt>
                <c:pt idx="3466">
                  <c:v>207.99</c:v>
                </c:pt>
                <c:pt idx="3467">
                  <c:v>208.05</c:v>
                </c:pt>
                <c:pt idx="3468">
                  <c:v>208.11</c:v>
                </c:pt>
                <c:pt idx="3469">
                  <c:v>208.17</c:v>
                </c:pt>
                <c:pt idx="3470">
                  <c:v>208.23</c:v>
                </c:pt>
                <c:pt idx="3471">
                  <c:v>208.29</c:v>
                </c:pt>
                <c:pt idx="3472">
                  <c:v>208.35</c:v>
                </c:pt>
                <c:pt idx="3473">
                  <c:v>208.41</c:v>
                </c:pt>
                <c:pt idx="3474">
                  <c:v>208.47</c:v>
                </c:pt>
                <c:pt idx="3475">
                  <c:v>208.53</c:v>
                </c:pt>
                <c:pt idx="3476">
                  <c:v>208.59</c:v>
                </c:pt>
                <c:pt idx="3477">
                  <c:v>208.65</c:v>
                </c:pt>
                <c:pt idx="3478">
                  <c:v>208.71</c:v>
                </c:pt>
                <c:pt idx="3479">
                  <c:v>208.77</c:v>
                </c:pt>
                <c:pt idx="3480">
                  <c:v>208.83</c:v>
                </c:pt>
                <c:pt idx="3481">
                  <c:v>208.89</c:v>
                </c:pt>
                <c:pt idx="3482">
                  <c:v>208.95</c:v>
                </c:pt>
                <c:pt idx="3483">
                  <c:v>209.01</c:v>
                </c:pt>
                <c:pt idx="3484">
                  <c:v>209.07</c:v>
                </c:pt>
                <c:pt idx="3485">
                  <c:v>209.13</c:v>
                </c:pt>
                <c:pt idx="3486">
                  <c:v>209.19</c:v>
                </c:pt>
                <c:pt idx="3487">
                  <c:v>209.25</c:v>
                </c:pt>
                <c:pt idx="3488">
                  <c:v>209.31</c:v>
                </c:pt>
                <c:pt idx="3489">
                  <c:v>209.37</c:v>
                </c:pt>
                <c:pt idx="3490">
                  <c:v>209.43</c:v>
                </c:pt>
                <c:pt idx="3491">
                  <c:v>209.49</c:v>
                </c:pt>
                <c:pt idx="3492">
                  <c:v>209.55</c:v>
                </c:pt>
                <c:pt idx="3493">
                  <c:v>209.61</c:v>
                </c:pt>
                <c:pt idx="3494">
                  <c:v>209.67</c:v>
                </c:pt>
                <c:pt idx="3495">
                  <c:v>209.73</c:v>
                </c:pt>
                <c:pt idx="3496">
                  <c:v>209.79</c:v>
                </c:pt>
                <c:pt idx="3497">
                  <c:v>209.85</c:v>
                </c:pt>
                <c:pt idx="3498">
                  <c:v>209.91</c:v>
                </c:pt>
                <c:pt idx="3499">
                  <c:v>209.97</c:v>
                </c:pt>
                <c:pt idx="3500">
                  <c:v>210.03</c:v>
                </c:pt>
                <c:pt idx="3501">
                  <c:v>210.09</c:v>
                </c:pt>
                <c:pt idx="3502">
                  <c:v>210.15</c:v>
                </c:pt>
                <c:pt idx="3503">
                  <c:v>210.21</c:v>
                </c:pt>
                <c:pt idx="3504">
                  <c:v>210.27</c:v>
                </c:pt>
                <c:pt idx="3505">
                  <c:v>210.33</c:v>
                </c:pt>
                <c:pt idx="3506">
                  <c:v>210.39</c:v>
                </c:pt>
                <c:pt idx="3507">
                  <c:v>210.45</c:v>
                </c:pt>
                <c:pt idx="3508">
                  <c:v>210.51</c:v>
                </c:pt>
                <c:pt idx="3509">
                  <c:v>210.57</c:v>
                </c:pt>
                <c:pt idx="3510">
                  <c:v>210.63</c:v>
                </c:pt>
                <c:pt idx="3511">
                  <c:v>210.69</c:v>
                </c:pt>
                <c:pt idx="3512">
                  <c:v>210.75</c:v>
                </c:pt>
                <c:pt idx="3513">
                  <c:v>210.81</c:v>
                </c:pt>
                <c:pt idx="3514">
                  <c:v>210.87</c:v>
                </c:pt>
                <c:pt idx="3515">
                  <c:v>210.93</c:v>
                </c:pt>
                <c:pt idx="3516">
                  <c:v>210.99</c:v>
                </c:pt>
                <c:pt idx="3517">
                  <c:v>211.05</c:v>
                </c:pt>
                <c:pt idx="3518">
                  <c:v>211.11</c:v>
                </c:pt>
                <c:pt idx="3519">
                  <c:v>211.17</c:v>
                </c:pt>
                <c:pt idx="3520">
                  <c:v>211.23</c:v>
                </c:pt>
                <c:pt idx="3521">
                  <c:v>211.29</c:v>
                </c:pt>
                <c:pt idx="3522">
                  <c:v>211.35</c:v>
                </c:pt>
                <c:pt idx="3523">
                  <c:v>211.41</c:v>
                </c:pt>
                <c:pt idx="3524">
                  <c:v>211.47</c:v>
                </c:pt>
                <c:pt idx="3525">
                  <c:v>211.53</c:v>
                </c:pt>
                <c:pt idx="3526">
                  <c:v>211.59</c:v>
                </c:pt>
                <c:pt idx="3527">
                  <c:v>211.65</c:v>
                </c:pt>
                <c:pt idx="3528">
                  <c:v>211.71</c:v>
                </c:pt>
                <c:pt idx="3529">
                  <c:v>211.77</c:v>
                </c:pt>
                <c:pt idx="3530">
                  <c:v>211.83</c:v>
                </c:pt>
                <c:pt idx="3531">
                  <c:v>211.89</c:v>
                </c:pt>
                <c:pt idx="3532">
                  <c:v>211.95</c:v>
                </c:pt>
                <c:pt idx="3533">
                  <c:v>212.01</c:v>
                </c:pt>
                <c:pt idx="3534">
                  <c:v>212.07</c:v>
                </c:pt>
                <c:pt idx="3535">
                  <c:v>212.13</c:v>
                </c:pt>
                <c:pt idx="3536">
                  <c:v>212.19</c:v>
                </c:pt>
                <c:pt idx="3537">
                  <c:v>212.25</c:v>
                </c:pt>
                <c:pt idx="3538">
                  <c:v>212.31</c:v>
                </c:pt>
                <c:pt idx="3539">
                  <c:v>212.37</c:v>
                </c:pt>
                <c:pt idx="3540">
                  <c:v>212.43</c:v>
                </c:pt>
                <c:pt idx="3541">
                  <c:v>212.49</c:v>
                </c:pt>
                <c:pt idx="3542">
                  <c:v>212.55</c:v>
                </c:pt>
                <c:pt idx="3543">
                  <c:v>212.61</c:v>
                </c:pt>
                <c:pt idx="3544">
                  <c:v>212.67</c:v>
                </c:pt>
                <c:pt idx="3545">
                  <c:v>212.73</c:v>
                </c:pt>
                <c:pt idx="3546">
                  <c:v>212.79</c:v>
                </c:pt>
                <c:pt idx="3547">
                  <c:v>212.85</c:v>
                </c:pt>
                <c:pt idx="3548">
                  <c:v>212.91</c:v>
                </c:pt>
                <c:pt idx="3549">
                  <c:v>212.97</c:v>
                </c:pt>
                <c:pt idx="3550">
                  <c:v>213.03</c:v>
                </c:pt>
                <c:pt idx="3551">
                  <c:v>213.09</c:v>
                </c:pt>
                <c:pt idx="3552">
                  <c:v>213.15</c:v>
                </c:pt>
                <c:pt idx="3553">
                  <c:v>213.21</c:v>
                </c:pt>
                <c:pt idx="3554">
                  <c:v>213.27</c:v>
                </c:pt>
                <c:pt idx="3555">
                  <c:v>213.33</c:v>
                </c:pt>
                <c:pt idx="3556">
                  <c:v>213.39</c:v>
                </c:pt>
                <c:pt idx="3557">
                  <c:v>213.45</c:v>
                </c:pt>
                <c:pt idx="3558">
                  <c:v>213.51</c:v>
                </c:pt>
                <c:pt idx="3559">
                  <c:v>213.57</c:v>
                </c:pt>
                <c:pt idx="3560">
                  <c:v>213.63</c:v>
                </c:pt>
                <c:pt idx="3561">
                  <c:v>213.69</c:v>
                </c:pt>
                <c:pt idx="3562">
                  <c:v>213.75</c:v>
                </c:pt>
                <c:pt idx="3563">
                  <c:v>213.81</c:v>
                </c:pt>
                <c:pt idx="3564">
                  <c:v>213.87</c:v>
                </c:pt>
                <c:pt idx="3565">
                  <c:v>213.93</c:v>
                </c:pt>
                <c:pt idx="3566">
                  <c:v>213.99</c:v>
                </c:pt>
                <c:pt idx="3567">
                  <c:v>214.05</c:v>
                </c:pt>
                <c:pt idx="3568">
                  <c:v>214.11</c:v>
                </c:pt>
                <c:pt idx="3569">
                  <c:v>214.17</c:v>
                </c:pt>
                <c:pt idx="3570">
                  <c:v>214.23</c:v>
                </c:pt>
                <c:pt idx="3571">
                  <c:v>214.29</c:v>
                </c:pt>
                <c:pt idx="3572">
                  <c:v>214.35</c:v>
                </c:pt>
                <c:pt idx="3573">
                  <c:v>214.41</c:v>
                </c:pt>
                <c:pt idx="3574">
                  <c:v>214.47</c:v>
                </c:pt>
                <c:pt idx="3575">
                  <c:v>214.53</c:v>
                </c:pt>
                <c:pt idx="3576">
                  <c:v>214.59</c:v>
                </c:pt>
                <c:pt idx="3577">
                  <c:v>214.65</c:v>
                </c:pt>
                <c:pt idx="3578">
                  <c:v>214.71</c:v>
                </c:pt>
                <c:pt idx="3579">
                  <c:v>214.77</c:v>
                </c:pt>
                <c:pt idx="3580">
                  <c:v>214.83</c:v>
                </c:pt>
                <c:pt idx="3581">
                  <c:v>214.89</c:v>
                </c:pt>
                <c:pt idx="3582">
                  <c:v>214.95</c:v>
                </c:pt>
                <c:pt idx="3583">
                  <c:v>215.01</c:v>
                </c:pt>
                <c:pt idx="3584">
                  <c:v>215.07</c:v>
                </c:pt>
                <c:pt idx="3585">
                  <c:v>215.13</c:v>
                </c:pt>
                <c:pt idx="3586">
                  <c:v>215.19</c:v>
                </c:pt>
                <c:pt idx="3587">
                  <c:v>215.25</c:v>
                </c:pt>
                <c:pt idx="3588">
                  <c:v>215.31</c:v>
                </c:pt>
                <c:pt idx="3589">
                  <c:v>215.37</c:v>
                </c:pt>
                <c:pt idx="3590">
                  <c:v>215.43</c:v>
                </c:pt>
                <c:pt idx="3591">
                  <c:v>215.49</c:v>
                </c:pt>
                <c:pt idx="3592">
                  <c:v>215.55</c:v>
                </c:pt>
                <c:pt idx="3593">
                  <c:v>215.61</c:v>
                </c:pt>
                <c:pt idx="3594">
                  <c:v>215.67</c:v>
                </c:pt>
                <c:pt idx="3595">
                  <c:v>215.73</c:v>
                </c:pt>
                <c:pt idx="3596">
                  <c:v>215.79</c:v>
                </c:pt>
                <c:pt idx="3597">
                  <c:v>215.85</c:v>
                </c:pt>
                <c:pt idx="3598">
                  <c:v>215.91</c:v>
                </c:pt>
                <c:pt idx="3599">
                  <c:v>215.97</c:v>
                </c:pt>
                <c:pt idx="3600">
                  <c:v>216.03</c:v>
                </c:pt>
                <c:pt idx="3601">
                  <c:v>216.09</c:v>
                </c:pt>
                <c:pt idx="3602">
                  <c:v>216.15</c:v>
                </c:pt>
                <c:pt idx="3603">
                  <c:v>216.21</c:v>
                </c:pt>
                <c:pt idx="3604">
                  <c:v>216.27</c:v>
                </c:pt>
                <c:pt idx="3605">
                  <c:v>216.33</c:v>
                </c:pt>
                <c:pt idx="3606">
                  <c:v>216.39</c:v>
                </c:pt>
                <c:pt idx="3607">
                  <c:v>216.45</c:v>
                </c:pt>
                <c:pt idx="3608">
                  <c:v>216.51</c:v>
                </c:pt>
                <c:pt idx="3609">
                  <c:v>216.57</c:v>
                </c:pt>
                <c:pt idx="3610">
                  <c:v>216.63</c:v>
                </c:pt>
                <c:pt idx="3611">
                  <c:v>216.69</c:v>
                </c:pt>
                <c:pt idx="3612">
                  <c:v>216.75</c:v>
                </c:pt>
                <c:pt idx="3613">
                  <c:v>216.81</c:v>
                </c:pt>
                <c:pt idx="3614">
                  <c:v>216.87</c:v>
                </c:pt>
                <c:pt idx="3615">
                  <c:v>216.93</c:v>
                </c:pt>
                <c:pt idx="3616">
                  <c:v>216.99</c:v>
                </c:pt>
                <c:pt idx="3617">
                  <c:v>217.05</c:v>
                </c:pt>
                <c:pt idx="3618">
                  <c:v>217.11</c:v>
                </c:pt>
                <c:pt idx="3619">
                  <c:v>217.17</c:v>
                </c:pt>
                <c:pt idx="3620">
                  <c:v>217.23</c:v>
                </c:pt>
                <c:pt idx="3621">
                  <c:v>217.29</c:v>
                </c:pt>
                <c:pt idx="3622">
                  <c:v>217.35</c:v>
                </c:pt>
                <c:pt idx="3623">
                  <c:v>217.41</c:v>
                </c:pt>
                <c:pt idx="3624">
                  <c:v>217.47</c:v>
                </c:pt>
                <c:pt idx="3625">
                  <c:v>217.53</c:v>
                </c:pt>
                <c:pt idx="3626">
                  <c:v>217.59</c:v>
                </c:pt>
                <c:pt idx="3627">
                  <c:v>217.65</c:v>
                </c:pt>
                <c:pt idx="3628">
                  <c:v>217.71</c:v>
                </c:pt>
                <c:pt idx="3629">
                  <c:v>217.77</c:v>
                </c:pt>
                <c:pt idx="3630">
                  <c:v>217.83</c:v>
                </c:pt>
                <c:pt idx="3631">
                  <c:v>217.89</c:v>
                </c:pt>
                <c:pt idx="3632">
                  <c:v>217.95</c:v>
                </c:pt>
                <c:pt idx="3633">
                  <c:v>218.01</c:v>
                </c:pt>
                <c:pt idx="3634">
                  <c:v>218.07</c:v>
                </c:pt>
                <c:pt idx="3635">
                  <c:v>218.13</c:v>
                </c:pt>
                <c:pt idx="3636">
                  <c:v>218.19</c:v>
                </c:pt>
                <c:pt idx="3637">
                  <c:v>218.25</c:v>
                </c:pt>
                <c:pt idx="3638">
                  <c:v>218.31</c:v>
                </c:pt>
                <c:pt idx="3639">
                  <c:v>218.37</c:v>
                </c:pt>
                <c:pt idx="3640">
                  <c:v>218.43</c:v>
                </c:pt>
                <c:pt idx="3641">
                  <c:v>218.49</c:v>
                </c:pt>
                <c:pt idx="3642">
                  <c:v>218.55</c:v>
                </c:pt>
                <c:pt idx="3643">
                  <c:v>218.61</c:v>
                </c:pt>
                <c:pt idx="3644">
                  <c:v>218.67</c:v>
                </c:pt>
                <c:pt idx="3645">
                  <c:v>218.73</c:v>
                </c:pt>
                <c:pt idx="3646">
                  <c:v>218.79</c:v>
                </c:pt>
                <c:pt idx="3647">
                  <c:v>218.85</c:v>
                </c:pt>
                <c:pt idx="3648">
                  <c:v>218.91</c:v>
                </c:pt>
                <c:pt idx="3649">
                  <c:v>218.97</c:v>
                </c:pt>
                <c:pt idx="3650">
                  <c:v>219.03</c:v>
                </c:pt>
                <c:pt idx="3651">
                  <c:v>219.09</c:v>
                </c:pt>
                <c:pt idx="3652">
                  <c:v>219.15</c:v>
                </c:pt>
                <c:pt idx="3653">
                  <c:v>219.21</c:v>
                </c:pt>
                <c:pt idx="3654">
                  <c:v>219.27</c:v>
                </c:pt>
                <c:pt idx="3655">
                  <c:v>219.33</c:v>
                </c:pt>
                <c:pt idx="3656">
                  <c:v>219.39</c:v>
                </c:pt>
                <c:pt idx="3657">
                  <c:v>219.45</c:v>
                </c:pt>
                <c:pt idx="3658">
                  <c:v>219.51</c:v>
                </c:pt>
                <c:pt idx="3659">
                  <c:v>219.57</c:v>
                </c:pt>
                <c:pt idx="3660">
                  <c:v>219.63</c:v>
                </c:pt>
                <c:pt idx="3661">
                  <c:v>219.69</c:v>
                </c:pt>
                <c:pt idx="3662">
                  <c:v>219.75</c:v>
                </c:pt>
                <c:pt idx="3663">
                  <c:v>219.81</c:v>
                </c:pt>
                <c:pt idx="3664">
                  <c:v>219.87</c:v>
                </c:pt>
                <c:pt idx="3665">
                  <c:v>219.93</c:v>
                </c:pt>
                <c:pt idx="3666">
                  <c:v>219.99</c:v>
                </c:pt>
                <c:pt idx="3667">
                  <c:v>220.05</c:v>
                </c:pt>
                <c:pt idx="3668">
                  <c:v>220.11</c:v>
                </c:pt>
                <c:pt idx="3669">
                  <c:v>220.17</c:v>
                </c:pt>
                <c:pt idx="3670">
                  <c:v>220.23</c:v>
                </c:pt>
                <c:pt idx="3671">
                  <c:v>220.29</c:v>
                </c:pt>
                <c:pt idx="3672">
                  <c:v>220.35</c:v>
                </c:pt>
                <c:pt idx="3673">
                  <c:v>220.41</c:v>
                </c:pt>
                <c:pt idx="3674">
                  <c:v>220.47</c:v>
                </c:pt>
                <c:pt idx="3675">
                  <c:v>220.53</c:v>
                </c:pt>
                <c:pt idx="3676">
                  <c:v>220.59</c:v>
                </c:pt>
                <c:pt idx="3677">
                  <c:v>220.65</c:v>
                </c:pt>
                <c:pt idx="3678">
                  <c:v>220.71</c:v>
                </c:pt>
                <c:pt idx="3679">
                  <c:v>220.77</c:v>
                </c:pt>
                <c:pt idx="3680">
                  <c:v>220.83</c:v>
                </c:pt>
                <c:pt idx="3681">
                  <c:v>220.89</c:v>
                </c:pt>
                <c:pt idx="3682">
                  <c:v>220.95</c:v>
                </c:pt>
                <c:pt idx="3683">
                  <c:v>221.01</c:v>
                </c:pt>
                <c:pt idx="3684">
                  <c:v>221.07</c:v>
                </c:pt>
                <c:pt idx="3685">
                  <c:v>221.13</c:v>
                </c:pt>
                <c:pt idx="3686">
                  <c:v>221.19</c:v>
                </c:pt>
                <c:pt idx="3687">
                  <c:v>221.25</c:v>
                </c:pt>
                <c:pt idx="3688">
                  <c:v>221.31</c:v>
                </c:pt>
                <c:pt idx="3689">
                  <c:v>221.37</c:v>
                </c:pt>
                <c:pt idx="3690">
                  <c:v>221.43</c:v>
                </c:pt>
                <c:pt idx="3691">
                  <c:v>221.49</c:v>
                </c:pt>
                <c:pt idx="3692">
                  <c:v>221.55</c:v>
                </c:pt>
                <c:pt idx="3693">
                  <c:v>221.61</c:v>
                </c:pt>
                <c:pt idx="3694">
                  <c:v>221.67</c:v>
                </c:pt>
                <c:pt idx="3695">
                  <c:v>221.73</c:v>
                </c:pt>
                <c:pt idx="3696">
                  <c:v>221.79</c:v>
                </c:pt>
                <c:pt idx="3697">
                  <c:v>221.85</c:v>
                </c:pt>
                <c:pt idx="3698">
                  <c:v>221.91</c:v>
                </c:pt>
                <c:pt idx="3699">
                  <c:v>221.97</c:v>
                </c:pt>
                <c:pt idx="3700">
                  <c:v>222.03</c:v>
                </c:pt>
                <c:pt idx="3701">
                  <c:v>222.09</c:v>
                </c:pt>
                <c:pt idx="3702">
                  <c:v>222.15</c:v>
                </c:pt>
                <c:pt idx="3703">
                  <c:v>222.21</c:v>
                </c:pt>
                <c:pt idx="3704">
                  <c:v>222.27</c:v>
                </c:pt>
                <c:pt idx="3705">
                  <c:v>222.33</c:v>
                </c:pt>
                <c:pt idx="3706">
                  <c:v>222.39</c:v>
                </c:pt>
                <c:pt idx="3707">
                  <c:v>222.45</c:v>
                </c:pt>
                <c:pt idx="3708">
                  <c:v>222.51</c:v>
                </c:pt>
                <c:pt idx="3709">
                  <c:v>222.57</c:v>
                </c:pt>
                <c:pt idx="3710">
                  <c:v>222.63</c:v>
                </c:pt>
                <c:pt idx="3711">
                  <c:v>222.69</c:v>
                </c:pt>
                <c:pt idx="3712">
                  <c:v>222.75</c:v>
                </c:pt>
                <c:pt idx="3713">
                  <c:v>222.81</c:v>
                </c:pt>
                <c:pt idx="3714">
                  <c:v>222.87</c:v>
                </c:pt>
                <c:pt idx="3715">
                  <c:v>222.93</c:v>
                </c:pt>
                <c:pt idx="3716">
                  <c:v>222.99</c:v>
                </c:pt>
                <c:pt idx="3717">
                  <c:v>223.05</c:v>
                </c:pt>
                <c:pt idx="3718">
                  <c:v>223.11</c:v>
                </c:pt>
                <c:pt idx="3719">
                  <c:v>223.17</c:v>
                </c:pt>
                <c:pt idx="3720">
                  <c:v>223.23</c:v>
                </c:pt>
                <c:pt idx="3721">
                  <c:v>223.29</c:v>
                </c:pt>
                <c:pt idx="3722">
                  <c:v>223.35</c:v>
                </c:pt>
                <c:pt idx="3723">
                  <c:v>223.41</c:v>
                </c:pt>
                <c:pt idx="3724">
                  <c:v>223.47</c:v>
                </c:pt>
                <c:pt idx="3725">
                  <c:v>223.53</c:v>
                </c:pt>
                <c:pt idx="3726">
                  <c:v>223.59</c:v>
                </c:pt>
                <c:pt idx="3727">
                  <c:v>223.65</c:v>
                </c:pt>
                <c:pt idx="3728">
                  <c:v>223.71</c:v>
                </c:pt>
                <c:pt idx="3729">
                  <c:v>223.77</c:v>
                </c:pt>
                <c:pt idx="3730">
                  <c:v>223.83</c:v>
                </c:pt>
                <c:pt idx="3731">
                  <c:v>223.89</c:v>
                </c:pt>
                <c:pt idx="3732">
                  <c:v>223.95</c:v>
                </c:pt>
                <c:pt idx="3733">
                  <c:v>224.01</c:v>
                </c:pt>
                <c:pt idx="3734">
                  <c:v>224.07</c:v>
                </c:pt>
                <c:pt idx="3735">
                  <c:v>224.13</c:v>
                </c:pt>
                <c:pt idx="3736">
                  <c:v>224.19</c:v>
                </c:pt>
                <c:pt idx="3737">
                  <c:v>224.25</c:v>
                </c:pt>
                <c:pt idx="3738">
                  <c:v>224.31</c:v>
                </c:pt>
                <c:pt idx="3739">
                  <c:v>224.37</c:v>
                </c:pt>
                <c:pt idx="3740">
                  <c:v>224.43</c:v>
                </c:pt>
                <c:pt idx="3741">
                  <c:v>224.49</c:v>
                </c:pt>
                <c:pt idx="3742">
                  <c:v>224.55</c:v>
                </c:pt>
                <c:pt idx="3743">
                  <c:v>224.61</c:v>
                </c:pt>
                <c:pt idx="3744">
                  <c:v>224.67</c:v>
                </c:pt>
                <c:pt idx="3745">
                  <c:v>224.73</c:v>
                </c:pt>
                <c:pt idx="3746">
                  <c:v>224.79</c:v>
                </c:pt>
                <c:pt idx="3747">
                  <c:v>224.85</c:v>
                </c:pt>
                <c:pt idx="3748">
                  <c:v>224.91</c:v>
                </c:pt>
                <c:pt idx="3749">
                  <c:v>224.97</c:v>
                </c:pt>
                <c:pt idx="3750">
                  <c:v>225.03</c:v>
                </c:pt>
                <c:pt idx="3751">
                  <c:v>225.09</c:v>
                </c:pt>
                <c:pt idx="3752">
                  <c:v>225.15</c:v>
                </c:pt>
                <c:pt idx="3753">
                  <c:v>225.21</c:v>
                </c:pt>
                <c:pt idx="3754">
                  <c:v>225.27</c:v>
                </c:pt>
                <c:pt idx="3755">
                  <c:v>225.33</c:v>
                </c:pt>
                <c:pt idx="3756">
                  <c:v>225.39</c:v>
                </c:pt>
                <c:pt idx="3757">
                  <c:v>225.45</c:v>
                </c:pt>
                <c:pt idx="3758">
                  <c:v>225.51</c:v>
                </c:pt>
                <c:pt idx="3759">
                  <c:v>225.57</c:v>
                </c:pt>
                <c:pt idx="3760">
                  <c:v>225.63</c:v>
                </c:pt>
                <c:pt idx="3761">
                  <c:v>225.69</c:v>
                </c:pt>
                <c:pt idx="3762">
                  <c:v>225.75</c:v>
                </c:pt>
                <c:pt idx="3763">
                  <c:v>225.81</c:v>
                </c:pt>
                <c:pt idx="3764">
                  <c:v>225.87</c:v>
                </c:pt>
                <c:pt idx="3765">
                  <c:v>225.93</c:v>
                </c:pt>
                <c:pt idx="3766">
                  <c:v>225.99</c:v>
                </c:pt>
                <c:pt idx="3767">
                  <c:v>226.05</c:v>
                </c:pt>
                <c:pt idx="3768">
                  <c:v>226.11</c:v>
                </c:pt>
                <c:pt idx="3769">
                  <c:v>226.17</c:v>
                </c:pt>
                <c:pt idx="3770">
                  <c:v>226.23</c:v>
                </c:pt>
                <c:pt idx="3771">
                  <c:v>226.29</c:v>
                </c:pt>
                <c:pt idx="3772">
                  <c:v>226.35</c:v>
                </c:pt>
                <c:pt idx="3773">
                  <c:v>226.41</c:v>
                </c:pt>
                <c:pt idx="3774">
                  <c:v>226.47</c:v>
                </c:pt>
                <c:pt idx="3775">
                  <c:v>226.53</c:v>
                </c:pt>
                <c:pt idx="3776">
                  <c:v>226.59</c:v>
                </c:pt>
                <c:pt idx="3777">
                  <c:v>226.65</c:v>
                </c:pt>
                <c:pt idx="3778">
                  <c:v>226.71</c:v>
                </c:pt>
                <c:pt idx="3779">
                  <c:v>226.77</c:v>
                </c:pt>
                <c:pt idx="3780">
                  <c:v>226.83</c:v>
                </c:pt>
                <c:pt idx="3781">
                  <c:v>226.89</c:v>
                </c:pt>
                <c:pt idx="3782">
                  <c:v>226.95</c:v>
                </c:pt>
                <c:pt idx="3783">
                  <c:v>227.01</c:v>
                </c:pt>
                <c:pt idx="3784">
                  <c:v>227.07</c:v>
                </c:pt>
                <c:pt idx="3785">
                  <c:v>227.13</c:v>
                </c:pt>
                <c:pt idx="3786">
                  <c:v>227.19</c:v>
                </c:pt>
                <c:pt idx="3787">
                  <c:v>227.25</c:v>
                </c:pt>
                <c:pt idx="3788">
                  <c:v>227.31</c:v>
                </c:pt>
                <c:pt idx="3789">
                  <c:v>227.37</c:v>
                </c:pt>
                <c:pt idx="3790">
                  <c:v>227.43</c:v>
                </c:pt>
                <c:pt idx="3791">
                  <c:v>227.49</c:v>
                </c:pt>
                <c:pt idx="3792">
                  <c:v>227.55</c:v>
                </c:pt>
                <c:pt idx="3793">
                  <c:v>227.61</c:v>
                </c:pt>
                <c:pt idx="3794">
                  <c:v>227.67</c:v>
                </c:pt>
                <c:pt idx="3795">
                  <c:v>227.73</c:v>
                </c:pt>
                <c:pt idx="3796">
                  <c:v>227.79</c:v>
                </c:pt>
                <c:pt idx="3797">
                  <c:v>227.85</c:v>
                </c:pt>
                <c:pt idx="3798">
                  <c:v>227.91</c:v>
                </c:pt>
                <c:pt idx="3799">
                  <c:v>227.97</c:v>
                </c:pt>
                <c:pt idx="3800">
                  <c:v>228.03</c:v>
                </c:pt>
                <c:pt idx="3801">
                  <c:v>228.09</c:v>
                </c:pt>
                <c:pt idx="3802">
                  <c:v>228.15</c:v>
                </c:pt>
                <c:pt idx="3803">
                  <c:v>228.21</c:v>
                </c:pt>
                <c:pt idx="3804">
                  <c:v>228.27</c:v>
                </c:pt>
                <c:pt idx="3805">
                  <c:v>228.33</c:v>
                </c:pt>
                <c:pt idx="3806">
                  <c:v>228.39</c:v>
                </c:pt>
                <c:pt idx="3807">
                  <c:v>228.45</c:v>
                </c:pt>
                <c:pt idx="3808">
                  <c:v>228.51</c:v>
                </c:pt>
                <c:pt idx="3809">
                  <c:v>228.57</c:v>
                </c:pt>
                <c:pt idx="3810">
                  <c:v>228.63</c:v>
                </c:pt>
                <c:pt idx="3811">
                  <c:v>228.69</c:v>
                </c:pt>
                <c:pt idx="3812">
                  <c:v>228.75</c:v>
                </c:pt>
                <c:pt idx="3813">
                  <c:v>228.81</c:v>
                </c:pt>
                <c:pt idx="3814">
                  <c:v>228.87</c:v>
                </c:pt>
                <c:pt idx="3815">
                  <c:v>228.93</c:v>
                </c:pt>
                <c:pt idx="3816">
                  <c:v>228.99</c:v>
                </c:pt>
                <c:pt idx="3817">
                  <c:v>229.05</c:v>
                </c:pt>
                <c:pt idx="3818">
                  <c:v>229.11</c:v>
                </c:pt>
                <c:pt idx="3819">
                  <c:v>229.17</c:v>
                </c:pt>
                <c:pt idx="3820">
                  <c:v>229.23</c:v>
                </c:pt>
                <c:pt idx="3821">
                  <c:v>229.29</c:v>
                </c:pt>
                <c:pt idx="3822">
                  <c:v>229.35</c:v>
                </c:pt>
                <c:pt idx="3823">
                  <c:v>229.41</c:v>
                </c:pt>
                <c:pt idx="3824">
                  <c:v>229.47</c:v>
                </c:pt>
                <c:pt idx="3825">
                  <c:v>229.53</c:v>
                </c:pt>
                <c:pt idx="3826">
                  <c:v>229.59</c:v>
                </c:pt>
                <c:pt idx="3827">
                  <c:v>229.65</c:v>
                </c:pt>
                <c:pt idx="3828">
                  <c:v>229.71</c:v>
                </c:pt>
                <c:pt idx="3829">
                  <c:v>229.77</c:v>
                </c:pt>
                <c:pt idx="3830">
                  <c:v>229.83</c:v>
                </c:pt>
                <c:pt idx="3831">
                  <c:v>229.89</c:v>
                </c:pt>
                <c:pt idx="3832">
                  <c:v>229.95</c:v>
                </c:pt>
                <c:pt idx="3833">
                  <c:v>230.01</c:v>
                </c:pt>
                <c:pt idx="3834">
                  <c:v>230.07</c:v>
                </c:pt>
                <c:pt idx="3835">
                  <c:v>230.13</c:v>
                </c:pt>
                <c:pt idx="3836">
                  <c:v>230.19</c:v>
                </c:pt>
                <c:pt idx="3837">
                  <c:v>230.25</c:v>
                </c:pt>
                <c:pt idx="3838">
                  <c:v>230.31</c:v>
                </c:pt>
                <c:pt idx="3839">
                  <c:v>230.37</c:v>
                </c:pt>
                <c:pt idx="3840">
                  <c:v>230.43</c:v>
                </c:pt>
                <c:pt idx="3841">
                  <c:v>230.49</c:v>
                </c:pt>
                <c:pt idx="3842">
                  <c:v>230.55</c:v>
                </c:pt>
                <c:pt idx="3843">
                  <c:v>230.61</c:v>
                </c:pt>
                <c:pt idx="3844">
                  <c:v>230.67</c:v>
                </c:pt>
                <c:pt idx="3845">
                  <c:v>230.73</c:v>
                </c:pt>
                <c:pt idx="3846">
                  <c:v>230.79</c:v>
                </c:pt>
                <c:pt idx="3847">
                  <c:v>230.85</c:v>
                </c:pt>
                <c:pt idx="3848">
                  <c:v>230.91</c:v>
                </c:pt>
                <c:pt idx="3849">
                  <c:v>230.97</c:v>
                </c:pt>
                <c:pt idx="3850">
                  <c:v>231.03</c:v>
                </c:pt>
                <c:pt idx="3851">
                  <c:v>231.09</c:v>
                </c:pt>
                <c:pt idx="3852">
                  <c:v>231.15</c:v>
                </c:pt>
                <c:pt idx="3853">
                  <c:v>231.21</c:v>
                </c:pt>
                <c:pt idx="3854">
                  <c:v>231.27</c:v>
                </c:pt>
                <c:pt idx="3855">
                  <c:v>231.33</c:v>
                </c:pt>
                <c:pt idx="3856">
                  <c:v>231.39</c:v>
                </c:pt>
                <c:pt idx="3857">
                  <c:v>231.45</c:v>
                </c:pt>
                <c:pt idx="3858">
                  <c:v>231.51</c:v>
                </c:pt>
                <c:pt idx="3859">
                  <c:v>231.57</c:v>
                </c:pt>
                <c:pt idx="3860">
                  <c:v>231.63</c:v>
                </c:pt>
                <c:pt idx="3861">
                  <c:v>231.69</c:v>
                </c:pt>
                <c:pt idx="3862">
                  <c:v>231.75</c:v>
                </c:pt>
                <c:pt idx="3863">
                  <c:v>231.81</c:v>
                </c:pt>
                <c:pt idx="3864">
                  <c:v>231.87</c:v>
                </c:pt>
                <c:pt idx="3865">
                  <c:v>231.93</c:v>
                </c:pt>
                <c:pt idx="3866">
                  <c:v>231.99</c:v>
                </c:pt>
                <c:pt idx="3867">
                  <c:v>232.05</c:v>
                </c:pt>
                <c:pt idx="3868">
                  <c:v>232.11</c:v>
                </c:pt>
                <c:pt idx="3869">
                  <c:v>232.17</c:v>
                </c:pt>
                <c:pt idx="3870">
                  <c:v>232.23</c:v>
                </c:pt>
                <c:pt idx="3871">
                  <c:v>232.29</c:v>
                </c:pt>
                <c:pt idx="3872">
                  <c:v>232.35</c:v>
                </c:pt>
                <c:pt idx="3873">
                  <c:v>232.41</c:v>
                </c:pt>
                <c:pt idx="3874">
                  <c:v>232.47</c:v>
                </c:pt>
                <c:pt idx="3875">
                  <c:v>232.53</c:v>
                </c:pt>
                <c:pt idx="3876">
                  <c:v>232.59</c:v>
                </c:pt>
                <c:pt idx="3877">
                  <c:v>232.65</c:v>
                </c:pt>
                <c:pt idx="3878">
                  <c:v>232.71</c:v>
                </c:pt>
                <c:pt idx="3879">
                  <c:v>232.77</c:v>
                </c:pt>
                <c:pt idx="3880">
                  <c:v>232.83</c:v>
                </c:pt>
                <c:pt idx="3881">
                  <c:v>232.89</c:v>
                </c:pt>
                <c:pt idx="3882">
                  <c:v>232.95</c:v>
                </c:pt>
                <c:pt idx="3883">
                  <c:v>233.01</c:v>
                </c:pt>
                <c:pt idx="3884">
                  <c:v>233.07</c:v>
                </c:pt>
                <c:pt idx="3885">
                  <c:v>233.13</c:v>
                </c:pt>
                <c:pt idx="3886">
                  <c:v>233.19</c:v>
                </c:pt>
                <c:pt idx="3887">
                  <c:v>233.25</c:v>
                </c:pt>
                <c:pt idx="3888">
                  <c:v>233.31</c:v>
                </c:pt>
                <c:pt idx="3889">
                  <c:v>233.37</c:v>
                </c:pt>
                <c:pt idx="3890">
                  <c:v>233.43</c:v>
                </c:pt>
                <c:pt idx="3891">
                  <c:v>233.49</c:v>
                </c:pt>
                <c:pt idx="3892">
                  <c:v>233.55</c:v>
                </c:pt>
                <c:pt idx="3893">
                  <c:v>233.61</c:v>
                </c:pt>
                <c:pt idx="3894">
                  <c:v>233.67</c:v>
                </c:pt>
                <c:pt idx="3895">
                  <c:v>233.73</c:v>
                </c:pt>
                <c:pt idx="3896">
                  <c:v>233.79</c:v>
                </c:pt>
                <c:pt idx="3897">
                  <c:v>233.85</c:v>
                </c:pt>
                <c:pt idx="3898">
                  <c:v>233.91</c:v>
                </c:pt>
                <c:pt idx="3899">
                  <c:v>233.97</c:v>
                </c:pt>
                <c:pt idx="3900">
                  <c:v>234.03</c:v>
                </c:pt>
                <c:pt idx="3901">
                  <c:v>234.09</c:v>
                </c:pt>
                <c:pt idx="3902">
                  <c:v>234.15</c:v>
                </c:pt>
                <c:pt idx="3903">
                  <c:v>234.21</c:v>
                </c:pt>
                <c:pt idx="3904">
                  <c:v>234.27</c:v>
                </c:pt>
                <c:pt idx="3905">
                  <c:v>234.33</c:v>
                </c:pt>
                <c:pt idx="3906">
                  <c:v>234.39</c:v>
                </c:pt>
                <c:pt idx="3907">
                  <c:v>234.45</c:v>
                </c:pt>
                <c:pt idx="3908">
                  <c:v>234.51</c:v>
                </c:pt>
                <c:pt idx="3909">
                  <c:v>234.57</c:v>
                </c:pt>
                <c:pt idx="3910">
                  <c:v>234.63</c:v>
                </c:pt>
                <c:pt idx="3911">
                  <c:v>234.69</c:v>
                </c:pt>
                <c:pt idx="3912">
                  <c:v>234.75</c:v>
                </c:pt>
                <c:pt idx="3913">
                  <c:v>234.81</c:v>
                </c:pt>
                <c:pt idx="3914">
                  <c:v>234.87</c:v>
                </c:pt>
                <c:pt idx="3915">
                  <c:v>234.93</c:v>
                </c:pt>
                <c:pt idx="3916">
                  <c:v>234.99</c:v>
                </c:pt>
                <c:pt idx="3917">
                  <c:v>235.05</c:v>
                </c:pt>
                <c:pt idx="3918">
                  <c:v>235.11</c:v>
                </c:pt>
                <c:pt idx="3919">
                  <c:v>235.17</c:v>
                </c:pt>
                <c:pt idx="3920">
                  <c:v>235.23</c:v>
                </c:pt>
                <c:pt idx="3921">
                  <c:v>235.29</c:v>
                </c:pt>
                <c:pt idx="3922">
                  <c:v>235.35</c:v>
                </c:pt>
                <c:pt idx="3923">
                  <c:v>235.41</c:v>
                </c:pt>
                <c:pt idx="3924">
                  <c:v>235.47</c:v>
                </c:pt>
                <c:pt idx="3925">
                  <c:v>235.53</c:v>
                </c:pt>
                <c:pt idx="3926">
                  <c:v>235.59</c:v>
                </c:pt>
                <c:pt idx="3927">
                  <c:v>235.65</c:v>
                </c:pt>
                <c:pt idx="3928">
                  <c:v>235.71</c:v>
                </c:pt>
                <c:pt idx="3929">
                  <c:v>235.77</c:v>
                </c:pt>
                <c:pt idx="3930">
                  <c:v>235.83</c:v>
                </c:pt>
                <c:pt idx="3931">
                  <c:v>235.89</c:v>
                </c:pt>
                <c:pt idx="3932">
                  <c:v>235.95</c:v>
                </c:pt>
                <c:pt idx="3933">
                  <c:v>236.01</c:v>
                </c:pt>
                <c:pt idx="3934">
                  <c:v>236.07</c:v>
                </c:pt>
                <c:pt idx="3935">
                  <c:v>236.13</c:v>
                </c:pt>
                <c:pt idx="3936">
                  <c:v>236.19</c:v>
                </c:pt>
                <c:pt idx="3937">
                  <c:v>236.25</c:v>
                </c:pt>
                <c:pt idx="3938">
                  <c:v>236.31</c:v>
                </c:pt>
                <c:pt idx="3939">
                  <c:v>236.37</c:v>
                </c:pt>
                <c:pt idx="3940">
                  <c:v>236.43</c:v>
                </c:pt>
                <c:pt idx="3941">
                  <c:v>236.49</c:v>
                </c:pt>
                <c:pt idx="3942">
                  <c:v>236.55</c:v>
                </c:pt>
                <c:pt idx="3943">
                  <c:v>236.61</c:v>
                </c:pt>
                <c:pt idx="3944">
                  <c:v>236.67</c:v>
                </c:pt>
                <c:pt idx="3945">
                  <c:v>236.73</c:v>
                </c:pt>
                <c:pt idx="3946">
                  <c:v>236.79</c:v>
                </c:pt>
                <c:pt idx="3947">
                  <c:v>236.85</c:v>
                </c:pt>
                <c:pt idx="3948">
                  <c:v>236.91</c:v>
                </c:pt>
                <c:pt idx="3949">
                  <c:v>236.97</c:v>
                </c:pt>
                <c:pt idx="3950">
                  <c:v>237.03</c:v>
                </c:pt>
                <c:pt idx="3951">
                  <c:v>237.09</c:v>
                </c:pt>
                <c:pt idx="3952">
                  <c:v>237.15</c:v>
                </c:pt>
                <c:pt idx="3953">
                  <c:v>237.21</c:v>
                </c:pt>
                <c:pt idx="3954">
                  <c:v>237.27</c:v>
                </c:pt>
                <c:pt idx="3955">
                  <c:v>237.33</c:v>
                </c:pt>
                <c:pt idx="3956">
                  <c:v>237.39</c:v>
                </c:pt>
                <c:pt idx="3957">
                  <c:v>237.45</c:v>
                </c:pt>
                <c:pt idx="3958">
                  <c:v>237.51</c:v>
                </c:pt>
                <c:pt idx="3959">
                  <c:v>237.57</c:v>
                </c:pt>
                <c:pt idx="3960">
                  <c:v>237.63</c:v>
                </c:pt>
                <c:pt idx="3961">
                  <c:v>237.69</c:v>
                </c:pt>
                <c:pt idx="3962">
                  <c:v>237.75</c:v>
                </c:pt>
                <c:pt idx="3963">
                  <c:v>237.81</c:v>
                </c:pt>
                <c:pt idx="3964">
                  <c:v>237.87</c:v>
                </c:pt>
                <c:pt idx="3965">
                  <c:v>237.93</c:v>
                </c:pt>
                <c:pt idx="3966">
                  <c:v>237.99</c:v>
                </c:pt>
                <c:pt idx="3967">
                  <c:v>238.05</c:v>
                </c:pt>
                <c:pt idx="3968">
                  <c:v>238.11</c:v>
                </c:pt>
                <c:pt idx="3969">
                  <c:v>238.17</c:v>
                </c:pt>
                <c:pt idx="3970">
                  <c:v>238.23</c:v>
                </c:pt>
                <c:pt idx="3971">
                  <c:v>238.29</c:v>
                </c:pt>
                <c:pt idx="3972">
                  <c:v>238.35</c:v>
                </c:pt>
                <c:pt idx="3973">
                  <c:v>238.41</c:v>
                </c:pt>
                <c:pt idx="3974">
                  <c:v>238.47</c:v>
                </c:pt>
                <c:pt idx="3975">
                  <c:v>238.53</c:v>
                </c:pt>
                <c:pt idx="3976">
                  <c:v>238.59</c:v>
                </c:pt>
                <c:pt idx="3977">
                  <c:v>238.65</c:v>
                </c:pt>
                <c:pt idx="3978">
                  <c:v>238.71</c:v>
                </c:pt>
                <c:pt idx="3979">
                  <c:v>238.77</c:v>
                </c:pt>
                <c:pt idx="3980">
                  <c:v>238.83</c:v>
                </c:pt>
                <c:pt idx="3981">
                  <c:v>238.89</c:v>
                </c:pt>
                <c:pt idx="3982">
                  <c:v>238.95</c:v>
                </c:pt>
                <c:pt idx="3983">
                  <c:v>239.01</c:v>
                </c:pt>
                <c:pt idx="3984">
                  <c:v>239.07</c:v>
                </c:pt>
                <c:pt idx="3985">
                  <c:v>239.13</c:v>
                </c:pt>
                <c:pt idx="3986">
                  <c:v>239.19</c:v>
                </c:pt>
                <c:pt idx="3987">
                  <c:v>239.25</c:v>
                </c:pt>
                <c:pt idx="3988">
                  <c:v>239.31</c:v>
                </c:pt>
                <c:pt idx="3989">
                  <c:v>239.37</c:v>
                </c:pt>
                <c:pt idx="3990">
                  <c:v>239.43</c:v>
                </c:pt>
                <c:pt idx="3991">
                  <c:v>239.49</c:v>
                </c:pt>
                <c:pt idx="3992">
                  <c:v>239.55</c:v>
                </c:pt>
                <c:pt idx="3993">
                  <c:v>239.61</c:v>
                </c:pt>
                <c:pt idx="3994">
                  <c:v>239.67</c:v>
                </c:pt>
                <c:pt idx="3995">
                  <c:v>239.73</c:v>
                </c:pt>
                <c:pt idx="3996">
                  <c:v>239.79</c:v>
                </c:pt>
                <c:pt idx="3997">
                  <c:v>239.85</c:v>
                </c:pt>
                <c:pt idx="3998">
                  <c:v>239.91</c:v>
                </c:pt>
                <c:pt idx="3999">
                  <c:v>239.97</c:v>
                </c:pt>
                <c:pt idx="4000">
                  <c:v>240.03</c:v>
                </c:pt>
                <c:pt idx="4001">
                  <c:v>240.09</c:v>
                </c:pt>
                <c:pt idx="4002">
                  <c:v>240.15</c:v>
                </c:pt>
                <c:pt idx="4003">
                  <c:v>240.21</c:v>
                </c:pt>
                <c:pt idx="4004">
                  <c:v>240.27</c:v>
                </c:pt>
                <c:pt idx="4005">
                  <c:v>240.33</c:v>
                </c:pt>
                <c:pt idx="4006">
                  <c:v>240.39</c:v>
                </c:pt>
                <c:pt idx="4007">
                  <c:v>240.45</c:v>
                </c:pt>
                <c:pt idx="4008">
                  <c:v>240.51</c:v>
                </c:pt>
                <c:pt idx="4009">
                  <c:v>240.57</c:v>
                </c:pt>
                <c:pt idx="4010">
                  <c:v>240.63</c:v>
                </c:pt>
                <c:pt idx="4011">
                  <c:v>240.69</c:v>
                </c:pt>
                <c:pt idx="4012">
                  <c:v>240.75</c:v>
                </c:pt>
                <c:pt idx="4013">
                  <c:v>240.81</c:v>
                </c:pt>
                <c:pt idx="4014">
                  <c:v>240.87</c:v>
                </c:pt>
                <c:pt idx="4015">
                  <c:v>240.93</c:v>
                </c:pt>
                <c:pt idx="4016">
                  <c:v>240.99</c:v>
                </c:pt>
                <c:pt idx="4017">
                  <c:v>241.05</c:v>
                </c:pt>
                <c:pt idx="4018">
                  <c:v>241.11</c:v>
                </c:pt>
                <c:pt idx="4019">
                  <c:v>241.17</c:v>
                </c:pt>
                <c:pt idx="4020">
                  <c:v>241.23</c:v>
                </c:pt>
                <c:pt idx="4021">
                  <c:v>241.29</c:v>
                </c:pt>
                <c:pt idx="4022">
                  <c:v>241.35</c:v>
                </c:pt>
                <c:pt idx="4023">
                  <c:v>241.41</c:v>
                </c:pt>
                <c:pt idx="4024">
                  <c:v>241.47</c:v>
                </c:pt>
                <c:pt idx="4025">
                  <c:v>241.53</c:v>
                </c:pt>
                <c:pt idx="4026">
                  <c:v>241.59</c:v>
                </c:pt>
                <c:pt idx="4027">
                  <c:v>241.65</c:v>
                </c:pt>
                <c:pt idx="4028">
                  <c:v>241.71</c:v>
                </c:pt>
                <c:pt idx="4029">
                  <c:v>241.77</c:v>
                </c:pt>
                <c:pt idx="4030">
                  <c:v>241.83</c:v>
                </c:pt>
                <c:pt idx="4031">
                  <c:v>241.89</c:v>
                </c:pt>
                <c:pt idx="4032">
                  <c:v>241.95</c:v>
                </c:pt>
                <c:pt idx="4033">
                  <c:v>242.01</c:v>
                </c:pt>
                <c:pt idx="4034">
                  <c:v>242.07</c:v>
                </c:pt>
                <c:pt idx="4035">
                  <c:v>242.13</c:v>
                </c:pt>
                <c:pt idx="4036">
                  <c:v>242.19</c:v>
                </c:pt>
                <c:pt idx="4037">
                  <c:v>242.25</c:v>
                </c:pt>
                <c:pt idx="4038">
                  <c:v>242.31</c:v>
                </c:pt>
                <c:pt idx="4039">
                  <c:v>242.37</c:v>
                </c:pt>
                <c:pt idx="4040">
                  <c:v>242.43</c:v>
                </c:pt>
                <c:pt idx="4041">
                  <c:v>242.49</c:v>
                </c:pt>
                <c:pt idx="4042">
                  <c:v>242.55</c:v>
                </c:pt>
                <c:pt idx="4043">
                  <c:v>242.61</c:v>
                </c:pt>
                <c:pt idx="4044">
                  <c:v>242.67</c:v>
                </c:pt>
                <c:pt idx="4045">
                  <c:v>242.73</c:v>
                </c:pt>
                <c:pt idx="4046">
                  <c:v>242.79</c:v>
                </c:pt>
                <c:pt idx="4047">
                  <c:v>242.85</c:v>
                </c:pt>
                <c:pt idx="4048">
                  <c:v>242.91</c:v>
                </c:pt>
                <c:pt idx="4049">
                  <c:v>242.97</c:v>
                </c:pt>
                <c:pt idx="4050">
                  <c:v>243.03</c:v>
                </c:pt>
                <c:pt idx="4051">
                  <c:v>243.09</c:v>
                </c:pt>
                <c:pt idx="4052">
                  <c:v>243.15</c:v>
                </c:pt>
                <c:pt idx="4053">
                  <c:v>243.21</c:v>
                </c:pt>
                <c:pt idx="4054">
                  <c:v>243.27</c:v>
                </c:pt>
                <c:pt idx="4055">
                  <c:v>243.33</c:v>
                </c:pt>
                <c:pt idx="4056">
                  <c:v>243.39</c:v>
                </c:pt>
                <c:pt idx="4057">
                  <c:v>243.45</c:v>
                </c:pt>
                <c:pt idx="4058">
                  <c:v>243.51</c:v>
                </c:pt>
                <c:pt idx="4059">
                  <c:v>243.57</c:v>
                </c:pt>
                <c:pt idx="4060">
                  <c:v>243.63</c:v>
                </c:pt>
                <c:pt idx="4061">
                  <c:v>243.69</c:v>
                </c:pt>
                <c:pt idx="4062">
                  <c:v>243.75</c:v>
                </c:pt>
                <c:pt idx="4063">
                  <c:v>243.81</c:v>
                </c:pt>
                <c:pt idx="4064">
                  <c:v>243.87</c:v>
                </c:pt>
                <c:pt idx="4065">
                  <c:v>243.93</c:v>
                </c:pt>
                <c:pt idx="4066">
                  <c:v>243.99</c:v>
                </c:pt>
                <c:pt idx="4067">
                  <c:v>244.05</c:v>
                </c:pt>
                <c:pt idx="4068">
                  <c:v>244.11</c:v>
                </c:pt>
                <c:pt idx="4069">
                  <c:v>244.17</c:v>
                </c:pt>
                <c:pt idx="4070">
                  <c:v>244.23</c:v>
                </c:pt>
                <c:pt idx="4071">
                  <c:v>244.29</c:v>
                </c:pt>
                <c:pt idx="4072">
                  <c:v>244.35</c:v>
                </c:pt>
                <c:pt idx="4073">
                  <c:v>244.41</c:v>
                </c:pt>
                <c:pt idx="4074">
                  <c:v>244.47</c:v>
                </c:pt>
                <c:pt idx="4075">
                  <c:v>244.53</c:v>
                </c:pt>
                <c:pt idx="4076">
                  <c:v>244.59</c:v>
                </c:pt>
                <c:pt idx="4077">
                  <c:v>244.65</c:v>
                </c:pt>
                <c:pt idx="4078">
                  <c:v>244.71</c:v>
                </c:pt>
                <c:pt idx="4079">
                  <c:v>244.77</c:v>
                </c:pt>
                <c:pt idx="4080">
                  <c:v>244.83</c:v>
                </c:pt>
                <c:pt idx="4081">
                  <c:v>244.89</c:v>
                </c:pt>
                <c:pt idx="4082">
                  <c:v>244.95</c:v>
                </c:pt>
                <c:pt idx="4083">
                  <c:v>245.01</c:v>
                </c:pt>
                <c:pt idx="4084">
                  <c:v>245.07</c:v>
                </c:pt>
                <c:pt idx="4085">
                  <c:v>245.13</c:v>
                </c:pt>
                <c:pt idx="4086">
                  <c:v>245.19</c:v>
                </c:pt>
                <c:pt idx="4087">
                  <c:v>245.25</c:v>
                </c:pt>
                <c:pt idx="4088">
                  <c:v>245.31</c:v>
                </c:pt>
                <c:pt idx="4089">
                  <c:v>245.37</c:v>
                </c:pt>
                <c:pt idx="4090">
                  <c:v>245.43</c:v>
                </c:pt>
                <c:pt idx="4091">
                  <c:v>245.49</c:v>
                </c:pt>
                <c:pt idx="4092">
                  <c:v>245.55</c:v>
                </c:pt>
                <c:pt idx="4093">
                  <c:v>245.61</c:v>
                </c:pt>
                <c:pt idx="4094">
                  <c:v>245.67</c:v>
                </c:pt>
                <c:pt idx="4095">
                  <c:v>245.73</c:v>
                </c:pt>
                <c:pt idx="4096">
                  <c:v>245.79</c:v>
                </c:pt>
                <c:pt idx="4097">
                  <c:v>245.85</c:v>
                </c:pt>
                <c:pt idx="4098">
                  <c:v>245.91</c:v>
                </c:pt>
                <c:pt idx="4099">
                  <c:v>245.97</c:v>
                </c:pt>
                <c:pt idx="4100">
                  <c:v>246.03</c:v>
                </c:pt>
                <c:pt idx="4101">
                  <c:v>246.09</c:v>
                </c:pt>
                <c:pt idx="4102">
                  <c:v>246.15</c:v>
                </c:pt>
                <c:pt idx="4103">
                  <c:v>246.21</c:v>
                </c:pt>
                <c:pt idx="4104">
                  <c:v>246.27</c:v>
                </c:pt>
                <c:pt idx="4105">
                  <c:v>246.33</c:v>
                </c:pt>
                <c:pt idx="4106">
                  <c:v>246.39</c:v>
                </c:pt>
                <c:pt idx="4107">
                  <c:v>246.45</c:v>
                </c:pt>
                <c:pt idx="4108">
                  <c:v>246.51</c:v>
                </c:pt>
                <c:pt idx="4109">
                  <c:v>246.57</c:v>
                </c:pt>
                <c:pt idx="4110">
                  <c:v>246.63</c:v>
                </c:pt>
                <c:pt idx="4111">
                  <c:v>246.69</c:v>
                </c:pt>
                <c:pt idx="4112">
                  <c:v>246.75</c:v>
                </c:pt>
                <c:pt idx="4113">
                  <c:v>246.81</c:v>
                </c:pt>
                <c:pt idx="4114">
                  <c:v>246.87</c:v>
                </c:pt>
                <c:pt idx="4115">
                  <c:v>246.93</c:v>
                </c:pt>
                <c:pt idx="4116">
                  <c:v>246.99</c:v>
                </c:pt>
                <c:pt idx="4117">
                  <c:v>247.05</c:v>
                </c:pt>
                <c:pt idx="4118">
                  <c:v>247.11</c:v>
                </c:pt>
                <c:pt idx="4119">
                  <c:v>247.17</c:v>
                </c:pt>
                <c:pt idx="4120">
                  <c:v>247.23</c:v>
                </c:pt>
                <c:pt idx="4121">
                  <c:v>247.29</c:v>
                </c:pt>
                <c:pt idx="4122">
                  <c:v>247.35</c:v>
                </c:pt>
                <c:pt idx="4123">
                  <c:v>247.41</c:v>
                </c:pt>
                <c:pt idx="4124">
                  <c:v>247.47</c:v>
                </c:pt>
                <c:pt idx="4125">
                  <c:v>247.53</c:v>
                </c:pt>
                <c:pt idx="4126">
                  <c:v>247.59</c:v>
                </c:pt>
                <c:pt idx="4127">
                  <c:v>247.65</c:v>
                </c:pt>
                <c:pt idx="4128">
                  <c:v>247.71</c:v>
                </c:pt>
                <c:pt idx="4129">
                  <c:v>247.77</c:v>
                </c:pt>
                <c:pt idx="4130">
                  <c:v>247.83</c:v>
                </c:pt>
                <c:pt idx="4131">
                  <c:v>247.89</c:v>
                </c:pt>
                <c:pt idx="4132">
                  <c:v>247.95</c:v>
                </c:pt>
                <c:pt idx="4133">
                  <c:v>248.01</c:v>
                </c:pt>
                <c:pt idx="4134">
                  <c:v>248.07</c:v>
                </c:pt>
                <c:pt idx="4135">
                  <c:v>248.13</c:v>
                </c:pt>
                <c:pt idx="4136">
                  <c:v>248.19</c:v>
                </c:pt>
                <c:pt idx="4137">
                  <c:v>248.25</c:v>
                </c:pt>
                <c:pt idx="4138">
                  <c:v>248.31</c:v>
                </c:pt>
                <c:pt idx="4139">
                  <c:v>248.37</c:v>
                </c:pt>
                <c:pt idx="4140">
                  <c:v>248.43</c:v>
                </c:pt>
                <c:pt idx="4141">
                  <c:v>248.49</c:v>
                </c:pt>
                <c:pt idx="4142">
                  <c:v>248.55</c:v>
                </c:pt>
                <c:pt idx="4143">
                  <c:v>248.61</c:v>
                </c:pt>
                <c:pt idx="4144">
                  <c:v>248.67</c:v>
                </c:pt>
                <c:pt idx="4145">
                  <c:v>248.73</c:v>
                </c:pt>
                <c:pt idx="4146">
                  <c:v>248.79</c:v>
                </c:pt>
                <c:pt idx="4147">
                  <c:v>248.85</c:v>
                </c:pt>
                <c:pt idx="4148">
                  <c:v>248.91</c:v>
                </c:pt>
                <c:pt idx="4149">
                  <c:v>248.97</c:v>
                </c:pt>
                <c:pt idx="4150">
                  <c:v>249.03</c:v>
                </c:pt>
                <c:pt idx="4151">
                  <c:v>249.09</c:v>
                </c:pt>
                <c:pt idx="4152">
                  <c:v>249.15</c:v>
                </c:pt>
                <c:pt idx="4153">
                  <c:v>249.21</c:v>
                </c:pt>
                <c:pt idx="4154">
                  <c:v>249.27</c:v>
                </c:pt>
                <c:pt idx="4155">
                  <c:v>249.33</c:v>
                </c:pt>
                <c:pt idx="4156">
                  <c:v>249.39</c:v>
                </c:pt>
                <c:pt idx="4157">
                  <c:v>249.45</c:v>
                </c:pt>
                <c:pt idx="4158">
                  <c:v>249.51</c:v>
                </c:pt>
                <c:pt idx="4159">
                  <c:v>249.57</c:v>
                </c:pt>
                <c:pt idx="4160">
                  <c:v>249.63</c:v>
                </c:pt>
                <c:pt idx="4161">
                  <c:v>249.69</c:v>
                </c:pt>
                <c:pt idx="4162">
                  <c:v>249.75</c:v>
                </c:pt>
                <c:pt idx="4163">
                  <c:v>249.81</c:v>
                </c:pt>
                <c:pt idx="4164">
                  <c:v>249.87</c:v>
                </c:pt>
                <c:pt idx="4165">
                  <c:v>249.93</c:v>
                </c:pt>
                <c:pt idx="4166">
                  <c:v>249.99</c:v>
                </c:pt>
                <c:pt idx="4167">
                  <c:v>250.05</c:v>
                </c:pt>
                <c:pt idx="4168">
                  <c:v>250.11</c:v>
                </c:pt>
                <c:pt idx="4169">
                  <c:v>250.17</c:v>
                </c:pt>
                <c:pt idx="4170">
                  <c:v>250.23</c:v>
                </c:pt>
                <c:pt idx="4171">
                  <c:v>250.29</c:v>
                </c:pt>
                <c:pt idx="4172">
                  <c:v>250.35</c:v>
                </c:pt>
                <c:pt idx="4173">
                  <c:v>250.41</c:v>
                </c:pt>
                <c:pt idx="4174">
                  <c:v>250.47</c:v>
                </c:pt>
                <c:pt idx="4175">
                  <c:v>250.53</c:v>
                </c:pt>
                <c:pt idx="4176">
                  <c:v>250.59</c:v>
                </c:pt>
                <c:pt idx="4177">
                  <c:v>250.65</c:v>
                </c:pt>
                <c:pt idx="4178">
                  <c:v>250.71</c:v>
                </c:pt>
                <c:pt idx="4179">
                  <c:v>250.77</c:v>
                </c:pt>
                <c:pt idx="4180">
                  <c:v>250.83</c:v>
                </c:pt>
                <c:pt idx="4181">
                  <c:v>250.89</c:v>
                </c:pt>
                <c:pt idx="4182">
                  <c:v>250.95</c:v>
                </c:pt>
                <c:pt idx="4183">
                  <c:v>251.01</c:v>
                </c:pt>
                <c:pt idx="4184">
                  <c:v>251.07</c:v>
                </c:pt>
                <c:pt idx="4185">
                  <c:v>251.13</c:v>
                </c:pt>
                <c:pt idx="4186">
                  <c:v>251.19</c:v>
                </c:pt>
                <c:pt idx="4187">
                  <c:v>251.25</c:v>
                </c:pt>
                <c:pt idx="4188">
                  <c:v>251.31</c:v>
                </c:pt>
                <c:pt idx="4189">
                  <c:v>251.37</c:v>
                </c:pt>
                <c:pt idx="4190">
                  <c:v>251.43</c:v>
                </c:pt>
                <c:pt idx="4191">
                  <c:v>251.49</c:v>
                </c:pt>
                <c:pt idx="4192">
                  <c:v>251.55</c:v>
                </c:pt>
                <c:pt idx="4193">
                  <c:v>251.61</c:v>
                </c:pt>
                <c:pt idx="4194">
                  <c:v>251.67</c:v>
                </c:pt>
                <c:pt idx="4195">
                  <c:v>251.73</c:v>
                </c:pt>
                <c:pt idx="4196">
                  <c:v>251.79</c:v>
                </c:pt>
                <c:pt idx="4197">
                  <c:v>251.85</c:v>
                </c:pt>
                <c:pt idx="4198">
                  <c:v>251.91</c:v>
                </c:pt>
                <c:pt idx="4199">
                  <c:v>251.97</c:v>
                </c:pt>
                <c:pt idx="4200">
                  <c:v>252.03</c:v>
                </c:pt>
                <c:pt idx="4201">
                  <c:v>252.09</c:v>
                </c:pt>
                <c:pt idx="4202">
                  <c:v>252.15</c:v>
                </c:pt>
                <c:pt idx="4203">
                  <c:v>252.21</c:v>
                </c:pt>
                <c:pt idx="4204">
                  <c:v>252.27</c:v>
                </c:pt>
                <c:pt idx="4205">
                  <c:v>252.33</c:v>
                </c:pt>
                <c:pt idx="4206">
                  <c:v>252.39</c:v>
                </c:pt>
                <c:pt idx="4207">
                  <c:v>252.45</c:v>
                </c:pt>
                <c:pt idx="4208">
                  <c:v>252.51</c:v>
                </c:pt>
                <c:pt idx="4209">
                  <c:v>252.57</c:v>
                </c:pt>
                <c:pt idx="4210">
                  <c:v>252.63</c:v>
                </c:pt>
                <c:pt idx="4211">
                  <c:v>252.69</c:v>
                </c:pt>
                <c:pt idx="4212">
                  <c:v>252.75</c:v>
                </c:pt>
                <c:pt idx="4213">
                  <c:v>252.81</c:v>
                </c:pt>
                <c:pt idx="4214">
                  <c:v>252.87</c:v>
                </c:pt>
                <c:pt idx="4215">
                  <c:v>252.93</c:v>
                </c:pt>
                <c:pt idx="4216">
                  <c:v>252.99</c:v>
                </c:pt>
                <c:pt idx="4217">
                  <c:v>253.05</c:v>
                </c:pt>
                <c:pt idx="4218">
                  <c:v>253.11</c:v>
                </c:pt>
                <c:pt idx="4219">
                  <c:v>253.17</c:v>
                </c:pt>
                <c:pt idx="4220">
                  <c:v>253.23</c:v>
                </c:pt>
                <c:pt idx="4221">
                  <c:v>253.29</c:v>
                </c:pt>
                <c:pt idx="4222">
                  <c:v>253.35</c:v>
                </c:pt>
                <c:pt idx="4223">
                  <c:v>253.41</c:v>
                </c:pt>
                <c:pt idx="4224">
                  <c:v>253.47</c:v>
                </c:pt>
                <c:pt idx="4225">
                  <c:v>253.53</c:v>
                </c:pt>
                <c:pt idx="4226">
                  <c:v>253.59</c:v>
                </c:pt>
                <c:pt idx="4227">
                  <c:v>253.65</c:v>
                </c:pt>
                <c:pt idx="4228">
                  <c:v>253.71</c:v>
                </c:pt>
                <c:pt idx="4229">
                  <c:v>253.77</c:v>
                </c:pt>
                <c:pt idx="4230">
                  <c:v>253.83</c:v>
                </c:pt>
                <c:pt idx="4231">
                  <c:v>253.89</c:v>
                </c:pt>
                <c:pt idx="4232">
                  <c:v>253.95</c:v>
                </c:pt>
                <c:pt idx="4233">
                  <c:v>254.01</c:v>
                </c:pt>
                <c:pt idx="4234">
                  <c:v>254.07</c:v>
                </c:pt>
                <c:pt idx="4235">
                  <c:v>254.13</c:v>
                </c:pt>
                <c:pt idx="4236">
                  <c:v>254.19</c:v>
                </c:pt>
                <c:pt idx="4237">
                  <c:v>254.25</c:v>
                </c:pt>
                <c:pt idx="4238">
                  <c:v>254.31</c:v>
                </c:pt>
                <c:pt idx="4239">
                  <c:v>254.37</c:v>
                </c:pt>
                <c:pt idx="4240">
                  <c:v>254.43</c:v>
                </c:pt>
                <c:pt idx="4241">
                  <c:v>254.49</c:v>
                </c:pt>
                <c:pt idx="4242">
                  <c:v>254.55</c:v>
                </c:pt>
                <c:pt idx="4243">
                  <c:v>254.61</c:v>
                </c:pt>
                <c:pt idx="4244">
                  <c:v>254.67</c:v>
                </c:pt>
                <c:pt idx="4245">
                  <c:v>254.73</c:v>
                </c:pt>
                <c:pt idx="4246">
                  <c:v>254.79</c:v>
                </c:pt>
                <c:pt idx="4247">
                  <c:v>254.85</c:v>
                </c:pt>
                <c:pt idx="4248">
                  <c:v>254.91</c:v>
                </c:pt>
                <c:pt idx="4249">
                  <c:v>254.97</c:v>
                </c:pt>
                <c:pt idx="4250">
                  <c:v>255.03</c:v>
                </c:pt>
                <c:pt idx="4251">
                  <c:v>255.09</c:v>
                </c:pt>
                <c:pt idx="4252">
                  <c:v>255.15</c:v>
                </c:pt>
                <c:pt idx="4253">
                  <c:v>255.21</c:v>
                </c:pt>
                <c:pt idx="4254">
                  <c:v>255.27</c:v>
                </c:pt>
                <c:pt idx="4255">
                  <c:v>255.33</c:v>
                </c:pt>
                <c:pt idx="4256">
                  <c:v>255.39</c:v>
                </c:pt>
                <c:pt idx="4257">
                  <c:v>255.45</c:v>
                </c:pt>
                <c:pt idx="4258">
                  <c:v>255.51</c:v>
                </c:pt>
                <c:pt idx="4259">
                  <c:v>255.57</c:v>
                </c:pt>
                <c:pt idx="4260">
                  <c:v>255.63</c:v>
                </c:pt>
                <c:pt idx="4261">
                  <c:v>255.69</c:v>
                </c:pt>
                <c:pt idx="4262">
                  <c:v>255.75</c:v>
                </c:pt>
                <c:pt idx="4263">
                  <c:v>255.81</c:v>
                </c:pt>
                <c:pt idx="4264">
                  <c:v>255.87</c:v>
                </c:pt>
                <c:pt idx="4265">
                  <c:v>255.93</c:v>
                </c:pt>
                <c:pt idx="4266">
                  <c:v>255.99</c:v>
                </c:pt>
                <c:pt idx="4267">
                  <c:v>256.05</c:v>
                </c:pt>
                <c:pt idx="4268">
                  <c:v>256.11</c:v>
                </c:pt>
                <c:pt idx="4269">
                  <c:v>256.17</c:v>
                </c:pt>
                <c:pt idx="4270">
                  <c:v>256.23</c:v>
                </c:pt>
                <c:pt idx="4271">
                  <c:v>256.29000000000002</c:v>
                </c:pt>
                <c:pt idx="4272">
                  <c:v>256.35000000000002</c:v>
                </c:pt>
                <c:pt idx="4273">
                  <c:v>256.41000000000003</c:v>
                </c:pt>
                <c:pt idx="4274">
                  <c:v>256.47000000000003</c:v>
                </c:pt>
                <c:pt idx="4275">
                  <c:v>256.52999999999997</c:v>
                </c:pt>
                <c:pt idx="4276">
                  <c:v>256.58999999999997</c:v>
                </c:pt>
                <c:pt idx="4277">
                  <c:v>256.64999999999998</c:v>
                </c:pt>
                <c:pt idx="4278">
                  <c:v>256.70999999999998</c:v>
                </c:pt>
                <c:pt idx="4279">
                  <c:v>256.77</c:v>
                </c:pt>
                <c:pt idx="4280">
                  <c:v>256.83</c:v>
                </c:pt>
                <c:pt idx="4281">
                  <c:v>256.89</c:v>
                </c:pt>
                <c:pt idx="4282">
                  <c:v>256.95</c:v>
                </c:pt>
                <c:pt idx="4283">
                  <c:v>257.01</c:v>
                </c:pt>
                <c:pt idx="4284">
                  <c:v>257.07</c:v>
                </c:pt>
                <c:pt idx="4285">
                  <c:v>257.13</c:v>
                </c:pt>
                <c:pt idx="4286">
                  <c:v>257.19</c:v>
                </c:pt>
                <c:pt idx="4287">
                  <c:v>257.25</c:v>
                </c:pt>
                <c:pt idx="4288">
                  <c:v>257.31</c:v>
                </c:pt>
                <c:pt idx="4289">
                  <c:v>257.37</c:v>
                </c:pt>
                <c:pt idx="4290">
                  <c:v>257.43</c:v>
                </c:pt>
                <c:pt idx="4291">
                  <c:v>257.49</c:v>
                </c:pt>
                <c:pt idx="4292">
                  <c:v>257.55</c:v>
                </c:pt>
                <c:pt idx="4293">
                  <c:v>257.61</c:v>
                </c:pt>
                <c:pt idx="4294">
                  <c:v>257.67</c:v>
                </c:pt>
                <c:pt idx="4295">
                  <c:v>257.73</c:v>
                </c:pt>
                <c:pt idx="4296">
                  <c:v>257.79000000000002</c:v>
                </c:pt>
                <c:pt idx="4297">
                  <c:v>257.85000000000002</c:v>
                </c:pt>
                <c:pt idx="4298">
                  <c:v>257.91000000000003</c:v>
                </c:pt>
                <c:pt idx="4299">
                  <c:v>257.97000000000003</c:v>
                </c:pt>
                <c:pt idx="4300">
                  <c:v>258.02999999999997</c:v>
                </c:pt>
                <c:pt idx="4301">
                  <c:v>258.08999999999997</c:v>
                </c:pt>
                <c:pt idx="4302">
                  <c:v>258.14999999999998</c:v>
                </c:pt>
                <c:pt idx="4303">
                  <c:v>258.20999999999998</c:v>
                </c:pt>
                <c:pt idx="4304">
                  <c:v>258.27</c:v>
                </c:pt>
                <c:pt idx="4305">
                  <c:v>258.33</c:v>
                </c:pt>
                <c:pt idx="4306">
                  <c:v>258.39</c:v>
                </c:pt>
                <c:pt idx="4307">
                  <c:v>258.45</c:v>
                </c:pt>
                <c:pt idx="4308">
                  <c:v>258.51</c:v>
                </c:pt>
                <c:pt idx="4309">
                  <c:v>258.57</c:v>
                </c:pt>
                <c:pt idx="4310">
                  <c:v>258.63</c:v>
                </c:pt>
                <c:pt idx="4311">
                  <c:v>258.69</c:v>
                </c:pt>
                <c:pt idx="4312">
                  <c:v>258.75</c:v>
                </c:pt>
                <c:pt idx="4313">
                  <c:v>258.81</c:v>
                </c:pt>
                <c:pt idx="4314">
                  <c:v>258.87</c:v>
                </c:pt>
                <c:pt idx="4315">
                  <c:v>258.93</c:v>
                </c:pt>
                <c:pt idx="4316">
                  <c:v>258.99</c:v>
                </c:pt>
                <c:pt idx="4317">
                  <c:v>259.05</c:v>
                </c:pt>
                <c:pt idx="4318">
                  <c:v>259.11</c:v>
                </c:pt>
                <c:pt idx="4319">
                  <c:v>259.17</c:v>
                </c:pt>
                <c:pt idx="4320">
                  <c:v>259.23</c:v>
                </c:pt>
                <c:pt idx="4321">
                  <c:v>259.29000000000002</c:v>
                </c:pt>
                <c:pt idx="4322">
                  <c:v>259.35000000000002</c:v>
                </c:pt>
                <c:pt idx="4323">
                  <c:v>259.41000000000003</c:v>
                </c:pt>
                <c:pt idx="4324">
                  <c:v>259.47000000000003</c:v>
                </c:pt>
                <c:pt idx="4325">
                  <c:v>259.52999999999997</c:v>
                </c:pt>
                <c:pt idx="4326">
                  <c:v>259.58999999999997</c:v>
                </c:pt>
                <c:pt idx="4327">
                  <c:v>259.64999999999998</c:v>
                </c:pt>
                <c:pt idx="4328">
                  <c:v>259.70999999999998</c:v>
                </c:pt>
                <c:pt idx="4329">
                  <c:v>259.77</c:v>
                </c:pt>
                <c:pt idx="4330">
                  <c:v>259.83</c:v>
                </c:pt>
                <c:pt idx="4331">
                  <c:v>259.89</c:v>
                </c:pt>
                <c:pt idx="4332">
                  <c:v>259.95</c:v>
                </c:pt>
                <c:pt idx="4333">
                  <c:v>260.01</c:v>
                </c:pt>
                <c:pt idx="4334">
                  <c:v>260.07</c:v>
                </c:pt>
                <c:pt idx="4335">
                  <c:v>260.13</c:v>
                </c:pt>
                <c:pt idx="4336">
                  <c:v>260.19</c:v>
                </c:pt>
                <c:pt idx="4337">
                  <c:v>260.25</c:v>
                </c:pt>
                <c:pt idx="4338">
                  <c:v>260.31</c:v>
                </c:pt>
                <c:pt idx="4339">
                  <c:v>260.37</c:v>
                </c:pt>
                <c:pt idx="4340">
                  <c:v>260.43</c:v>
                </c:pt>
                <c:pt idx="4341">
                  <c:v>260.49</c:v>
                </c:pt>
                <c:pt idx="4342">
                  <c:v>260.55</c:v>
                </c:pt>
                <c:pt idx="4343">
                  <c:v>260.61</c:v>
                </c:pt>
                <c:pt idx="4344">
                  <c:v>260.67</c:v>
                </c:pt>
                <c:pt idx="4345">
                  <c:v>260.73</c:v>
                </c:pt>
                <c:pt idx="4346">
                  <c:v>260.79000000000002</c:v>
                </c:pt>
                <c:pt idx="4347">
                  <c:v>260.85000000000002</c:v>
                </c:pt>
                <c:pt idx="4348">
                  <c:v>260.91000000000003</c:v>
                </c:pt>
                <c:pt idx="4349">
                  <c:v>260.97000000000003</c:v>
                </c:pt>
                <c:pt idx="4350">
                  <c:v>261.02999999999997</c:v>
                </c:pt>
                <c:pt idx="4351">
                  <c:v>261.08999999999997</c:v>
                </c:pt>
                <c:pt idx="4352">
                  <c:v>261.14999999999998</c:v>
                </c:pt>
                <c:pt idx="4353">
                  <c:v>261.20999999999998</c:v>
                </c:pt>
                <c:pt idx="4354">
                  <c:v>261.27</c:v>
                </c:pt>
                <c:pt idx="4355">
                  <c:v>261.33</c:v>
                </c:pt>
                <c:pt idx="4356">
                  <c:v>261.39</c:v>
                </c:pt>
                <c:pt idx="4357">
                  <c:v>261.45</c:v>
                </c:pt>
                <c:pt idx="4358">
                  <c:v>261.51</c:v>
                </c:pt>
                <c:pt idx="4359">
                  <c:v>261.57</c:v>
                </c:pt>
                <c:pt idx="4360">
                  <c:v>261.63</c:v>
                </c:pt>
                <c:pt idx="4361">
                  <c:v>261.69</c:v>
                </c:pt>
                <c:pt idx="4362">
                  <c:v>261.75</c:v>
                </c:pt>
                <c:pt idx="4363">
                  <c:v>261.81</c:v>
                </c:pt>
                <c:pt idx="4364">
                  <c:v>261.87</c:v>
                </c:pt>
                <c:pt idx="4365">
                  <c:v>261.93</c:v>
                </c:pt>
                <c:pt idx="4366">
                  <c:v>261.99</c:v>
                </c:pt>
                <c:pt idx="4367">
                  <c:v>262.05</c:v>
                </c:pt>
                <c:pt idx="4368">
                  <c:v>262.11</c:v>
                </c:pt>
                <c:pt idx="4369">
                  <c:v>262.17</c:v>
                </c:pt>
                <c:pt idx="4370">
                  <c:v>262.23</c:v>
                </c:pt>
                <c:pt idx="4371">
                  <c:v>262.29000000000002</c:v>
                </c:pt>
                <c:pt idx="4372">
                  <c:v>262.35000000000002</c:v>
                </c:pt>
                <c:pt idx="4373">
                  <c:v>262.41000000000003</c:v>
                </c:pt>
                <c:pt idx="4374">
                  <c:v>262.47000000000003</c:v>
                </c:pt>
                <c:pt idx="4375">
                  <c:v>262.52999999999997</c:v>
                </c:pt>
                <c:pt idx="4376">
                  <c:v>262.58999999999997</c:v>
                </c:pt>
                <c:pt idx="4377">
                  <c:v>262.64999999999998</c:v>
                </c:pt>
                <c:pt idx="4378">
                  <c:v>262.70999999999998</c:v>
                </c:pt>
                <c:pt idx="4379">
                  <c:v>262.77</c:v>
                </c:pt>
                <c:pt idx="4380">
                  <c:v>262.83</c:v>
                </c:pt>
                <c:pt idx="4381">
                  <c:v>262.89</c:v>
                </c:pt>
                <c:pt idx="4382">
                  <c:v>262.95</c:v>
                </c:pt>
                <c:pt idx="4383">
                  <c:v>263.01</c:v>
                </c:pt>
                <c:pt idx="4384">
                  <c:v>263.07</c:v>
                </c:pt>
                <c:pt idx="4385">
                  <c:v>263.13</c:v>
                </c:pt>
                <c:pt idx="4386">
                  <c:v>263.19</c:v>
                </c:pt>
                <c:pt idx="4387">
                  <c:v>263.25</c:v>
                </c:pt>
                <c:pt idx="4388">
                  <c:v>263.31</c:v>
                </c:pt>
                <c:pt idx="4389">
                  <c:v>263.37</c:v>
                </c:pt>
                <c:pt idx="4390">
                  <c:v>263.43</c:v>
                </c:pt>
                <c:pt idx="4391">
                  <c:v>263.49</c:v>
                </c:pt>
                <c:pt idx="4392">
                  <c:v>263.55</c:v>
                </c:pt>
                <c:pt idx="4393">
                  <c:v>263.61</c:v>
                </c:pt>
                <c:pt idx="4394">
                  <c:v>263.67</c:v>
                </c:pt>
                <c:pt idx="4395">
                  <c:v>263.73</c:v>
                </c:pt>
                <c:pt idx="4396">
                  <c:v>263.79000000000002</c:v>
                </c:pt>
                <c:pt idx="4397">
                  <c:v>263.85000000000002</c:v>
                </c:pt>
                <c:pt idx="4398">
                  <c:v>263.91000000000003</c:v>
                </c:pt>
                <c:pt idx="4399">
                  <c:v>263.97000000000003</c:v>
                </c:pt>
                <c:pt idx="4400">
                  <c:v>264.02999999999997</c:v>
                </c:pt>
                <c:pt idx="4401">
                  <c:v>264.08999999999997</c:v>
                </c:pt>
                <c:pt idx="4402">
                  <c:v>264.14999999999998</c:v>
                </c:pt>
                <c:pt idx="4403">
                  <c:v>264.20999999999998</c:v>
                </c:pt>
                <c:pt idx="4404">
                  <c:v>264.27</c:v>
                </c:pt>
                <c:pt idx="4405">
                  <c:v>264.33</c:v>
                </c:pt>
                <c:pt idx="4406">
                  <c:v>264.39</c:v>
                </c:pt>
                <c:pt idx="4407">
                  <c:v>264.45</c:v>
                </c:pt>
                <c:pt idx="4408">
                  <c:v>264.51</c:v>
                </c:pt>
                <c:pt idx="4409">
                  <c:v>264.57</c:v>
                </c:pt>
                <c:pt idx="4410">
                  <c:v>264.63</c:v>
                </c:pt>
                <c:pt idx="4411">
                  <c:v>264.69</c:v>
                </c:pt>
                <c:pt idx="4412">
                  <c:v>264.75</c:v>
                </c:pt>
                <c:pt idx="4413">
                  <c:v>264.81</c:v>
                </c:pt>
                <c:pt idx="4414">
                  <c:v>264.87</c:v>
                </c:pt>
                <c:pt idx="4415">
                  <c:v>264.93</c:v>
                </c:pt>
                <c:pt idx="4416">
                  <c:v>264.99</c:v>
                </c:pt>
                <c:pt idx="4417">
                  <c:v>265.05</c:v>
                </c:pt>
                <c:pt idx="4418">
                  <c:v>265.11</c:v>
                </c:pt>
                <c:pt idx="4419">
                  <c:v>265.17</c:v>
                </c:pt>
                <c:pt idx="4420">
                  <c:v>265.23</c:v>
                </c:pt>
                <c:pt idx="4421">
                  <c:v>265.29000000000002</c:v>
                </c:pt>
                <c:pt idx="4422">
                  <c:v>265.35000000000002</c:v>
                </c:pt>
                <c:pt idx="4423">
                  <c:v>265.41000000000003</c:v>
                </c:pt>
                <c:pt idx="4424">
                  <c:v>265.47000000000003</c:v>
                </c:pt>
                <c:pt idx="4425">
                  <c:v>265.52999999999997</c:v>
                </c:pt>
                <c:pt idx="4426">
                  <c:v>265.58999999999997</c:v>
                </c:pt>
                <c:pt idx="4427">
                  <c:v>265.64999999999998</c:v>
                </c:pt>
                <c:pt idx="4428">
                  <c:v>265.70999999999998</c:v>
                </c:pt>
                <c:pt idx="4429">
                  <c:v>265.77</c:v>
                </c:pt>
                <c:pt idx="4430">
                  <c:v>265.83</c:v>
                </c:pt>
                <c:pt idx="4431">
                  <c:v>265.89</c:v>
                </c:pt>
                <c:pt idx="4432">
                  <c:v>265.95</c:v>
                </c:pt>
                <c:pt idx="4433">
                  <c:v>266.01</c:v>
                </c:pt>
                <c:pt idx="4434">
                  <c:v>266.07</c:v>
                </c:pt>
                <c:pt idx="4435">
                  <c:v>266.13</c:v>
                </c:pt>
                <c:pt idx="4436">
                  <c:v>266.19</c:v>
                </c:pt>
                <c:pt idx="4437">
                  <c:v>266.25</c:v>
                </c:pt>
                <c:pt idx="4438">
                  <c:v>266.31</c:v>
                </c:pt>
                <c:pt idx="4439">
                  <c:v>266.37</c:v>
                </c:pt>
                <c:pt idx="4440">
                  <c:v>266.43</c:v>
                </c:pt>
                <c:pt idx="4441">
                  <c:v>266.49</c:v>
                </c:pt>
                <c:pt idx="4442">
                  <c:v>266.55</c:v>
                </c:pt>
                <c:pt idx="4443">
                  <c:v>266.61</c:v>
                </c:pt>
                <c:pt idx="4444">
                  <c:v>266.67</c:v>
                </c:pt>
                <c:pt idx="4445">
                  <c:v>266.73</c:v>
                </c:pt>
                <c:pt idx="4446">
                  <c:v>266.79000000000002</c:v>
                </c:pt>
                <c:pt idx="4447">
                  <c:v>266.85000000000002</c:v>
                </c:pt>
                <c:pt idx="4448">
                  <c:v>266.91000000000003</c:v>
                </c:pt>
                <c:pt idx="4449">
                  <c:v>266.97000000000003</c:v>
                </c:pt>
                <c:pt idx="4450">
                  <c:v>267.02999999999997</c:v>
                </c:pt>
                <c:pt idx="4451">
                  <c:v>267.08999999999997</c:v>
                </c:pt>
                <c:pt idx="4452">
                  <c:v>267.14999999999998</c:v>
                </c:pt>
                <c:pt idx="4453">
                  <c:v>267.20999999999998</c:v>
                </c:pt>
                <c:pt idx="4454">
                  <c:v>267.27</c:v>
                </c:pt>
                <c:pt idx="4455">
                  <c:v>267.33</c:v>
                </c:pt>
                <c:pt idx="4456">
                  <c:v>267.39</c:v>
                </c:pt>
                <c:pt idx="4457">
                  <c:v>267.45</c:v>
                </c:pt>
                <c:pt idx="4458">
                  <c:v>267.51</c:v>
                </c:pt>
                <c:pt idx="4459">
                  <c:v>267.57</c:v>
                </c:pt>
                <c:pt idx="4460">
                  <c:v>267.63</c:v>
                </c:pt>
                <c:pt idx="4461">
                  <c:v>267.69</c:v>
                </c:pt>
                <c:pt idx="4462">
                  <c:v>267.75</c:v>
                </c:pt>
                <c:pt idx="4463">
                  <c:v>267.81</c:v>
                </c:pt>
                <c:pt idx="4464">
                  <c:v>267.87</c:v>
                </c:pt>
                <c:pt idx="4465">
                  <c:v>267.93</c:v>
                </c:pt>
                <c:pt idx="4466">
                  <c:v>267.99</c:v>
                </c:pt>
                <c:pt idx="4467">
                  <c:v>268.05</c:v>
                </c:pt>
                <c:pt idx="4468">
                  <c:v>268.11</c:v>
                </c:pt>
                <c:pt idx="4469">
                  <c:v>268.17</c:v>
                </c:pt>
                <c:pt idx="4470">
                  <c:v>268.23</c:v>
                </c:pt>
                <c:pt idx="4471">
                  <c:v>268.29000000000002</c:v>
                </c:pt>
                <c:pt idx="4472">
                  <c:v>268.35000000000002</c:v>
                </c:pt>
                <c:pt idx="4473">
                  <c:v>268.41000000000003</c:v>
                </c:pt>
                <c:pt idx="4474">
                  <c:v>268.47000000000003</c:v>
                </c:pt>
                <c:pt idx="4475">
                  <c:v>268.52999999999997</c:v>
                </c:pt>
                <c:pt idx="4476">
                  <c:v>268.58999999999997</c:v>
                </c:pt>
                <c:pt idx="4477">
                  <c:v>268.64999999999998</c:v>
                </c:pt>
                <c:pt idx="4478">
                  <c:v>268.70999999999998</c:v>
                </c:pt>
                <c:pt idx="4479">
                  <c:v>268.77</c:v>
                </c:pt>
                <c:pt idx="4480">
                  <c:v>268.83</c:v>
                </c:pt>
                <c:pt idx="4481">
                  <c:v>268.89</c:v>
                </c:pt>
                <c:pt idx="4482">
                  <c:v>268.95</c:v>
                </c:pt>
                <c:pt idx="4483">
                  <c:v>269.01</c:v>
                </c:pt>
                <c:pt idx="4484">
                  <c:v>269.07</c:v>
                </c:pt>
                <c:pt idx="4485">
                  <c:v>269.13</c:v>
                </c:pt>
                <c:pt idx="4486">
                  <c:v>269.19</c:v>
                </c:pt>
                <c:pt idx="4487">
                  <c:v>269.25</c:v>
                </c:pt>
                <c:pt idx="4488">
                  <c:v>269.31</c:v>
                </c:pt>
                <c:pt idx="4489">
                  <c:v>269.37</c:v>
                </c:pt>
                <c:pt idx="4490">
                  <c:v>269.43</c:v>
                </c:pt>
                <c:pt idx="4491">
                  <c:v>269.49</c:v>
                </c:pt>
                <c:pt idx="4492">
                  <c:v>269.55</c:v>
                </c:pt>
                <c:pt idx="4493">
                  <c:v>269.61</c:v>
                </c:pt>
                <c:pt idx="4494">
                  <c:v>269.67</c:v>
                </c:pt>
                <c:pt idx="4495">
                  <c:v>269.73</c:v>
                </c:pt>
                <c:pt idx="4496">
                  <c:v>269.79000000000002</c:v>
                </c:pt>
                <c:pt idx="4497">
                  <c:v>269.85000000000002</c:v>
                </c:pt>
                <c:pt idx="4498">
                  <c:v>269.91000000000003</c:v>
                </c:pt>
                <c:pt idx="4499">
                  <c:v>269.97000000000003</c:v>
                </c:pt>
                <c:pt idx="4500">
                  <c:v>270.02999999999997</c:v>
                </c:pt>
                <c:pt idx="4501">
                  <c:v>270.08999999999997</c:v>
                </c:pt>
                <c:pt idx="4502">
                  <c:v>270.14999999999998</c:v>
                </c:pt>
                <c:pt idx="4503">
                  <c:v>270.20999999999998</c:v>
                </c:pt>
                <c:pt idx="4504">
                  <c:v>270.27</c:v>
                </c:pt>
                <c:pt idx="4505">
                  <c:v>270.33</c:v>
                </c:pt>
                <c:pt idx="4506">
                  <c:v>270.39</c:v>
                </c:pt>
                <c:pt idx="4507">
                  <c:v>270.45</c:v>
                </c:pt>
                <c:pt idx="4508">
                  <c:v>270.51</c:v>
                </c:pt>
                <c:pt idx="4509">
                  <c:v>270.57</c:v>
                </c:pt>
                <c:pt idx="4510">
                  <c:v>270.63</c:v>
                </c:pt>
                <c:pt idx="4511">
                  <c:v>270.69</c:v>
                </c:pt>
                <c:pt idx="4512">
                  <c:v>270.75</c:v>
                </c:pt>
                <c:pt idx="4513">
                  <c:v>270.81</c:v>
                </c:pt>
                <c:pt idx="4514">
                  <c:v>270.87</c:v>
                </c:pt>
                <c:pt idx="4515">
                  <c:v>270.93</c:v>
                </c:pt>
                <c:pt idx="4516">
                  <c:v>270.99</c:v>
                </c:pt>
                <c:pt idx="4517">
                  <c:v>271.05</c:v>
                </c:pt>
                <c:pt idx="4518">
                  <c:v>271.11</c:v>
                </c:pt>
                <c:pt idx="4519">
                  <c:v>271.17</c:v>
                </c:pt>
                <c:pt idx="4520">
                  <c:v>271.23</c:v>
                </c:pt>
                <c:pt idx="4521">
                  <c:v>271.29000000000002</c:v>
                </c:pt>
                <c:pt idx="4522">
                  <c:v>271.35000000000002</c:v>
                </c:pt>
                <c:pt idx="4523">
                  <c:v>271.41000000000003</c:v>
                </c:pt>
                <c:pt idx="4524">
                  <c:v>271.47000000000003</c:v>
                </c:pt>
                <c:pt idx="4525">
                  <c:v>271.52999999999997</c:v>
                </c:pt>
                <c:pt idx="4526">
                  <c:v>271.58999999999997</c:v>
                </c:pt>
                <c:pt idx="4527">
                  <c:v>271.64999999999998</c:v>
                </c:pt>
                <c:pt idx="4528">
                  <c:v>271.70999999999998</c:v>
                </c:pt>
                <c:pt idx="4529">
                  <c:v>271.77</c:v>
                </c:pt>
                <c:pt idx="4530">
                  <c:v>271.83</c:v>
                </c:pt>
                <c:pt idx="4531">
                  <c:v>271.89</c:v>
                </c:pt>
                <c:pt idx="4532">
                  <c:v>271.95</c:v>
                </c:pt>
                <c:pt idx="4533">
                  <c:v>272.01</c:v>
                </c:pt>
                <c:pt idx="4534">
                  <c:v>272.07</c:v>
                </c:pt>
                <c:pt idx="4535">
                  <c:v>272.13</c:v>
                </c:pt>
                <c:pt idx="4536">
                  <c:v>272.19</c:v>
                </c:pt>
                <c:pt idx="4537">
                  <c:v>272.25</c:v>
                </c:pt>
                <c:pt idx="4538">
                  <c:v>272.31</c:v>
                </c:pt>
                <c:pt idx="4539">
                  <c:v>272.37</c:v>
                </c:pt>
                <c:pt idx="4540">
                  <c:v>272.43</c:v>
                </c:pt>
                <c:pt idx="4541">
                  <c:v>272.49</c:v>
                </c:pt>
                <c:pt idx="4542">
                  <c:v>272.55</c:v>
                </c:pt>
                <c:pt idx="4543">
                  <c:v>272.61</c:v>
                </c:pt>
                <c:pt idx="4544">
                  <c:v>272.67</c:v>
                </c:pt>
                <c:pt idx="4545">
                  <c:v>272.73</c:v>
                </c:pt>
                <c:pt idx="4546">
                  <c:v>272.79000000000002</c:v>
                </c:pt>
                <c:pt idx="4547">
                  <c:v>272.85000000000002</c:v>
                </c:pt>
                <c:pt idx="4548">
                  <c:v>272.91000000000003</c:v>
                </c:pt>
                <c:pt idx="4549">
                  <c:v>272.97000000000003</c:v>
                </c:pt>
                <c:pt idx="4550">
                  <c:v>273.02999999999997</c:v>
                </c:pt>
                <c:pt idx="4551">
                  <c:v>273.08999999999997</c:v>
                </c:pt>
                <c:pt idx="4552">
                  <c:v>273.14999999999998</c:v>
                </c:pt>
                <c:pt idx="4553">
                  <c:v>273.20999999999998</c:v>
                </c:pt>
                <c:pt idx="4554">
                  <c:v>273.27</c:v>
                </c:pt>
                <c:pt idx="4555">
                  <c:v>273.33</c:v>
                </c:pt>
                <c:pt idx="4556">
                  <c:v>273.39</c:v>
                </c:pt>
                <c:pt idx="4557">
                  <c:v>273.45</c:v>
                </c:pt>
                <c:pt idx="4558">
                  <c:v>273.51</c:v>
                </c:pt>
                <c:pt idx="4559">
                  <c:v>273.57</c:v>
                </c:pt>
                <c:pt idx="4560">
                  <c:v>273.63</c:v>
                </c:pt>
                <c:pt idx="4561">
                  <c:v>273.69</c:v>
                </c:pt>
                <c:pt idx="4562">
                  <c:v>273.75</c:v>
                </c:pt>
                <c:pt idx="4563">
                  <c:v>273.81</c:v>
                </c:pt>
                <c:pt idx="4564">
                  <c:v>273.87</c:v>
                </c:pt>
                <c:pt idx="4565">
                  <c:v>273.93</c:v>
                </c:pt>
                <c:pt idx="4566">
                  <c:v>273.99</c:v>
                </c:pt>
                <c:pt idx="4567">
                  <c:v>274.05</c:v>
                </c:pt>
                <c:pt idx="4568">
                  <c:v>274.11</c:v>
                </c:pt>
                <c:pt idx="4569">
                  <c:v>274.17</c:v>
                </c:pt>
                <c:pt idx="4570">
                  <c:v>274.23</c:v>
                </c:pt>
                <c:pt idx="4571">
                  <c:v>274.29000000000002</c:v>
                </c:pt>
                <c:pt idx="4572">
                  <c:v>274.35000000000002</c:v>
                </c:pt>
                <c:pt idx="4573">
                  <c:v>274.41000000000003</c:v>
                </c:pt>
                <c:pt idx="4574">
                  <c:v>274.47000000000003</c:v>
                </c:pt>
                <c:pt idx="4575">
                  <c:v>274.52999999999997</c:v>
                </c:pt>
                <c:pt idx="4576">
                  <c:v>274.58999999999997</c:v>
                </c:pt>
                <c:pt idx="4577">
                  <c:v>274.64999999999998</c:v>
                </c:pt>
                <c:pt idx="4578">
                  <c:v>274.70999999999998</c:v>
                </c:pt>
                <c:pt idx="4579">
                  <c:v>274.77</c:v>
                </c:pt>
                <c:pt idx="4580">
                  <c:v>274.83</c:v>
                </c:pt>
                <c:pt idx="4581">
                  <c:v>274.89</c:v>
                </c:pt>
                <c:pt idx="4582">
                  <c:v>274.95</c:v>
                </c:pt>
                <c:pt idx="4583">
                  <c:v>275.01</c:v>
                </c:pt>
                <c:pt idx="4584">
                  <c:v>275.07</c:v>
                </c:pt>
                <c:pt idx="4585">
                  <c:v>275.13</c:v>
                </c:pt>
                <c:pt idx="4586">
                  <c:v>275.19</c:v>
                </c:pt>
                <c:pt idx="4587">
                  <c:v>275.25</c:v>
                </c:pt>
                <c:pt idx="4588">
                  <c:v>275.31</c:v>
                </c:pt>
                <c:pt idx="4589">
                  <c:v>275.37</c:v>
                </c:pt>
                <c:pt idx="4590">
                  <c:v>275.43</c:v>
                </c:pt>
                <c:pt idx="4591">
                  <c:v>275.49</c:v>
                </c:pt>
                <c:pt idx="4592">
                  <c:v>275.55</c:v>
                </c:pt>
                <c:pt idx="4593">
                  <c:v>275.61</c:v>
                </c:pt>
                <c:pt idx="4594">
                  <c:v>275.67</c:v>
                </c:pt>
                <c:pt idx="4595">
                  <c:v>275.73</c:v>
                </c:pt>
                <c:pt idx="4596">
                  <c:v>275.79000000000002</c:v>
                </c:pt>
                <c:pt idx="4597">
                  <c:v>275.85000000000002</c:v>
                </c:pt>
                <c:pt idx="4598">
                  <c:v>275.91000000000003</c:v>
                </c:pt>
                <c:pt idx="4599">
                  <c:v>275.97000000000003</c:v>
                </c:pt>
                <c:pt idx="4600">
                  <c:v>276.02999999999997</c:v>
                </c:pt>
                <c:pt idx="4601">
                  <c:v>276.08999999999997</c:v>
                </c:pt>
                <c:pt idx="4602">
                  <c:v>276.14999999999998</c:v>
                </c:pt>
                <c:pt idx="4603">
                  <c:v>276.20999999999998</c:v>
                </c:pt>
                <c:pt idx="4604">
                  <c:v>276.27</c:v>
                </c:pt>
                <c:pt idx="4605">
                  <c:v>276.33</c:v>
                </c:pt>
                <c:pt idx="4606">
                  <c:v>276.39</c:v>
                </c:pt>
                <c:pt idx="4607">
                  <c:v>276.45</c:v>
                </c:pt>
                <c:pt idx="4608">
                  <c:v>276.51</c:v>
                </c:pt>
                <c:pt idx="4609">
                  <c:v>276.57</c:v>
                </c:pt>
                <c:pt idx="4610">
                  <c:v>276.63</c:v>
                </c:pt>
                <c:pt idx="4611">
                  <c:v>276.69</c:v>
                </c:pt>
                <c:pt idx="4612">
                  <c:v>276.75</c:v>
                </c:pt>
                <c:pt idx="4613">
                  <c:v>276.81</c:v>
                </c:pt>
                <c:pt idx="4614">
                  <c:v>276.87</c:v>
                </c:pt>
                <c:pt idx="4615">
                  <c:v>276.93</c:v>
                </c:pt>
                <c:pt idx="4616">
                  <c:v>276.99</c:v>
                </c:pt>
                <c:pt idx="4617">
                  <c:v>277.05</c:v>
                </c:pt>
                <c:pt idx="4618">
                  <c:v>277.11</c:v>
                </c:pt>
                <c:pt idx="4619">
                  <c:v>277.17</c:v>
                </c:pt>
                <c:pt idx="4620">
                  <c:v>277.23</c:v>
                </c:pt>
                <c:pt idx="4621">
                  <c:v>277.29000000000002</c:v>
                </c:pt>
                <c:pt idx="4622">
                  <c:v>277.35000000000002</c:v>
                </c:pt>
                <c:pt idx="4623">
                  <c:v>277.41000000000003</c:v>
                </c:pt>
                <c:pt idx="4624">
                  <c:v>277.47000000000003</c:v>
                </c:pt>
                <c:pt idx="4625">
                  <c:v>277.52999999999997</c:v>
                </c:pt>
                <c:pt idx="4626">
                  <c:v>277.58999999999997</c:v>
                </c:pt>
                <c:pt idx="4627">
                  <c:v>277.64999999999998</c:v>
                </c:pt>
                <c:pt idx="4628">
                  <c:v>277.70999999999998</c:v>
                </c:pt>
                <c:pt idx="4629">
                  <c:v>277.77</c:v>
                </c:pt>
                <c:pt idx="4630">
                  <c:v>277.83</c:v>
                </c:pt>
                <c:pt idx="4631">
                  <c:v>277.89</c:v>
                </c:pt>
                <c:pt idx="4632">
                  <c:v>277.95</c:v>
                </c:pt>
                <c:pt idx="4633">
                  <c:v>278.01</c:v>
                </c:pt>
                <c:pt idx="4634">
                  <c:v>278.07</c:v>
                </c:pt>
                <c:pt idx="4635">
                  <c:v>278.13</c:v>
                </c:pt>
                <c:pt idx="4636">
                  <c:v>278.19</c:v>
                </c:pt>
                <c:pt idx="4637">
                  <c:v>278.25</c:v>
                </c:pt>
                <c:pt idx="4638">
                  <c:v>278.31</c:v>
                </c:pt>
                <c:pt idx="4639">
                  <c:v>278.37</c:v>
                </c:pt>
                <c:pt idx="4640">
                  <c:v>278.43</c:v>
                </c:pt>
                <c:pt idx="4641">
                  <c:v>278.49</c:v>
                </c:pt>
                <c:pt idx="4642">
                  <c:v>278.55</c:v>
                </c:pt>
                <c:pt idx="4643">
                  <c:v>278.61</c:v>
                </c:pt>
                <c:pt idx="4644">
                  <c:v>278.67</c:v>
                </c:pt>
                <c:pt idx="4645">
                  <c:v>278.73</c:v>
                </c:pt>
                <c:pt idx="4646">
                  <c:v>278.79000000000002</c:v>
                </c:pt>
                <c:pt idx="4647">
                  <c:v>278.85000000000002</c:v>
                </c:pt>
                <c:pt idx="4648">
                  <c:v>278.91000000000003</c:v>
                </c:pt>
                <c:pt idx="4649">
                  <c:v>278.97000000000003</c:v>
                </c:pt>
                <c:pt idx="4650">
                  <c:v>279.02999999999997</c:v>
                </c:pt>
                <c:pt idx="4651">
                  <c:v>279.08999999999997</c:v>
                </c:pt>
                <c:pt idx="4652">
                  <c:v>279.14999999999998</c:v>
                </c:pt>
                <c:pt idx="4653">
                  <c:v>279.20999999999998</c:v>
                </c:pt>
                <c:pt idx="4654">
                  <c:v>279.27</c:v>
                </c:pt>
                <c:pt idx="4655">
                  <c:v>279.33</c:v>
                </c:pt>
                <c:pt idx="4656">
                  <c:v>279.39</c:v>
                </c:pt>
                <c:pt idx="4657">
                  <c:v>279.45</c:v>
                </c:pt>
                <c:pt idx="4658">
                  <c:v>279.51</c:v>
                </c:pt>
                <c:pt idx="4659">
                  <c:v>279.57</c:v>
                </c:pt>
                <c:pt idx="4660">
                  <c:v>279.63</c:v>
                </c:pt>
                <c:pt idx="4661">
                  <c:v>279.69</c:v>
                </c:pt>
                <c:pt idx="4662">
                  <c:v>279.75</c:v>
                </c:pt>
                <c:pt idx="4663">
                  <c:v>279.81</c:v>
                </c:pt>
                <c:pt idx="4664">
                  <c:v>279.87</c:v>
                </c:pt>
                <c:pt idx="4665">
                  <c:v>279.93</c:v>
                </c:pt>
                <c:pt idx="4666">
                  <c:v>279.99</c:v>
                </c:pt>
                <c:pt idx="4667">
                  <c:v>280.05</c:v>
                </c:pt>
                <c:pt idx="4668">
                  <c:v>280.11</c:v>
                </c:pt>
                <c:pt idx="4669">
                  <c:v>280.17</c:v>
                </c:pt>
                <c:pt idx="4670">
                  <c:v>280.23</c:v>
                </c:pt>
                <c:pt idx="4671">
                  <c:v>280.29000000000002</c:v>
                </c:pt>
                <c:pt idx="4672">
                  <c:v>280.35000000000002</c:v>
                </c:pt>
                <c:pt idx="4673">
                  <c:v>280.41000000000003</c:v>
                </c:pt>
                <c:pt idx="4674">
                  <c:v>280.47000000000003</c:v>
                </c:pt>
                <c:pt idx="4675">
                  <c:v>280.52999999999997</c:v>
                </c:pt>
                <c:pt idx="4676">
                  <c:v>280.58999999999997</c:v>
                </c:pt>
                <c:pt idx="4677">
                  <c:v>280.64999999999998</c:v>
                </c:pt>
                <c:pt idx="4678">
                  <c:v>280.70999999999998</c:v>
                </c:pt>
                <c:pt idx="4679">
                  <c:v>280.77</c:v>
                </c:pt>
                <c:pt idx="4680">
                  <c:v>280.83</c:v>
                </c:pt>
                <c:pt idx="4681">
                  <c:v>280.89</c:v>
                </c:pt>
                <c:pt idx="4682">
                  <c:v>280.95</c:v>
                </c:pt>
                <c:pt idx="4683">
                  <c:v>281.01</c:v>
                </c:pt>
                <c:pt idx="4684">
                  <c:v>281.07</c:v>
                </c:pt>
                <c:pt idx="4685">
                  <c:v>281.13</c:v>
                </c:pt>
                <c:pt idx="4686">
                  <c:v>281.19</c:v>
                </c:pt>
                <c:pt idx="4687">
                  <c:v>281.25</c:v>
                </c:pt>
                <c:pt idx="4688">
                  <c:v>281.31</c:v>
                </c:pt>
                <c:pt idx="4689">
                  <c:v>281.37</c:v>
                </c:pt>
                <c:pt idx="4690">
                  <c:v>281.43</c:v>
                </c:pt>
                <c:pt idx="4691">
                  <c:v>281.49</c:v>
                </c:pt>
                <c:pt idx="4692">
                  <c:v>281.55</c:v>
                </c:pt>
                <c:pt idx="4693">
                  <c:v>281.61</c:v>
                </c:pt>
                <c:pt idx="4694">
                  <c:v>281.67</c:v>
                </c:pt>
                <c:pt idx="4695">
                  <c:v>281.73</c:v>
                </c:pt>
                <c:pt idx="4696">
                  <c:v>281.79000000000002</c:v>
                </c:pt>
                <c:pt idx="4697">
                  <c:v>281.85000000000002</c:v>
                </c:pt>
                <c:pt idx="4698">
                  <c:v>281.91000000000003</c:v>
                </c:pt>
                <c:pt idx="4699">
                  <c:v>281.97000000000003</c:v>
                </c:pt>
                <c:pt idx="4700">
                  <c:v>282.02999999999997</c:v>
                </c:pt>
                <c:pt idx="4701">
                  <c:v>282.08999999999997</c:v>
                </c:pt>
                <c:pt idx="4702">
                  <c:v>282.14999999999998</c:v>
                </c:pt>
                <c:pt idx="4703">
                  <c:v>282.20999999999998</c:v>
                </c:pt>
                <c:pt idx="4704">
                  <c:v>282.27</c:v>
                </c:pt>
                <c:pt idx="4705">
                  <c:v>282.33</c:v>
                </c:pt>
                <c:pt idx="4706">
                  <c:v>282.39</c:v>
                </c:pt>
                <c:pt idx="4707">
                  <c:v>282.45</c:v>
                </c:pt>
                <c:pt idx="4708">
                  <c:v>282.51</c:v>
                </c:pt>
                <c:pt idx="4709">
                  <c:v>282.57</c:v>
                </c:pt>
                <c:pt idx="4710">
                  <c:v>282.63</c:v>
                </c:pt>
                <c:pt idx="4711">
                  <c:v>282.69</c:v>
                </c:pt>
                <c:pt idx="4712">
                  <c:v>282.75</c:v>
                </c:pt>
                <c:pt idx="4713">
                  <c:v>282.81</c:v>
                </c:pt>
                <c:pt idx="4714">
                  <c:v>282.87</c:v>
                </c:pt>
                <c:pt idx="4715">
                  <c:v>282.93</c:v>
                </c:pt>
                <c:pt idx="4716">
                  <c:v>282.99</c:v>
                </c:pt>
                <c:pt idx="4717">
                  <c:v>283.05</c:v>
                </c:pt>
                <c:pt idx="4718">
                  <c:v>283.11</c:v>
                </c:pt>
                <c:pt idx="4719">
                  <c:v>283.17</c:v>
                </c:pt>
                <c:pt idx="4720">
                  <c:v>283.23</c:v>
                </c:pt>
                <c:pt idx="4721">
                  <c:v>283.29000000000002</c:v>
                </c:pt>
                <c:pt idx="4722">
                  <c:v>283.35000000000002</c:v>
                </c:pt>
                <c:pt idx="4723">
                  <c:v>283.41000000000003</c:v>
                </c:pt>
                <c:pt idx="4724">
                  <c:v>283.47000000000003</c:v>
                </c:pt>
                <c:pt idx="4725">
                  <c:v>283.52999999999997</c:v>
                </c:pt>
                <c:pt idx="4726">
                  <c:v>283.58999999999997</c:v>
                </c:pt>
                <c:pt idx="4727">
                  <c:v>283.64999999999998</c:v>
                </c:pt>
                <c:pt idx="4728">
                  <c:v>283.70999999999998</c:v>
                </c:pt>
                <c:pt idx="4729">
                  <c:v>283.77</c:v>
                </c:pt>
                <c:pt idx="4730">
                  <c:v>283.83</c:v>
                </c:pt>
                <c:pt idx="4731">
                  <c:v>283.89</c:v>
                </c:pt>
                <c:pt idx="4732">
                  <c:v>283.95</c:v>
                </c:pt>
                <c:pt idx="4733">
                  <c:v>284.01</c:v>
                </c:pt>
                <c:pt idx="4734">
                  <c:v>284.07</c:v>
                </c:pt>
                <c:pt idx="4735">
                  <c:v>284.13</c:v>
                </c:pt>
                <c:pt idx="4736">
                  <c:v>284.19</c:v>
                </c:pt>
                <c:pt idx="4737">
                  <c:v>284.25</c:v>
                </c:pt>
                <c:pt idx="4738">
                  <c:v>284.31</c:v>
                </c:pt>
                <c:pt idx="4739">
                  <c:v>284.37</c:v>
                </c:pt>
                <c:pt idx="4740">
                  <c:v>284.43</c:v>
                </c:pt>
                <c:pt idx="4741">
                  <c:v>284.49</c:v>
                </c:pt>
                <c:pt idx="4742">
                  <c:v>284.55</c:v>
                </c:pt>
                <c:pt idx="4743">
                  <c:v>284.61</c:v>
                </c:pt>
                <c:pt idx="4744">
                  <c:v>284.67</c:v>
                </c:pt>
                <c:pt idx="4745">
                  <c:v>284.73</c:v>
                </c:pt>
                <c:pt idx="4746">
                  <c:v>284.79000000000002</c:v>
                </c:pt>
                <c:pt idx="4747">
                  <c:v>284.85000000000002</c:v>
                </c:pt>
                <c:pt idx="4748">
                  <c:v>284.91000000000003</c:v>
                </c:pt>
                <c:pt idx="4749">
                  <c:v>284.97000000000003</c:v>
                </c:pt>
                <c:pt idx="4750">
                  <c:v>285.02999999999997</c:v>
                </c:pt>
                <c:pt idx="4751">
                  <c:v>285.08999999999997</c:v>
                </c:pt>
                <c:pt idx="4752">
                  <c:v>285.14999999999998</c:v>
                </c:pt>
                <c:pt idx="4753">
                  <c:v>285.20999999999998</c:v>
                </c:pt>
                <c:pt idx="4754">
                  <c:v>285.27</c:v>
                </c:pt>
                <c:pt idx="4755">
                  <c:v>285.33</c:v>
                </c:pt>
                <c:pt idx="4756">
                  <c:v>285.39</c:v>
                </c:pt>
                <c:pt idx="4757">
                  <c:v>285.45</c:v>
                </c:pt>
                <c:pt idx="4758">
                  <c:v>285.51</c:v>
                </c:pt>
                <c:pt idx="4759">
                  <c:v>285.57</c:v>
                </c:pt>
                <c:pt idx="4760">
                  <c:v>285.63</c:v>
                </c:pt>
                <c:pt idx="4761">
                  <c:v>285.69</c:v>
                </c:pt>
                <c:pt idx="4762">
                  <c:v>285.75</c:v>
                </c:pt>
                <c:pt idx="4763">
                  <c:v>285.81</c:v>
                </c:pt>
                <c:pt idx="4764">
                  <c:v>285.87</c:v>
                </c:pt>
                <c:pt idx="4765">
                  <c:v>285.93</c:v>
                </c:pt>
                <c:pt idx="4766">
                  <c:v>285.99</c:v>
                </c:pt>
                <c:pt idx="4767">
                  <c:v>286.05</c:v>
                </c:pt>
                <c:pt idx="4768">
                  <c:v>286.11</c:v>
                </c:pt>
                <c:pt idx="4769">
                  <c:v>286.17</c:v>
                </c:pt>
                <c:pt idx="4770">
                  <c:v>286.23</c:v>
                </c:pt>
                <c:pt idx="4771">
                  <c:v>286.29000000000002</c:v>
                </c:pt>
                <c:pt idx="4772">
                  <c:v>286.35000000000002</c:v>
                </c:pt>
                <c:pt idx="4773">
                  <c:v>286.41000000000003</c:v>
                </c:pt>
                <c:pt idx="4774">
                  <c:v>286.47000000000003</c:v>
                </c:pt>
                <c:pt idx="4775">
                  <c:v>286.52999999999997</c:v>
                </c:pt>
                <c:pt idx="4776">
                  <c:v>286.58999999999997</c:v>
                </c:pt>
                <c:pt idx="4777">
                  <c:v>286.64999999999998</c:v>
                </c:pt>
                <c:pt idx="4778">
                  <c:v>286.70999999999998</c:v>
                </c:pt>
                <c:pt idx="4779">
                  <c:v>286.77</c:v>
                </c:pt>
                <c:pt idx="4780">
                  <c:v>286.83</c:v>
                </c:pt>
                <c:pt idx="4781">
                  <c:v>286.89</c:v>
                </c:pt>
                <c:pt idx="4782">
                  <c:v>286.95</c:v>
                </c:pt>
                <c:pt idx="4783">
                  <c:v>287.01</c:v>
                </c:pt>
                <c:pt idx="4784">
                  <c:v>287.07</c:v>
                </c:pt>
                <c:pt idx="4785">
                  <c:v>287.13</c:v>
                </c:pt>
                <c:pt idx="4786">
                  <c:v>287.19</c:v>
                </c:pt>
                <c:pt idx="4787">
                  <c:v>287.25</c:v>
                </c:pt>
                <c:pt idx="4788">
                  <c:v>287.31</c:v>
                </c:pt>
                <c:pt idx="4789">
                  <c:v>287.37</c:v>
                </c:pt>
                <c:pt idx="4790">
                  <c:v>287.43</c:v>
                </c:pt>
                <c:pt idx="4791">
                  <c:v>287.49</c:v>
                </c:pt>
                <c:pt idx="4792">
                  <c:v>287.55</c:v>
                </c:pt>
                <c:pt idx="4793">
                  <c:v>287.61</c:v>
                </c:pt>
                <c:pt idx="4794">
                  <c:v>287.67</c:v>
                </c:pt>
                <c:pt idx="4795">
                  <c:v>287.73</c:v>
                </c:pt>
                <c:pt idx="4796">
                  <c:v>287.79000000000002</c:v>
                </c:pt>
                <c:pt idx="4797">
                  <c:v>287.85000000000002</c:v>
                </c:pt>
                <c:pt idx="4798">
                  <c:v>287.91000000000003</c:v>
                </c:pt>
                <c:pt idx="4799">
                  <c:v>287.97000000000003</c:v>
                </c:pt>
                <c:pt idx="4800">
                  <c:v>288.02999999999997</c:v>
                </c:pt>
                <c:pt idx="4801">
                  <c:v>288.08999999999997</c:v>
                </c:pt>
                <c:pt idx="4802">
                  <c:v>288.14999999999998</c:v>
                </c:pt>
                <c:pt idx="4803">
                  <c:v>288.20999999999998</c:v>
                </c:pt>
                <c:pt idx="4804">
                  <c:v>288.27</c:v>
                </c:pt>
                <c:pt idx="4805">
                  <c:v>288.33</c:v>
                </c:pt>
                <c:pt idx="4806">
                  <c:v>288.39</c:v>
                </c:pt>
                <c:pt idx="4807">
                  <c:v>288.45</c:v>
                </c:pt>
                <c:pt idx="4808">
                  <c:v>288.51</c:v>
                </c:pt>
                <c:pt idx="4809">
                  <c:v>288.57</c:v>
                </c:pt>
                <c:pt idx="4810">
                  <c:v>288.63</c:v>
                </c:pt>
                <c:pt idx="4811">
                  <c:v>288.69</c:v>
                </c:pt>
                <c:pt idx="4812">
                  <c:v>288.75</c:v>
                </c:pt>
                <c:pt idx="4813">
                  <c:v>288.81</c:v>
                </c:pt>
                <c:pt idx="4814">
                  <c:v>288.87</c:v>
                </c:pt>
                <c:pt idx="4815">
                  <c:v>288.93</c:v>
                </c:pt>
                <c:pt idx="4816">
                  <c:v>288.99</c:v>
                </c:pt>
                <c:pt idx="4817">
                  <c:v>289.05</c:v>
                </c:pt>
                <c:pt idx="4818">
                  <c:v>289.11</c:v>
                </c:pt>
                <c:pt idx="4819">
                  <c:v>289.17</c:v>
                </c:pt>
                <c:pt idx="4820">
                  <c:v>289.23</c:v>
                </c:pt>
                <c:pt idx="4821">
                  <c:v>289.29000000000002</c:v>
                </c:pt>
                <c:pt idx="4822">
                  <c:v>289.35000000000002</c:v>
                </c:pt>
                <c:pt idx="4823">
                  <c:v>289.41000000000003</c:v>
                </c:pt>
                <c:pt idx="4824">
                  <c:v>289.47000000000003</c:v>
                </c:pt>
                <c:pt idx="4825">
                  <c:v>289.52999999999997</c:v>
                </c:pt>
                <c:pt idx="4826">
                  <c:v>289.58999999999997</c:v>
                </c:pt>
                <c:pt idx="4827">
                  <c:v>289.64999999999998</c:v>
                </c:pt>
                <c:pt idx="4828">
                  <c:v>289.70999999999998</c:v>
                </c:pt>
                <c:pt idx="4829">
                  <c:v>289.77</c:v>
                </c:pt>
                <c:pt idx="4830">
                  <c:v>289.83</c:v>
                </c:pt>
                <c:pt idx="4831">
                  <c:v>289.89</c:v>
                </c:pt>
                <c:pt idx="4832">
                  <c:v>289.95</c:v>
                </c:pt>
                <c:pt idx="4833">
                  <c:v>290.01</c:v>
                </c:pt>
                <c:pt idx="4834">
                  <c:v>290.07</c:v>
                </c:pt>
                <c:pt idx="4835">
                  <c:v>290.13</c:v>
                </c:pt>
                <c:pt idx="4836">
                  <c:v>290.19</c:v>
                </c:pt>
                <c:pt idx="4837">
                  <c:v>290.25</c:v>
                </c:pt>
                <c:pt idx="4838">
                  <c:v>290.31</c:v>
                </c:pt>
                <c:pt idx="4839">
                  <c:v>290.37</c:v>
                </c:pt>
                <c:pt idx="4840">
                  <c:v>290.43</c:v>
                </c:pt>
                <c:pt idx="4841">
                  <c:v>290.49</c:v>
                </c:pt>
                <c:pt idx="4842">
                  <c:v>290.55</c:v>
                </c:pt>
                <c:pt idx="4843">
                  <c:v>290.61</c:v>
                </c:pt>
                <c:pt idx="4844">
                  <c:v>290.67</c:v>
                </c:pt>
                <c:pt idx="4845">
                  <c:v>290.73</c:v>
                </c:pt>
                <c:pt idx="4846">
                  <c:v>290.79000000000002</c:v>
                </c:pt>
                <c:pt idx="4847">
                  <c:v>290.85000000000002</c:v>
                </c:pt>
                <c:pt idx="4848">
                  <c:v>290.91000000000003</c:v>
                </c:pt>
                <c:pt idx="4849">
                  <c:v>290.97000000000003</c:v>
                </c:pt>
                <c:pt idx="4850">
                  <c:v>291.02999999999997</c:v>
                </c:pt>
                <c:pt idx="4851">
                  <c:v>291.08999999999997</c:v>
                </c:pt>
                <c:pt idx="4852">
                  <c:v>291.14999999999998</c:v>
                </c:pt>
                <c:pt idx="4853">
                  <c:v>291.20999999999998</c:v>
                </c:pt>
                <c:pt idx="4854">
                  <c:v>291.27</c:v>
                </c:pt>
                <c:pt idx="4855">
                  <c:v>291.33</c:v>
                </c:pt>
                <c:pt idx="4856">
                  <c:v>291.39</c:v>
                </c:pt>
                <c:pt idx="4857">
                  <c:v>291.45</c:v>
                </c:pt>
                <c:pt idx="4858">
                  <c:v>291.51</c:v>
                </c:pt>
                <c:pt idx="4859">
                  <c:v>291.57</c:v>
                </c:pt>
                <c:pt idx="4860">
                  <c:v>291.63</c:v>
                </c:pt>
                <c:pt idx="4861">
                  <c:v>291.69</c:v>
                </c:pt>
                <c:pt idx="4862">
                  <c:v>291.75</c:v>
                </c:pt>
                <c:pt idx="4863">
                  <c:v>291.81</c:v>
                </c:pt>
                <c:pt idx="4864">
                  <c:v>291.87</c:v>
                </c:pt>
                <c:pt idx="4865">
                  <c:v>291.93</c:v>
                </c:pt>
                <c:pt idx="4866">
                  <c:v>291.99</c:v>
                </c:pt>
                <c:pt idx="4867">
                  <c:v>292.05</c:v>
                </c:pt>
                <c:pt idx="4868">
                  <c:v>292.11</c:v>
                </c:pt>
                <c:pt idx="4869">
                  <c:v>292.17</c:v>
                </c:pt>
                <c:pt idx="4870">
                  <c:v>292.23</c:v>
                </c:pt>
                <c:pt idx="4871">
                  <c:v>292.29000000000002</c:v>
                </c:pt>
                <c:pt idx="4872">
                  <c:v>292.35000000000002</c:v>
                </c:pt>
                <c:pt idx="4873">
                  <c:v>292.41000000000003</c:v>
                </c:pt>
                <c:pt idx="4874">
                  <c:v>292.47000000000003</c:v>
                </c:pt>
                <c:pt idx="4875">
                  <c:v>292.52999999999997</c:v>
                </c:pt>
                <c:pt idx="4876">
                  <c:v>292.58999999999997</c:v>
                </c:pt>
                <c:pt idx="4877">
                  <c:v>292.64999999999998</c:v>
                </c:pt>
                <c:pt idx="4878">
                  <c:v>292.70999999999998</c:v>
                </c:pt>
                <c:pt idx="4879">
                  <c:v>292.77</c:v>
                </c:pt>
                <c:pt idx="4880">
                  <c:v>292.83</c:v>
                </c:pt>
                <c:pt idx="4881">
                  <c:v>292.89</c:v>
                </c:pt>
                <c:pt idx="4882">
                  <c:v>292.95</c:v>
                </c:pt>
                <c:pt idx="4883">
                  <c:v>293.01</c:v>
                </c:pt>
                <c:pt idx="4884">
                  <c:v>293.07</c:v>
                </c:pt>
                <c:pt idx="4885">
                  <c:v>293.13</c:v>
                </c:pt>
                <c:pt idx="4886">
                  <c:v>293.19</c:v>
                </c:pt>
                <c:pt idx="4887">
                  <c:v>293.25</c:v>
                </c:pt>
                <c:pt idx="4888">
                  <c:v>293.31</c:v>
                </c:pt>
                <c:pt idx="4889">
                  <c:v>293.37</c:v>
                </c:pt>
                <c:pt idx="4890">
                  <c:v>293.43</c:v>
                </c:pt>
                <c:pt idx="4891">
                  <c:v>293.49</c:v>
                </c:pt>
                <c:pt idx="4892">
                  <c:v>293.55</c:v>
                </c:pt>
                <c:pt idx="4893">
                  <c:v>293.61</c:v>
                </c:pt>
                <c:pt idx="4894">
                  <c:v>293.67</c:v>
                </c:pt>
                <c:pt idx="4895">
                  <c:v>293.73</c:v>
                </c:pt>
                <c:pt idx="4896">
                  <c:v>293.79000000000002</c:v>
                </c:pt>
                <c:pt idx="4897">
                  <c:v>293.85000000000002</c:v>
                </c:pt>
                <c:pt idx="4898">
                  <c:v>293.91000000000003</c:v>
                </c:pt>
                <c:pt idx="4899">
                  <c:v>293.97000000000003</c:v>
                </c:pt>
                <c:pt idx="4900">
                  <c:v>294.02999999999997</c:v>
                </c:pt>
                <c:pt idx="4901">
                  <c:v>294.08999999999997</c:v>
                </c:pt>
                <c:pt idx="4902">
                  <c:v>294.14999999999998</c:v>
                </c:pt>
                <c:pt idx="4903">
                  <c:v>294.20999999999998</c:v>
                </c:pt>
                <c:pt idx="4904">
                  <c:v>294.27</c:v>
                </c:pt>
                <c:pt idx="4905">
                  <c:v>294.33</c:v>
                </c:pt>
                <c:pt idx="4906">
                  <c:v>294.39</c:v>
                </c:pt>
                <c:pt idx="4907">
                  <c:v>294.45</c:v>
                </c:pt>
                <c:pt idx="4908">
                  <c:v>294.51</c:v>
                </c:pt>
                <c:pt idx="4909">
                  <c:v>294.57</c:v>
                </c:pt>
                <c:pt idx="4910">
                  <c:v>294.63</c:v>
                </c:pt>
                <c:pt idx="4911">
                  <c:v>294.69</c:v>
                </c:pt>
                <c:pt idx="4912">
                  <c:v>294.75</c:v>
                </c:pt>
                <c:pt idx="4913">
                  <c:v>294.81</c:v>
                </c:pt>
                <c:pt idx="4914">
                  <c:v>294.87</c:v>
                </c:pt>
                <c:pt idx="4915">
                  <c:v>294.93</c:v>
                </c:pt>
                <c:pt idx="4916">
                  <c:v>294.99</c:v>
                </c:pt>
                <c:pt idx="4917">
                  <c:v>295.05</c:v>
                </c:pt>
                <c:pt idx="4918">
                  <c:v>295.11</c:v>
                </c:pt>
                <c:pt idx="4919">
                  <c:v>295.17</c:v>
                </c:pt>
                <c:pt idx="4920">
                  <c:v>295.23</c:v>
                </c:pt>
                <c:pt idx="4921">
                  <c:v>295.29000000000002</c:v>
                </c:pt>
                <c:pt idx="4922">
                  <c:v>295.35000000000002</c:v>
                </c:pt>
                <c:pt idx="4923">
                  <c:v>295.41000000000003</c:v>
                </c:pt>
                <c:pt idx="4924">
                  <c:v>295.47000000000003</c:v>
                </c:pt>
                <c:pt idx="4925">
                  <c:v>295.52999999999997</c:v>
                </c:pt>
                <c:pt idx="4926">
                  <c:v>295.58999999999997</c:v>
                </c:pt>
                <c:pt idx="4927">
                  <c:v>295.64999999999998</c:v>
                </c:pt>
                <c:pt idx="4928">
                  <c:v>295.70999999999998</c:v>
                </c:pt>
                <c:pt idx="4929">
                  <c:v>295.77</c:v>
                </c:pt>
                <c:pt idx="4930">
                  <c:v>295.83</c:v>
                </c:pt>
                <c:pt idx="4931">
                  <c:v>295.89</c:v>
                </c:pt>
                <c:pt idx="4932">
                  <c:v>295.95</c:v>
                </c:pt>
                <c:pt idx="4933">
                  <c:v>296.01</c:v>
                </c:pt>
                <c:pt idx="4934">
                  <c:v>296.07</c:v>
                </c:pt>
                <c:pt idx="4935">
                  <c:v>296.13</c:v>
                </c:pt>
                <c:pt idx="4936">
                  <c:v>296.19</c:v>
                </c:pt>
                <c:pt idx="4937">
                  <c:v>296.25</c:v>
                </c:pt>
                <c:pt idx="4938">
                  <c:v>296.31</c:v>
                </c:pt>
                <c:pt idx="4939">
                  <c:v>296.37</c:v>
                </c:pt>
                <c:pt idx="4940">
                  <c:v>296.43</c:v>
                </c:pt>
                <c:pt idx="4941">
                  <c:v>296.49</c:v>
                </c:pt>
                <c:pt idx="4942">
                  <c:v>296.55</c:v>
                </c:pt>
                <c:pt idx="4943">
                  <c:v>296.61</c:v>
                </c:pt>
                <c:pt idx="4944">
                  <c:v>296.67</c:v>
                </c:pt>
                <c:pt idx="4945">
                  <c:v>296.73</c:v>
                </c:pt>
                <c:pt idx="4946">
                  <c:v>296.79000000000002</c:v>
                </c:pt>
                <c:pt idx="4947">
                  <c:v>296.85000000000002</c:v>
                </c:pt>
                <c:pt idx="4948">
                  <c:v>296.91000000000003</c:v>
                </c:pt>
                <c:pt idx="4949">
                  <c:v>296.97000000000003</c:v>
                </c:pt>
                <c:pt idx="4950">
                  <c:v>297.02999999999997</c:v>
                </c:pt>
                <c:pt idx="4951">
                  <c:v>297.08999999999997</c:v>
                </c:pt>
                <c:pt idx="4952">
                  <c:v>297.14999999999998</c:v>
                </c:pt>
                <c:pt idx="4953">
                  <c:v>297.20999999999998</c:v>
                </c:pt>
                <c:pt idx="4954">
                  <c:v>297.27</c:v>
                </c:pt>
                <c:pt idx="4955">
                  <c:v>297.33</c:v>
                </c:pt>
                <c:pt idx="4956">
                  <c:v>297.39</c:v>
                </c:pt>
                <c:pt idx="4957">
                  <c:v>297.45</c:v>
                </c:pt>
                <c:pt idx="4958">
                  <c:v>297.51</c:v>
                </c:pt>
                <c:pt idx="4959">
                  <c:v>297.57</c:v>
                </c:pt>
                <c:pt idx="4960">
                  <c:v>297.63</c:v>
                </c:pt>
                <c:pt idx="4961">
                  <c:v>297.69</c:v>
                </c:pt>
                <c:pt idx="4962">
                  <c:v>297.75</c:v>
                </c:pt>
                <c:pt idx="4963">
                  <c:v>297.81</c:v>
                </c:pt>
                <c:pt idx="4964">
                  <c:v>297.87</c:v>
                </c:pt>
                <c:pt idx="4965">
                  <c:v>297.93</c:v>
                </c:pt>
                <c:pt idx="4966">
                  <c:v>297.99</c:v>
                </c:pt>
                <c:pt idx="4967">
                  <c:v>298.05</c:v>
                </c:pt>
                <c:pt idx="4968">
                  <c:v>298.11</c:v>
                </c:pt>
                <c:pt idx="4969">
                  <c:v>298.17</c:v>
                </c:pt>
                <c:pt idx="4970">
                  <c:v>298.23</c:v>
                </c:pt>
                <c:pt idx="4971">
                  <c:v>298.29000000000002</c:v>
                </c:pt>
                <c:pt idx="4972">
                  <c:v>298.35000000000002</c:v>
                </c:pt>
                <c:pt idx="4973">
                  <c:v>298.41000000000003</c:v>
                </c:pt>
                <c:pt idx="4974">
                  <c:v>298.47000000000003</c:v>
                </c:pt>
                <c:pt idx="4975">
                  <c:v>298.52999999999997</c:v>
                </c:pt>
                <c:pt idx="4976">
                  <c:v>298.58999999999997</c:v>
                </c:pt>
                <c:pt idx="4977">
                  <c:v>298.64999999999998</c:v>
                </c:pt>
                <c:pt idx="4978">
                  <c:v>298.70999999999998</c:v>
                </c:pt>
                <c:pt idx="4979">
                  <c:v>298.77</c:v>
                </c:pt>
                <c:pt idx="4980">
                  <c:v>298.83</c:v>
                </c:pt>
                <c:pt idx="4981">
                  <c:v>298.89</c:v>
                </c:pt>
                <c:pt idx="4982">
                  <c:v>298.95</c:v>
                </c:pt>
                <c:pt idx="4983">
                  <c:v>299.01</c:v>
                </c:pt>
                <c:pt idx="4984">
                  <c:v>299.07</c:v>
                </c:pt>
                <c:pt idx="4985">
                  <c:v>299.13</c:v>
                </c:pt>
                <c:pt idx="4986">
                  <c:v>299.19</c:v>
                </c:pt>
                <c:pt idx="4987">
                  <c:v>299.25</c:v>
                </c:pt>
                <c:pt idx="4988">
                  <c:v>299.31</c:v>
                </c:pt>
                <c:pt idx="4989">
                  <c:v>299.37</c:v>
                </c:pt>
                <c:pt idx="4990">
                  <c:v>299.43</c:v>
                </c:pt>
                <c:pt idx="4991">
                  <c:v>299.49</c:v>
                </c:pt>
                <c:pt idx="4992">
                  <c:v>299.55</c:v>
                </c:pt>
                <c:pt idx="4993">
                  <c:v>299.61</c:v>
                </c:pt>
                <c:pt idx="4994">
                  <c:v>299.67</c:v>
                </c:pt>
                <c:pt idx="4995">
                  <c:v>299.73</c:v>
                </c:pt>
                <c:pt idx="4996">
                  <c:v>299.79000000000002</c:v>
                </c:pt>
                <c:pt idx="4997">
                  <c:v>299.85000000000002</c:v>
                </c:pt>
                <c:pt idx="4998">
                  <c:v>299.91000000000003</c:v>
                </c:pt>
                <c:pt idx="4999">
                  <c:v>299.97000000000003</c:v>
                </c:pt>
                <c:pt idx="5000">
                  <c:v>300.02999999999997</c:v>
                </c:pt>
                <c:pt idx="5001">
                  <c:v>300.08999999999997</c:v>
                </c:pt>
                <c:pt idx="5002">
                  <c:v>300.14999999999998</c:v>
                </c:pt>
                <c:pt idx="5003">
                  <c:v>300.20999999999998</c:v>
                </c:pt>
                <c:pt idx="5004">
                  <c:v>300.27</c:v>
                </c:pt>
                <c:pt idx="5005">
                  <c:v>300.33</c:v>
                </c:pt>
                <c:pt idx="5006">
                  <c:v>300.39</c:v>
                </c:pt>
                <c:pt idx="5007">
                  <c:v>300.45</c:v>
                </c:pt>
                <c:pt idx="5008">
                  <c:v>300.51</c:v>
                </c:pt>
                <c:pt idx="5009">
                  <c:v>300.57</c:v>
                </c:pt>
                <c:pt idx="5010">
                  <c:v>300.63</c:v>
                </c:pt>
                <c:pt idx="5011">
                  <c:v>300.69</c:v>
                </c:pt>
                <c:pt idx="5012">
                  <c:v>300.75</c:v>
                </c:pt>
                <c:pt idx="5013">
                  <c:v>300.81</c:v>
                </c:pt>
                <c:pt idx="5014">
                  <c:v>300.87</c:v>
                </c:pt>
                <c:pt idx="5015">
                  <c:v>300.93</c:v>
                </c:pt>
                <c:pt idx="5016">
                  <c:v>300.99</c:v>
                </c:pt>
                <c:pt idx="5017">
                  <c:v>301.05</c:v>
                </c:pt>
                <c:pt idx="5018">
                  <c:v>301.11</c:v>
                </c:pt>
                <c:pt idx="5019">
                  <c:v>301.17</c:v>
                </c:pt>
                <c:pt idx="5020">
                  <c:v>301.23</c:v>
                </c:pt>
                <c:pt idx="5021">
                  <c:v>301.29000000000002</c:v>
                </c:pt>
                <c:pt idx="5022">
                  <c:v>301.35000000000002</c:v>
                </c:pt>
                <c:pt idx="5023">
                  <c:v>301.41000000000003</c:v>
                </c:pt>
                <c:pt idx="5024">
                  <c:v>301.47000000000003</c:v>
                </c:pt>
                <c:pt idx="5025">
                  <c:v>301.52999999999997</c:v>
                </c:pt>
                <c:pt idx="5026">
                  <c:v>301.58999999999997</c:v>
                </c:pt>
                <c:pt idx="5027">
                  <c:v>301.64999999999998</c:v>
                </c:pt>
                <c:pt idx="5028">
                  <c:v>301.70999999999998</c:v>
                </c:pt>
                <c:pt idx="5029">
                  <c:v>301.77</c:v>
                </c:pt>
                <c:pt idx="5030">
                  <c:v>301.83</c:v>
                </c:pt>
                <c:pt idx="5031">
                  <c:v>301.89</c:v>
                </c:pt>
                <c:pt idx="5032">
                  <c:v>301.95</c:v>
                </c:pt>
                <c:pt idx="5033">
                  <c:v>302.01</c:v>
                </c:pt>
                <c:pt idx="5034">
                  <c:v>302.07</c:v>
                </c:pt>
                <c:pt idx="5035">
                  <c:v>302.13</c:v>
                </c:pt>
                <c:pt idx="5036">
                  <c:v>302.19</c:v>
                </c:pt>
                <c:pt idx="5037">
                  <c:v>302.25</c:v>
                </c:pt>
                <c:pt idx="5038">
                  <c:v>302.31</c:v>
                </c:pt>
                <c:pt idx="5039">
                  <c:v>302.37</c:v>
                </c:pt>
                <c:pt idx="5040">
                  <c:v>302.43</c:v>
                </c:pt>
                <c:pt idx="5041">
                  <c:v>302.49</c:v>
                </c:pt>
                <c:pt idx="5042">
                  <c:v>302.55</c:v>
                </c:pt>
                <c:pt idx="5043">
                  <c:v>302.61</c:v>
                </c:pt>
                <c:pt idx="5044">
                  <c:v>302.67</c:v>
                </c:pt>
                <c:pt idx="5045">
                  <c:v>302.73</c:v>
                </c:pt>
                <c:pt idx="5046">
                  <c:v>302.79000000000002</c:v>
                </c:pt>
                <c:pt idx="5047">
                  <c:v>302.85000000000002</c:v>
                </c:pt>
                <c:pt idx="5048">
                  <c:v>302.91000000000003</c:v>
                </c:pt>
                <c:pt idx="5049">
                  <c:v>302.97000000000003</c:v>
                </c:pt>
                <c:pt idx="5050">
                  <c:v>303.02999999999997</c:v>
                </c:pt>
                <c:pt idx="5051">
                  <c:v>303.08999999999997</c:v>
                </c:pt>
                <c:pt idx="5052">
                  <c:v>303.14999999999998</c:v>
                </c:pt>
                <c:pt idx="5053">
                  <c:v>303.20999999999998</c:v>
                </c:pt>
                <c:pt idx="5054">
                  <c:v>303.27</c:v>
                </c:pt>
                <c:pt idx="5055">
                  <c:v>303.33</c:v>
                </c:pt>
                <c:pt idx="5056">
                  <c:v>303.39</c:v>
                </c:pt>
                <c:pt idx="5057">
                  <c:v>303.45</c:v>
                </c:pt>
                <c:pt idx="5058">
                  <c:v>303.51</c:v>
                </c:pt>
                <c:pt idx="5059">
                  <c:v>303.57</c:v>
                </c:pt>
                <c:pt idx="5060">
                  <c:v>303.63</c:v>
                </c:pt>
                <c:pt idx="5061">
                  <c:v>303.69</c:v>
                </c:pt>
                <c:pt idx="5062">
                  <c:v>303.75</c:v>
                </c:pt>
                <c:pt idx="5063">
                  <c:v>303.81</c:v>
                </c:pt>
                <c:pt idx="5064">
                  <c:v>303.87</c:v>
                </c:pt>
                <c:pt idx="5065">
                  <c:v>303.93</c:v>
                </c:pt>
                <c:pt idx="5066">
                  <c:v>303.99</c:v>
                </c:pt>
                <c:pt idx="5067">
                  <c:v>304.05</c:v>
                </c:pt>
                <c:pt idx="5068">
                  <c:v>304.11</c:v>
                </c:pt>
                <c:pt idx="5069">
                  <c:v>304.17</c:v>
                </c:pt>
                <c:pt idx="5070">
                  <c:v>304.23</c:v>
                </c:pt>
                <c:pt idx="5071">
                  <c:v>304.29000000000002</c:v>
                </c:pt>
                <c:pt idx="5072">
                  <c:v>304.35000000000002</c:v>
                </c:pt>
                <c:pt idx="5073">
                  <c:v>304.41000000000003</c:v>
                </c:pt>
                <c:pt idx="5074">
                  <c:v>304.47000000000003</c:v>
                </c:pt>
                <c:pt idx="5075">
                  <c:v>304.52999999999997</c:v>
                </c:pt>
                <c:pt idx="5076">
                  <c:v>304.58999999999997</c:v>
                </c:pt>
                <c:pt idx="5077">
                  <c:v>304.64999999999998</c:v>
                </c:pt>
                <c:pt idx="5078">
                  <c:v>304.70999999999998</c:v>
                </c:pt>
                <c:pt idx="5079">
                  <c:v>304.77</c:v>
                </c:pt>
                <c:pt idx="5080">
                  <c:v>304.83</c:v>
                </c:pt>
                <c:pt idx="5081">
                  <c:v>304.89</c:v>
                </c:pt>
                <c:pt idx="5082">
                  <c:v>304.95</c:v>
                </c:pt>
                <c:pt idx="5083">
                  <c:v>305.01</c:v>
                </c:pt>
                <c:pt idx="5084">
                  <c:v>305.07</c:v>
                </c:pt>
                <c:pt idx="5085">
                  <c:v>305.13</c:v>
                </c:pt>
                <c:pt idx="5086">
                  <c:v>305.19</c:v>
                </c:pt>
                <c:pt idx="5087">
                  <c:v>305.25</c:v>
                </c:pt>
                <c:pt idx="5088">
                  <c:v>305.31</c:v>
                </c:pt>
                <c:pt idx="5089">
                  <c:v>305.37</c:v>
                </c:pt>
                <c:pt idx="5090">
                  <c:v>305.43</c:v>
                </c:pt>
                <c:pt idx="5091">
                  <c:v>305.49</c:v>
                </c:pt>
                <c:pt idx="5092">
                  <c:v>305.55</c:v>
                </c:pt>
                <c:pt idx="5093">
                  <c:v>305.61</c:v>
                </c:pt>
                <c:pt idx="5094">
                  <c:v>305.67</c:v>
                </c:pt>
                <c:pt idx="5095">
                  <c:v>305.73</c:v>
                </c:pt>
                <c:pt idx="5096">
                  <c:v>305.79000000000002</c:v>
                </c:pt>
                <c:pt idx="5097">
                  <c:v>305.85000000000002</c:v>
                </c:pt>
                <c:pt idx="5098">
                  <c:v>305.91000000000003</c:v>
                </c:pt>
                <c:pt idx="5099">
                  <c:v>305.97000000000003</c:v>
                </c:pt>
                <c:pt idx="5100">
                  <c:v>306.02999999999997</c:v>
                </c:pt>
                <c:pt idx="5101">
                  <c:v>306.08999999999997</c:v>
                </c:pt>
                <c:pt idx="5102">
                  <c:v>306.14999999999998</c:v>
                </c:pt>
                <c:pt idx="5103">
                  <c:v>306.20999999999998</c:v>
                </c:pt>
                <c:pt idx="5104">
                  <c:v>306.27</c:v>
                </c:pt>
                <c:pt idx="5105">
                  <c:v>306.33</c:v>
                </c:pt>
                <c:pt idx="5106">
                  <c:v>306.39</c:v>
                </c:pt>
                <c:pt idx="5107">
                  <c:v>306.45</c:v>
                </c:pt>
                <c:pt idx="5108">
                  <c:v>306.51</c:v>
                </c:pt>
                <c:pt idx="5109">
                  <c:v>306.57</c:v>
                </c:pt>
                <c:pt idx="5110">
                  <c:v>306.63</c:v>
                </c:pt>
                <c:pt idx="5111">
                  <c:v>306.69</c:v>
                </c:pt>
                <c:pt idx="5112">
                  <c:v>306.75</c:v>
                </c:pt>
                <c:pt idx="5113">
                  <c:v>306.81</c:v>
                </c:pt>
                <c:pt idx="5114">
                  <c:v>306.87</c:v>
                </c:pt>
                <c:pt idx="5115">
                  <c:v>306.93</c:v>
                </c:pt>
                <c:pt idx="5116">
                  <c:v>306.99</c:v>
                </c:pt>
                <c:pt idx="5117">
                  <c:v>307.05</c:v>
                </c:pt>
                <c:pt idx="5118">
                  <c:v>307.11</c:v>
                </c:pt>
                <c:pt idx="5119">
                  <c:v>307.17</c:v>
                </c:pt>
                <c:pt idx="5120">
                  <c:v>307.23</c:v>
                </c:pt>
                <c:pt idx="5121">
                  <c:v>307.29000000000002</c:v>
                </c:pt>
                <c:pt idx="5122">
                  <c:v>307.35000000000002</c:v>
                </c:pt>
                <c:pt idx="5123">
                  <c:v>307.41000000000003</c:v>
                </c:pt>
                <c:pt idx="5124">
                  <c:v>307.47000000000003</c:v>
                </c:pt>
                <c:pt idx="5125">
                  <c:v>307.52999999999997</c:v>
                </c:pt>
                <c:pt idx="5126">
                  <c:v>307.58999999999997</c:v>
                </c:pt>
                <c:pt idx="5127">
                  <c:v>307.64999999999998</c:v>
                </c:pt>
                <c:pt idx="5128">
                  <c:v>307.70999999999998</c:v>
                </c:pt>
                <c:pt idx="5129">
                  <c:v>307.77</c:v>
                </c:pt>
                <c:pt idx="5130">
                  <c:v>307.83</c:v>
                </c:pt>
                <c:pt idx="5131">
                  <c:v>307.89</c:v>
                </c:pt>
                <c:pt idx="5132">
                  <c:v>307.95</c:v>
                </c:pt>
                <c:pt idx="5133">
                  <c:v>308.01</c:v>
                </c:pt>
                <c:pt idx="5134">
                  <c:v>308.07</c:v>
                </c:pt>
                <c:pt idx="5135">
                  <c:v>308.13</c:v>
                </c:pt>
                <c:pt idx="5136">
                  <c:v>308.19</c:v>
                </c:pt>
                <c:pt idx="5137">
                  <c:v>308.25</c:v>
                </c:pt>
                <c:pt idx="5138">
                  <c:v>308.31</c:v>
                </c:pt>
                <c:pt idx="5139">
                  <c:v>308.37</c:v>
                </c:pt>
                <c:pt idx="5140">
                  <c:v>308.43</c:v>
                </c:pt>
                <c:pt idx="5141">
                  <c:v>308.49</c:v>
                </c:pt>
                <c:pt idx="5142">
                  <c:v>308.55</c:v>
                </c:pt>
                <c:pt idx="5143">
                  <c:v>308.61</c:v>
                </c:pt>
                <c:pt idx="5144">
                  <c:v>308.67</c:v>
                </c:pt>
                <c:pt idx="5145">
                  <c:v>308.73</c:v>
                </c:pt>
                <c:pt idx="5146">
                  <c:v>308.79000000000002</c:v>
                </c:pt>
                <c:pt idx="5147">
                  <c:v>308.85000000000002</c:v>
                </c:pt>
                <c:pt idx="5148">
                  <c:v>308.91000000000003</c:v>
                </c:pt>
                <c:pt idx="5149">
                  <c:v>308.97000000000003</c:v>
                </c:pt>
                <c:pt idx="5150">
                  <c:v>309.02999999999997</c:v>
                </c:pt>
                <c:pt idx="5151">
                  <c:v>309.08999999999997</c:v>
                </c:pt>
                <c:pt idx="5152">
                  <c:v>309.14999999999998</c:v>
                </c:pt>
                <c:pt idx="5153">
                  <c:v>309.20999999999998</c:v>
                </c:pt>
                <c:pt idx="5154">
                  <c:v>309.27</c:v>
                </c:pt>
                <c:pt idx="5155">
                  <c:v>309.33</c:v>
                </c:pt>
                <c:pt idx="5156">
                  <c:v>309.39</c:v>
                </c:pt>
                <c:pt idx="5157">
                  <c:v>309.45</c:v>
                </c:pt>
                <c:pt idx="5158">
                  <c:v>309.51</c:v>
                </c:pt>
                <c:pt idx="5159">
                  <c:v>309.57</c:v>
                </c:pt>
                <c:pt idx="5160">
                  <c:v>309.63</c:v>
                </c:pt>
                <c:pt idx="5161">
                  <c:v>309.69</c:v>
                </c:pt>
                <c:pt idx="5162">
                  <c:v>309.75</c:v>
                </c:pt>
                <c:pt idx="5163">
                  <c:v>309.81</c:v>
                </c:pt>
                <c:pt idx="5164">
                  <c:v>309.87</c:v>
                </c:pt>
                <c:pt idx="5165">
                  <c:v>309.93</c:v>
                </c:pt>
                <c:pt idx="5166">
                  <c:v>309.99</c:v>
                </c:pt>
                <c:pt idx="5167">
                  <c:v>310.05</c:v>
                </c:pt>
                <c:pt idx="5168">
                  <c:v>310.11</c:v>
                </c:pt>
                <c:pt idx="5169">
                  <c:v>310.17</c:v>
                </c:pt>
                <c:pt idx="5170">
                  <c:v>310.23</c:v>
                </c:pt>
                <c:pt idx="5171">
                  <c:v>310.29000000000002</c:v>
                </c:pt>
                <c:pt idx="5172">
                  <c:v>310.35000000000002</c:v>
                </c:pt>
                <c:pt idx="5173">
                  <c:v>310.41000000000003</c:v>
                </c:pt>
                <c:pt idx="5174">
                  <c:v>310.47000000000003</c:v>
                </c:pt>
                <c:pt idx="5175">
                  <c:v>310.52999999999997</c:v>
                </c:pt>
                <c:pt idx="5176">
                  <c:v>310.58999999999997</c:v>
                </c:pt>
                <c:pt idx="5177">
                  <c:v>310.64999999999998</c:v>
                </c:pt>
                <c:pt idx="5178">
                  <c:v>310.70999999999998</c:v>
                </c:pt>
                <c:pt idx="5179">
                  <c:v>310.77</c:v>
                </c:pt>
                <c:pt idx="5180">
                  <c:v>310.83</c:v>
                </c:pt>
                <c:pt idx="5181">
                  <c:v>310.89</c:v>
                </c:pt>
                <c:pt idx="5182">
                  <c:v>310.95</c:v>
                </c:pt>
                <c:pt idx="5183">
                  <c:v>311.01</c:v>
                </c:pt>
                <c:pt idx="5184">
                  <c:v>311.07</c:v>
                </c:pt>
                <c:pt idx="5185">
                  <c:v>311.13</c:v>
                </c:pt>
                <c:pt idx="5186">
                  <c:v>311.19</c:v>
                </c:pt>
                <c:pt idx="5187">
                  <c:v>311.25</c:v>
                </c:pt>
                <c:pt idx="5188">
                  <c:v>311.31</c:v>
                </c:pt>
                <c:pt idx="5189">
                  <c:v>311.37</c:v>
                </c:pt>
                <c:pt idx="5190">
                  <c:v>311.43</c:v>
                </c:pt>
                <c:pt idx="5191">
                  <c:v>311.49</c:v>
                </c:pt>
                <c:pt idx="5192">
                  <c:v>311.55</c:v>
                </c:pt>
                <c:pt idx="5193">
                  <c:v>311.61</c:v>
                </c:pt>
                <c:pt idx="5194">
                  <c:v>311.67</c:v>
                </c:pt>
                <c:pt idx="5195">
                  <c:v>311.73</c:v>
                </c:pt>
                <c:pt idx="5196">
                  <c:v>311.79000000000002</c:v>
                </c:pt>
                <c:pt idx="5197">
                  <c:v>311.85000000000002</c:v>
                </c:pt>
                <c:pt idx="5198">
                  <c:v>311.91000000000003</c:v>
                </c:pt>
                <c:pt idx="5199">
                  <c:v>311.97000000000003</c:v>
                </c:pt>
                <c:pt idx="5200">
                  <c:v>312.02999999999997</c:v>
                </c:pt>
                <c:pt idx="5201">
                  <c:v>312.08999999999997</c:v>
                </c:pt>
                <c:pt idx="5202">
                  <c:v>312.14999999999998</c:v>
                </c:pt>
                <c:pt idx="5203">
                  <c:v>312.20999999999998</c:v>
                </c:pt>
                <c:pt idx="5204">
                  <c:v>312.27</c:v>
                </c:pt>
                <c:pt idx="5205">
                  <c:v>312.33</c:v>
                </c:pt>
                <c:pt idx="5206">
                  <c:v>312.39</c:v>
                </c:pt>
                <c:pt idx="5207">
                  <c:v>312.45</c:v>
                </c:pt>
                <c:pt idx="5208">
                  <c:v>312.51</c:v>
                </c:pt>
                <c:pt idx="5209">
                  <c:v>312.57</c:v>
                </c:pt>
                <c:pt idx="5210">
                  <c:v>312.63</c:v>
                </c:pt>
                <c:pt idx="5211">
                  <c:v>312.69</c:v>
                </c:pt>
                <c:pt idx="5212">
                  <c:v>312.75</c:v>
                </c:pt>
                <c:pt idx="5213">
                  <c:v>312.81</c:v>
                </c:pt>
                <c:pt idx="5214">
                  <c:v>312.87</c:v>
                </c:pt>
                <c:pt idx="5215">
                  <c:v>312.93</c:v>
                </c:pt>
                <c:pt idx="5216">
                  <c:v>312.99</c:v>
                </c:pt>
                <c:pt idx="5217">
                  <c:v>313.05</c:v>
                </c:pt>
                <c:pt idx="5218">
                  <c:v>313.11</c:v>
                </c:pt>
                <c:pt idx="5219">
                  <c:v>313.17</c:v>
                </c:pt>
                <c:pt idx="5220">
                  <c:v>313.23</c:v>
                </c:pt>
                <c:pt idx="5221">
                  <c:v>313.29000000000002</c:v>
                </c:pt>
                <c:pt idx="5222">
                  <c:v>313.35000000000002</c:v>
                </c:pt>
                <c:pt idx="5223">
                  <c:v>313.41000000000003</c:v>
                </c:pt>
                <c:pt idx="5224">
                  <c:v>313.47000000000003</c:v>
                </c:pt>
                <c:pt idx="5225">
                  <c:v>313.52999999999997</c:v>
                </c:pt>
                <c:pt idx="5226">
                  <c:v>313.58999999999997</c:v>
                </c:pt>
                <c:pt idx="5227">
                  <c:v>313.64999999999998</c:v>
                </c:pt>
                <c:pt idx="5228">
                  <c:v>313.70999999999998</c:v>
                </c:pt>
                <c:pt idx="5229">
                  <c:v>313.77</c:v>
                </c:pt>
                <c:pt idx="5230">
                  <c:v>313.83</c:v>
                </c:pt>
                <c:pt idx="5231">
                  <c:v>313.89</c:v>
                </c:pt>
                <c:pt idx="5232">
                  <c:v>313.95</c:v>
                </c:pt>
                <c:pt idx="5233">
                  <c:v>314.01</c:v>
                </c:pt>
                <c:pt idx="5234">
                  <c:v>314.07</c:v>
                </c:pt>
                <c:pt idx="5235">
                  <c:v>314.13</c:v>
                </c:pt>
                <c:pt idx="5236">
                  <c:v>314.19</c:v>
                </c:pt>
                <c:pt idx="5237">
                  <c:v>314.25</c:v>
                </c:pt>
                <c:pt idx="5238">
                  <c:v>314.31</c:v>
                </c:pt>
                <c:pt idx="5239">
                  <c:v>314.37</c:v>
                </c:pt>
                <c:pt idx="5240">
                  <c:v>314.43</c:v>
                </c:pt>
                <c:pt idx="5241">
                  <c:v>314.49</c:v>
                </c:pt>
                <c:pt idx="5242">
                  <c:v>314.55</c:v>
                </c:pt>
                <c:pt idx="5243">
                  <c:v>314.61</c:v>
                </c:pt>
                <c:pt idx="5244">
                  <c:v>314.67</c:v>
                </c:pt>
                <c:pt idx="5245">
                  <c:v>314.73</c:v>
                </c:pt>
                <c:pt idx="5246">
                  <c:v>314.79000000000002</c:v>
                </c:pt>
                <c:pt idx="5247">
                  <c:v>314.85000000000002</c:v>
                </c:pt>
                <c:pt idx="5248">
                  <c:v>314.91000000000003</c:v>
                </c:pt>
                <c:pt idx="5249">
                  <c:v>314.97000000000003</c:v>
                </c:pt>
                <c:pt idx="5250">
                  <c:v>315.02999999999997</c:v>
                </c:pt>
                <c:pt idx="5251">
                  <c:v>315.08999999999997</c:v>
                </c:pt>
                <c:pt idx="5252">
                  <c:v>315.14999999999998</c:v>
                </c:pt>
                <c:pt idx="5253">
                  <c:v>315.20999999999998</c:v>
                </c:pt>
                <c:pt idx="5254">
                  <c:v>315.27</c:v>
                </c:pt>
                <c:pt idx="5255">
                  <c:v>315.33</c:v>
                </c:pt>
                <c:pt idx="5256">
                  <c:v>315.39</c:v>
                </c:pt>
                <c:pt idx="5257">
                  <c:v>315.45</c:v>
                </c:pt>
                <c:pt idx="5258">
                  <c:v>315.51</c:v>
                </c:pt>
                <c:pt idx="5259">
                  <c:v>315.57</c:v>
                </c:pt>
                <c:pt idx="5260">
                  <c:v>315.63</c:v>
                </c:pt>
                <c:pt idx="5261">
                  <c:v>315.69</c:v>
                </c:pt>
                <c:pt idx="5262">
                  <c:v>315.75</c:v>
                </c:pt>
                <c:pt idx="5263">
                  <c:v>315.81</c:v>
                </c:pt>
                <c:pt idx="5264">
                  <c:v>315.87</c:v>
                </c:pt>
                <c:pt idx="5265">
                  <c:v>315.93</c:v>
                </c:pt>
                <c:pt idx="5266">
                  <c:v>315.99</c:v>
                </c:pt>
                <c:pt idx="5267">
                  <c:v>316.05</c:v>
                </c:pt>
                <c:pt idx="5268">
                  <c:v>316.11</c:v>
                </c:pt>
                <c:pt idx="5269">
                  <c:v>316.17</c:v>
                </c:pt>
                <c:pt idx="5270">
                  <c:v>316.23</c:v>
                </c:pt>
                <c:pt idx="5271">
                  <c:v>316.29000000000002</c:v>
                </c:pt>
                <c:pt idx="5272">
                  <c:v>316.35000000000002</c:v>
                </c:pt>
                <c:pt idx="5273">
                  <c:v>316.41000000000003</c:v>
                </c:pt>
                <c:pt idx="5274">
                  <c:v>316.47000000000003</c:v>
                </c:pt>
                <c:pt idx="5275">
                  <c:v>316.52999999999997</c:v>
                </c:pt>
                <c:pt idx="5276">
                  <c:v>316.58999999999997</c:v>
                </c:pt>
                <c:pt idx="5277">
                  <c:v>316.64999999999998</c:v>
                </c:pt>
                <c:pt idx="5278">
                  <c:v>316.70999999999998</c:v>
                </c:pt>
                <c:pt idx="5279">
                  <c:v>316.77</c:v>
                </c:pt>
                <c:pt idx="5280">
                  <c:v>316.83</c:v>
                </c:pt>
                <c:pt idx="5281">
                  <c:v>316.89</c:v>
                </c:pt>
                <c:pt idx="5282">
                  <c:v>316.95</c:v>
                </c:pt>
                <c:pt idx="5283">
                  <c:v>317.01</c:v>
                </c:pt>
                <c:pt idx="5284">
                  <c:v>317.07</c:v>
                </c:pt>
                <c:pt idx="5285">
                  <c:v>317.13</c:v>
                </c:pt>
                <c:pt idx="5286">
                  <c:v>317.19</c:v>
                </c:pt>
                <c:pt idx="5287">
                  <c:v>317.25</c:v>
                </c:pt>
                <c:pt idx="5288">
                  <c:v>317.31</c:v>
                </c:pt>
                <c:pt idx="5289">
                  <c:v>317.37</c:v>
                </c:pt>
                <c:pt idx="5290">
                  <c:v>317.43</c:v>
                </c:pt>
                <c:pt idx="5291">
                  <c:v>317.49</c:v>
                </c:pt>
                <c:pt idx="5292">
                  <c:v>317.55</c:v>
                </c:pt>
                <c:pt idx="5293">
                  <c:v>317.61</c:v>
                </c:pt>
                <c:pt idx="5294">
                  <c:v>317.67</c:v>
                </c:pt>
                <c:pt idx="5295">
                  <c:v>317.73</c:v>
                </c:pt>
                <c:pt idx="5296">
                  <c:v>317.79000000000002</c:v>
                </c:pt>
                <c:pt idx="5297">
                  <c:v>317.85000000000002</c:v>
                </c:pt>
                <c:pt idx="5298">
                  <c:v>317.91000000000003</c:v>
                </c:pt>
                <c:pt idx="5299">
                  <c:v>317.97000000000003</c:v>
                </c:pt>
                <c:pt idx="5300">
                  <c:v>318.02999999999997</c:v>
                </c:pt>
                <c:pt idx="5301">
                  <c:v>318.08999999999997</c:v>
                </c:pt>
                <c:pt idx="5302">
                  <c:v>318.14999999999998</c:v>
                </c:pt>
                <c:pt idx="5303">
                  <c:v>318.20999999999998</c:v>
                </c:pt>
                <c:pt idx="5304">
                  <c:v>318.27</c:v>
                </c:pt>
                <c:pt idx="5305">
                  <c:v>318.33</c:v>
                </c:pt>
                <c:pt idx="5306">
                  <c:v>318.39</c:v>
                </c:pt>
                <c:pt idx="5307">
                  <c:v>318.45</c:v>
                </c:pt>
                <c:pt idx="5308">
                  <c:v>318.51</c:v>
                </c:pt>
                <c:pt idx="5309">
                  <c:v>318.57</c:v>
                </c:pt>
                <c:pt idx="5310">
                  <c:v>318.63</c:v>
                </c:pt>
                <c:pt idx="5311">
                  <c:v>318.69</c:v>
                </c:pt>
                <c:pt idx="5312">
                  <c:v>318.75</c:v>
                </c:pt>
                <c:pt idx="5313">
                  <c:v>318.81</c:v>
                </c:pt>
                <c:pt idx="5314">
                  <c:v>318.87</c:v>
                </c:pt>
                <c:pt idx="5315">
                  <c:v>318.93</c:v>
                </c:pt>
                <c:pt idx="5316">
                  <c:v>318.99</c:v>
                </c:pt>
                <c:pt idx="5317">
                  <c:v>319.05</c:v>
                </c:pt>
                <c:pt idx="5318">
                  <c:v>319.11</c:v>
                </c:pt>
                <c:pt idx="5319">
                  <c:v>319.17</c:v>
                </c:pt>
                <c:pt idx="5320">
                  <c:v>319.23</c:v>
                </c:pt>
                <c:pt idx="5321">
                  <c:v>319.29000000000002</c:v>
                </c:pt>
                <c:pt idx="5322">
                  <c:v>319.35000000000002</c:v>
                </c:pt>
                <c:pt idx="5323">
                  <c:v>319.41000000000003</c:v>
                </c:pt>
                <c:pt idx="5324">
                  <c:v>319.47000000000003</c:v>
                </c:pt>
                <c:pt idx="5325">
                  <c:v>319.52999999999997</c:v>
                </c:pt>
                <c:pt idx="5326">
                  <c:v>319.58999999999997</c:v>
                </c:pt>
                <c:pt idx="5327">
                  <c:v>319.64999999999998</c:v>
                </c:pt>
                <c:pt idx="5328">
                  <c:v>319.70999999999998</c:v>
                </c:pt>
                <c:pt idx="5329">
                  <c:v>319.77</c:v>
                </c:pt>
                <c:pt idx="5330">
                  <c:v>319.83</c:v>
                </c:pt>
                <c:pt idx="5331">
                  <c:v>319.89</c:v>
                </c:pt>
                <c:pt idx="5332">
                  <c:v>319.95</c:v>
                </c:pt>
                <c:pt idx="5333">
                  <c:v>320.01</c:v>
                </c:pt>
                <c:pt idx="5334">
                  <c:v>320.07</c:v>
                </c:pt>
                <c:pt idx="5335">
                  <c:v>320.13</c:v>
                </c:pt>
                <c:pt idx="5336">
                  <c:v>320.19</c:v>
                </c:pt>
                <c:pt idx="5337">
                  <c:v>320.25</c:v>
                </c:pt>
                <c:pt idx="5338">
                  <c:v>320.31</c:v>
                </c:pt>
                <c:pt idx="5339">
                  <c:v>320.37</c:v>
                </c:pt>
                <c:pt idx="5340">
                  <c:v>320.43</c:v>
                </c:pt>
                <c:pt idx="5341">
                  <c:v>320.49</c:v>
                </c:pt>
                <c:pt idx="5342">
                  <c:v>320.55</c:v>
                </c:pt>
                <c:pt idx="5343">
                  <c:v>320.61</c:v>
                </c:pt>
                <c:pt idx="5344">
                  <c:v>320.67</c:v>
                </c:pt>
                <c:pt idx="5345">
                  <c:v>320.73</c:v>
                </c:pt>
                <c:pt idx="5346">
                  <c:v>320.79000000000002</c:v>
                </c:pt>
                <c:pt idx="5347">
                  <c:v>320.85000000000002</c:v>
                </c:pt>
                <c:pt idx="5348">
                  <c:v>320.91000000000003</c:v>
                </c:pt>
                <c:pt idx="5349">
                  <c:v>320.97000000000003</c:v>
                </c:pt>
                <c:pt idx="5350">
                  <c:v>321.02999999999997</c:v>
                </c:pt>
                <c:pt idx="5351">
                  <c:v>321.08999999999997</c:v>
                </c:pt>
                <c:pt idx="5352">
                  <c:v>321.14999999999998</c:v>
                </c:pt>
                <c:pt idx="5353">
                  <c:v>321.20999999999998</c:v>
                </c:pt>
                <c:pt idx="5354">
                  <c:v>321.27</c:v>
                </c:pt>
                <c:pt idx="5355">
                  <c:v>321.33</c:v>
                </c:pt>
                <c:pt idx="5356">
                  <c:v>321.39</c:v>
                </c:pt>
                <c:pt idx="5357">
                  <c:v>321.45</c:v>
                </c:pt>
                <c:pt idx="5358">
                  <c:v>321.51</c:v>
                </c:pt>
                <c:pt idx="5359">
                  <c:v>321.57</c:v>
                </c:pt>
                <c:pt idx="5360">
                  <c:v>321.63</c:v>
                </c:pt>
                <c:pt idx="5361">
                  <c:v>321.69</c:v>
                </c:pt>
                <c:pt idx="5362">
                  <c:v>321.75</c:v>
                </c:pt>
                <c:pt idx="5363">
                  <c:v>321.81</c:v>
                </c:pt>
                <c:pt idx="5364">
                  <c:v>321.87</c:v>
                </c:pt>
                <c:pt idx="5365">
                  <c:v>321.93</c:v>
                </c:pt>
                <c:pt idx="5366">
                  <c:v>321.99</c:v>
                </c:pt>
                <c:pt idx="5367">
                  <c:v>322.05</c:v>
                </c:pt>
                <c:pt idx="5368">
                  <c:v>322.11</c:v>
                </c:pt>
                <c:pt idx="5369">
                  <c:v>322.17</c:v>
                </c:pt>
                <c:pt idx="5370">
                  <c:v>322.23</c:v>
                </c:pt>
                <c:pt idx="5371">
                  <c:v>322.29000000000002</c:v>
                </c:pt>
                <c:pt idx="5372">
                  <c:v>322.35000000000002</c:v>
                </c:pt>
                <c:pt idx="5373">
                  <c:v>322.41000000000003</c:v>
                </c:pt>
                <c:pt idx="5374">
                  <c:v>322.47000000000003</c:v>
                </c:pt>
                <c:pt idx="5375">
                  <c:v>322.52999999999997</c:v>
                </c:pt>
                <c:pt idx="5376">
                  <c:v>322.58999999999997</c:v>
                </c:pt>
                <c:pt idx="5377">
                  <c:v>322.64999999999998</c:v>
                </c:pt>
                <c:pt idx="5378">
                  <c:v>322.70999999999998</c:v>
                </c:pt>
                <c:pt idx="5379">
                  <c:v>322.77</c:v>
                </c:pt>
                <c:pt idx="5380">
                  <c:v>322.83</c:v>
                </c:pt>
                <c:pt idx="5381">
                  <c:v>322.89</c:v>
                </c:pt>
                <c:pt idx="5382">
                  <c:v>322.95</c:v>
                </c:pt>
                <c:pt idx="5383">
                  <c:v>323.01</c:v>
                </c:pt>
                <c:pt idx="5384">
                  <c:v>323.07</c:v>
                </c:pt>
                <c:pt idx="5385">
                  <c:v>323.13</c:v>
                </c:pt>
                <c:pt idx="5386">
                  <c:v>323.19</c:v>
                </c:pt>
                <c:pt idx="5387">
                  <c:v>323.25</c:v>
                </c:pt>
                <c:pt idx="5388">
                  <c:v>323.31</c:v>
                </c:pt>
                <c:pt idx="5389">
                  <c:v>323.37</c:v>
                </c:pt>
                <c:pt idx="5390">
                  <c:v>323.43</c:v>
                </c:pt>
                <c:pt idx="5391">
                  <c:v>323.49</c:v>
                </c:pt>
                <c:pt idx="5392">
                  <c:v>323.55</c:v>
                </c:pt>
                <c:pt idx="5393">
                  <c:v>323.61</c:v>
                </c:pt>
                <c:pt idx="5394">
                  <c:v>323.67</c:v>
                </c:pt>
                <c:pt idx="5395">
                  <c:v>323.73</c:v>
                </c:pt>
                <c:pt idx="5396">
                  <c:v>323.79000000000002</c:v>
                </c:pt>
                <c:pt idx="5397">
                  <c:v>323.85000000000002</c:v>
                </c:pt>
                <c:pt idx="5398">
                  <c:v>323.91000000000003</c:v>
                </c:pt>
                <c:pt idx="5399">
                  <c:v>323.97000000000003</c:v>
                </c:pt>
                <c:pt idx="5400">
                  <c:v>324.02999999999997</c:v>
                </c:pt>
                <c:pt idx="5401">
                  <c:v>324.08999999999997</c:v>
                </c:pt>
                <c:pt idx="5402">
                  <c:v>324.14999999999998</c:v>
                </c:pt>
                <c:pt idx="5403">
                  <c:v>324.20999999999998</c:v>
                </c:pt>
                <c:pt idx="5404">
                  <c:v>324.27</c:v>
                </c:pt>
                <c:pt idx="5405">
                  <c:v>324.33</c:v>
                </c:pt>
                <c:pt idx="5406">
                  <c:v>324.39</c:v>
                </c:pt>
                <c:pt idx="5407">
                  <c:v>324.45</c:v>
                </c:pt>
                <c:pt idx="5408">
                  <c:v>324.51</c:v>
                </c:pt>
                <c:pt idx="5409">
                  <c:v>324.57</c:v>
                </c:pt>
                <c:pt idx="5410">
                  <c:v>324.63</c:v>
                </c:pt>
                <c:pt idx="5411">
                  <c:v>324.69</c:v>
                </c:pt>
                <c:pt idx="5412">
                  <c:v>324.75</c:v>
                </c:pt>
                <c:pt idx="5413">
                  <c:v>324.81</c:v>
                </c:pt>
                <c:pt idx="5414">
                  <c:v>324.87</c:v>
                </c:pt>
                <c:pt idx="5415">
                  <c:v>324.93</c:v>
                </c:pt>
                <c:pt idx="5416">
                  <c:v>324.99</c:v>
                </c:pt>
                <c:pt idx="5417">
                  <c:v>325.05</c:v>
                </c:pt>
                <c:pt idx="5418">
                  <c:v>325.11</c:v>
                </c:pt>
                <c:pt idx="5419">
                  <c:v>325.17</c:v>
                </c:pt>
                <c:pt idx="5420">
                  <c:v>325.23</c:v>
                </c:pt>
                <c:pt idx="5421">
                  <c:v>325.29000000000002</c:v>
                </c:pt>
                <c:pt idx="5422">
                  <c:v>325.35000000000002</c:v>
                </c:pt>
                <c:pt idx="5423">
                  <c:v>325.41000000000003</c:v>
                </c:pt>
                <c:pt idx="5424">
                  <c:v>325.47000000000003</c:v>
                </c:pt>
                <c:pt idx="5425">
                  <c:v>325.52999999999997</c:v>
                </c:pt>
                <c:pt idx="5426">
                  <c:v>325.58999999999997</c:v>
                </c:pt>
                <c:pt idx="5427">
                  <c:v>325.64999999999998</c:v>
                </c:pt>
                <c:pt idx="5428">
                  <c:v>325.70999999999998</c:v>
                </c:pt>
                <c:pt idx="5429">
                  <c:v>325.77</c:v>
                </c:pt>
                <c:pt idx="5430">
                  <c:v>325.83</c:v>
                </c:pt>
                <c:pt idx="5431">
                  <c:v>325.89</c:v>
                </c:pt>
                <c:pt idx="5432">
                  <c:v>325.95</c:v>
                </c:pt>
                <c:pt idx="5433">
                  <c:v>326.01</c:v>
                </c:pt>
                <c:pt idx="5434">
                  <c:v>326.07</c:v>
                </c:pt>
                <c:pt idx="5435">
                  <c:v>326.13</c:v>
                </c:pt>
                <c:pt idx="5436">
                  <c:v>326.19</c:v>
                </c:pt>
                <c:pt idx="5437">
                  <c:v>326.25</c:v>
                </c:pt>
                <c:pt idx="5438">
                  <c:v>326.31</c:v>
                </c:pt>
                <c:pt idx="5439">
                  <c:v>326.37</c:v>
                </c:pt>
                <c:pt idx="5440">
                  <c:v>326.43</c:v>
                </c:pt>
                <c:pt idx="5441">
                  <c:v>326.49</c:v>
                </c:pt>
                <c:pt idx="5442">
                  <c:v>326.55</c:v>
                </c:pt>
                <c:pt idx="5443">
                  <c:v>326.61</c:v>
                </c:pt>
                <c:pt idx="5444">
                  <c:v>326.67</c:v>
                </c:pt>
                <c:pt idx="5445">
                  <c:v>326.73</c:v>
                </c:pt>
                <c:pt idx="5446">
                  <c:v>326.79000000000002</c:v>
                </c:pt>
                <c:pt idx="5447">
                  <c:v>326.85000000000002</c:v>
                </c:pt>
                <c:pt idx="5448">
                  <c:v>326.91000000000003</c:v>
                </c:pt>
                <c:pt idx="5449">
                  <c:v>326.97000000000003</c:v>
                </c:pt>
                <c:pt idx="5450">
                  <c:v>327.02999999999997</c:v>
                </c:pt>
                <c:pt idx="5451">
                  <c:v>327.08999999999997</c:v>
                </c:pt>
                <c:pt idx="5452">
                  <c:v>327.14999999999998</c:v>
                </c:pt>
                <c:pt idx="5453">
                  <c:v>327.20999999999998</c:v>
                </c:pt>
                <c:pt idx="5454">
                  <c:v>327.27</c:v>
                </c:pt>
                <c:pt idx="5455">
                  <c:v>327.33</c:v>
                </c:pt>
                <c:pt idx="5456">
                  <c:v>327.39</c:v>
                </c:pt>
                <c:pt idx="5457">
                  <c:v>327.45</c:v>
                </c:pt>
                <c:pt idx="5458">
                  <c:v>327.51</c:v>
                </c:pt>
                <c:pt idx="5459">
                  <c:v>327.57</c:v>
                </c:pt>
                <c:pt idx="5460">
                  <c:v>327.63</c:v>
                </c:pt>
                <c:pt idx="5461">
                  <c:v>327.69</c:v>
                </c:pt>
                <c:pt idx="5462">
                  <c:v>327.75</c:v>
                </c:pt>
                <c:pt idx="5463">
                  <c:v>327.81</c:v>
                </c:pt>
                <c:pt idx="5464">
                  <c:v>327.87</c:v>
                </c:pt>
                <c:pt idx="5465">
                  <c:v>327.93</c:v>
                </c:pt>
                <c:pt idx="5466">
                  <c:v>327.99</c:v>
                </c:pt>
                <c:pt idx="5467">
                  <c:v>328.05</c:v>
                </c:pt>
                <c:pt idx="5468">
                  <c:v>328.11</c:v>
                </c:pt>
                <c:pt idx="5469">
                  <c:v>328.17</c:v>
                </c:pt>
                <c:pt idx="5470">
                  <c:v>328.23</c:v>
                </c:pt>
                <c:pt idx="5471">
                  <c:v>328.29</c:v>
                </c:pt>
                <c:pt idx="5472">
                  <c:v>328.35</c:v>
                </c:pt>
                <c:pt idx="5473">
                  <c:v>328.41</c:v>
                </c:pt>
                <c:pt idx="5474">
                  <c:v>328.47</c:v>
                </c:pt>
                <c:pt idx="5475">
                  <c:v>328.53</c:v>
                </c:pt>
                <c:pt idx="5476">
                  <c:v>328.59</c:v>
                </c:pt>
                <c:pt idx="5477">
                  <c:v>328.65</c:v>
                </c:pt>
                <c:pt idx="5478">
                  <c:v>328.71</c:v>
                </c:pt>
                <c:pt idx="5479">
                  <c:v>328.77</c:v>
                </c:pt>
                <c:pt idx="5480">
                  <c:v>328.83</c:v>
                </c:pt>
                <c:pt idx="5481">
                  <c:v>328.89</c:v>
                </c:pt>
                <c:pt idx="5482">
                  <c:v>328.95</c:v>
                </c:pt>
                <c:pt idx="5483">
                  <c:v>329.01</c:v>
                </c:pt>
                <c:pt idx="5484">
                  <c:v>329.07</c:v>
                </c:pt>
                <c:pt idx="5485">
                  <c:v>329.13</c:v>
                </c:pt>
                <c:pt idx="5486">
                  <c:v>329.19</c:v>
                </c:pt>
                <c:pt idx="5487">
                  <c:v>329.25</c:v>
                </c:pt>
                <c:pt idx="5488">
                  <c:v>329.31</c:v>
                </c:pt>
                <c:pt idx="5489">
                  <c:v>329.37</c:v>
                </c:pt>
                <c:pt idx="5490">
                  <c:v>329.43</c:v>
                </c:pt>
                <c:pt idx="5491">
                  <c:v>329.49</c:v>
                </c:pt>
                <c:pt idx="5492">
                  <c:v>329.55</c:v>
                </c:pt>
                <c:pt idx="5493">
                  <c:v>329.61</c:v>
                </c:pt>
                <c:pt idx="5494">
                  <c:v>329.67</c:v>
                </c:pt>
                <c:pt idx="5495">
                  <c:v>329.73</c:v>
                </c:pt>
                <c:pt idx="5496">
                  <c:v>329.79</c:v>
                </c:pt>
                <c:pt idx="5497">
                  <c:v>329.85</c:v>
                </c:pt>
                <c:pt idx="5498">
                  <c:v>329.91</c:v>
                </c:pt>
                <c:pt idx="5499">
                  <c:v>329.97</c:v>
                </c:pt>
                <c:pt idx="5500">
                  <c:v>330.03</c:v>
                </c:pt>
                <c:pt idx="5501">
                  <c:v>330.09</c:v>
                </c:pt>
                <c:pt idx="5502">
                  <c:v>330.15</c:v>
                </c:pt>
                <c:pt idx="5503">
                  <c:v>330.21</c:v>
                </c:pt>
                <c:pt idx="5504">
                  <c:v>330.27</c:v>
                </c:pt>
                <c:pt idx="5505">
                  <c:v>330.33</c:v>
                </c:pt>
                <c:pt idx="5506">
                  <c:v>330.39</c:v>
                </c:pt>
                <c:pt idx="5507">
                  <c:v>330.45</c:v>
                </c:pt>
                <c:pt idx="5508">
                  <c:v>330.51</c:v>
                </c:pt>
                <c:pt idx="5509">
                  <c:v>330.57</c:v>
                </c:pt>
                <c:pt idx="5510">
                  <c:v>330.63</c:v>
                </c:pt>
                <c:pt idx="5511">
                  <c:v>330.69</c:v>
                </c:pt>
                <c:pt idx="5512">
                  <c:v>330.75</c:v>
                </c:pt>
                <c:pt idx="5513">
                  <c:v>330.81</c:v>
                </c:pt>
                <c:pt idx="5514">
                  <c:v>330.87</c:v>
                </c:pt>
                <c:pt idx="5515">
                  <c:v>330.93</c:v>
                </c:pt>
                <c:pt idx="5516">
                  <c:v>330.99</c:v>
                </c:pt>
                <c:pt idx="5517">
                  <c:v>331.05</c:v>
                </c:pt>
                <c:pt idx="5518">
                  <c:v>331.11</c:v>
                </c:pt>
                <c:pt idx="5519">
                  <c:v>331.17</c:v>
                </c:pt>
                <c:pt idx="5520">
                  <c:v>331.23</c:v>
                </c:pt>
                <c:pt idx="5521">
                  <c:v>331.29</c:v>
                </c:pt>
                <c:pt idx="5522">
                  <c:v>331.35</c:v>
                </c:pt>
                <c:pt idx="5523">
                  <c:v>331.41</c:v>
                </c:pt>
                <c:pt idx="5524">
                  <c:v>331.47</c:v>
                </c:pt>
                <c:pt idx="5525">
                  <c:v>331.53</c:v>
                </c:pt>
                <c:pt idx="5526">
                  <c:v>331.59</c:v>
                </c:pt>
                <c:pt idx="5527">
                  <c:v>331.65</c:v>
                </c:pt>
                <c:pt idx="5528">
                  <c:v>331.71</c:v>
                </c:pt>
                <c:pt idx="5529">
                  <c:v>331.77</c:v>
                </c:pt>
                <c:pt idx="5530">
                  <c:v>331.83</c:v>
                </c:pt>
                <c:pt idx="5531">
                  <c:v>331.89</c:v>
                </c:pt>
                <c:pt idx="5532">
                  <c:v>331.95</c:v>
                </c:pt>
                <c:pt idx="5533">
                  <c:v>332.01</c:v>
                </c:pt>
                <c:pt idx="5534">
                  <c:v>332.07</c:v>
                </c:pt>
                <c:pt idx="5535">
                  <c:v>332.13</c:v>
                </c:pt>
                <c:pt idx="5536">
                  <c:v>332.19</c:v>
                </c:pt>
                <c:pt idx="5537">
                  <c:v>332.25</c:v>
                </c:pt>
                <c:pt idx="5538">
                  <c:v>332.31</c:v>
                </c:pt>
                <c:pt idx="5539">
                  <c:v>332.37</c:v>
                </c:pt>
                <c:pt idx="5540">
                  <c:v>332.43</c:v>
                </c:pt>
                <c:pt idx="5541">
                  <c:v>332.49</c:v>
                </c:pt>
                <c:pt idx="5542">
                  <c:v>332.55</c:v>
                </c:pt>
                <c:pt idx="5543">
                  <c:v>332.61</c:v>
                </c:pt>
                <c:pt idx="5544">
                  <c:v>332.67</c:v>
                </c:pt>
                <c:pt idx="5545">
                  <c:v>332.73</c:v>
                </c:pt>
                <c:pt idx="5546">
                  <c:v>332.79</c:v>
                </c:pt>
                <c:pt idx="5547">
                  <c:v>332.85</c:v>
                </c:pt>
                <c:pt idx="5548">
                  <c:v>332.91</c:v>
                </c:pt>
                <c:pt idx="5549">
                  <c:v>332.97</c:v>
                </c:pt>
                <c:pt idx="5550">
                  <c:v>333.03</c:v>
                </c:pt>
                <c:pt idx="5551">
                  <c:v>333.09</c:v>
                </c:pt>
                <c:pt idx="5552">
                  <c:v>333.15</c:v>
                </c:pt>
                <c:pt idx="5553">
                  <c:v>333.21</c:v>
                </c:pt>
                <c:pt idx="5554">
                  <c:v>333.27</c:v>
                </c:pt>
                <c:pt idx="5555">
                  <c:v>333.33</c:v>
                </c:pt>
                <c:pt idx="5556">
                  <c:v>333.39</c:v>
                </c:pt>
                <c:pt idx="5557">
                  <c:v>333.45</c:v>
                </c:pt>
                <c:pt idx="5558">
                  <c:v>333.51</c:v>
                </c:pt>
                <c:pt idx="5559">
                  <c:v>333.57</c:v>
                </c:pt>
                <c:pt idx="5560">
                  <c:v>333.63</c:v>
                </c:pt>
                <c:pt idx="5561">
                  <c:v>333.69</c:v>
                </c:pt>
                <c:pt idx="5562">
                  <c:v>333.75</c:v>
                </c:pt>
                <c:pt idx="5563">
                  <c:v>333.81</c:v>
                </c:pt>
                <c:pt idx="5564">
                  <c:v>333.87</c:v>
                </c:pt>
                <c:pt idx="5565">
                  <c:v>333.93</c:v>
                </c:pt>
                <c:pt idx="5566">
                  <c:v>333.99</c:v>
                </c:pt>
                <c:pt idx="5567">
                  <c:v>334.05</c:v>
                </c:pt>
                <c:pt idx="5568">
                  <c:v>334.11</c:v>
                </c:pt>
                <c:pt idx="5569">
                  <c:v>334.17</c:v>
                </c:pt>
                <c:pt idx="5570">
                  <c:v>334.23</c:v>
                </c:pt>
                <c:pt idx="5571">
                  <c:v>334.29</c:v>
                </c:pt>
                <c:pt idx="5572">
                  <c:v>334.35</c:v>
                </c:pt>
                <c:pt idx="5573">
                  <c:v>334.41</c:v>
                </c:pt>
                <c:pt idx="5574">
                  <c:v>334.47</c:v>
                </c:pt>
                <c:pt idx="5575">
                  <c:v>334.53</c:v>
                </c:pt>
                <c:pt idx="5576">
                  <c:v>334.59</c:v>
                </c:pt>
                <c:pt idx="5577">
                  <c:v>334.65</c:v>
                </c:pt>
                <c:pt idx="5578">
                  <c:v>334.71</c:v>
                </c:pt>
                <c:pt idx="5579">
                  <c:v>334.77</c:v>
                </c:pt>
                <c:pt idx="5580">
                  <c:v>334.83</c:v>
                </c:pt>
                <c:pt idx="5581">
                  <c:v>334.89</c:v>
                </c:pt>
                <c:pt idx="5582">
                  <c:v>334.95</c:v>
                </c:pt>
                <c:pt idx="5583">
                  <c:v>335.01</c:v>
                </c:pt>
                <c:pt idx="5584">
                  <c:v>335.07</c:v>
                </c:pt>
                <c:pt idx="5585">
                  <c:v>335.13</c:v>
                </c:pt>
                <c:pt idx="5586">
                  <c:v>335.19</c:v>
                </c:pt>
                <c:pt idx="5587">
                  <c:v>335.25</c:v>
                </c:pt>
                <c:pt idx="5588">
                  <c:v>335.31</c:v>
                </c:pt>
                <c:pt idx="5589">
                  <c:v>335.37</c:v>
                </c:pt>
                <c:pt idx="5590">
                  <c:v>335.43</c:v>
                </c:pt>
                <c:pt idx="5591">
                  <c:v>335.49</c:v>
                </c:pt>
                <c:pt idx="5592">
                  <c:v>335.55</c:v>
                </c:pt>
                <c:pt idx="5593">
                  <c:v>335.61</c:v>
                </c:pt>
                <c:pt idx="5594">
                  <c:v>335.67</c:v>
                </c:pt>
                <c:pt idx="5595">
                  <c:v>335.73</c:v>
                </c:pt>
                <c:pt idx="5596">
                  <c:v>335.79</c:v>
                </c:pt>
                <c:pt idx="5597">
                  <c:v>335.85</c:v>
                </c:pt>
                <c:pt idx="5598">
                  <c:v>335.91</c:v>
                </c:pt>
                <c:pt idx="5599">
                  <c:v>335.97</c:v>
                </c:pt>
                <c:pt idx="5600">
                  <c:v>336.03</c:v>
                </c:pt>
                <c:pt idx="5601">
                  <c:v>336.09</c:v>
                </c:pt>
                <c:pt idx="5602">
                  <c:v>336.15</c:v>
                </c:pt>
                <c:pt idx="5603">
                  <c:v>336.21</c:v>
                </c:pt>
                <c:pt idx="5604">
                  <c:v>336.27</c:v>
                </c:pt>
                <c:pt idx="5605">
                  <c:v>336.33</c:v>
                </c:pt>
                <c:pt idx="5606">
                  <c:v>336.39</c:v>
                </c:pt>
                <c:pt idx="5607">
                  <c:v>336.45</c:v>
                </c:pt>
                <c:pt idx="5608">
                  <c:v>336.51</c:v>
                </c:pt>
                <c:pt idx="5609">
                  <c:v>336.57</c:v>
                </c:pt>
                <c:pt idx="5610">
                  <c:v>336.63</c:v>
                </c:pt>
                <c:pt idx="5611">
                  <c:v>336.69</c:v>
                </c:pt>
                <c:pt idx="5612">
                  <c:v>336.75</c:v>
                </c:pt>
                <c:pt idx="5613">
                  <c:v>336.81</c:v>
                </c:pt>
                <c:pt idx="5614">
                  <c:v>336.87</c:v>
                </c:pt>
                <c:pt idx="5615">
                  <c:v>336.93</c:v>
                </c:pt>
                <c:pt idx="5616">
                  <c:v>336.99</c:v>
                </c:pt>
                <c:pt idx="5617">
                  <c:v>337.05</c:v>
                </c:pt>
                <c:pt idx="5618">
                  <c:v>337.11</c:v>
                </c:pt>
                <c:pt idx="5619">
                  <c:v>337.17</c:v>
                </c:pt>
                <c:pt idx="5620">
                  <c:v>337.23</c:v>
                </c:pt>
                <c:pt idx="5621">
                  <c:v>337.29</c:v>
                </c:pt>
                <c:pt idx="5622">
                  <c:v>337.35</c:v>
                </c:pt>
                <c:pt idx="5623">
                  <c:v>337.41</c:v>
                </c:pt>
                <c:pt idx="5624">
                  <c:v>337.47</c:v>
                </c:pt>
                <c:pt idx="5625">
                  <c:v>337.53</c:v>
                </c:pt>
                <c:pt idx="5626">
                  <c:v>337.59</c:v>
                </c:pt>
                <c:pt idx="5627">
                  <c:v>337.65</c:v>
                </c:pt>
                <c:pt idx="5628">
                  <c:v>337.71</c:v>
                </c:pt>
                <c:pt idx="5629">
                  <c:v>337.77</c:v>
                </c:pt>
                <c:pt idx="5630">
                  <c:v>337.83</c:v>
                </c:pt>
                <c:pt idx="5631">
                  <c:v>337.89</c:v>
                </c:pt>
                <c:pt idx="5632">
                  <c:v>337.95</c:v>
                </c:pt>
                <c:pt idx="5633">
                  <c:v>338.01</c:v>
                </c:pt>
                <c:pt idx="5634">
                  <c:v>338.07</c:v>
                </c:pt>
                <c:pt idx="5635">
                  <c:v>338.13</c:v>
                </c:pt>
                <c:pt idx="5636">
                  <c:v>338.19</c:v>
                </c:pt>
                <c:pt idx="5637">
                  <c:v>338.25</c:v>
                </c:pt>
                <c:pt idx="5638">
                  <c:v>338.31</c:v>
                </c:pt>
                <c:pt idx="5639">
                  <c:v>338.37</c:v>
                </c:pt>
                <c:pt idx="5640">
                  <c:v>338.43</c:v>
                </c:pt>
                <c:pt idx="5641">
                  <c:v>338.49</c:v>
                </c:pt>
                <c:pt idx="5642">
                  <c:v>338.55</c:v>
                </c:pt>
                <c:pt idx="5643">
                  <c:v>338.61</c:v>
                </c:pt>
                <c:pt idx="5644">
                  <c:v>338.67</c:v>
                </c:pt>
                <c:pt idx="5645">
                  <c:v>338.73</c:v>
                </c:pt>
                <c:pt idx="5646">
                  <c:v>338.79</c:v>
                </c:pt>
                <c:pt idx="5647">
                  <c:v>338.85</c:v>
                </c:pt>
                <c:pt idx="5648">
                  <c:v>338.91</c:v>
                </c:pt>
                <c:pt idx="5649">
                  <c:v>338.97</c:v>
                </c:pt>
                <c:pt idx="5650">
                  <c:v>339.03</c:v>
                </c:pt>
                <c:pt idx="5651">
                  <c:v>339.09</c:v>
                </c:pt>
                <c:pt idx="5652">
                  <c:v>339.15</c:v>
                </c:pt>
                <c:pt idx="5653">
                  <c:v>339.21</c:v>
                </c:pt>
                <c:pt idx="5654">
                  <c:v>339.27</c:v>
                </c:pt>
                <c:pt idx="5655">
                  <c:v>339.33</c:v>
                </c:pt>
                <c:pt idx="5656">
                  <c:v>339.39</c:v>
                </c:pt>
                <c:pt idx="5657">
                  <c:v>339.45</c:v>
                </c:pt>
                <c:pt idx="5658">
                  <c:v>339.51</c:v>
                </c:pt>
                <c:pt idx="5659">
                  <c:v>339.57</c:v>
                </c:pt>
                <c:pt idx="5660">
                  <c:v>339.63</c:v>
                </c:pt>
                <c:pt idx="5661">
                  <c:v>339.69</c:v>
                </c:pt>
                <c:pt idx="5662">
                  <c:v>339.75</c:v>
                </c:pt>
                <c:pt idx="5663">
                  <c:v>339.81</c:v>
                </c:pt>
                <c:pt idx="5664">
                  <c:v>339.87</c:v>
                </c:pt>
                <c:pt idx="5665">
                  <c:v>339.93</c:v>
                </c:pt>
                <c:pt idx="5666">
                  <c:v>339.99</c:v>
                </c:pt>
                <c:pt idx="5667">
                  <c:v>340.05</c:v>
                </c:pt>
                <c:pt idx="5668">
                  <c:v>340.11</c:v>
                </c:pt>
                <c:pt idx="5669">
                  <c:v>340.17</c:v>
                </c:pt>
                <c:pt idx="5670">
                  <c:v>340.23</c:v>
                </c:pt>
                <c:pt idx="5671">
                  <c:v>340.29</c:v>
                </c:pt>
                <c:pt idx="5672">
                  <c:v>340.35</c:v>
                </c:pt>
                <c:pt idx="5673">
                  <c:v>340.41</c:v>
                </c:pt>
                <c:pt idx="5674">
                  <c:v>340.47</c:v>
                </c:pt>
                <c:pt idx="5675">
                  <c:v>340.53</c:v>
                </c:pt>
                <c:pt idx="5676">
                  <c:v>340.59</c:v>
                </c:pt>
                <c:pt idx="5677">
                  <c:v>340.65</c:v>
                </c:pt>
                <c:pt idx="5678">
                  <c:v>340.71</c:v>
                </c:pt>
                <c:pt idx="5679">
                  <c:v>340.77</c:v>
                </c:pt>
                <c:pt idx="5680">
                  <c:v>340.83</c:v>
                </c:pt>
                <c:pt idx="5681">
                  <c:v>340.89</c:v>
                </c:pt>
                <c:pt idx="5682">
                  <c:v>340.95</c:v>
                </c:pt>
                <c:pt idx="5683">
                  <c:v>341.01</c:v>
                </c:pt>
                <c:pt idx="5684">
                  <c:v>341.07</c:v>
                </c:pt>
                <c:pt idx="5685">
                  <c:v>341.13</c:v>
                </c:pt>
                <c:pt idx="5686">
                  <c:v>341.19</c:v>
                </c:pt>
                <c:pt idx="5687">
                  <c:v>341.25</c:v>
                </c:pt>
                <c:pt idx="5688">
                  <c:v>341.31</c:v>
                </c:pt>
                <c:pt idx="5689">
                  <c:v>341.37</c:v>
                </c:pt>
                <c:pt idx="5690">
                  <c:v>341.43</c:v>
                </c:pt>
                <c:pt idx="5691">
                  <c:v>341.49</c:v>
                </c:pt>
                <c:pt idx="5692">
                  <c:v>341.55</c:v>
                </c:pt>
                <c:pt idx="5693">
                  <c:v>341.61</c:v>
                </c:pt>
                <c:pt idx="5694">
                  <c:v>341.67</c:v>
                </c:pt>
                <c:pt idx="5695">
                  <c:v>341.73</c:v>
                </c:pt>
                <c:pt idx="5696">
                  <c:v>341.79</c:v>
                </c:pt>
                <c:pt idx="5697">
                  <c:v>341.85</c:v>
                </c:pt>
                <c:pt idx="5698">
                  <c:v>341.91</c:v>
                </c:pt>
                <c:pt idx="5699">
                  <c:v>341.97</c:v>
                </c:pt>
                <c:pt idx="5700">
                  <c:v>342.03</c:v>
                </c:pt>
                <c:pt idx="5701">
                  <c:v>342.09</c:v>
                </c:pt>
                <c:pt idx="5702">
                  <c:v>342.15</c:v>
                </c:pt>
                <c:pt idx="5703">
                  <c:v>342.21</c:v>
                </c:pt>
                <c:pt idx="5704">
                  <c:v>342.27</c:v>
                </c:pt>
                <c:pt idx="5705">
                  <c:v>342.33</c:v>
                </c:pt>
                <c:pt idx="5706">
                  <c:v>342.39</c:v>
                </c:pt>
                <c:pt idx="5707">
                  <c:v>342.45</c:v>
                </c:pt>
                <c:pt idx="5708">
                  <c:v>342.51</c:v>
                </c:pt>
                <c:pt idx="5709">
                  <c:v>342.57</c:v>
                </c:pt>
                <c:pt idx="5710">
                  <c:v>342.63</c:v>
                </c:pt>
                <c:pt idx="5711">
                  <c:v>342.69</c:v>
                </c:pt>
                <c:pt idx="5712">
                  <c:v>342.75</c:v>
                </c:pt>
                <c:pt idx="5713">
                  <c:v>342.81</c:v>
                </c:pt>
                <c:pt idx="5714">
                  <c:v>342.87</c:v>
                </c:pt>
                <c:pt idx="5715">
                  <c:v>342.93</c:v>
                </c:pt>
                <c:pt idx="5716">
                  <c:v>342.99</c:v>
                </c:pt>
                <c:pt idx="5717">
                  <c:v>343.05</c:v>
                </c:pt>
                <c:pt idx="5718">
                  <c:v>343.11</c:v>
                </c:pt>
                <c:pt idx="5719">
                  <c:v>343.17</c:v>
                </c:pt>
                <c:pt idx="5720">
                  <c:v>343.23</c:v>
                </c:pt>
                <c:pt idx="5721">
                  <c:v>343.29</c:v>
                </c:pt>
                <c:pt idx="5722">
                  <c:v>343.35</c:v>
                </c:pt>
                <c:pt idx="5723">
                  <c:v>343.41</c:v>
                </c:pt>
                <c:pt idx="5724">
                  <c:v>343.47</c:v>
                </c:pt>
                <c:pt idx="5725">
                  <c:v>343.53</c:v>
                </c:pt>
                <c:pt idx="5726">
                  <c:v>343.59</c:v>
                </c:pt>
                <c:pt idx="5727">
                  <c:v>343.65</c:v>
                </c:pt>
                <c:pt idx="5728">
                  <c:v>343.71</c:v>
                </c:pt>
                <c:pt idx="5729">
                  <c:v>343.77</c:v>
                </c:pt>
                <c:pt idx="5730">
                  <c:v>343.83</c:v>
                </c:pt>
                <c:pt idx="5731">
                  <c:v>343.89</c:v>
                </c:pt>
                <c:pt idx="5732">
                  <c:v>343.95</c:v>
                </c:pt>
                <c:pt idx="5733">
                  <c:v>344.01</c:v>
                </c:pt>
                <c:pt idx="5734">
                  <c:v>344.07</c:v>
                </c:pt>
                <c:pt idx="5735">
                  <c:v>344.13</c:v>
                </c:pt>
                <c:pt idx="5736">
                  <c:v>344.19</c:v>
                </c:pt>
                <c:pt idx="5737">
                  <c:v>344.25</c:v>
                </c:pt>
                <c:pt idx="5738">
                  <c:v>344.31</c:v>
                </c:pt>
                <c:pt idx="5739">
                  <c:v>344.37</c:v>
                </c:pt>
                <c:pt idx="5740">
                  <c:v>344.43</c:v>
                </c:pt>
                <c:pt idx="5741">
                  <c:v>344.49</c:v>
                </c:pt>
                <c:pt idx="5742">
                  <c:v>344.55</c:v>
                </c:pt>
                <c:pt idx="5743">
                  <c:v>344.61</c:v>
                </c:pt>
                <c:pt idx="5744">
                  <c:v>344.67</c:v>
                </c:pt>
                <c:pt idx="5745">
                  <c:v>344.73</c:v>
                </c:pt>
                <c:pt idx="5746">
                  <c:v>344.79</c:v>
                </c:pt>
                <c:pt idx="5747">
                  <c:v>344.85</c:v>
                </c:pt>
                <c:pt idx="5748">
                  <c:v>344.91</c:v>
                </c:pt>
                <c:pt idx="5749">
                  <c:v>344.97</c:v>
                </c:pt>
                <c:pt idx="5750">
                  <c:v>345.03</c:v>
                </c:pt>
                <c:pt idx="5751">
                  <c:v>345.09</c:v>
                </c:pt>
                <c:pt idx="5752">
                  <c:v>345.15</c:v>
                </c:pt>
                <c:pt idx="5753">
                  <c:v>345.21</c:v>
                </c:pt>
                <c:pt idx="5754">
                  <c:v>345.27</c:v>
                </c:pt>
                <c:pt idx="5755">
                  <c:v>345.33</c:v>
                </c:pt>
                <c:pt idx="5756">
                  <c:v>345.39</c:v>
                </c:pt>
                <c:pt idx="5757">
                  <c:v>345.45</c:v>
                </c:pt>
                <c:pt idx="5758">
                  <c:v>345.51</c:v>
                </c:pt>
                <c:pt idx="5759">
                  <c:v>345.57</c:v>
                </c:pt>
                <c:pt idx="5760">
                  <c:v>345.63</c:v>
                </c:pt>
                <c:pt idx="5761">
                  <c:v>345.69</c:v>
                </c:pt>
                <c:pt idx="5762">
                  <c:v>345.75</c:v>
                </c:pt>
                <c:pt idx="5763">
                  <c:v>345.81</c:v>
                </c:pt>
                <c:pt idx="5764">
                  <c:v>345.87</c:v>
                </c:pt>
                <c:pt idx="5765">
                  <c:v>345.93</c:v>
                </c:pt>
                <c:pt idx="5766">
                  <c:v>345.99</c:v>
                </c:pt>
                <c:pt idx="5767">
                  <c:v>346.05</c:v>
                </c:pt>
                <c:pt idx="5768">
                  <c:v>346.11</c:v>
                </c:pt>
                <c:pt idx="5769">
                  <c:v>346.17</c:v>
                </c:pt>
                <c:pt idx="5770">
                  <c:v>346.23</c:v>
                </c:pt>
                <c:pt idx="5771">
                  <c:v>346.29</c:v>
                </c:pt>
                <c:pt idx="5772">
                  <c:v>346.35</c:v>
                </c:pt>
                <c:pt idx="5773">
                  <c:v>346.41</c:v>
                </c:pt>
                <c:pt idx="5774">
                  <c:v>346.47</c:v>
                </c:pt>
                <c:pt idx="5775">
                  <c:v>346.53</c:v>
                </c:pt>
                <c:pt idx="5776">
                  <c:v>346.59</c:v>
                </c:pt>
                <c:pt idx="5777">
                  <c:v>346.65</c:v>
                </c:pt>
                <c:pt idx="5778">
                  <c:v>346.71</c:v>
                </c:pt>
                <c:pt idx="5779">
                  <c:v>346.77</c:v>
                </c:pt>
                <c:pt idx="5780">
                  <c:v>346.83</c:v>
                </c:pt>
                <c:pt idx="5781">
                  <c:v>346.89</c:v>
                </c:pt>
                <c:pt idx="5782">
                  <c:v>346.95</c:v>
                </c:pt>
                <c:pt idx="5783">
                  <c:v>347.01</c:v>
                </c:pt>
                <c:pt idx="5784">
                  <c:v>347.07</c:v>
                </c:pt>
                <c:pt idx="5785">
                  <c:v>347.13</c:v>
                </c:pt>
                <c:pt idx="5786">
                  <c:v>347.19</c:v>
                </c:pt>
                <c:pt idx="5787">
                  <c:v>347.25</c:v>
                </c:pt>
                <c:pt idx="5788">
                  <c:v>347.31</c:v>
                </c:pt>
                <c:pt idx="5789">
                  <c:v>347.37</c:v>
                </c:pt>
                <c:pt idx="5790">
                  <c:v>347.43</c:v>
                </c:pt>
                <c:pt idx="5791">
                  <c:v>347.49</c:v>
                </c:pt>
                <c:pt idx="5792">
                  <c:v>347.55</c:v>
                </c:pt>
                <c:pt idx="5793">
                  <c:v>347.61</c:v>
                </c:pt>
                <c:pt idx="5794">
                  <c:v>347.67</c:v>
                </c:pt>
                <c:pt idx="5795">
                  <c:v>347.73</c:v>
                </c:pt>
                <c:pt idx="5796">
                  <c:v>347.79</c:v>
                </c:pt>
                <c:pt idx="5797">
                  <c:v>347.85</c:v>
                </c:pt>
                <c:pt idx="5798">
                  <c:v>347.91</c:v>
                </c:pt>
                <c:pt idx="5799">
                  <c:v>347.97</c:v>
                </c:pt>
                <c:pt idx="5800">
                  <c:v>348.03</c:v>
                </c:pt>
                <c:pt idx="5801">
                  <c:v>348.09</c:v>
                </c:pt>
                <c:pt idx="5802">
                  <c:v>348.15</c:v>
                </c:pt>
                <c:pt idx="5803">
                  <c:v>348.21</c:v>
                </c:pt>
                <c:pt idx="5804">
                  <c:v>348.27</c:v>
                </c:pt>
                <c:pt idx="5805">
                  <c:v>348.33</c:v>
                </c:pt>
                <c:pt idx="5806">
                  <c:v>348.39</c:v>
                </c:pt>
                <c:pt idx="5807">
                  <c:v>348.45</c:v>
                </c:pt>
                <c:pt idx="5808">
                  <c:v>348.51</c:v>
                </c:pt>
                <c:pt idx="5809">
                  <c:v>348.57</c:v>
                </c:pt>
                <c:pt idx="5810">
                  <c:v>348.63</c:v>
                </c:pt>
                <c:pt idx="5811">
                  <c:v>348.69</c:v>
                </c:pt>
                <c:pt idx="5812">
                  <c:v>348.75</c:v>
                </c:pt>
                <c:pt idx="5813">
                  <c:v>348.81</c:v>
                </c:pt>
                <c:pt idx="5814">
                  <c:v>348.87</c:v>
                </c:pt>
                <c:pt idx="5815">
                  <c:v>348.93</c:v>
                </c:pt>
                <c:pt idx="5816">
                  <c:v>348.99</c:v>
                </c:pt>
                <c:pt idx="5817">
                  <c:v>349.05</c:v>
                </c:pt>
                <c:pt idx="5818">
                  <c:v>349.11</c:v>
                </c:pt>
                <c:pt idx="5819">
                  <c:v>349.17</c:v>
                </c:pt>
                <c:pt idx="5820">
                  <c:v>349.23</c:v>
                </c:pt>
                <c:pt idx="5821">
                  <c:v>349.29</c:v>
                </c:pt>
                <c:pt idx="5822">
                  <c:v>349.35</c:v>
                </c:pt>
                <c:pt idx="5823">
                  <c:v>349.41</c:v>
                </c:pt>
                <c:pt idx="5824">
                  <c:v>349.47</c:v>
                </c:pt>
                <c:pt idx="5825">
                  <c:v>349.53</c:v>
                </c:pt>
                <c:pt idx="5826">
                  <c:v>349.59</c:v>
                </c:pt>
                <c:pt idx="5827">
                  <c:v>349.65</c:v>
                </c:pt>
                <c:pt idx="5828">
                  <c:v>349.71</c:v>
                </c:pt>
                <c:pt idx="5829">
                  <c:v>349.77</c:v>
                </c:pt>
                <c:pt idx="5830">
                  <c:v>349.83</c:v>
                </c:pt>
                <c:pt idx="5831">
                  <c:v>349.89</c:v>
                </c:pt>
                <c:pt idx="5832">
                  <c:v>349.95</c:v>
                </c:pt>
                <c:pt idx="5833">
                  <c:v>350.01</c:v>
                </c:pt>
                <c:pt idx="5834">
                  <c:v>350.07</c:v>
                </c:pt>
                <c:pt idx="5835">
                  <c:v>350.13</c:v>
                </c:pt>
                <c:pt idx="5836">
                  <c:v>350.19</c:v>
                </c:pt>
                <c:pt idx="5837">
                  <c:v>350.25</c:v>
                </c:pt>
                <c:pt idx="5838">
                  <c:v>350.31</c:v>
                </c:pt>
                <c:pt idx="5839">
                  <c:v>350.37</c:v>
                </c:pt>
                <c:pt idx="5840">
                  <c:v>350.43</c:v>
                </c:pt>
                <c:pt idx="5841">
                  <c:v>350.49</c:v>
                </c:pt>
                <c:pt idx="5842">
                  <c:v>350.55</c:v>
                </c:pt>
                <c:pt idx="5843">
                  <c:v>350.61</c:v>
                </c:pt>
                <c:pt idx="5844">
                  <c:v>350.67</c:v>
                </c:pt>
                <c:pt idx="5845">
                  <c:v>350.73</c:v>
                </c:pt>
                <c:pt idx="5846">
                  <c:v>350.79</c:v>
                </c:pt>
                <c:pt idx="5847">
                  <c:v>350.85</c:v>
                </c:pt>
                <c:pt idx="5848">
                  <c:v>350.91</c:v>
                </c:pt>
                <c:pt idx="5849">
                  <c:v>350.97</c:v>
                </c:pt>
                <c:pt idx="5850">
                  <c:v>351.03</c:v>
                </c:pt>
                <c:pt idx="5851">
                  <c:v>351.09</c:v>
                </c:pt>
                <c:pt idx="5852">
                  <c:v>351.15</c:v>
                </c:pt>
                <c:pt idx="5853">
                  <c:v>351.21</c:v>
                </c:pt>
                <c:pt idx="5854">
                  <c:v>351.27</c:v>
                </c:pt>
                <c:pt idx="5855">
                  <c:v>351.33</c:v>
                </c:pt>
                <c:pt idx="5856">
                  <c:v>351.39</c:v>
                </c:pt>
                <c:pt idx="5857">
                  <c:v>351.45</c:v>
                </c:pt>
                <c:pt idx="5858">
                  <c:v>351.51</c:v>
                </c:pt>
                <c:pt idx="5859">
                  <c:v>351.57</c:v>
                </c:pt>
                <c:pt idx="5860">
                  <c:v>351.63</c:v>
                </c:pt>
                <c:pt idx="5861">
                  <c:v>351.69</c:v>
                </c:pt>
                <c:pt idx="5862">
                  <c:v>351.75</c:v>
                </c:pt>
                <c:pt idx="5863">
                  <c:v>351.81</c:v>
                </c:pt>
                <c:pt idx="5864">
                  <c:v>351.87</c:v>
                </c:pt>
                <c:pt idx="5865">
                  <c:v>351.93</c:v>
                </c:pt>
                <c:pt idx="5866">
                  <c:v>351.99</c:v>
                </c:pt>
                <c:pt idx="5867">
                  <c:v>352.05</c:v>
                </c:pt>
                <c:pt idx="5868">
                  <c:v>352.11</c:v>
                </c:pt>
                <c:pt idx="5869">
                  <c:v>352.17</c:v>
                </c:pt>
                <c:pt idx="5870">
                  <c:v>352.23</c:v>
                </c:pt>
                <c:pt idx="5871">
                  <c:v>352.29</c:v>
                </c:pt>
                <c:pt idx="5872">
                  <c:v>352.35</c:v>
                </c:pt>
                <c:pt idx="5873">
                  <c:v>352.41</c:v>
                </c:pt>
                <c:pt idx="5874">
                  <c:v>352.47</c:v>
                </c:pt>
                <c:pt idx="5875">
                  <c:v>352.53</c:v>
                </c:pt>
                <c:pt idx="5876">
                  <c:v>352.59</c:v>
                </c:pt>
                <c:pt idx="5877">
                  <c:v>352.65</c:v>
                </c:pt>
                <c:pt idx="5878">
                  <c:v>352.71</c:v>
                </c:pt>
                <c:pt idx="5879">
                  <c:v>352.77</c:v>
                </c:pt>
                <c:pt idx="5880">
                  <c:v>352.83</c:v>
                </c:pt>
                <c:pt idx="5881">
                  <c:v>352.89</c:v>
                </c:pt>
                <c:pt idx="5882">
                  <c:v>352.95</c:v>
                </c:pt>
                <c:pt idx="5883">
                  <c:v>353.01</c:v>
                </c:pt>
                <c:pt idx="5884">
                  <c:v>353.07</c:v>
                </c:pt>
                <c:pt idx="5885">
                  <c:v>353.13</c:v>
                </c:pt>
                <c:pt idx="5886">
                  <c:v>353.19</c:v>
                </c:pt>
                <c:pt idx="5887">
                  <c:v>353.25</c:v>
                </c:pt>
                <c:pt idx="5888">
                  <c:v>353.31</c:v>
                </c:pt>
                <c:pt idx="5889">
                  <c:v>353.37</c:v>
                </c:pt>
                <c:pt idx="5890">
                  <c:v>353.43</c:v>
                </c:pt>
                <c:pt idx="5891">
                  <c:v>353.49</c:v>
                </c:pt>
                <c:pt idx="5892">
                  <c:v>353.55</c:v>
                </c:pt>
                <c:pt idx="5893">
                  <c:v>353.61</c:v>
                </c:pt>
                <c:pt idx="5894">
                  <c:v>353.67</c:v>
                </c:pt>
                <c:pt idx="5895">
                  <c:v>353.73</c:v>
                </c:pt>
                <c:pt idx="5896">
                  <c:v>353.79</c:v>
                </c:pt>
                <c:pt idx="5897">
                  <c:v>353.85</c:v>
                </c:pt>
                <c:pt idx="5898">
                  <c:v>353.91</c:v>
                </c:pt>
                <c:pt idx="5899">
                  <c:v>353.97</c:v>
                </c:pt>
                <c:pt idx="5900">
                  <c:v>354.03</c:v>
                </c:pt>
                <c:pt idx="5901">
                  <c:v>354.09</c:v>
                </c:pt>
                <c:pt idx="5902">
                  <c:v>354.15</c:v>
                </c:pt>
                <c:pt idx="5903">
                  <c:v>354.21</c:v>
                </c:pt>
                <c:pt idx="5904">
                  <c:v>354.27</c:v>
                </c:pt>
                <c:pt idx="5905">
                  <c:v>354.33</c:v>
                </c:pt>
                <c:pt idx="5906">
                  <c:v>354.39</c:v>
                </c:pt>
                <c:pt idx="5907">
                  <c:v>354.45</c:v>
                </c:pt>
                <c:pt idx="5908">
                  <c:v>354.51</c:v>
                </c:pt>
                <c:pt idx="5909">
                  <c:v>354.57</c:v>
                </c:pt>
                <c:pt idx="5910">
                  <c:v>354.63</c:v>
                </c:pt>
                <c:pt idx="5911">
                  <c:v>354.69</c:v>
                </c:pt>
                <c:pt idx="5912">
                  <c:v>354.75</c:v>
                </c:pt>
                <c:pt idx="5913">
                  <c:v>354.81</c:v>
                </c:pt>
                <c:pt idx="5914">
                  <c:v>354.87</c:v>
                </c:pt>
                <c:pt idx="5915">
                  <c:v>354.93</c:v>
                </c:pt>
                <c:pt idx="5916">
                  <c:v>354.99</c:v>
                </c:pt>
                <c:pt idx="5917">
                  <c:v>355.05</c:v>
                </c:pt>
                <c:pt idx="5918">
                  <c:v>355.11</c:v>
                </c:pt>
                <c:pt idx="5919">
                  <c:v>355.17</c:v>
                </c:pt>
                <c:pt idx="5920">
                  <c:v>355.23</c:v>
                </c:pt>
                <c:pt idx="5921">
                  <c:v>355.29</c:v>
                </c:pt>
                <c:pt idx="5922">
                  <c:v>355.35</c:v>
                </c:pt>
                <c:pt idx="5923">
                  <c:v>355.41</c:v>
                </c:pt>
                <c:pt idx="5924">
                  <c:v>355.47</c:v>
                </c:pt>
                <c:pt idx="5925">
                  <c:v>355.53</c:v>
                </c:pt>
                <c:pt idx="5926">
                  <c:v>355.59</c:v>
                </c:pt>
                <c:pt idx="5927">
                  <c:v>355.65</c:v>
                </c:pt>
                <c:pt idx="5928">
                  <c:v>355.71</c:v>
                </c:pt>
                <c:pt idx="5929">
                  <c:v>355.77</c:v>
                </c:pt>
                <c:pt idx="5930">
                  <c:v>355.83</c:v>
                </c:pt>
                <c:pt idx="5931">
                  <c:v>355.89</c:v>
                </c:pt>
                <c:pt idx="5932">
                  <c:v>355.95</c:v>
                </c:pt>
                <c:pt idx="5933">
                  <c:v>356.01</c:v>
                </c:pt>
                <c:pt idx="5934">
                  <c:v>356.07</c:v>
                </c:pt>
                <c:pt idx="5935">
                  <c:v>356.13</c:v>
                </c:pt>
                <c:pt idx="5936">
                  <c:v>356.19</c:v>
                </c:pt>
                <c:pt idx="5937">
                  <c:v>356.25</c:v>
                </c:pt>
                <c:pt idx="5938">
                  <c:v>356.31</c:v>
                </c:pt>
                <c:pt idx="5939">
                  <c:v>356.37</c:v>
                </c:pt>
                <c:pt idx="5940">
                  <c:v>356.43</c:v>
                </c:pt>
                <c:pt idx="5941">
                  <c:v>356.49</c:v>
                </c:pt>
                <c:pt idx="5942">
                  <c:v>356.55</c:v>
                </c:pt>
                <c:pt idx="5943">
                  <c:v>356.61</c:v>
                </c:pt>
                <c:pt idx="5944">
                  <c:v>356.67</c:v>
                </c:pt>
                <c:pt idx="5945">
                  <c:v>356.73</c:v>
                </c:pt>
                <c:pt idx="5946">
                  <c:v>356.79</c:v>
                </c:pt>
                <c:pt idx="5947">
                  <c:v>356.85</c:v>
                </c:pt>
                <c:pt idx="5948">
                  <c:v>356.91</c:v>
                </c:pt>
                <c:pt idx="5949">
                  <c:v>356.97</c:v>
                </c:pt>
                <c:pt idx="5950">
                  <c:v>357.03</c:v>
                </c:pt>
                <c:pt idx="5951">
                  <c:v>357.09</c:v>
                </c:pt>
                <c:pt idx="5952">
                  <c:v>357.15</c:v>
                </c:pt>
                <c:pt idx="5953">
                  <c:v>357.21</c:v>
                </c:pt>
                <c:pt idx="5954">
                  <c:v>357.27</c:v>
                </c:pt>
                <c:pt idx="5955">
                  <c:v>357.33</c:v>
                </c:pt>
                <c:pt idx="5956">
                  <c:v>357.39</c:v>
                </c:pt>
                <c:pt idx="5957">
                  <c:v>357.45</c:v>
                </c:pt>
                <c:pt idx="5958">
                  <c:v>357.51</c:v>
                </c:pt>
                <c:pt idx="5959">
                  <c:v>357.57</c:v>
                </c:pt>
                <c:pt idx="5960">
                  <c:v>357.63</c:v>
                </c:pt>
                <c:pt idx="5961">
                  <c:v>357.69</c:v>
                </c:pt>
                <c:pt idx="5962">
                  <c:v>357.75</c:v>
                </c:pt>
                <c:pt idx="5963">
                  <c:v>357.81</c:v>
                </c:pt>
                <c:pt idx="5964">
                  <c:v>357.87</c:v>
                </c:pt>
                <c:pt idx="5965">
                  <c:v>357.93</c:v>
                </c:pt>
                <c:pt idx="5966">
                  <c:v>357.99</c:v>
                </c:pt>
                <c:pt idx="5967">
                  <c:v>358.05</c:v>
                </c:pt>
                <c:pt idx="5968">
                  <c:v>358.11</c:v>
                </c:pt>
                <c:pt idx="5969">
                  <c:v>358.17</c:v>
                </c:pt>
                <c:pt idx="5970">
                  <c:v>358.23</c:v>
                </c:pt>
                <c:pt idx="5971">
                  <c:v>358.29</c:v>
                </c:pt>
                <c:pt idx="5972">
                  <c:v>358.35</c:v>
                </c:pt>
                <c:pt idx="5973">
                  <c:v>358.41</c:v>
                </c:pt>
                <c:pt idx="5974">
                  <c:v>358.47</c:v>
                </c:pt>
                <c:pt idx="5975">
                  <c:v>358.53</c:v>
                </c:pt>
                <c:pt idx="5976">
                  <c:v>358.59</c:v>
                </c:pt>
                <c:pt idx="5977">
                  <c:v>358.65</c:v>
                </c:pt>
                <c:pt idx="5978">
                  <c:v>358.71</c:v>
                </c:pt>
                <c:pt idx="5979">
                  <c:v>358.77</c:v>
                </c:pt>
                <c:pt idx="5980">
                  <c:v>358.83</c:v>
                </c:pt>
                <c:pt idx="5981">
                  <c:v>358.89</c:v>
                </c:pt>
                <c:pt idx="5982">
                  <c:v>358.95</c:v>
                </c:pt>
                <c:pt idx="5983">
                  <c:v>359.01</c:v>
                </c:pt>
                <c:pt idx="5984">
                  <c:v>359.07</c:v>
                </c:pt>
                <c:pt idx="5985">
                  <c:v>359.13</c:v>
                </c:pt>
                <c:pt idx="5986">
                  <c:v>359.19</c:v>
                </c:pt>
                <c:pt idx="5987">
                  <c:v>359.25</c:v>
                </c:pt>
                <c:pt idx="5988">
                  <c:v>359.31</c:v>
                </c:pt>
                <c:pt idx="5989">
                  <c:v>359.37</c:v>
                </c:pt>
                <c:pt idx="5990">
                  <c:v>359.43</c:v>
                </c:pt>
                <c:pt idx="5991">
                  <c:v>359.49</c:v>
                </c:pt>
                <c:pt idx="5992">
                  <c:v>359.55</c:v>
                </c:pt>
                <c:pt idx="5993">
                  <c:v>359.61</c:v>
                </c:pt>
                <c:pt idx="5994">
                  <c:v>359.67</c:v>
                </c:pt>
                <c:pt idx="5995">
                  <c:v>359.73</c:v>
                </c:pt>
                <c:pt idx="5996">
                  <c:v>359.79</c:v>
                </c:pt>
                <c:pt idx="5997">
                  <c:v>359.85</c:v>
                </c:pt>
                <c:pt idx="5998">
                  <c:v>359.91</c:v>
                </c:pt>
                <c:pt idx="5999">
                  <c:v>359.97</c:v>
                </c:pt>
                <c:pt idx="6000">
                  <c:v>360.03</c:v>
                </c:pt>
                <c:pt idx="6001">
                  <c:v>360.09</c:v>
                </c:pt>
                <c:pt idx="6002">
                  <c:v>360.15</c:v>
                </c:pt>
                <c:pt idx="6003">
                  <c:v>360.21</c:v>
                </c:pt>
                <c:pt idx="6004">
                  <c:v>360.27</c:v>
                </c:pt>
                <c:pt idx="6005">
                  <c:v>360.33</c:v>
                </c:pt>
                <c:pt idx="6006">
                  <c:v>360.39</c:v>
                </c:pt>
                <c:pt idx="6007">
                  <c:v>360.45</c:v>
                </c:pt>
                <c:pt idx="6008">
                  <c:v>360.51</c:v>
                </c:pt>
                <c:pt idx="6009">
                  <c:v>360.57</c:v>
                </c:pt>
                <c:pt idx="6010">
                  <c:v>360.63</c:v>
                </c:pt>
                <c:pt idx="6011">
                  <c:v>360.69</c:v>
                </c:pt>
                <c:pt idx="6012">
                  <c:v>360.75</c:v>
                </c:pt>
                <c:pt idx="6013">
                  <c:v>360.81</c:v>
                </c:pt>
                <c:pt idx="6014">
                  <c:v>360.87</c:v>
                </c:pt>
                <c:pt idx="6015">
                  <c:v>360.93</c:v>
                </c:pt>
                <c:pt idx="6016">
                  <c:v>360.99</c:v>
                </c:pt>
                <c:pt idx="6017">
                  <c:v>361.05</c:v>
                </c:pt>
                <c:pt idx="6018">
                  <c:v>361.11</c:v>
                </c:pt>
                <c:pt idx="6019">
                  <c:v>361.17</c:v>
                </c:pt>
                <c:pt idx="6020">
                  <c:v>361.23</c:v>
                </c:pt>
                <c:pt idx="6021">
                  <c:v>361.29</c:v>
                </c:pt>
                <c:pt idx="6022">
                  <c:v>361.35</c:v>
                </c:pt>
                <c:pt idx="6023">
                  <c:v>361.41</c:v>
                </c:pt>
                <c:pt idx="6024">
                  <c:v>361.47</c:v>
                </c:pt>
                <c:pt idx="6025">
                  <c:v>361.53</c:v>
                </c:pt>
                <c:pt idx="6026">
                  <c:v>361.59</c:v>
                </c:pt>
                <c:pt idx="6027">
                  <c:v>361.65</c:v>
                </c:pt>
                <c:pt idx="6028">
                  <c:v>361.71</c:v>
                </c:pt>
                <c:pt idx="6029">
                  <c:v>361.77</c:v>
                </c:pt>
                <c:pt idx="6030">
                  <c:v>361.83</c:v>
                </c:pt>
                <c:pt idx="6031">
                  <c:v>361.89</c:v>
                </c:pt>
                <c:pt idx="6032">
                  <c:v>361.95</c:v>
                </c:pt>
                <c:pt idx="6033">
                  <c:v>362.01</c:v>
                </c:pt>
                <c:pt idx="6034">
                  <c:v>362.07</c:v>
                </c:pt>
                <c:pt idx="6035">
                  <c:v>362.13</c:v>
                </c:pt>
                <c:pt idx="6036">
                  <c:v>362.19</c:v>
                </c:pt>
                <c:pt idx="6037">
                  <c:v>362.25</c:v>
                </c:pt>
                <c:pt idx="6038">
                  <c:v>362.31</c:v>
                </c:pt>
                <c:pt idx="6039">
                  <c:v>362.37</c:v>
                </c:pt>
                <c:pt idx="6040">
                  <c:v>362.43</c:v>
                </c:pt>
                <c:pt idx="6041">
                  <c:v>362.49</c:v>
                </c:pt>
                <c:pt idx="6042">
                  <c:v>362.55</c:v>
                </c:pt>
                <c:pt idx="6043">
                  <c:v>362.61</c:v>
                </c:pt>
                <c:pt idx="6044">
                  <c:v>362.67</c:v>
                </c:pt>
                <c:pt idx="6045">
                  <c:v>362.73</c:v>
                </c:pt>
                <c:pt idx="6046">
                  <c:v>362.79</c:v>
                </c:pt>
                <c:pt idx="6047">
                  <c:v>362.85</c:v>
                </c:pt>
                <c:pt idx="6048">
                  <c:v>362.91</c:v>
                </c:pt>
                <c:pt idx="6049">
                  <c:v>362.97</c:v>
                </c:pt>
                <c:pt idx="6050">
                  <c:v>363.03</c:v>
                </c:pt>
                <c:pt idx="6051">
                  <c:v>363.09</c:v>
                </c:pt>
                <c:pt idx="6052">
                  <c:v>363.15</c:v>
                </c:pt>
                <c:pt idx="6053">
                  <c:v>363.21</c:v>
                </c:pt>
                <c:pt idx="6054">
                  <c:v>363.27</c:v>
                </c:pt>
                <c:pt idx="6055">
                  <c:v>363.33</c:v>
                </c:pt>
                <c:pt idx="6056">
                  <c:v>363.39</c:v>
                </c:pt>
                <c:pt idx="6057">
                  <c:v>363.45</c:v>
                </c:pt>
                <c:pt idx="6058">
                  <c:v>363.51</c:v>
                </c:pt>
                <c:pt idx="6059">
                  <c:v>363.57</c:v>
                </c:pt>
                <c:pt idx="6060">
                  <c:v>363.63</c:v>
                </c:pt>
                <c:pt idx="6061">
                  <c:v>363.69</c:v>
                </c:pt>
                <c:pt idx="6062">
                  <c:v>363.75</c:v>
                </c:pt>
                <c:pt idx="6063">
                  <c:v>363.81</c:v>
                </c:pt>
                <c:pt idx="6064">
                  <c:v>363.87</c:v>
                </c:pt>
                <c:pt idx="6065">
                  <c:v>363.93</c:v>
                </c:pt>
                <c:pt idx="6066">
                  <c:v>363.99</c:v>
                </c:pt>
                <c:pt idx="6067">
                  <c:v>364.05</c:v>
                </c:pt>
                <c:pt idx="6068">
                  <c:v>364.11</c:v>
                </c:pt>
                <c:pt idx="6069">
                  <c:v>364.17</c:v>
                </c:pt>
                <c:pt idx="6070">
                  <c:v>364.23</c:v>
                </c:pt>
                <c:pt idx="6071">
                  <c:v>364.29</c:v>
                </c:pt>
                <c:pt idx="6072">
                  <c:v>364.35</c:v>
                </c:pt>
                <c:pt idx="6073">
                  <c:v>364.41</c:v>
                </c:pt>
                <c:pt idx="6074">
                  <c:v>364.47</c:v>
                </c:pt>
                <c:pt idx="6075">
                  <c:v>364.53</c:v>
                </c:pt>
                <c:pt idx="6076">
                  <c:v>364.59</c:v>
                </c:pt>
                <c:pt idx="6077">
                  <c:v>364.65</c:v>
                </c:pt>
                <c:pt idx="6078">
                  <c:v>364.71</c:v>
                </c:pt>
                <c:pt idx="6079">
                  <c:v>364.77</c:v>
                </c:pt>
                <c:pt idx="6080">
                  <c:v>364.83</c:v>
                </c:pt>
                <c:pt idx="6081">
                  <c:v>364.89</c:v>
                </c:pt>
                <c:pt idx="6082">
                  <c:v>364.95</c:v>
                </c:pt>
                <c:pt idx="6083">
                  <c:v>365.01</c:v>
                </c:pt>
                <c:pt idx="6084">
                  <c:v>365.07</c:v>
                </c:pt>
                <c:pt idx="6085">
                  <c:v>365.13</c:v>
                </c:pt>
                <c:pt idx="6086">
                  <c:v>365.19</c:v>
                </c:pt>
                <c:pt idx="6087">
                  <c:v>365.25</c:v>
                </c:pt>
                <c:pt idx="6088">
                  <c:v>365.31</c:v>
                </c:pt>
                <c:pt idx="6089">
                  <c:v>365.37</c:v>
                </c:pt>
                <c:pt idx="6090">
                  <c:v>365.43</c:v>
                </c:pt>
                <c:pt idx="6091">
                  <c:v>365.49</c:v>
                </c:pt>
                <c:pt idx="6092">
                  <c:v>365.55</c:v>
                </c:pt>
                <c:pt idx="6093">
                  <c:v>365.61</c:v>
                </c:pt>
                <c:pt idx="6094">
                  <c:v>365.67</c:v>
                </c:pt>
                <c:pt idx="6095">
                  <c:v>365.73</c:v>
                </c:pt>
                <c:pt idx="6096">
                  <c:v>365.79</c:v>
                </c:pt>
                <c:pt idx="6097">
                  <c:v>365.85</c:v>
                </c:pt>
                <c:pt idx="6098">
                  <c:v>365.91</c:v>
                </c:pt>
                <c:pt idx="6099">
                  <c:v>365.97</c:v>
                </c:pt>
                <c:pt idx="6100">
                  <c:v>366.03</c:v>
                </c:pt>
                <c:pt idx="6101">
                  <c:v>366.09</c:v>
                </c:pt>
                <c:pt idx="6102">
                  <c:v>366.15</c:v>
                </c:pt>
                <c:pt idx="6103">
                  <c:v>366.21</c:v>
                </c:pt>
                <c:pt idx="6104">
                  <c:v>366.27</c:v>
                </c:pt>
                <c:pt idx="6105">
                  <c:v>366.33</c:v>
                </c:pt>
                <c:pt idx="6106">
                  <c:v>366.39</c:v>
                </c:pt>
                <c:pt idx="6107">
                  <c:v>366.45</c:v>
                </c:pt>
                <c:pt idx="6108">
                  <c:v>366.51</c:v>
                </c:pt>
                <c:pt idx="6109">
                  <c:v>366.57</c:v>
                </c:pt>
                <c:pt idx="6110">
                  <c:v>366.63</c:v>
                </c:pt>
                <c:pt idx="6111">
                  <c:v>366.69</c:v>
                </c:pt>
                <c:pt idx="6112">
                  <c:v>366.75</c:v>
                </c:pt>
                <c:pt idx="6113">
                  <c:v>366.81</c:v>
                </c:pt>
                <c:pt idx="6114">
                  <c:v>366.87</c:v>
                </c:pt>
                <c:pt idx="6115">
                  <c:v>366.93</c:v>
                </c:pt>
                <c:pt idx="6116">
                  <c:v>366.99</c:v>
                </c:pt>
                <c:pt idx="6117">
                  <c:v>367.05</c:v>
                </c:pt>
                <c:pt idx="6118">
                  <c:v>367.11</c:v>
                </c:pt>
                <c:pt idx="6119">
                  <c:v>367.17</c:v>
                </c:pt>
                <c:pt idx="6120">
                  <c:v>367.23</c:v>
                </c:pt>
                <c:pt idx="6121">
                  <c:v>367.29</c:v>
                </c:pt>
                <c:pt idx="6122">
                  <c:v>367.35</c:v>
                </c:pt>
                <c:pt idx="6123">
                  <c:v>367.41</c:v>
                </c:pt>
                <c:pt idx="6124">
                  <c:v>367.47</c:v>
                </c:pt>
                <c:pt idx="6125">
                  <c:v>367.53</c:v>
                </c:pt>
                <c:pt idx="6126">
                  <c:v>367.59</c:v>
                </c:pt>
                <c:pt idx="6127">
                  <c:v>367.65</c:v>
                </c:pt>
                <c:pt idx="6128">
                  <c:v>367.71</c:v>
                </c:pt>
                <c:pt idx="6129">
                  <c:v>367.77</c:v>
                </c:pt>
                <c:pt idx="6130">
                  <c:v>367.83</c:v>
                </c:pt>
                <c:pt idx="6131">
                  <c:v>367.89</c:v>
                </c:pt>
                <c:pt idx="6132">
                  <c:v>367.95</c:v>
                </c:pt>
                <c:pt idx="6133">
                  <c:v>368.01</c:v>
                </c:pt>
                <c:pt idx="6134">
                  <c:v>368.07</c:v>
                </c:pt>
                <c:pt idx="6135">
                  <c:v>368.13</c:v>
                </c:pt>
                <c:pt idx="6136">
                  <c:v>368.19</c:v>
                </c:pt>
                <c:pt idx="6137">
                  <c:v>368.25</c:v>
                </c:pt>
                <c:pt idx="6138">
                  <c:v>368.31</c:v>
                </c:pt>
                <c:pt idx="6139">
                  <c:v>368.37</c:v>
                </c:pt>
                <c:pt idx="6140">
                  <c:v>368.43</c:v>
                </c:pt>
                <c:pt idx="6141">
                  <c:v>368.49</c:v>
                </c:pt>
                <c:pt idx="6142">
                  <c:v>368.55</c:v>
                </c:pt>
                <c:pt idx="6143">
                  <c:v>368.61</c:v>
                </c:pt>
                <c:pt idx="6144">
                  <c:v>368.67</c:v>
                </c:pt>
                <c:pt idx="6145">
                  <c:v>368.73</c:v>
                </c:pt>
                <c:pt idx="6146">
                  <c:v>368.79</c:v>
                </c:pt>
                <c:pt idx="6147">
                  <c:v>368.85</c:v>
                </c:pt>
                <c:pt idx="6148">
                  <c:v>368.91</c:v>
                </c:pt>
                <c:pt idx="6149">
                  <c:v>368.97</c:v>
                </c:pt>
                <c:pt idx="6150">
                  <c:v>369.03</c:v>
                </c:pt>
                <c:pt idx="6151">
                  <c:v>369.09</c:v>
                </c:pt>
                <c:pt idx="6152">
                  <c:v>369.15</c:v>
                </c:pt>
                <c:pt idx="6153">
                  <c:v>369.21</c:v>
                </c:pt>
                <c:pt idx="6154">
                  <c:v>369.27</c:v>
                </c:pt>
                <c:pt idx="6155">
                  <c:v>369.33</c:v>
                </c:pt>
                <c:pt idx="6156">
                  <c:v>369.39</c:v>
                </c:pt>
                <c:pt idx="6157">
                  <c:v>369.45</c:v>
                </c:pt>
                <c:pt idx="6158">
                  <c:v>369.51</c:v>
                </c:pt>
                <c:pt idx="6159">
                  <c:v>369.57</c:v>
                </c:pt>
                <c:pt idx="6160">
                  <c:v>369.63</c:v>
                </c:pt>
                <c:pt idx="6161">
                  <c:v>369.69</c:v>
                </c:pt>
                <c:pt idx="6162">
                  <c:v>369.75</c:v>
                </c:pt>
                <c:pt idx="6163">
                  <c:v>369.81</c:v>
                </c:pt>
                <c:pt idx="6164">
                  <c:v>369.87</c:v>
                </c:pt>
                <c:pt idx="6165">
                  <c:v>369.93</c:v>
                </c:pt>
                <c:pt idx="6166">
                  <c:v>369.99</c:v>
                </c:pt>
                <c:pt idx="6167">
                  <c:v>370.05</c:v>
                </c:pt>
                <c:pt idx="6168">
                  <c:v>370.11</c:v>
                </c:pt>
                <c:pt idx="6169">
                  <c:v>370.17</c:v>
                </c:pt>
                <c:pt idx="6170">
                  <c:v>370.23</c:v>
                </c:pt>
                <c:pt idx="6171">
                  <c:v>370.29</c:v>
                </c:pt>
                <c:pt idx="6172">
                  <c:v>370.35</c:v>
                </c:pt>
                <c:pt idx="6173">
                  <c:v>370.41</c:v>
                </c:pt>
                <c:pt idx="6174">
                  <c:v>370.47</c:v>
                </c:pt>
                <c:pt idx="6175">
                  <c:v>370.53</c:v>
                </c:pt>
                <c:pt idx="6176">
                  <c:v>370.59</c:v>
                </c:pt>
                <c:pt idx="6177">
                  <c:v>370.65</c:v>
                </c:pt>
                <c:pt idx="6178">
                  <c:v>370.71</c:v>
                </c:pt>
                <c:pt idx="6179">
                  <c:v>370.77</c:v>
                </c:pt>
                <c:pt idx="6180">
                  <c:v>370.83</c:v>
                </c:pt>
                <c:pt idx="6181">
                  <c:v>370.89</c:v>
                </c:pt>
                <c:pt idx="6182">
                  <c:v>370.95</c:v>
                </c:pt>
                <c:pt idx="6183">
                  <c:v>371.01</c:v>
                </c:pt>
                <c:pt idx="6184">
                  <c:v>371.07</c:v>
                </c:pt>
                <c:pt idx="6185">
                  <c:v>371.13</c:v>
                </c:pt>
                <c:pt idx="6186">
                  <c:v>371.19</c:v>
                </c:pt>
                <c:pt idx="6187">
                  <c:v>371.25</c:v>
                </c:pt>
                <c:pt idx="6188">
                  <c:v>371.31</c:v>
                </c:pt>
                <c:pt idx="6189">
                  <c:v>371.37</c:v>
                </c:pt>
                <c:pt idx="6190">
                  <c:v>371.43</c:v>
                </c:pt>
                <c:pt idx="6191">
                  <c:v>371.49</c:v>
                </c:pt>
                <c:pt idx="6192">
                  <c:v>371.55</c:v>
                </c:pt>
                <c:pt idx="6193">
                  <c:v>371.61</c:v>
                </c:pt>
                <c:pt idx="6194">
                  <c:v>371.67</c:v>
                </c:pt>
                <c:pt idx="6195">
                  <c:v>371.73</c:v>
                </c:pt>
                <c:pt idx="6196">
                  <c:v>371.79</c:v>
                </c:pt>
                <c:pt idx="6197">
                  <c:v>371.85</c:v>
                </c:pt>
                <c:pt idx="6198">
                  <c:v>371.91</c:v>
                </c:pt>
                <c:pt idx="6199">
                  <c:v>371.97</c:v>
                </c:pt>
                <c:pt idx="6200">
                  <c:v>372.03</c:v>
                </c:pt>
                <c:pt idx="6201">
                  <c:v>372.09</c:v>
                </c:pt>
                <c:pt idx="6202">
                  <c:v>372.15</c:v>
                </c:pt>
                <c:pt idx="6203">
                  <c:v>372.21</c:v>
                </c:pt>
                <c:pt idx="6204">
                  <c:v>372.27</c:v>
                </c:pt>
                <c:pt idx="6205">
                  <c:v>372.33</c:v>
                </c:pt>
                <c:pt idx="6206">
                  <c:v>372.39</c:v>
                </c:pt>
                <c:pt idx="6207">
                  <c:v>372.45</c:v>
                </c:pt>
                <c:pt idx="6208">
                  <c:v>372.51</c:v>
                </c:pt>
                <c:pt idx="6209">
                  <c:v>372.57</c:v>
                </c:pt>
                <c:pt idx="6210">
                  <c:v>372.63</c:v>
                </c:pt>
                <c:pt idx="6211">
                  <c:v>372.69</c:v>
                </c:pt>
                <c:pt idx="6212">
                  <c:v>372.75</c:v>
                </c:pt>
                <c:pt idx="6213">
                  <c:v>372.81</c:v>
                </c:pt>
                <c:pt idx="6214">
                  <c:v>372.87</c:v>
                </c:pt>
                <c:pt idx="6215">
                  <c:v>372.93</c:v>
                </c:pt>
                <c:pt idx="6216">
                  <c:v>372.99</c:v>
                </c:pt>
                <c:pt idx="6217">
                  <c:v>373.05</c:v>
                </c:pt>
                <c:pt idx="6218">
                  <c:v>373.11</c:v>
                </c:pt>
                <c:pt idx="6219">
                  <c:v>373.17</c:v>
                </c:pt>
                <c:pt idx="6220">
                  <c:v>373.23</c:v>
                </c:pt>
                <c:pt idx="6221">
                  <c:v>373.29</c:v>
                </c:pt>
                <c:pt idx="6222">
                  <c:v>373.35</c:v>
                </c:pt>
                <c:pt idx="6223">
                  <c:v>373.41</c:v>
                </c:pt>
                <c:pt idx="6224">
                  <c:v>373.47</c:v>
                </c:pt>
                <c:pt idx="6225">
                  <c:v>373.53</c:v>
                </c:pt>
                <c:pt idx="6226">
                  <c:v>373.59</c:v>
                </c:pt>
                <c:pt idx="6227">
                  <c:v>373.65</c:v>
                </c:pt>
                <c:pt idx="6228">
                  <c:v>373.71</c:v>
                </c:pt>
                <c:pt idx="6229">
                  <c:v>373.77</c:v>
                </c:pt>
                <c:pt idx="6230">
                  <c:v>373.83</c:v>
                </c:pt>
                <c:pt idx="6231">
                  <c:v>373.89</c:v>
                </c:pt>
                <c:pt idx="6232">
                  <c:v>373.95</c:v>
                </c:pt>
                <c:pt idx="6233">
                  <c:v>374.01</c:v>
                </c:pt>
                <c:pt idx="6234">
                  <c:v>374.07</c:v>
                </c:pt>
                <c:pt idx="6235">
                  <c:v>374.13</c:v>
                </c:pt>
                <c:pt idx="6236">
                  <c:v>374.19</c:v>
                </c:pt>
                <c:pt idx="6237">
                  <c:v>374.25</c:v>
                </c:pt>
                <c:pt idx="6238">
                  <c:v>374.31</c:v>
                </c:pt>
                <c:pt idx="6239">
                  <c:v>374.37</c:v>
                </c:pt>
                <c:pt idx="6240">
                  <c:v>374.43</c:v>
                </c:pt>
                <c:pt idx="6241">
                  <c:v>374.49</c:v>
                </c:pt>
                <c:pt idx="6242">
                  <c:v>374.55</c:v>
                </c:pt>
                <c:pt idx="6243">
                  <c:v>374.61</c:v>
                </c:pt>
                <c:pt idx="6244">
                  <c:v>374.67</c:v>
                </c:pt>
                <c:pt idx="6245">
                  <c:v>374.73</c:v>
                </c:pt>
                <c:pt idx="6246">
                  <c:v>374.79</c:v>
                </c:pt>
                <c:pt idx="6247">
                  <c:v>374.85</c:v>
                </c:pt>
                <c:pt idx="6248">
                  <c:v>374.91</c:v>
                </c:pt>
                <c:pt idx="6249">
                  <c:v>374.97</c:v>
                </c:pt>
                <c:pt idx="6250">
                  <c:v>375.03</c:v>
                </c:pt>
                <c:pt idx="6251">
                  <c:v>375.09</c:v>
                </c:pt>
                <c:pt idx="6252">
                  <c:v>375.15</c:v>
                </c:pt>
                <c:pt idx="6253">
                  <c:v>375.21</c:v>
                </c:pt>
                <c:pt idx="6254">
                  <c:v>375.27</c:v>
                </c:pt>
                <c:pt idx="6255">
                  <c:v>375.33</c:v>
                </c:pt>
                <c:pt idx="6256">
                  <c:v>375.39</c:v>
                </c:pt>
                <c:pt idx="6257">
                  <c:v>375.45</c:v>
                </c:pt>
                <c:pt idx="6258">
                  <c:v>375.51</c:v>
                </c:pt>
                <c:pt idx="6259">
                  <c:v>375.57</c:v>
                </c:pt>
                <c:pt idx="6260">
                  <c:v>375.63</c:v>
                </c:pt>
                <c:pt idx="6261">
                  <c:v>375.69</c:v>
                </c:pt>
                <c:pt idx="6262">
                  <c:v>375.75</c:v>
                </c:pt>
                <c:pt idx="6263">
                  <c:v>375.81</c:v>
                </c:pt>
                <c:pt idx="6264">
                  <c:v>375.87</c:v>
                </c:pt>
                <c:pt idx="6265">
                  <c:v>375.93</c:v>
                </c:pt>
                <c:pt idx="6266">
                  <c:v>375.99</c:v>
                </c:pt>
                <c:pt idx="6267">
                  <c:v>376.05</c:v>
                </c:pt>
                <c:pt idx="6268">
                  <c:v>376.11</c:v>
                </c:pt>
                <c:pt idx="6269">
                  <c:v>376.17</c:v>
                </c:pt>
                <c:pt idx="6270">
                  <c:v>376.23</c:v>
                </c:pt>
                <c:pt idx="6271">
                  <c:v>376.29</c:v>
                </c:pt>
                <c:pt idx="6272">
                  <c:v>376.35</c:v>
                </c:pt>
                <c:pt idx="6273">
                  <c:v>376.41</c:v>
                </c:pt>
                <c:pt idx="6274">
                  <c:v>376.47</c:v>
                </c:pt>
                <c:pt idx="6275">
                  <c:v>376.53</c:v>
                </c:pt>
                <c:pt idx="6276">
                  <c:v>376.59</c:v>
                </c:pt>
                <c:pt idx="6277">
                  <c:v>376.65</c:v>
                </c:pt>
                <c:pt idx="6278">
                  <c:v>376.71</c:v>
                </c:pt>
                <c:pt idx="6279">
                  <c:v>376.77</c:v>
                </c:pt>
                <c:pt idx="6280">
                  <c:v>376.83</c:v>
                </c:pt>
                <c:pt idx="6281">
                  <c:v>376.89</c:v>
                </c:pt>
                <c:pt idx="6282">
                  <c:v>376.95</c:v>
                </c:pt>
                <c:pt idx="6283">
                  <c:v>377.01</c:v>
                </c:pt>
                <c:pt idx="6284">
                  <c:v>377.07</c:v>
                </c:pt>
                <c:pt idx="6285">
                  <c:v>377.13</c:v>
                </c:pt>
                <c:pt idx="6286">
                  <c:v>377.19</c:v>
                </c:pt>
                <c:pt idx="6287">
                  <c:v>377.25</c:v>
                </c:pt>
                <c:pt idx="6288">
                  <c:v>377.31</c:v>
                </c:pt>
                <c:pt idx="6289">
                  <c:v>377.37</c:v>
                </c:pt>
                <c:pt idx="6290">
                  <c:v>377.43</c:v>
                </c:pt>
                <c:pt idx="6291">
                  <c:v>377.49</c:v>
                </c:pt>
                <c:pt idx="6292">
                  <c:v>377.55</c:v>
                </c:pt>
                <c:pt idx="6293">
                  <c:v>377.61</c:v>
                </c:pt>
                <c:pt idx="6294">
                  <c:v>377.67</c:v>
                </c:pt>
                <c:pt idx="6295">
                  <c:v>377.73</c:v>
                </c:pt>
                <c:pt idx="6296">
                  <c:v>377.79</c:v>
                </c:pt>
                <c:pt idx="6297">
                  <c:v>377.85</c:v>
                </c:pt>
                <c:pt idx="6298">
                  <c:v>377.91</c:v>
                </c:pt>
                <c:pt idx="6299">
                  <c:v>377.97</c:v>
                </c:pt>
                <c:pt idx="6300">
                  <c:v>378.03</c:v>
                </c:pt>
                <c:pt idx="6301">
                  <c:v>378.09</c:v>
                </c:pt>
                <c:pt idx="6302">
                  <c:v>378.15</c:v>
                </c:pt>
                <c:pt idx="6303">
                  <c:v>378.21</c:v>
                </c:pt>
                <c:pt idx="6304">
                  <c:v>378.27</c:v>
                </c:pt>
                <c:pt idx="6305">
                  <c:v>378.33</c:v>
                </c:pt>
                <c:pt idx="6306">
                  <c:v>378.39</c:v>
                </c:pt>
                <c:pt idx="6307">
                  <c:v>378.45</c:v>
                </c:pt>
                <c:pt idx="6308">
                  <c:v>378.51</c:v>
                </c:pt>
                <c:pt idx="6309">
                  <c:v>378.57</c:v>
                </c:pt>
                <c:pt idx="6310">
                  <c:v>378.63</c:v>
                </c:pt>
                <c:pt idx="6311">
                  <c:v>378.69</c:v>
                </c:pt>
                <c:pt idx="6312">
                  <c:v>378.75</c:v>
                </c:pt>
                <c:pt idx="6313">
                  <c:v>378.81</c:v>
                </c:pt>
                <c:pt idx="6314">
                  <c:v>378.87</c:v>
                </c:pt>
                <c:pt idx="6315">
                  <c:v>378.93</c:v>
                </c:pt>
                <c:pt idx="6316">
                  <c:v>378.99</c:v>
                </c:pt>
                <c:pt idx="6317">
                  <c:v>379.05</c:v>
                </c:pt>
                <c:pt idx="6318">
                  <c:v>379.11</c:v>
                </c:pt>
                <c:pt idx="6319">
                  <c:v>379.17</c:v>
                </c:pt>
                <c:pt idx="6320">
                  <c:v>379.23</c:v>
                </c:pt>
                <c:pt idx="6321">
                  <c:v>379.29</c:v>
                </c:pt>
                <c:pt idx="6322">
                  <c:v>379.35</c:v>
                </c:pt>
                <c:pt idx="6323">
                  <c:v>379.41</c:v>
                </c:pt>
                <c:pt idx="6324">
                  <c:v>379.47</c:v>
                </c:pt>
                <c:pt idx="6325">
                  <c:v>379.53</c:v>
                </c:pt>
                <c:pt idx="6326">
                  <c:v>379.59</c:v>
                </c:pt>
                <c:pt idx="6327">
                  <c:v>379.65</c:v>
                </c:pt>
                <c:pt idx="6328">
                  <c:v>379.71</c:v>
                </c:pt>
                <c:pt idx="6329">
                  <c:v>379.77</c:v>
                </c:pt>
                <c:pt idx="6330">
                  <c:v>379.83</c:v>
                </c:pt>
                <c:pt idx="6331">
                  <c:v>379.89</c:v>
                </c:pt>
                <c:pt idx="6332">
                  <c:v>379.95</c:v>
                </c:pt>
                <c:pt idx="6333">
                  <c:v>380.01</c:v>
                </c:pt>
                <c:pt idx="6334">
                  <c:v>380.07</c:v>
                </c:pt>
                <c:pt idx="6335">
                  <c:v>380.13</c:v>
                </c:pt>
                <c:pt idx="6336">
                  <c:v>380.19</c:v>
                </c:pt>
                <c:pt idx="6337">
                  <c:v>380.25</c:v>
                </c:pt>
                <c:pt idx="6338">
                  <c:v>380.31</c:v>
                </c:pt>
                <c:pt idx="6339">
                  <c:v>380.37</c:v>
                </c:pt>
                <c:pt idx="6340">
                  <c:v>380.43</c:v>
                </c:pt>
                <c:pt idx="6341">
                  <c:v>380.49</c:v>
                </c:pt>
                <c:pt idx="6342">
                  <c:v>380.55</c:v>
                </c:pt>
                <c:pt idx="6343">
                  <c:v>380.61</c:v>
                </c:pt>
                <c:pt idx="6344">
                  <c:v>380.67</c:v>
                </c:pt>
                <c:pt idx="6345">
                  <c:v>380.73</c:v>
                </c:pt>
                <c:pt idx="6346">
                  <c:v>380.79</c:v>
                </c:pt>
                <c:pt idx="6347">
                  <c:v>380.85</c:v>
                </c:pt>
                <c:pt idx="6348">
                  <c:v>380.91</c:v>
                </c:pt>
                <c:pt idx="6349">
                  <c:v>380.97</c:v>
                </c:pt>
                <c:pt idx="6350">
                  <c:v>381.03</c:v>
                </c:pt>
                <c:pt idx="6351">
                  <c:v>381.09</c:v>
                </c:pt>
                <c:pt idx="6352">
                  <c:v>381.15</c:v>
                </c:pt>
                <c:pt idx="6353">
                  <c:v>381.21</c:v>
                </c:pt>
                <c:pt idx="6354">
                  <c:v>381.27</c:v>
                </c:pt>
                <c:pt idx="6355">
                  <c:v>381.33</c:v>
                </c:pt>
                <c:pt idx="6356">
                  <c:v>381.39</c:v>
                </c:pt>
                <c:pt idx="6357">
                  <c:v>381.45</c:v>
                </c:pt>
                <c:pt idx="6358">
                  <c:v>381.51</c:v>
                </c:pt>
                <c:pt idx="6359">
                  <c:v>381.57</c:v>
                </c:pt>
                <c:pt idx="6360">
                  <c:v>381.63</c:v>
                </c:pt>
                <c:pt idx="6361">
                  <c:v>381.69</c:v>
                </c:pt>
                <c:pt idx="6362">
                  <c:v>381.75</c:v>
                </c:pt>
                <c:pt idx="6363">
                  <c:v>381.81</c:v>
                </c:pt>
                <c:pt idx="6364">
                  <c:v>381.87</c:v>
                </c:pt>
                <c:pt idx="6365">
                  <c:v>381.93</c:v>
                </c:pt>
                <c:pt idx="6366">
                  <c:v>381.99</c:v>
                </c:pt>
                <c:pt idx="6367">
                  <c:v>382.05</c:v>
                </c:pt>
                <c:pt idx="6368">
                  <c:v>382.11</c:v>
                </c:pt>
                <c:pt idx="6369">
                  <c:v>382.17</c:v>
                </c:pt>
                <c:pt idx="6370">
                  <c:v>382.23</c:v>
                </c:pt>
                <c:pt idx="6371">
                  <c:v>382.29</c:v>
                </c:pt>
                <c:pt idx="6372">
                  <c:v>382.35</c:v>
                </c:pt>
                <c:pt idx="6373">
                  <c:v>382.41</c:v>
                </c:pt>
                <c:pt idx="6374">
                  <c:v>382.47</c:v>
                </c:pt>
                <c:pt idx="6375">
                  <c:v>382.53</c:v>
                </c:pt>
                <c:pt idx="6376">
                  <c:v>382.59</c:v>
                </c:pt>
                <c:pt idx="6377">
                  <c:v>382.65</c:v>
                </c:pt>
                <c:pt idx="6378">
                  <c:v>382.71</c:v>
                </c:pt>
                <c:pt idx="6379">
                  <c:v>382.77</c:v>
                </c:pt>
                <c:pt idx="6380">
                  <c:v>382.83</c:v>
                </c:pt>
                <c:pt idx="6381">
                  <c:v>382.89</c:v>
                </c:pt>
                <c:pt idx="6382">
                  <c:v>382.95</c:v>
                </c:pt>
                <c:pt idx="6383">
                  <c:v>383.01</c:v>
                </c:pt>
                <c:pt idx="6384">
                  <c:v>383.07</c:v>
                </c:pt>
                <c:pt idx="6385">
                  <c:v>383.13</c:v>
                </c:pt>
                <c:pt idx="6386">
                  <c:v>383.19</c:v>
                </c:pt>
                <c:pt idx="6387">
                  <c:v>383.25</c:v>
                </c:pt>
                <c:pt idx="6388">
                  <c:v>383.31</c:v>
                </c:pt>
                <c:pt idx="6389">
                  <c:v>383.37</c:v>
                </c:pt>
                <c:pt idx="6390">
                  <c:v>383.43</c:v>
                </c:pt>
                <c:pt idx="6391">
                  <c:v>383.49</c:v>
                </c:pt>
                <c:pt idx="6392">
                  <c:v>383.55</c:v>
                </c:pt>
                <c:pt idx="6393">
                  <c:v>383.61</c:v>
                </c:pt>
                <c:pt idx="6394">
                  <c:v>383.67</c:v>
                </c:pt>
                <c:pt idx="6395">
                  <c:v>383.73</c:v>
                </c:pt>
                <c:pt idx="6396">
                  <c:v>383.79</c:v>
                </c:pt>
                <c:pt idx="6397">
                  <c:v>383.85</c:v>
                </c:pt>
                <c:pt idx="6398">
                  <c:v>383.91</c:v>
                </c:pt>
                <c:pt idx="6399">
                  <c:v>383.97</c:v>
                </c:pt>
                <c:pt idx="6400">
                  <c:v>384.03</c:v>
                </c:pt>
                <c:pt idx="6401">
                  <c:v>384.09</c:v>
                </c:pt>
                <c:pt idx="6402">
                  <c:v>384.15</c:v>
                </c:pt>
                <c:pt idx="6403">
                  <c:v>384.21</c:v>
                </c:pt>
                <c:pt idx="6404">
                  <c:v>384.27</c:v>
                </c:pt>
                <c:pt idx="6405">
                  <c:v>384.33</c:v>
                </c:pt>
                <c:pt idx="6406">
                  <c:v>384.39</c:v>
                </c:pt>
                <c:pt idx="6407">
                  <c:v>384.45</c:v>
                </c:pt>
                <c:pt idx="6408">
                  <c:v>384.51</c:v>
                </c:pt>
                <c:pt idx="6409">
                  <c:v>384.57</c:v>
                </c:pt>
                <c:pt idx="6410">
                  <c:v>384.63</c:v>
                </c:pt>
                <c:pt idx="6411">
                  <c:v>384.69</c:v>
                </c:pt>
                <c:pt idx="6412">
                  <c:v>384.75</c:v>
                </c:pt>
                <c:pt idx="6413">
                  <c:v>384.81</c:v>
                </c:pt>
                <c:pt idx="6414">
                  <c:v>384.87</c:v>
                </c:pt>
                <c:pt idx="6415">
                  <c:v>384.93</c:v>
                </c:pt>
                <c:pt idx="6416">
                  <c:v>384.99</c:v>
                </c:pt>
                <c:pt idx="6417">
                  <c:v>385.05</c:v>
                </c:pt>
                <c:pt idx="6418">
                  <c:v>385.11</c:v>
                </c:pt>
                <c:pt idx="6419">
                  <c:v>385.17</c:v>
                </c:pt>
                <c:pt idx="6420">
                  <c:v>385.23</c:v>
                </c:pt>
                <c:pt idx="6421">
                  <c:v>385.29</c:v>
                </c:pt>
                <c:pt idx="6422">
                  <c:v>385.35</c:v>
                </c:pt>
                <c:pt idx="6423">
                  <c:v>385.41</c:v>
                </c:pt>
                <c:pt idx="6424">
                  <c:v>385.47</c:v>
                </c:pt>
                <c:pt idx="6425">
                  <c:v>385.53</c:v>
                </c:pt>
                <c:pt idx="6426">
                  <c:v>385.59</c:v>
                </c:pt>
                <c:pt idx="6427">
                  <c:v>385.65</c:v>
                </c:pt>
                <c:pt idx="6428">
                  <c:v>385.71</c:v>
                </c:pt>
                <c:pt idx="6429">
                  <c:v>385.77</c:v>
                </c:pt>
                <c:pt idx="6430">
                  <c:v>385.83</c:v>
                </c:pt>
                <c:pt idx="6431">
                  <c:v>385.89</c:v>
                </c:pt>
                <c:pt idx="6432">
                  <c:v>385.95</c:v>
                </c:pt>
                <c:pt idx="6433">
                  <c:v>386.01</c:v>
                </c:pt>
                <c:pt idx="6434">
                  <c:v>386.07</c:v>
                </c:pt>
                <c:pt idx="6435">
                  <c:v>386.13</c:v>
                </c:pt>
                <c:pt idx="6436">
                  <c:v>386.19</c:v>
                </c:pt>
                <c:pt idx="6437">
                  <c:v>386.25</c:v>
                </c:pt>
                <c:pt idx="6438">
                  <c:v>386.31</c:v>
                </c:pt>
                <c:pt idx="6439">
                  <c:v>386.37</c:v>
                </c:pt>
                <c:pt idx="6440">
                  <c:v>386.43</c:v>
                </c:pt>
                <c:pt idx="6441">
                  <c:v>386.49</c:v>
                </c:pt>
                <c:pt idx="6442">
                  <c:v>386.55</c:v>
                </c:pt>
                <c:pt idx="6443">
                  <c:v>386.61</c:v>
                </c:pt>
                <c:pt idx="6444">
                  <c:v>386.67</c:v>
                </c:pt>
                <c:pt idx="6445">
                  <c:v>386.73</c:v>
                </c:pt>
                <c:pt idx="6446">
                  <c:v>386.79</c:v>
                </c:pt>
                <c:pt idx="6447">
                  <c:v>386.85</c:v>
                </c:pt>
                <c:pt idx="6448">
                  <c:v>386.91</c:v>
                </c:pt>
                <c:pt idx="6449">
                  <c:v>386.97</c:v>
                </c:pt>
                <c:pt idx="6450">
                  <c:v>387.03</c:v>
                </c:pt>
                <c:pt idx="6451">
                  <c:v>387.09</c:v>
                </c:pt>
                <c:pt idx="6452">
                  <c:v>387.15</c:v>
                </c:pt>
                <c:pt idx="6453">
                  <c:v>387.21</c:v>
                </c:pt>
                <c:pt idx="6454">
                  <c:v>387.27</c:v>
                </c:pt>
                <c:pt idx="6455">
                  <c:v>387.33</c:v>
                </c:pt>
                <c:pt idx="6456">
                  <c:v>387.39</c:v>
                </c:pt>
                <c:pt idx="6457">
                  <c:v>387.45</c:v>
                </c:pt>
                <c:pt idx="6458">
                  <c:v>387.51</c:v>
                </c:pt>
                <c:pt idx="6459">
                  <c:v>387.57</c:v>
                </c:pt>
                <c:pt idx="6460">
                  <c:v>387.63</c:v>
                </c:pt>
                <c:pt idx="6461">
                  <c:v>387.69</c:v>
                </c:pt>
                <c:pt idx="6462">
                  <c:v>387.75</c:v>
                </c:pt>
                <c:pt idx="6463">
                  <c:v>387.81</c:v>
                </c:pt>
                <c:pt idx="6464">
                  <c:v>387.87</c:v>
                </c:pt>
                <c:pt idx="6465">
                  <c:v>387.93</c:v>
                </c:pt>
                <c:pt idx="6466">
                  <c:v>387.99</c:v>
                </c:pt>
                <c:pt idx="6467">
                  <c:v>388.05</c:v>
                </c:pt>
                <c:pt idx="6468">
                  <c:v>388.11</c:v>
                </c:pt>
                <c:pt idx="6469">
                  <c:v>388.17</c:v>
                </c:pt>
                <c:pt idx="6470">
                  <c:v>388.23</c:v>
                </c:pt>
                <c:pt idx="6471">
                  <c:v>388.29</c:v>
                </c:pt>
                <c:pt idx="6472">
                  <c:v>388.35</c:v>
                </c:pt>
                <c:pt idx="6473">
                  <c:v>388.41</c:v>
                </c:pt>
                <c:pt idx="6474">
                  <c:v>388.47</c:v>
                </c:pt>
                <c:pt idx="6475">
                  <c:v>388.53</c:v>
                </c:pt>
                <c:pt idx="6476">
                  <c:v>388.59</c:v>
                </c:pt>
                <c:pt idx="6477">
                  <c:v>388.65</c:v>
                </c:pt>
                <c:pt idx="6478">
                  <c:v>388.71</c:v>
                </c:pt>
                <c:pt idx="6479">
                  <c:v>388.77</c:v>
                </c:pt>
                <c:pt idx="6480">
                  <c:v>388.83</c:v>
                </c:pt>
                <c:pt idx="6481">
                  <c:v>388.89</c:v>
                </c:pt>
                <c:pt idx="6482">
                  <c:v>388.95</c:v>
                </c:pt>
                <c:pt idx="6483">
                  <c:v>389.01</c:v>
                </c:pt>
                <c:pt idx="6484">
                  <c:v>389.07</c:v>
                </c:pt>
                <c:pt idx="6485">
                  <c:v>389.13</c:v>
                </c:pt>
                <c:pt idx="6486">
                  <c:v>389.19</c:v>
                </c:pt>
                <c:pt idx="6487">
                  <c:v>389.25</c:v>
                </c:pt>
                <c:pt idx="6488">
                  <c:v>389.31</c:v>
                </c:pt>
                <c:pt idx="6489">
                  <c:v>389.37</c:v>
                </c:pt>
                <c:pt idx="6490">
                  <c:v>389.43</c:v>
                </c:pt>
                <c:pt idx="6491">
                  <c:v>389.49</c:v>
                </c:pt>
                <c:pt idx="6492">
                  <c:v>389.55</c:v>
                </c:pt>
                <c:pt idx="6493">
                  <c:v>389.61</c:v>
                </c:pt>
                <c:pt idx="6494">
                  <c:v>389.67</c:v>
                </c:pt>
                <c:pt idx="6495">
                  <c:v>389.73</c:v>
                </c:pt>
                <c:pt idx="6496">
                  <c:v>389.79</c:v>
                </c:pt>
                <c:pt idx="6497">
                  <c:v>389.85</c:v>
                </c:pt>
                <c:pt idx="6498">
                  <c:v>389.91</c:v>
                </c:pt>
                <c:pt idx="6499">
                  <c:v>389.97</c:v>
                </c:pt>
                <c:pt idx="6500">
                  <c:v>390.03</c:v>
                </c:pt>
                <c:pt idx="6501">
                  <c:v>390.09</c:v>
                </c:pt>
                <c:pt idx="6502">
                  <c:v>390.15</c:v>
                </c:pt>
                <c:pt idx="6503">
                  <c:v>390.21</c:v>
                </c:pt>
                <c:pt idx="6504">
                  <c:v>390.27</c:v>
                </c:pt>
                <c:pt idx="6505">
                  <c:v>390.33</c:v>
                </c:pt>
                <c:pt idx="6506">
                  <c:v>390.39</c:v>
                </c:pt>
                <c:pt idx="6507">
                  <c:v>390.45</c:v>
                </c:pt>
                <c:pt idx="6508">
                  <c:v>390.51</c:v>
                </c:pt>
                <c:pt idx="6509">
                  <c:v>390.57</c:v>
                </c:pt>
                <c:pt idx="6510">
                  <c:v>390.63</c:v>
                </c:pt>
                <c:pt idx="6511">
                  <c:v>390.69</c:v>
                </c:pt>
                <c:pt idx="6512">
                  <c:v>390.75</c:v>
                </c:pt>
                <c:pt idx="6513">
                  <c:v>390.81</c:v>
                </c:pt>
                <c:pt idx="6514">
                  <c:v>390.87</c:v>
                </c:pt>
                <c:pt idx="6515">
                  <c:v>390.93</c:v>
                </c:pt>
                <c:pt idx="6516">
                  <c:v>390.99</c:v>
                </c:pt>
                <c:pt idx="6517">
                  <c:v>391.05</c:v>
                </c:pt>
                <c:pt idx="6518">
                  <c:v>391.11</c:v>
                </c:pt>
                <c:pt idx="6519">
                  <c:v>391.17</c:v>
                </c:pt>
                <c:pt idx="6520">
                  <c:v>391.23</c:v>
                </c:pt>
                <c:pt idx="6521">
                  <c:v>391.29</c:v>
                </c:pt>
                <c:pt idx="6522">
                  <c:v>391.35</c:v>
                </c:pt>
                <c:pt idx="6523">
                  <c:v>391.41</c:v>
                </c:pt>
                <c:pt idx="6524">
                  <c:v>391.47</c:v>
                </c:pt>
                <c:pt idx="6525">
                  <c:v>391.53</c:v>
                </c:pt>
                <c:pt idx="6526">
                  <c:v>391.59</c:v>
                </c:pt>
                <c:pt idx="6527">
                  <c:v>391.65</c:v>
                </c:pt>
                <c:pt idx="6528">
                  <c:v>391.71</c:v>
                </c:pt>
                <c:pt idx="6529">
                  <c:v>391.77</c:v>
                </c:pt>
                <c:pt idx="6530">
                  <c:v>391.83</c:v>
                </c:pt>
                <c:pt idx="6531">
                  <c:v>391.89</c:v>
                </c:pt>
                <c:pt idx="6532">
                  <c:v>391.95</c:v>
                </c:pt>
                <c:pt idx="6533">
                  <c:v>392.01</c:v>
                </c:pt>
                <c:pt idx="6534">
                  <c:v>392.07</c:v>
                </c:pt>
                <c:pt idx="6535">
                  <c:v>392.13</c:v>
                </c:pt>
                <c:pt idx="6536">
                  <c:v>392.19</c:v>
                </c:pt>
                <c:pt idx="6537">
                  <c:v>392.25</c:v>
                </c:pt>
                <c:pt idx="6538">
                  <c:v>392.31</c:v>
                </c:pt>
                <c:pt idx="6539">
                  <c:v>392.37</c:v>
                </c:pt>
                <c:pt idx="6540">
                  <c:v>392.43</c:v>
                </c:pt>
                <c:pt idx="6541">
                  <c:v>392.49</c:v>
                </c:pt>
                <c:pt idx="6542">
                  <c:v>392.55</c:v>
                </c:pt>
                <c:pt idx="6543">
                  <c:v>392.61</c:v>
                </c:pt>
                <c:pt idx="6544">
                  <c:v>392.67</c:v>
                </c:pt>
                <c:pt idx="6545">
                  <c:v>392.73</c:v>
                </c:pt>
                <c:pt idx="6546">
                  <c:v>392.79</c:v>
                </c:pt>
                <c:pt idx="6547">
                  <c:v>392.85</c:v>
                </c:pt>
                <c:pt idx="6548">
                  <c:v>392.91</c:v>
                </c:pt>
                <c:pt idx="6549">
                  <c:v>392.97</c:v>
                </c:pt>
                <c:pt idx="6550">
                  <c:v>393.03</c:v>
                </c:pt>
                <c:pt idx="6551">
                  <c:v>393.09</c:v>
                </c:pt>
                <c:pt idx="6552">
                  <c:v>393.15</c:v>
                </c:pt>
                <c:pt idx="6553">
                  <c:v>393.21</c:v>
                </c:pt>
                <c:pt idx="6554">
                  <c:v>393.27</c:v>
                </c:pt>
                <c:pt idx="6555">
                  <c:v>393.33</c:v>
                </c:pt>
                <c:pt idx="6556">
                  <c:v>393.39</c:v>
                </c:pt>
                <c:pt idx="6557">
                  <c:v>393.45</c:v>
                </c:pt>
                <c:pt idx="6558">
                  <c:v>393.51</c:v>
                </c:pt>
                <c:pt idx="6559">
                  <c:v>393.57</c:v>
                </c:pt>
                <c:pt idx="6560">
                  <c:v>393.63</c:v>
                </c:pt>
                <c:pt idx="6561">
                  <c:v>393.69</c:v>
                </c:pt>
                <c:pt idx="6562">
                  <c:v>393.75</c:v>
                </c:pt>
                <c:pt idx="6563">
                  <c:v>393.81</c:v>
                </c:pt>
                <c:pt idx="6564">
                  <c:v>393.87</c:v>
                </c:pt>
                <c:pt idx="6565">
                  <c:v>393.93</c:v>
                </c:pt>
                <c:pt idx="6566">
                  <c:v>393.99</c:v>
                </c:pt>
                <c:pt idx="6567">
                  <c:v>394.05</c:v>
                </c:pt>
                <c:pt idx="6568">
                  <c:v>394.11</c:v>
                </c:pt>
                <c:pt idx="6569">
                  <c:v>394.17</c:v>
                </c:pt>
                <c:pt idx="6570">
                  <c:v>394.23</c:v>
                </c:pt>
                <c:pt idx="6571">
                  <c:v>394.29</c:v>
                </c:pt>
                <c:pt idx="6572">
                  <c:v>394.35</c:v>
                </c:pt>
                <c:pt idx="6573">
                  <c:v>394.41</c:v>
                </c:pt>
                <c:pt idx="6574">
                  <c:v>394.47</c:v>
                </c:pt>
                <c:pt idx="6575">
                  <c:v>394.53</c:v>
                </c:pt>
                <c:pt idx="6576">
                  <c:v>394.59</c:v>
                </c:pt>
                <c:pt idx="6577">
                  <c:v>394.65</c:v>
                </c:pt>
                <c:pt idx="6578">
                  <c:v>394.71</c:v>
                </c:pt>
                <c:pt idx="6579">
                  <c:v>394.77</c:v>
                </c:pt>
                <c:pt idx="6580">
                  <c:v>394.83</c:v>
                </c:pt>
                <c:pt idx="6581">
                  <c:v>394.89</c:v>
                </c:pt>
                <c:pt idx="6582">
                  <c:v>394.95</c:v>
                </c:pt>
                <c:pt idx="6583">
                  <c:v>395.01</c:v>
                </c:pt>
                <c:pt idx="6584">
                  <c:v>395.07</c:v>
                </c:pt>
                <c:pt idx="6585">
                  <c:v>395.13</c:v>
                </c:pt>
                <c:pt idx="6586">
                  <c:v>395.19</c:v>
                </c:pt>
                <c:pt idx="6587">
                  <c:v>395.25</c:v>
                </c:pt>
                <c:pt idx="6588">
                  <c:v>395.31</c:v>
                </c:pt>
                <c:pt idx="6589">
                  <c:v>395.37</c:v>
                </c:pt>
                <c:pt idx="6590">
                  <c:v>395.43</c:v>
                </c:pt>
                <c:pt idx="6591">
                  <c:v>395.49</c:v>
                </c:pt>
                <c:pt idx="6592">
                  <c:v>395.55</c:v>
                </c:pt>
                <c:pt idx="6593">
                  <c:v>395.61</c:v>
                </c:pt>
                <c:pt idx="6594">
                  <c:v>395.67</c:v>
                </c:pt>
                <c:pt idx="6595">
                  <c:v>395.73</c:v>
                </c:pt>
                <c:pt idx="6596">
                  <c:v>395.79</c:v>
                </c:pt>
                <c:pt idx="6597">
                  <c:v>395.85</c:v>
                </c:pt>
                <c:pt idx="6598">
                  <c:v>395.91</c:v>
                </c:pt>
                <c:pt idx="6599">
                  <c:v>395.97</c:v>
                </c:pt>
                <c:pt idx="6600">
                  <c:v>396.03</c:v>
                </c:pt>
                <c:pt idx="6601">
                  <c:v>396.09</c:v>
                </c:pt>
                <c:pt idx="6602">
                  <c:v>396.15</c:v>
                </c:pt>
                <c:pt idx="6603">
                  <c:v>396.21</c:v>
                </c:pt>
                <c:pt idx="6604">
                  <c:v>396.27</c:v>
                </c:pt>
                <c:pt idx="6605">
                  <c:v>396.33</c:v>
                </c:pt>
                <c:pt idx="6606">
                  <c:v>396.39</c:v>
                </c:pt>
                <c:pt idx="6607">
                  <c:v>396.45</c:v>
                </c:pt>
                <c:pt idx="6608">
                  <c:v>396.51</c:v>
                </c:pt>
                <c:pt idx="6609">
                  <c:v>396.57</c:v>
                </c:pt>
                <c:pt idx="6610">
                  <c:v>396.63</c:v>
                </c:pt>
                <c:pt idx="6611">
                  <c:v>396.69</c:v>
                </c:pt>
                <c:pt idx="6612">
                  <c:v>396.75</c:v>
                </c:pt>
                <c:pt idx="6613">
                  <c:v>396.81</c:v>
                </c:pt>
                <c:pt idx="6614">
                  <c:v>396.87</c:v>
                </c:pt>
                <c:pt idx="6615">
                  <c:v>396.93</c:v>
                </c:pt>
                <c:pt idx="6616">
                  <c:v>396.99</c:v>
                </c:pt>
                <c:pt idx="6617">
                  <c:v>397.05</c:v>
                </c:pt>
                <c:pt idx="6618">
                  <c:v>397.11</c:v>
                </c:pt>
                <c:pt idx="6619">
                  <c:v>397.17</c:v>
                </c:pt>
                <c:pt idx="6620">
                  <c:v>397.23</c:v>
                </c:pt>
                <c:pt idx="6621">
                  <c:v>397.29</c:v>
                </c:pt>
                <c:pt idx="6622">
                  <c:v>397.35</c:v>
                </c:pt>
                <c:pt idx="6623">
                  <c:v>397.41</c:v>
                </c:pt>
                <c:pt idx="6624">
                  <c:v>397.47</c:v>
                </c:pt>
                <c:pt idx="6625">
                  <c:v>397.53</c:v>
                </c:pt>
                <c:pt idx="6626">
                  <c:v>397.59</c:v>
                </c:pt>
                <c:pt idx="6627">
                  <c:v>397.65</c:v>
                </c:pt>
                <c:pt idx="6628">
                  <c:v>397.71</c:v>
                </c:pt>
                <c:pt idx="6629">
                  <c:v>397.77</c:v>
                </c:pt>
                <c:pt idx="6630">
                  <c:v>397.83</c:v>
                </c:pt>
                <c:pt idx="6631">
                  <c:v>397.89</c:v>
                </c:pt>
                <c:pt idx="6632">
                  <c:v>397.95</c:v>
                </c:pt>
                <c:pt idx="6633">
                  <c:v>398.01</c:v>
                </c:pt>
                <c:pt idx="6634">
                  <c:v>398.07</c:v>
                </c:pt>
                <c:pt idx="6635">
                  <c:v>398.13</c:v>
                </c:pt>
                <c:pt idx="6636">
                  <c:v>398.19</c:v>
                </c:pt>
                <c:pt idx="6637">
                  <c:v>398.25</c:v>
                </c:pt>
                <c:pt idx="6638">
                  <c:v>398.31</c:v>
                </c:pt>
                <c:pt idx="6639">
                  <c:v>398.37</c:v>
                </c:pt>
                <c:pt idx="6640">
                  <c:v>398.43</c:v>
                </c:pt>
                <c:pt idx="6641">
                  <c:v>398.49</c:v>
                </c:pt>
                <c:pt idx="6642">
                  <c:v>398.55</c:v>
                </c:pt>
                <c:pt idx="6643">
                  <c:v>398.61</c:v>
                </c:pt>
                <c:pt idx="6644">
                  <c:v>398.67</c:v>
                </c:pt>
                <c:pt idx="6645">
                  <c:v>398.73</c:v>
                </c:pt>
                <c:pt idx="6646">
                  <c:v>398.79</c:v>
                </c:pt>
                <c:pt idx="6647">
                  <c:v>398.85</c:v>
                </c:pt>
                <c:pt idx="6648">
                  <c:v>398.91</c:v>
                </c:pt>
                <c:pt idx="6649">
                  <c:v>398.97</c:v>
                </c:pt>
                <c:pt idx="6650">
                  <c:v>399.03</c:v>
                </c:pt>
                <c:pt idx="6651">
                  <c:v>399.09</c:v>
                </c:pt>
                <c:pt idx="6652">
                  <c:v>399.15</c:v>
                </c:pt>
                <c:pt idx="6653">
                  <c:v>399.21</c:v>
                </c:pt>
                <c:pt idx="6654">
                  <c:v>399.27</c:v>
                </c:pt>
                <c:pt idx="6655">
                  <c:v>399.33</c:v>
                </c:pt>
                <c:pt idx="6656">
                  <c:v>399.39</c:v>
                </c:pt>
                <c:pt idx="6657">
                  <c:v>399.45</c:v>
                </c:pt>
                <c:pt idx="6658">
                  <c:v>399.51</c:v>
                </c:pt>
                <c:pt idx="6659">
                  <c:v>399.57</c:v>
                </c:pt>
                <c:pt idx="6660">
                  <c:v>399.63</c:v>
                </c:pt>
                <c:pt idx="6661">
                  <c:v>399.69</c:v>
                </c:pt>
                <c:pt idx="6662">
                  <c:v>399.75</c:v>
                </c:pt>
                <c:pt idx="6663">
                  <c:v>399.81</c:v>
                </c:pt>
                <c:pt idx="6664">
                  <c:v>399.87</c:v>
                </c:pt>
                <c:pt idx="6665">
                  <c:v>399.93</c:v>
                </c:pt>
                <c:pt idx="6666">
                  <c:v>399.99</c:v>
                </c:pt>
                <c:pt idx="6667">
                  <c:v>400.05</c:v>
                </c:pt>
                <c:pt idx="6668">
                  <c:v>400.11</c:v>
                </c:pt>
                <c:pt idx="6669">
                  <c:v>400.17</c:v>
                </c:pt>
                <c:pt idx="6670">
                  <c:v>400.23</c:v>
                </c:pt>
                <c:pt idx="6671">
                  <c:v>400.29</c:v>
                </c:pt>
                <c:pt idx="6672">
                  <c:v>400.35</c:v>
                </c:pt>
                <c:pt idx="6673">
                  <c:v>400.41</c:v>
                </c:pt>
                <c:pt idx="6674">
                  <c:v>400.47</c:v>
                </c:pt>
                <c:pt idx="6675">
                  <c:v>400.53</c:v>
                </c:pt>
                <c:pt idx="6676">
                  <c:v>400.59</c:v>
                </c:pt>
                <c:pt idx="6677">
                  <c:v>400.65</c:v>
                </c:pt>
                <c:pt idx="6678">
                  <c:v>400.71</c:v>
                </c:pt>
                <c:pt idx="6679">
                  <c:v>400.77</c:v>
                </c:pt>
                <c:pt idx="6680">
                  <c:v>400.83</c:v>
                </c:pt>
                <c:pt idx="6681">
                  <c:v>400.89</c:v>
                </c:pt>
                <c:pt idx="6682">
                  <c:v>400.95</c:v>
                </c:pt>
                <c:pt idx="6683">
                  <c:v>401.01</c:v>
                </c:pt>
                <c:pt idx="6684">
                  <c:v>401.07</c:v>
                </c:pt>
                <c:pt idx="6685">
                  <c:v>401.13</c:v>
                </c:pt>
                <c:pt idx="6686">
                  <c:v>401.19</c:v>
                </c:pt>
                <c:pt idx="6687">
                  <c:v>401.25</c:v>
                </c:pt>
                <c:pt idx="6688">
                  <c:v>401.31</c:v>
                </c:pt>
                <c:pt idx="6689">
                  <c:v>401.37</c:v>
                </c:pt>
                <c:pt idx="6690">
                  <c:v>401.43</c:v>
                </c:pt>
                <c:pt idx="6691">
                  <c:v>401.49</c:v>
                </c:pt>
                <c:pt idx="6692">
                  <c:v>401.55</c:v>
                </c:pt>
                <c:pt idx="6693">
                  <c:v>401.61</c:v>
                </c:pt>
                <c:pt idx="6694">
                  <c:v>401.67</c:v>
                </c:pt>
                <c:pt idx="6695">
                  <c:v>401.73</c:v>
                </c:pt>
                <c:pt idx="6696">
                  <c:v>401.79</c:v>
                </c:pt>
                <c:pt idx="6697">
                  <c:v>401.85</c:v>
                </c:pt>
                <c:pt idx="6698">
                  <c:v>401.91</c:v>
                </c:pt>
                <c:pt idx="6699">
                  <c:v>401.97</c:v>
                </c:pt>
                <c:pt idx="6700">
                  <c:v>402.03</c:v>
                </c:pt>
                <c:pt idx="6701">
                  <c:v>402.09</c:v>
                </c:pt>
                <c:pt idx="6702">
                  <c:v>402.15</c:v>
                </c:pt>
                <c:pt idx="6703">
                  <c:v>402.21</c:v>
                </c:pt>
                <c:pt idx="6704">
                  <c:v>402.27</c:v>
                </c:pt>
                <c:pt idx="6705">
                  <c:v>402.33</c:v>
                </c:pt>
                <c:pt idx="6706">
                  <c:v>402.39</c:v>
                </c:pt>
                <c:pt idx="6707">
                  <c:v>402.45</c:v>
                </c:pt>
                <c:pt idx="6708">
                  <c:v>402.51</c:v>
                </c:pt>
                <c:pt idx="6709">
                  <c:v>402.57</c:v>
                </c:pt>
                <c:pt idx="6710">
                  <c:v>402.63</c:v>
                </c:pt>
                <c:pt idx="6711">
                  <c:v>402.69</c:v>
                </c:pt>
                <c:pt idx="6712">
                  <c:v>402.75</c:v>
                </c:pt>
                <c:pt idx="6713">
                  <c:v>402.81</c:v>
                </c:pt>
                <c:pt idx="6714">
                  <c:v>402.87</c:v>
                </c:pt>
                <c:pt idx="6715">
                  <c:v>402.93</c:v>
                </c:pt>
                <c:pt idx="6716">
                  <c:v>402.99</c:v>
                </c:pt>
                <c:pt idx="6717">
                  <c:v>403.05</c:v>
                </c:pt>
                <c:pt idx="6718">
                  <c:v>403.11</c:v>
                </c:pt>
                <c:pt idx="6719">
                  <c:v>403.17</c:v>
                </c:pt>
                <c:pt idx="6720">
                  <c:v>403.23</c:v>
                </c:pt>
                <c:pt idx="6721">
                  <c:v>403.29</c:v>
                </c:pt>
                <c:pt idx="6722">
                  <c:v>403.35</c:v>
                </c:pt>
                <c:pt idx="6723">
                  <c:v>403.41</c:v>
                </c:pt>
                <c:pt idx="6724">
                  <c:v>403.47</c:v>
                </c:pt>
                <c:pt idx="6725">
                  <c:v>403.53</c:v>
                </c:pt>
                <c:pt idx="6726">
                  <c:v>403.59</c:v>
                </c:pt>
                <c:pt idx="6727">
                  <c:v>403.65</c:v>
                </c:pt>
                <c:pt idx="6728">
                  <c:v>403.71</c:v>
                </c:pt>
                <c:pt idx="6729">
                  <c:v>403.77</c:v>
                </c:pt>
                <c:pt idx="6730">
                  <c:v>403.83</c:v>
                </c:pt>
                <c:pt idx="6731">
                  <c:v>403.89</c:v>
                </c:pt>
                <c:pt idx="6732">
                  <c:v>403.95</c:v>
                </c:pt>
                <c:pt idx="6733">
                  <c:v>404.01</c:v>
                </c:pt>
                <c:pt idx="6734">
                  <c:v>404.07</c:v>
                </c:pt>
                <c:pt idx="6735">
                  <c:v>404.13</c:v>
                </c:pt>
                <c:pt idx="6736">
                  <c:v>404.19</c:v>
                </c:pt>
                <c:pt idx="6737">
                  <c:v>404.25</c:v>
                </c:pt>
                <c:pt idx="6738">
                  <c:v>404.31</c:v>
                </c:pt>
                <c:pt idx="6739">
                  <c:v>404.37</c:v>
                </c:pt>
                <c:pt idx="6740">
                  <c:v>404.43</c:v>
                </c:pt>
                <c:pt idx="6741">
                  <c:v>404.49</c:v>
                </c:pt>
                <c:pt idx="6742">
                  <c:v>404.55</c:v>
                </c:pt>
                <c:pt idx="6743">
                  <c:v>404.61</c:v>
                </c:pt>
                <c:pt idx="6744">
                  <c:v>404.67</c:v>
                </c:pt>
                <c:pt idx="6745">
                  <c:v>404.73</c:v>
                </c:pt>
                <c:pt idx="6746">
                  <c:v>404.79</c:v>
                </c:pt>
                <c:pt idx="6747">
                  <c:v>404.85</c:v>
                </c:pt>
                <c:pt idx="6748">
                  <c:v>404.91</c:v>
                </c:pt>
                <c:pt idx="6749">
                  <c:v>404.97</c:v>
                </c:pt>
                <c:pt idx="6750">
                  <c:v>405.03</c:v>
                </c:pt>
                <c:pt idx="6751">
                  <c:v>405.09</c:v>
                </c:pt>
                <c:pt idx="6752">
                  <c:v>405.15</c:v>
                </c:pt>
                <c:pt idx="6753">
                  <c:v>405.21</c:v>
                </c:pt>
                <c:pt idx="6754">
                  <c:v>405.27</c:v>
                </c:pt>
                <c:pt idx="6755">
                  <c:v>405.33</c:v>
                </c:pt>
                <c:pt idx="6756">
                  <c:v>405.39</c:v>
                </c:pt>
                <c:pt idx="6757">
                  <c:v>405.45</c:v>
                </c:pt>
                <c:pt idx="6758">
                  <c:v>405.51</c:v>
                </c:pt>
                <c:pt idx="6759">
                  <c:v>405.57</c:v>
                </c:pt>
                <c:pt idx="6760">
                  <c:v>405.63</c:v>
                </c:pt>
                <c:pt idx="6761">
                  <c:v>405.69</c:v>
                </c:pt>
                <c:pt idx="6762">
                  <c:v>405.75</c:v>
                </c:pt>
                <c:pt idx="6763">
                  <c:v>405.81</c:v>
                </c:pt>
                <c:pt idx="6764">
                  <c:v>405.87</c:v>
                </c:pt>
                <c:pt idx="6765">
                  <c:v>405.93</c:v>
                </c:pt>
                <c:pt idx="6766">
                  <c:v>405.99</c:v>
                </c:pt>
                <c:pt idx="6767">
                  <c:v>406.05</c:v>
                </c:pt>
                <c:pt idx="6768">
                  <c:v>406.11</c:v>
                </c:pt>
                <c:pt idx="6769">
                  <c:v>406.17</c:v>
                </c:pt>
                <c:pt idx="6770">
                  <c:v>406.23</c:v>
                </c:pt>
                <c:pt idx="6771">
                  <c:v>406.29</c:v>
                </c:pt>
                <c:pt idx="6772">
                  <c:v>406.35</c:v>
                </c:pt>
                <c:pt idx="6773">
                  <c:v>406.41</c:v>
                </c:pt>
                <c:pt idx="6774">
                  <c:v>406.47</c:v>
                </c:pt>
                <c:pt idx="6775">
                  <c:v>406.53</c:v>
                </c:pt>
                <c:pt idx="6776">
                  <c:v>406.59</c:v>
                </c:pt>
                <c:pt idx="6777">
                  <c:v>406.65</c:v>
                </c:pt>
                <c:pt idx="6778">
                  <c:v>406.71</c:v>
                </c:pt>
                <c:pt idx="6779">
                  <c:v>406.77</c:v>
                </c:pt>
                <c:pt idx="6780">
                  <c:v>406.83</c:v>
                </c:pt>
                <c:pt idx="6781">
                  <c:v>406.89</c:v>
                </c:pt>
                <c:pt idx="6782">
                  <c:v>406.95</c:v>
                </c:pt>
                <c:pt idx="6783">
                  <c:v>407.01</c:v>
                </c:pt>
                <c:pt idx="6784">
                  <c:v>407.07</c:v>
                </c:pt>
                <c:pt idx="6785">
                  <c:v>407.13</c:v>
                </c:pt>
                <c:pt idx="6786">
                  <c:v>407.19</c:v>
                </c:pt>
                <c:pt idx="6787">
                  <c:v>407.25</c:v>
                </c:pt>
                <c:pt idx="6788">
                  <c:v>407.31</c:v>
                </c:pt>
                <c:pt idx="6789">
                  <c:v>407.37</c:v>
                </c:pt>
                <c:pt idx="6790">
                  <c:v>407.43</c:v>
                </c:pt>
                <c:pt idx="6791">
                  <c:v>407.49</c:v>
                </c:pt>
                <c:pt idx="6792">
                  <c:v>407.55</c:v>
                </c:pt>
                <c:pt idx="6793">
                  <c:v>407.61</c:v>
                </c:pt>
                <c:pt idx="6794">
                  <c:v>407.67</c:v>
                </c:pt>
                <c:pt idx="6795">
                  <c:v>407.73</c:v>
                </c:pt>
                <c:pt idx="6796">
                  <c:v>407.79</c:v>
                </c:pt>
                <c:pt idx="6797">
                  <c:v>407.85</c:v>
                </c:pt>
                <c:pt idx="6798">
                  <c:v>407.91</c:v>
                </c:pt>
                <c:pt idx="6799">
                  <c:v>407.97</c:v>
                </c:pt>
                <c:pt idx="6800">
                  <c:v>408.03</c:v>
                </c:pt>
                <c:pt idx="6801">
                  <c:v>408.09</c:v>
                </c:pt>
                <c:pt idx="6802">
                  <c:v>408.15</c:v>
                </c:pt>
                <c:pt idx="6803">
                  <c:v>408.21</c:v>
                </c:pt>
                <c:pt idx="6804">
                  <c:v>408.27</c:v>
                </c:pt>
                <c:pt idx="6805">
                  <c:v>408.33</c:v>
                </c:pt>
                <c:pt idx="6806">
                  <c:v>408.39</c:v>
                </c:pt>
                <c:pt idx="6807">
                  <c:v>408.45</c:v>
                </c:pt>
                <c:pt idx="6808">
                  <c:v>408.51</c:v>
                </c:pt>
                <c:pt idx="6809">
                  <c:v>408.57</c:v>
                </c:pt>
                <c:pt idx="6810">
                  <c:v>408.63</c:v>
                </c:pt>
                <c:pt idx="6811">
                  <c:v>408.69</c:v>
                </c:pt>
                <c:pt idx="6812">
                  <c:v>408.75</c:v>
                </c:pt>
                <c:pt idx="6813">
                  <c:v>408.81</c:v>
                </c:pt>
                <c:pt idx="6814">
                  <c:v>408.87</c:v>
                </c:pt>
                <c:pt idx="6815">
                  <c:v>408.93</c:v>
                </c:pt>
                <c:pt idx="6816">
                  <c:v>408.99</c:v>
                </c:pt>
                <c:pt idx="6817">
                  <c:v>409.05</c:v>
                </c:pt>
                <c:pt idx="6818">
                  <c:v>409.11</c:v>
                </c:pt>
                <c:pt idx="6819">
                  <c:v>409.17</c:v>
                </c:pt>
                <c:pt idx="6820">
                  <c:v>409.23</c:v>
                </c:pt>
                <c:pt idx="6821">
                  <c:v>409.29</c:v>
                </c:pt>
                <c:pt idx="6822">
                  <c:v>409.35</c:v>
                </c:pt>
                <c:pt idx="6823">
                  <c:v>409.41</c:v>
                </c:pt>
                <c:pt idx="6824">
                  <c:v>409.47</c:v>
                </c:pt>
                <c:pt idx="6825">
                  <c:v>409.53</c:v>
                </c:pt>
                <c:pt idx="6826">
                  <c:v>409.59</c:v>
                </c:pt>
                <c:pt idx="6827">
                  <c:v>409.65</c:v>
                </c:pt>
                <c:pt idx="6828">
                  <c:v>409.71</c:v>
                </c:pt>
                <c:pt idx="6829">
                  <c:v>409.77</c:v>
                </c:pt>
                <c:pt idx="6830">
                  <c:v>409.83</c:v>
                </c:pt>
                <c:pt idx="6831">
                  <c:v>409.89</c:v>
                </c:pt>
                <c:pt idx="6832">
                  <c:v>409.95</c:v>
                </c:pt>
                <c:pt idx="6833">
                  <c:v>410.01</c:v>
                </c:pt>
                <c:pt idx="6834">
                  <c:v>410.07</c:v>
                </c:pt>
                <c:pt idx="6835">
                  <c:v>410.13</c:v>
                </c:pt>
                <c:pt idx="6836">
                  <c:v>410.19</c:v>
                </c:pt>
                <c:pt idx="6837">
                  <c:v>410.25</c:v>
                </c:pt>
                <c:pt idx="6838">
                  <c:v>410.31</c:v>
                </c:pt>
                <c:pt idx="6839">
                  <c:v>410.37</c:v>
                </c:pt>
                <c:pt idx="6840">
                  <c:v>410.43</c:v>
                </c:pt>
                <c:pt idx="6841">
                  <c:v>410.49</c:v>
                </c:pt>
                <c:pt idx="6842">
                  <c:v>410.55</c:v>
                </c:pt>
                <c:pt idx="6843">
                  <c:v>410.61</c:v>
                </c:pt>
                <c:pt idx="6844">
                  <c:v>410.67</c:v>
                </c:pt>
                <c:pt idx="6845">
                  <c:v>410.73</c:v>
                </c:pt>
                <c:pt idx="6846">
                  <c:v>410.79</c:v>
                </c:pt>
                <c:pt idx="6847">
                  <c:v>410.85</c:v>
                </c:pt>
                <c:pt idx="6848">
                  <c:v>410.91</c:v>
                </c:pt>
                <c:pt idx="6849">
                  <c:v>410.97</c:v>
                </c:pt>
                <c:pt idx="6850">
                  <c:v>411.03</c:v>
                </c:pt>
                <c:pt idx="6851">
                  <c:v>411.09</c:v>
                </c:pt>
                <c:pt idx="6852">
                  <c:v>411.15</c:v>
                </c:pt>
                <c:pt idx="6853">
                  <c:v>411.21</c:v>
                </c:pt>
                <c:pt idx="6854">
                  <c:v>411.27</c:v>
                </c:pt>
                <c:pt idx="6855">
                  <c:v>411.33</c:v>
                </c:pt>
                <c:pt idx="6856">
                  <c:v>411.39</c:v>
                </c:pt>
                <c:pt idx="6857">
                  <c:v>411.45</c:v>
                </c:pt>
                <c:pt idx="6858">
                  <c:v>411.51</c:v>
                </c:pt>
                <c:pt idx="6859">
                  <c:v>411.57</c:v>
                </c:pt>
                <c:pt idx="6860">
                  <c:v>411.63</c:v>
                </c:pt>
                <c:pt idx="6861">
                  <c:v>411.69</c:v>
                </c:pt>
                <c:pt idx="6862">
                  <c:v>411.75</c:v>
                </c:pt>
                <c:pt idx="6863">
                  <c:v>411.81</c:v>
                </c:pt>
                <c:pt idx="6864">
                  <c:v>411.87</c:v>
                </c:pt>
                <c:pt idx="6865">
                  <c:v>411.93</c:v>
                </c:pt>
                <c:pt idx="6866">
                  <c:v>411.99</c:v>
                </c:pt>
                <c:pt idx="6867">
                  <c:v>412.05</c:v>
                </c:pt>
                <c:pt idx="6868">
                  <c:v>412.11</c:v>
                </c:pt>
                <c:pt idx="6869">
                  <c:v>412.17</c:v>
                </c:pt>
                <c:pt idx="6870">
                  <c:v>412.23</c:v>
                </c:pt>
                <c:pt idx="6871">
                  <c:v>412.29</c:v>
                </c:pt>
                <c:pt idx="6872">
                  <c:v>412.35</c:v>
                </c:pt>
                <c:pt idx="6873">
                  <c:v>412.41</c:v>
                </c:pt>
                <c:pt idx="6874">
                  <c:v>412.47</c:v>
                </c:pt>
                <c:pt idx="6875">
                  <c:v>412.53</c:v>
                </c:pt>
                <c:pt idx="6876">
                  <c:v>412.59</c:v>
                </c:pt>
                <c:pt idx="6877">
                  <c:v>412.65</c:v>
                </c:pt>
                <c:pt idx="6878">
                  <c:v>412.71</c:v>
                </c:pt>
                <c:pt idx="6879">
                  <c:v>412.77</c:v>
                </c:pt>
                <c:pt idx="6880">
                  <c:v>412.83</c:v>
                </c:pt>
                <c:pt idx="6881">
                  <c:v>412.89</c:v>
                </c:pt>
                <c:pt idx="6882">
                  <c:v>412.95</c:v>
                </c:pt>
                <c:pt idx="6883">
                  <c:v>413.01</c:v>
                </c:pt>
                <c:pt idx="6884">
                  <c:v>413.07</c:v>
                </c:pt>
                <c:pt idx="6885">
                  <c:v>413.13</c:v>
                </c:pt>
                <c:pt idx="6886">
                  <c:v>413.19</c:v>
                </c:pt>
                <c:pt idx="6887">
                  <c:v>413.25</c:v>
                </c:pt>
                <c:pt idx="6888">
                  <c:v>413.31</c:v>
                </c:pt>
                <c:pt idx="6889">
                  <c:v>413.37</c:v>
                </c:pt>
                <c:pt idx="6890">
                  <c:v>413.43</c:v>
                </c:pt>
                <c:pt idx="6891">
                  <c:v>413.49</c:v>
                </c:pt>
                <c:pt idx="6892">
                  <c:v>413.55</c:v>
                </c:pt>
                <c:pt idx="6893">
                  <c:v>413.61</c:v>
                </c:pt>
                <c:pt idx="6894">
                  <c:v>413.67</c:v>
                </c:pt>
                <c:pt idx="6895">
                  <c:v>413.73</c:v>
                </c:pt>
                <c:pt idx="6896">
                  <c:v>413.79</c:v>
                </c:pt>
                <c:pt idx="6897">
                  <c:v>413.85</c:v>
                </c:pt>
                <c:pt idx="6898">
                  <c:v>413.91</c:v>
                </c:pt>
                <c:pt idx="6899">
                  <c:v>413.97</c:v>
                </c:pt>
                <c:pt idx="6900">
                  <c:v>414.03</c:v>
                </c:pt>
                <c:pt idx="6901">
                  <c:v>414.09</c:v>
                </c:pt>
                <c:pt idx="6902">
                  <c:v>414.15</c:v>
                </c:pt>
                <c:pt idx="6903">
                  <c:v>414.21</c:v>
                </c:pt>
                <c:pt idx="6904">
                  <c:v>414.27</c:v>
                </c:pt>
                <c:pt idx="6905">
                  <c:v>414.33</c:v>
                </c:pt>
                <c:pt idx="6906">
                  <c:v>414.39</c:v>
                </c:pt>
                <c:pt idx="6907">
                  <c:v>414.45</c:v>
                </c:pt>
                <c:pt idx="6908">
                  <c:v>414.51</c:v>
                </c:pt>
                <c:pt idx="6909">
                  <c:v>414.57</c:v>
                </c:pt>
                <c:pt idx="6910">
                  <c:v>414.63</c:v>
                </c:pt>
                <c:pt idx="6911">
                  <c:v>414.69</c:v>
                </c:pt>
                <c:pt idx="6912">
                  <c:v>414.75</c:v>
                </c:pt>
                <c:pt idx="6913">
                  <c:v>414.81</c:v>
                </c:pt>
                <c:pt idx="6914">
                  <c:v>414.87</c:v>
                </c:pt>
                <c:pt idx="6915">
                  <c:v>414.93</c:v>
                </c:pt>
                <c:pt idx="6916">
                  <c:v>414.99</c:v>
                </c:pt>
                <c:pt idx="6917">
                  <c:v>415.05</c:v>
                </c:pt>
                <c:pt idx="6918">
                  <c:v>415.11</c:v>
                </c:pt>
                <c:pt idx="6919">
                  <c:v>415.17</c:v>
                </c:pt>
                <c:pt idx="6920">
                  <c:v>415.23</c:v>
                </c:pt>
                <c:pt idx="6921">
                  <c:v>415.29</c:v>
                </c:pt>
                <c:pt idx="6922">
                  <c:v>415.35</c:v>
                </c:pt>
                <c:pt idx="6923">
                  <c:v>415.41</c:v>
                </c:pt>
                <c:pt idx="6924">
                  <c:v>415.47</c:v>
                </c:pt>
                <c:pt idx="6925">
                  <c:v>415.53</c:v>
                </c:pt>
                <c:pt idx="6926">
                  <c:v>415.59</c:v>
                </c:pt>
                <c:pt idx="6927">
                  <c:v>415.65</c:v>
                </c:pt>
                <c:pt idx="6928">
                  <c:v>415.71</c:v>
                </c:pt>
                <c:pt idx="6929">
                  <c:v>415.77</c:v>
                </c:pt>
                <c:pt idx="6930">
                  <c:v>415.83</c:v>
                </c:pt>
                <c:pt idx="6931">
                  <c:v>415.89</c:v>
                </c:pt>
                <c:pt idx="6932">
                  <c:v>415.95</c:v>
                </c:pt>
                <c:pt idx="6933">
                  <c:v>416.01</c:v>
                </c:pt>
                <c:pt idx="6934">
                  <c:v>416.07</c:v>
                </c:pt>
                <c:pt idx="6935">
                  <c:v>416.13</c:v>
                </c:pt>
                <c:pt idx="6936">
                  <c:v>416.19</c:v>
                </c:pt>
                <c:pt idx="6937">
                  <c:v>416.25</c:v>
                </c:pt>
                <c:pt idx="6938">
                  <c:v>416.31</c:v>
                </c:pt>
                <c:pt idx="6939">
                  <c:v>416.37</c:v>
                </c:pt>
                <c:pt idx="6940">
                  <c:v>416.43</c:v>
                </c:pt>
                <c:pt idx="6941">
                  <c:v>416.49</c:v>
                </c:pt>
                <c:pt idx="6942">
                  <c:v>416.55</c:v>
                </c:pt>
                <c:pt idx="6943">
                  <c:v>416.61</c:v>
                </c:pt>
                <c:pt idx="6944">
                  <c:v>416.67</c:v>
                </c:pt>
                <c:pt idx="6945">
                  <c:v>416.73</c:v>
                </c:pt>
                <c:pt idx="6946">
                  <c:v>416.79</c:v>
                </c:pt>
                <c:pt idx="6947">
                  <c:v>416.85</c:v>
                </c:pt>
                <c:pt idx="6948">
                  <c:v>416.91</c:v>
                </c:pt>
                <c:pt idx="6949">
                  <c:v>416.97</c:v>
                </c:pt>
                <c:pt idx="6950">
                  <c:v>417.03</c:v>
                </c:pt>
                <c:pt idx="6951">
                  <c:v>417.09</c:v>
                </c:pt>
                <c:pt idx="6952">
                  <c:v>417.15</c:v>
                </c:pt>
                <c:pt idx="6953">
                  <c:v>417.21</c:v>
                </c:pt>
                <c:pt idx="6954">
                  <c:v>417.27</c:v>
                </c:pt>
                <c:pt idx="6955">
                  <c:v>417.33</c:v>
                </c:pt>
                <c:pt idx="6956">
                  <c:v>417.39</c:v>
                </c:pt>
                <c:pt idx="6957">
                  <c:v>417.45</c:v>
                </c:pt>
                <c:pt idx="6958">
                  <c:v>417.51</c:v>
                </c:pt>
                <c:pt idx="6959">
                  <c:v>417.57</c:v>
                </c:pt>
                <c:pt idx="6960">
                  <c:v>417.63</c:v>
                </c:pt>
                <c:pt idx="6961">
                  <c:v>417.69</c:v>
                </c:pt>
                <c:pt idx="6962">
                  <c:v>417.75</c:v>
                </c:pt>
                <c:pt idx="6963">
                  <c:v>417.81</c:v>
                </c:pt>
                <c:pt idx="6964">
                  <c:v>417.87</c:v>
                </c:pt>
                <c:pt idx="6965">
                  <c:v>417.93</c:v>
                </c:pt>
                <c:pt idx="6966">
                  <c:v>417.99</c:v>
                </c:pt>
                <c:pt idx="6967">
                  <c:v>418.05</c:v>
                </c:pt>
                <c:pt idx="6968">
                  <c:v>418.11</c:v>
                </c:pt>
                <c:pt idx="6969">
                  <c:v>418.17</c:v>
                </c:pt>
                <c:pt idx="6970">
                  <c:v>418.23</c:v>
                </c:pt>
                <c:pt idx="6971">
                  <c:v>418.29</c:v>
                </c:pt>
                <c:pt idx="6972">
                  <c:v>418.35</c:v>
                </c:pt>
                <c:pt idx="6973">
                  <c:v>418.41</c:v>
                </c:pt>
                <c:pt idx="6974">
                  <c:v>418.47</c:v>
                </c:pt>
                <c:pt idx="6975">
                  <c:v>418.53</c:v>
                </c:pt>
                <c:pt idx="6976">
                  <c:v>418.59</c:v>
                </c:pt>
                <c:pt idx="6977">
                  <c:v>418.65</c:v>
                </c:pt>
                <c:pt idx="6978">
                  <c:v>418.71</c:v>
                </c:pt>
                <c:pt idx="6979">
                  <c:v>418.77</c:v>
                </c:pt>
                <c:pt idx="6980">
                  <c:v>418.83</c:v>
                </c:pt>
                <c:pt idx="6981">
                  <c:v>418.89</c:v>
                </c:pt>
                <c:pt idx="6982">
                  <c:v>418.95</c:v>
                </c:pt>
                <c:pt idx="6983">
                  <c:v>419.01</c:v>
                </c:pt>
                <c:pt idx="6984">
                  <c:v>419.07</c:v>
                </c:pt>
                <c:pt idx="6985">
                  <c:v>419.13</c:v>
                </c:pt>
                <c:pt idx="6986">
                  <c:v>419.19</c:v>
                </c:pt>
                <c:pt idx="6987">
                  <c:v>419.25</c:v>
                </c:pt>
                <c:pt idx="6988">
                  <c:v>419.31</c:v>
                </c:pt>
                <c:pt idx="6989">
                  <c:v>419.37</c:v>
                </c:pt>
                <c:pt idx="6990">
                  <c:v>419.43</c:v>
                </c:pt>
                <c:pt idx="6991">
                  <c:v>419.49</c:v>
                </c:pt>
                <c:pt idx="6992">
                  <c:v>419.55</c:v>
                </c:pt>
                <c:pt idx="6993">
                  <c:v>419.61</c:v>
                </c:pt>
                <c:pt idx="6994">
                  <c:v>419.67</c:v>
                </c:pt>
                <c:pt idx="6995">
                  <c:v>419.73</c:v>
                </c:pt>
                <c:pt idx="6996">
                  <c:v>419.79</c:v>
                </c:pt>
                <c:pt idx="6997">
                  <c:v>419.85</c:v>
                </c:pt>
                <c:pt idx="6998">
                  <c:v>419.91</c:v>
                </c:pt>
                <c:pt idx="6999">
                  <c:v>419.97</c:v>
                </c:pt>
                <c:pt idx="7000">
                  <c:v>420.03</c:v>
                </c:pt>
                <c:pt idx="7001">
                  <c:v>420.09</c:v>
                </c:pt>
                <c:pt idx="7002">
                  <c:v>420.15</c:v>
                </c:pt>
                <c:pt idx="7003">
                  <c:v>420.21</c:v>
                </c:pt>
                <c:pt idx="7004">
                  <c:v>420.27</c:v>
                </c:pt>
                <c:pt idx="7005">
                  <c:v>420.33</c:v>
                </c:pt>
                <c:pt idx="7006">
                  <c:v>420.39</c:v>
                </c:pt>
                <c:pt idx="7007">
                  <c:v>420.45</c:v>
                </c:pt>
                <c:pt idx="7008">
                  <c:v>420.51</c:v>
                </c:pt>
                <c:pt idx="7009">
                  <c:v>420.57</c:v>
                </c:pt>
                <c:pt idx="7010">
                  <c:v>420.63</c:v>
                </c:pt>
                <c:pt idx="7011">
                  <c:v>420.69</c:v>
                </c:pt>
                <c:pt idx="7012">
                  <c:v>420.75</c:v>
                </c:pt>
                <c:pt idx="7013">
                  <c:v>420.81</c:v>
                </c:pt>
                <c:pt idx="7014">
                  <c:v>420.87</c:v>
                </c:pt>
                <c:pt idx="7015">
                  <c:v>420.93</c:v>
                </c:pt>
                <c:pt idx="7016">
                  <c:v>420.99</c:v>
                </c:pt>
                <c:pt idx="7017">
                  <c:v>421.05</c:v>
                </c:pt>
                <c:pt idx="7018">
                  <c:v>421.11</c:v>
                </c:pt>
                <c:pt idx="7019">
                  <c:v>421.17</c:v>
                </c:pt>
                <c:pt idx="7020">
                  <c:v>421.23</c:v>
                </c:pt>
                <c:pt idx="7021">
                  <c:v>421.29</c:v>
                </c:pt>
                <c:pt idx="7022">
                  <c:v>421.35</c:v>
                </c:pt>
                <c:pt idx="7023">
                  <c:v>421.41</c:v>
                </c:pt>
                <c:pt idx="7024">
                  <c:v>421.47</c:v>
                </c:pt>
                <c:pt idx="7025">
                  <c:v>421.53</c:v>
                </c:pt>
                <c:pt idx="7026">
                  <c:v>421.59</c:v>
                </c:pt>
                <c:pt idx="7027">
                  <c:v>421.65</c:v>
                </c:pt>
                <c:pt idx="7028">
                  <c:v>421.71</c:v>
                </c:pt>
                <c:pt idx="7029">
                  <c:v>421.77</c:v>
                </c:pt>
                <c:pt idx="7030">
                  <c:v>421.83</c:v>
                </c:pt>
                <c:pt idx="7031">
                  <c:v>421.89</c:v>
                </c:pt>
                <c:pt idx="7032">
                  <c:v>421.95</c:v>
                </c:pt>
                <c:pt idx="7033">
                  <c:v>422.01</c:v>
                </c:pt>
                <c:pt idx="7034">
                  <c:v>422.07</c:v>
                </c:pt>
                <c:pt idx="7035">
                  <c:v>422.13</c:v>
                </c:pt>
                <c:pt idx="7036">
                  <c:v>422.19</c:v>
                </c:pt>
                <c:pt idx="7037">
                  <c:v>422.25</c:v>
                </c:pt>
                <c:pt idx="7038">
                  <c:v>422.31</c:v>
                </c:pt>
                <c:pt idx="7039">
                  <c:v>422.37</c:v>
                </c:pt>
                <c:pt idx="7040">
                  <c:v>422.43</c:v>
                </c:pt>
                <c:pt idx="7041">
                  <c:v>422.49</c:v>
                </c:pt>
                <c:pt idx="7042">
                  <c:v>422.55</c:v>
                </c:pt>
                <c:pt idx="7043">
                  <c:v>422.61</c:v>
                </c:pt>
                <c:pt idx="7044">
                  <c:v>422.67</c:v>
                </c:pt>
                <c:pt idx="7045">
                  <c:v>422.73</c:v>
                </c:pt>
                <c:pt idx="7046">
                  <c:v>422.79</c:v>
                </c:pt>
                <c:pt idx="7047">
                  <c:v>422.85</c:v>
                </c:pt>
                <c:pt idx="7048">
                  <c:v>422.91</c:v>
                </c:pt>
                <c:pt idx="7049">
                  <c:v>422.97</c:v>
                </c:pt>
                <c:pt idx="7050">
                  <c:v>423.03</c:v>
                </c:pt>
                <c:pt idx="7051">
                  <c:v>423.09</c:v>
                </c:pt>
                <c:pt idx="7052">
                  <c:v>423.15</c:v>
                </c:pt>
                <c:pt idx="7053">
                  <c:v>423.21</c:v>
                </c:pt>
                <c:pt idx="7054">
                  <c:v>423.27</c:v>
                </c:pt>
                <c:pt idx="7055">
                  <c:v>423.33</c:v>
                </c:pt>
                <c:pt idx="7056">
                  <c:v>423.39</c:v>
                </c:pt>
                <c:pt idx="7057">
                  <c:v>423.45</c:v>
                </c:pt>
                <c:pt idx="7058">
                  <c:v>423.51</c:v>
                </c:pt>
                <c:pt idx="7059">
                  <c:v>423.57</c:v>
                </c:pt>
                <c:pt idx="7060">
                  <c:v>423.63</c:v>
                </c:pt>
                <c:pt idx="7061">
                  <c:v>423.69</c:v>
                </c:pt>
                <c:pt idx="7062">
                  <c:v>423.75</c:v>
                </c:pt>
                <c:pt idx="7063">
                  <c:v>423.81</c:v>
                </c:pt>
                <c:pt idx="7064">
                  <c:v>423.87</c:v>
                </c:pt>
                <c:pt idx="7065">
                  <c:v>423.93</c:v>
                </c:pt>
                <c:pt idx="7066">
                  <c:v>423.99</c:v>
                </c:pt>
                <c:pt idx="7067">
                  <c:v>424.05</c:v>
                </c:pt>
                <c:pt idx="7068">
                  <c:v>424.11</c:v>
                </c:pt>
                <c:pt idx="7069">
                  <c:v>424.17</c:v>
                </c:pt>
                <c:pt idx="7070">
                  <c:v>424.23</c:v>
                </c:pt>
                <c:pt idx="7071">
                  <c:v>424.29</c:v>
                </c:pt>
                <c:pt idx="7072">
                  <c:v>424.35</c:v>
                </c:pt>
                <c:pt idx="7073">
                  <c:v>424.41</c:v>
                </c:pt>
                <c:pt idx="7074">
                  <c:v>424.47</c:v>
                </c:pt>
                <c:pt idx="7075">
                  <c:v>424.53</c:v>
                </c:pt>
                <c:pt idx="7076">
                  <c:v>424.59</c:v>
                </c:pt>
                <c:pt idx="7077">
                  <c:v>424.65</c:v>
                </c:pt>
                <c:pt idx="7078">
                  <c:v>424.71</c:v>
                </c:pt>
                <c:pt idx="7079">
                  <c:v>424.77</c:v>
                </c:pt>
                <c:pt idx="7080">
                  <c:v>424.83</c:v>
                </c:pt>
                <c:pt idx="7081">
                  <c:v>424.89</c:v>
                </c:pt>
                <c:pt idx="7082">
                  <c:v>424.95</c:v>
                </c:pt>
                <c:pt idx="7083">
                  <c:v>425.01</c:v>
                </c:pt>
                <c:pt idx="7084">
                  <c:v>425.07</c:v>
                </c:pt>
                <c:pt idx="7085">
                  <c:v>425.13</c:v>
                </c:pt>
                <c:pt idx="7086">
                  <c:v>425.19</c:v>
                </c:pt>
                <c:pt idx="7087">
                  <c:v>425.25</c:v>
                </c:pt>
                <c:pt idx="7088">
                  <c:v>425.31</c:v>
                </c:pt>
                <c:pt idx="7089">
                  <c:v>425.37</c:v>
                </c:pt>
                <c:pt idx="7090">
                  <c:v>425.43</c:v>
                </c:pt>
                <c:pt idx="7091">
                  <c:v>425.49</c:v>
                </c:pt>
                <c:pt idx="7092">
                  <c:v>425.55</c:v>
                </c:pt>
                <c:pt idx="7093">
                  <c:v>425.61</c:v>
                </c:pt>
                <c:pt idx="7094">
                  <c:v>425.67</c:v>
                </c:pt>
                <c:pt idx="7095">
                  <c:v>425.73</c:v>
                </c:pt>
                <c:pt idx="7096">
                  <c:v>425.79</c:v>
                </c:pt>
                <c:pt idx="7097">
                  <c:v>425.85</c:v>
                </c:pt>
                <c:pt idx="7098">
                  <c:v>425.91</c:v>
                </c:pt>
                <c:pt idx="7099">
                  <c:v>425.97</c:v>
                </c:pt>
                <c:pt idx="7100">
                  <c:v>426.03</c:v>
                </c:pt>
                <c:pt idx="7101">
                  <c:v>426.09</c:v>
                </c:pt>
                <c:pt idx="7102">
                  <c:v>426.15</c:v>
                </c:pt>
                <c:pt idx="7103">
                  <c:v>426.21</c:v>
                </c:pt>
                <c:pt idx="7104">
                  <c:v>426.27</c:v>
                </c:pt>
                <c:pt idx="7105">
                  <c:v>426.33</c:v>
                </c:pt>
                <c:pt idx="7106">
                  <c:v>426.39</c:v>
                </c:pt>
                <c:pt idx="7107">
                  <c:v>426.45</c:v>
                </c:pt>
                <c:pt idx="7108">
                  <c:v>426.51</c:v>
                </c:pt>
                <c:pt idx="7109">
                  <c:v>426.57</c:v>
                </c:pt>
                <c:pt idx="7110">
                  <c:v>426.63</c:v>
                </c:pt>
                <c:pt idx="7111">
                  <c:v>426.69</c:v>
                </c:pt>
                <c:pt idx="7112">
                  <c:v>426.75</c:v>
                </c:pt>
                <c:pt idx="7113">
                  <c:v>426.81</c:v>
                </c:pt>
                <c:pt idx="7114">
                  <c:v>426.87</c:v>
                </c:pt>
                <c:pt idx="7115">
                  <c:v>426.93</c:v>
                </c:pt>
                <c:pt idx="7116">
                  <c:v>426.99</c:v>
                </c:pt>
                <c:pt idx="7117">
                  <c:v>427.05</c:v>
                </c:pt>
                <c:pt idx="7118">
                  <c:v>427.11</c:v>
                </c:pt>
                <c:pt idx="7119">
                  <c:v>427.17</c:v>
                </c:pt>
                <c:pt idx="7120">
                  <c:v>427.23</c:v>
                </c:pt>
                <c:pt idx="7121">
                  <c:v>427.29</c:v>
                </c:pt>
                <c:pt idx="7122">
                  <c:v>427.35</c:v>
                </c:pt>
                <c:pt idx="7123">
                  <c:v>427.41</c:v>
                </c:pt>
                <c:pt idx="7124">
                  <c:v>427.47</c:v>
                </c:pt>
                <c:pt idx="7125">
                  <c:v>427.53</c:v>
                </c:pt>
                <c:pt idx="7126">
                  <c:v>427.59</c:v>
                </c:pt>
                <c:pt idx="7127">
                  <c:v>427.65</c:v>
                </c:pt>
                <c:pt idx="7128">
                  <c:v>427.71</c:v>
                </c:pt>
                <c:pt idx="7129">
                  <c:v>427.77</c:v>
                </c:pt>
                <c:pt idx="7130">
                  <c:v>427.83</c:v>
                </c:pt>
                <c:pt idx="7131">
                  <c:v>427.89</c:v>
                </c:pt>
                <c:pt idx="7132">
                  <c:v>427.95</c:v>
                </c:pt>
                <c:pt idx="7133">
                  <c:v>428.01</c:v>
                </c:pt>
                <c:pt idx="7134">
                  <c:v>428.07</c:v>
                </c:pt>
                <c:pt idx="7135">
                  <c:v>428.13</c:v>
                </c:pt>
                <c:pt idx="7136">
                  <c:v>428.19</c:v>
                </c:pt>
                <c:pt idx="7137">
                  <c:v>428.25</c:v>
                </c:pt>
                <c:pt idx="7138">
                  <c:v>428.31</c:v>
                </c:pt>
                <c:pt idx="7139">
                  <c:v>428.37</c:v>
                </c:pt>
                <c:pt idx="7140">
                  <c:v>428.43</c:v>
                </c:pt>
                <c:pt idx="7141">
                  <c:v>428.49</c:v>
                </c:pt>
                <c:pt idx="7142">
                  <c:v>428.55</c:v>
                </c:pt>
                <c:pt idx="7143">
                  <c:v>428.61</c:v>
                </c:pt>
                <c:pt idx="7144">
                  <c:v>428.67</c:v>
                </c:pt>
                <c:pt idx="7145">
                  <c:v>428.73</c:v>
                </c:pt>
                <c:pt idx="7146">
                  <c:v>428.79</c:v>
                </c:pt>
                <c:pt idx="7147">
                  <c:v>428.85</c:v>
                </c:pt>
                <c:pt idx="7148">
                  <c:v>428.91</c:v>
                </c:pt>
                <c:pt idx="7149">
                  <c:v>428.97</c:v>
                </c:pt>
                <c:pt idx="7150">
                  <c:v>429.03</c:v>
                </c:pt>
                <c:pt idx="7151">
                  <c:v>429.09</c:v>
                </c:pt>
                <c:pt idx="7152">
                  <c:v>429.15</c:v>
                </c:pt>
                <c:pt idx="7153">
                  <c:v>429.21</c:v>
                </c:pt>
                <c:pt idx="7154">
                  <c:v>429.27</c:v>
                </c:pt>
                <c:pt idx="7155">
                  <c:v>429.33</c:v>
                </c:pt>
                <c:pt idx="7156">
                  <c:v>429.39</c:v>
                </c:pt>
                <c:pt idx="7157">
                  <c:v>429.45</c:v>
                </c:pt>
                <c:pt idx="7158">
                  <c:v>429.51</c:v>
                </c:pt>
                <c:pt idx="7159">
                  <c:v>429.57</c:v>
                </c:pt>
                <c:pt idx="7160">
                  <c:v>429.63</c:v>
                </c:pt>
                <c:pt idx="7161">
                  <c:v>429.69</c:v>
                </c:pt>
                <c:pt idx="7162">
                  <c:v>429.75</c:v>
                </c:pt>
                <c:pt idx="7163">
                  <c:v>429.81</c:v>
                </c:pt>
                <c:pt idx="7164">
                  <c:v>429.87</c:v>
                </c:pt>
                <c:pt idx="7165">
                  <c:v>429.93</c:v>
                </c:pt>
                <c:pt idx="7166">
                  <c:v>429.99</c:v>
                </c:pt>
                <c:pt idx="7167">
                  <c:v>430.05</c:v>
                </c:pt>
                <c:pt idx="7168">
                  <c:v>430.11</c:v>
                </c:pt>
                <c:pt idx="7169">
                  <c:v>430.17</c:v>
                </c:pt>
                <c:pt idx="7170">
                  <c:v>430.23</c:v>
                </c:pt>
                <c:pt idx="7171">
                  <c:v>430.29</c:v>
                </c:pt>
                <c:pt idx="7172">
                  <c:v>430.35</c:v>
                </c:pt>
                <c:pt idx="7173">
                  <c:v>430.41</c:v>
                </c:pt>
                <c:pt idx="7174">
                  <c:v>430.47</c:v>
                </c:pt>
                <c:pt idx="7175">
                  <c:v>430.53</c:v>
                </c:pt>
                <c:pt idx="7176">
                  <c:v>430.59</c:v>
                </c:pt>
                <c:pt idx="7177">
                  <c:v>430.65</c:v>
                </c:pt>
                <c:pt idx="7178">
                  <c:v>430.71</c:v>
                </c:pt>
                <c:pt idx="7179">
                  <c:v>430.77</c:v>
                </c:pt>
                <c:pt idx="7180">
                  <c:v>430.83</c:v>
                </c:pt>
                <c:pt idx="7181">
                  <c:v>430.89</c:v>
                </c:pt>
                <c:pt idx="7182">
                  <c:v>430.95</c:v>
                </c:pt>
                <c:pt idx="7183">
                  <c:v>431.01</c:v>
                </c:pt>
                <c:pt idx="7184">
                  <c:v>431.07</c:v>
                </c:pt>
                <c:pt idx="7185">
                  <c:v>431.13</c:v>
                </c:pt>
                <c:pt idx="7186">
                  <c:v>431.19</c:v>
                </c:pt>
                <c:pt idx="7187">
                  <c:v>431.25</c:v>
                </c:pt>
                <c:pt idx="7188">
                  <c:v>431.31</c:v>
                </c:pt>
                <c:pt idx="7189">
                  <c:v>431.37</c:v>
                </c:pt>
                <c:pt idx="7190">
                  <c:v>431.43</c:v>
                </c:pt>
                <c:pt idx="7191">
                  <c:v>431.49</c:v>
                </c:pt>
                <c:pt idx="7192">
                  <c:v>431.55</c:v>
                </c:pt>
                <c:pt idx="7193">
                  <c:v>431.61</c:v>
                </c:pt>
                <c:pt idx="7194">
                  <c:v>431.67</c:v>
                </c:pt>
                <c:pt idx="7195">
                  <c:v>431.73</c:v>
                </c:pt>
                <c:pt idx="7196">
                  <c:v>431.79</c:v>
                </c:pt>
                <c:pt idx="7197">
                  <c:v>431.85</c:v>
                </c:pt>
                <c:pt idx="7198">
                  <c:v>431.91</c:v>
                </c:pt>
                <c:pt idx="7199">
                  <c:v>431.97</c:v>
                </c:pt>
                <c:pt idx="7200">
                  <c:v>432.03</c:v>
                </c:pt>
                <c:pt idx="7201">
                  <c:v>432.09</c:v>
                </c:pt>
                <c:pt idx="7202">
                  <c:v>432.15</c:v>
                </c:pt>
                <c:pt idx="7203">
                  <c:v>432.21</c:v>
                </c:pt>
                <c:pt idx="7204">
                  <c:v>432.27</c:v>
                </c:pt>
                <c:pt idx="7205">
                  <c:v>432.33</c:v>
                </c:pt>
                <c:pt idx="7206">
                  <c:v>432.39</c:v>
                </c:pt>
                <c:pt idx="7207">
                  <c:v>432.45</c:v>
                </c:pt>
                <c:pt idx="7208">
                  <c:v>432.51</c:v>
                </c:pt>
                <c:pt idx="7209">
                  <c:v>432.57</c:v>
                </c:pt>
                <c:pt idx="7210">
                  <c:v>432.63</c:v>
                </c:pt>
                <c:pt idx="7211">
                  <c:v>432.69</c:v>
                </c:pt>
                <c:pt idx="7212">
                  <c:v>432.75</c:v>
                </c:pt>
                <c:pt idx="7213">
                  <c:v>432.81</c:v>
                </c:pt>
                <c:pt idx="7214">
                  <c:v>432.87</c:v>
                </c:pt>
                <c:pt idx="7215">
                  <c:v>432.93</c:v>
                </c:pt>
                <c:pt idx="7216">
                  <c:v>432.99</c:v>
                </c:pt>
                <c:pt idx="7217">
                  <c:v>433.05</c:v>
                </c:pt>
                <c:pt idx="7218">
                  <c:v>433.11</c:v>
                </c:pt>
                <c:pt idx="7219">
                  <c:v>433.17</c:v>
                </c:pt>
                <c:pt idx="7220">
                  <c:v>433.23</c:v>
                </c:pt>
                <c:pt idx="7221">
                  <c:v>433.29</c:v>
                </c:pt>
                <c:pt idx="7222">
                  <c:v>433.35</c:v>
                </c:pt>
                <c:pt idx="7223">
                  <c:v>433.41</c:v>
                </c:pt>
                <c:pt idx="7224">
                  <c:v>433.47</c:v>
                </c:pt>
                <c:pt idx="7225">
                  <c:v>433.53</c:v>
                </c:pt>
                <c:pt idx="7226">
                  <c:v>433.59</c:v>
                </c:pt>
                <c:pt idx="7227">
                  <c:v>433.65</c:v>
                </c:pt>
                <c:pt idx="7228">
                  <c:v>433.71</c:v>
                </c:pt>
                <c:pt idx="7229">
                  <c:v>433.77</c:v>
                </c:pt>
                <c:pt idx="7230">
                  <c:v>433.83</c:v>
                </c:pt>
                <c:pt idx="7231">
                  <c:v>433.89</c:v>
                </c:pt>
                <c:pt idx="7232">
                  <c:v>433.95</c:v>
                </c:pt>
                <c:pt idx="7233">
                  <c:v>434.01</c:v>
                </c:pt>
                <c:pt idx="7234">
                  <c:v>434.07</c:v>
                </c:pt>
                <c:pt idx="7235">
                  <c:v>434.13</c:v>
                </c:pt>
                <c:pt idx="7236">
                  <c:v>434.19</c:v>
                </c:pt>
                <c:pt idx="7237">
                  <c:v>434.25</c:v>
                </c:pt>
                <c:pt idx="7238">
                  <c:v>434.31</c:v>
                </c:pt>
                <c:pt idx="7239">
                  <c:v>434.37</c:v>
                </c:pt>
                <c:pt idx="7240">
                  <c:v>434.43</c:v>
                </c:pt>
                <c:pt idx="7241">
                  <c:v>434.49</c:v>
                </c:pt>
                <c:pt idx="7242">
                  <c:v>434.55</c:v>
                </c:pt>
                <c:pt idx="7243">
                  <c:v>434.61</c:v>
                </c:pt>
                <c:pt idx="7244">
                  <c:v>434.67</c:v>
                </c:pt>
                <c:pt idx="7245">
                  <c:v>434.73</c:v>
                </c:pt>
                <c:pt idx="7246">
                  <c:v>434.79</c:v>
                </c:pt>
                <c:pt idx="7247">
                  <c:v>434.85</c:v>
                </c:pt>
                <c:pt idx="7248">
                  <c:v>434.91</c:v>
                </c:pt>
                <c:pt idx="7249">
                  <c:v>434.97</c:v>
                </c:pt>
                <c:pt idx="7250">
                  <c:v>435.03</c:v>
                </c:pt>
                <c:pt idx="7251">
                  <c:v>435.09</c:v>
                </c:pt>
                <c:pt idx="7252">
                  <c:v>435.15</c:v>
                </c:pt>
                <c:pt idx="7253">
                  <c:v>435.21</c:v>
                </c:pt>
                <c:pt idx="7254">
                  <c:v>435.27</c:v>
                </c:pt>
                <c:pt idx="7255">
                  <c:v>435.33</c:v>
                </c:pt>
                <c:pt idx="7256">
                  <c:v>435.39</c:v>
                </c:pt>
                <c:pt idx="7257">
                  <c:v>435.45</c:v>
                </c:pt>
                <c:pt idx="7258">
                  <c:v>435.51</c:v>
                </c:pt>
                <c:pt idx="7259">
                  <c:v>435.57</c:v>
                </c:pt>
                <c:pt idx="7260">
                  <c:v>435.63</c:v>
                </c:pt>
                <c:pt idx="7261">
                  <c:v>435.69</c:v>
                </c:pt>
                <c:pt idx="7262">
                  <c:v>435.75</c:v>
                </c:pt>
                <c:pt idx="7263">
                  <c:v>435.81</c:v>
                </c:pt>
                <c:pt idx="7264">
                  <c:v>435.87</c:v>
                </c:pt>
                <c:pt idx="7265">
                  <c:v>435.93</c:v>
                </c:pt>
                <c:pt idx="7266">
                  <c:v>435.99</c:v>
                </c:pt>
                <c:pt idx="7267">
                  <c:v>436.05</c:v>
                </c:pt>
                <c:pt idx="7268">
                  <c:v>436.11</c:v>
                </c:pt>
                <c:pt idx="7269">
                  <c:v>436.17</c:v>
                </c:pt>
                <c:pt idx="7270">
                  <c:v>436.23</c:v>
                </c:pt>
                <c:pt idx="7271">
                  <c:v>436.29</c:v>
                </c:pt>
                <c:pt idx="7272">
                  <c:v>436.35</c:v>
                </c:pt>
                <c:pt idx="7273">
                  <c:v>436.41</c:v>
                </c:pt>
                <c:pt idx="7274">
                  <c:v>436.47</c:v>
                </c:pt>
                <c:pt idx="7275">
                  <c:v>436.53</c:v>
                </c:pt>
                <c:pt idx="7276">
                  <c:v>436.59</c:v>
                </c:pt>
                <c:pt idx="7277">
                  <c:v>436.65</c:v>
                </c:pt>
                <c:pt idx="7278">
                  <c:v>436.71</c:v>
                </c:pt>
                <c:pt idx="7279">
                  <c:v>436.77</c:v>
                </c:pt>
                <c:pt idx="7280">
                  <c:v>436.83</c:v>
                </c:pt>
                <c:pt idx="7281">
                  <c:v>436.89</c:v>
                </c:pt>
                <c:pt idx="7282">
                  <c:v>436.95</c:v>
                </c:pt>
                <c:pt idx="7283">
                  <c:v>437.01</c:v>
                </c:pt>
                <c:pt idx="7284">
                  <c:v>437.07</c:v>
                </c:pt>
                <c:pt idx="7285">
                  <c:v>437.13</c:v>
                </c:pt>
                <c:pt idx="7286">
                  <c:v>437.19</c:v>
                </c:pt>
                <c:pt idx="7287">
                  <c:v>437.25</c:v>
                </c:pt>
                <c:pt idx="7288">
                  <c:v>437.31</c:v>
                </c:pt>
                <c:pt idx="7289">
                  <c:v>437.37</c:v>
                </c:pt>
                <c:pt idx="7290">
                  <c:v>437.43</c:v>
                </c:pt>
                <c:pt idx="7291">
                  <c:v>437.49</c:v>
                </c:pt>
                <c:pt idx="7292">
                  <c:v>437.55</c:v>
                </c:pt>
                <c:pt idx="7293">
                  <c:v>437.61</c:v>
                </c:pt>
                <c:pt idx="7294">
                  <c:v>437.67</c:v>
                </c:pt>
                <c:pt idx="7295">
                  <c:v>437.73</c:v>
                </c:pt>
                <c:pt idx="7296">
                  <c:v>437.79</c:v>
                </c:pt>
                <c:pt idx="7297">
                  <c:v>437.85</c:v>
                </c:pt>
                <c:pt idx="7298">
                  <c:v>437.91</c:v>
                </c:pt>
                <c:pt idx="7299">
                  <c:v>437.97</c:v>
                </c:pt>
                <c:pt idx="7300">
                  <c:v>438.03</c:v>
                </c:pt>
                <c:pt idx="7301">
                  <c:v>438.09</c:v>
                </c:pt>
                <c:pt idx="7302">
                  <c:v>438.15</c:v>
                </c:pt>
                <c:pt idx="7303">
                  <c:v>438.21</c:v>
                </c:pt>
                <c:pt idx="7304">
                  <c:v>438.27</c:v>
                </c:pt>
                <c:pt idx="7305">
                  <c:v>438.33</c:v>
                </c:pt>
                <c:pt idx="7306">
                  <c:v>438.39</c:v>
                </c:pt>
                <c:pt idx="7307">
                  <c:v>438.45</c:v>
                </c:pt>
                <c:pt idx="7308">
                  <c:v>438.51</c:v>
                </c:pt>
                <c:pt idx="7309">
                  <c:v>438.57</c:v>
                </c:pt>
                <c:pt idx="7310">
                  <c:v>438.63</c:v>
                </c:pt>
                <c:pt idx="7311">
                  <c:v>438.69</c:v>
                </c:pt>
                <c:pt idx="7312">
                  <c:v>438.75</c:v>
                </c:pt>
                <c:pt idx="7313">
                  <c:v>438.81</c:v>
                </c:pt>
                <c:pt idx="7314">
                  <c:v>438.87</c:v>
                </c:pt>
                <c:pt idx="7315">
                  <c:v>438.93</c:v>
                </c:pt>
                <c:pt idx="7316">
                  <c:v>438.99</c:v>
                </c:pt>
                <c:pt idx="7317">
                  <c:v>439.05</c:v>
                </c:pt>
                <c:pt idx="7318">
                  <c:v>439.11</c:v>
                </c:pt>
                <c:pt idx="7319">
                  <c:v>439.17</c:v>
                </c:pt>
                <c:pt idx="7320">
                  <c:v>439.23</c:v>
                </c:pt>
                <c:pt idx="7321">
                  <c:v>439.29</c:v>
                </c:pt>
                <c:pt idx="7322">
                  <c:v>439.35</c:v>
                </c:pt>
                <c:pt idx="7323">
                  <c:v>439.41</c:v>
                </c:pt>
                <c:pt idx="7324">
                  <c:v>439.47</c:v>
                </c:pt>
                <c:pt idx="7325">
                  <c:v>439.53</c:v>
                </c:pt>
                <c:pt idx="7326">
                  <c:v>439.59</c:v>
                </c:pt>
                <c:pt idx="7327">
                  <c:v>439.65</c:v>
                </c:pt>
                <c:pt idx="7328">
                  <c:v>439.71</c:v>
                </c:pt>
                <c:pt idx="7329">
                  <c:v>439.77</c:v>
                </c:pt>
                <c:pt idx="7330">
                  <c:v>439.83</c:v>
                </c:pt>
                <c:pt idx="7331">
                  <c:v>439.89</c:v>
                </c:pt>
                <c:pt idx="7332">
                  <c:v>439.95</c:v>
                </c:pt>
                <c:pt idx="7333">
                  <c:v>440.01</c:v>
                </c:pt>
                <c:pt idx="7334">
                  <c:v>440.07</c:v>
                </c:pt>
                <c:pt idx="7335">
                  <c:v>440.13</c:v>
                </c:pt>
                <c:pt idx="7336">
                  <c:v>440.19</c:v>
                </c:pt>
                <c:pt idx="7337">
                  <c:v>440.25</c:v>
                </c:pt>
                <c:pt idx="7338">
                  <c:v>440.31</c:v>
                </c:pt>
                <c:pt idx="7339">
                  <c:v>440.37</c:v>
                </c:pt>
                <c:pt idx="7340">
                  <c:v>440.43</c:v>
                </c:pt>
                <c:pt idx="7341">
                  <c:v>440.49</c:v>
                </c:pt>
                <c:pt idx="7342">
                  <c:v>440.55</c:v>
                </c:pt>
                <c:pt idx="7343">
                  <c:v>440.61</c:v>
                </c:pt>
                <c:pt idx="7344">
                  <c:v>440.67</c:v>
                </c:pt>
                <c:pt idx="7345">
                  <c:v>440.73</c:v>
                </c:pt>
                <c:pt idx="7346">
                  <c:v>440.79</c:v>
                </c:pt>
                <c:pt idx="7347">
                  <c:v>440.85</c:v>
                </c:pt>
                <c:pt idx="7348">
                  <c:v>440.91</c:v>
                </c:pt>
                <c:pt idx="7349">
                  <c:v>440.97</c:v>
                </c:pt>
                <c:pt idx="7350">
                  <c:v>441.03</c:v>
                </c:pt>
                <c:pt idx="7351">
                  <c:v>441.09</c:v>
                </c:pt>
                <c:pt idx="7352">
                  <c:v>441.15</c:v>
                </c:pt>
                <c:pt idx="7353">
                  <c:v>441.21</c:v>
                </c:pt>
                <c:pt idx="7354">
                  <c:v>441.27</c:v>
                </c:pt>
                <c:pt idx="7355">
                  <c:v>441.33</c:v>
                </c:pt>
                <c:pt idx="7356">
                  <c:v>441.39</c:v>
                </c:pt>
                <c:pt idx="7357">
                  <c:v>441.45</c:v>
                </c:pt>
                <c:pt idx="7358">
                  <c:v>441.51</c:v>
                </c:pt>
                <c:pt idx="7359">
                  <c:v>441.57</c:v>
                </c:pt>
                <c:pt idx="7360">
                  <c:v>441.63</c:v>
                </c:pt>
                <c:pt idx="7361">
                  <c:v>441.69</c:v>
                </c:pt>
                <c:pt idx="7362">
                  <c:v>441.75</c:v>
                </c:pt>
                <c:pt idx="7363">
                  <c:v>441.81</c:v>
                </c:pt>
                <c:pt idx="7364">
                  <c:v>441.87</c:v>
                </c:pt>
                <c:pt idx="7365">
                  <c:v>441.93</c:v>
                </c:pt>
                <c:pt idx="7366">
                  <c:v>441.99</c:v>
                </c:pt>
                <c:pt idx="7367">
                  <c:v>442.05</c:v>
                </c:pt>
                <c:pt idx="7368">
                  <c:v>442.11</c:v>
                </c:pt>
                <c:pt idx="7369">
                  <c:v>442.17</c:v>
                </c:pt>
                <c:pt idx="7370">
                  <c:v>442.23</c:v>
                </c:pt>
                <c:pt idx="7371">
                  <c:v>442.29</c:v>
                </c:pt>
                <c:pt idx="7372">
                  <c:v>442.35</c:v>
                </c:pt>
                <c:pt idx="7373">
                  <c:v>442.41</c:v>
                </c:pt>
                <c:pt idx="7374">
                  <c:v>442.47</c:v>
                </c:pt>
                <c:pt idx="7375">
                  <c:v>442.53</c:v>
                </c:pt>
                <c:pt idx="7376">
                  <c:v>442.59</c:v>
                </c:pt>
                <c:pt idx="7377">
                  <c:v>442.65</c:v>
                </c:pt>
                <c:pt idx="7378">
                  <c:v>442.71</c:v>
                </c:pt>
                <c:pt idx="7379">
                  <c:v>442.77</c:v>
                </c:pt>
                <c:pt idx="7380">
                  <c:v>442.83</c:v>
                </c:pt>
                <c:pt idx="7381">
                  <c:v>442.89</c:v>
                </c:pt>
                <c:pt idx="7382">
                  <c:v>442.95</c:v>
                </c:pt>
                <c:pt idx="7383">
                  <c:v>443.01</c:v>
                </c:pt>
                <c:pt idx="7384">
                  <c:v>443.07</c:v>
                </c:pt>
                <c:pt idx="7385">
                  <c:v>443.13</c:v>
                </c:pt>
                <c:pt idx="7386">
                  <c:v>443.19</c:v>
                </c:pt>
                <c:pt idx="7387">
                  <c:v>443.25</c:v>
                </c:pt>
                <c:pt idx="7388">
                  <c:v>443.31</c:v>
                </c:pt>
                <c:pt idx="7389">
                  <c:v>443.37</c:v>
                </c:pt>
                <c:pt idx="7390">
                  <c:v>443.43</c:v>
                </c:pt>
                <c:pt idx="7391">
                  <c:v>443.49</c:v>
                </c:pt>
                <c:pt idx="7392">
                  <c:v>443.55</c:v>
                </c:pt>
                <c:pt idx="7393">
                  <c:v>443.61</c:v>
                </c:pt>
                <c:pt idx="7394">
                  <c:v>443.67</c:v>
                </c:pt>
                <c:pt idx="7395">
                  <c:v>443.73</c:v>
                </c:pt>
                <c:pt idx="7396">
                  <c:v>443.79</c:v>
                </c:pt>
                <c:pt idx="7397">
                  <c:v>443.85</c:v>
                </c:pt>
                <c:pt idx="7398">
                  <c:v>443.91</c:v>
                </c:pt>
                <c:pt idx="7399">
                  <c:v>443.97</c:v>
                </c:pt>
                <c:pt idx="7400">
                  <c:v>444.03</c:v>
                </c:pt>
                <c:pt idx="7401">
                  <c:v>444.09</c:v>
                </c:pt>
                <c:pt idx="7402">
                  <c:v>444.15</c:v>
                </c:pt>
                <c:pt idx="7403">
                  <c:v>444.21</c:v>
                </c:pt>
                <c:pt idx="7404">
                  <c:v>444.27</c:v>
                </c:pt>
                <c:pt idx="7405">
                  <c:v>444.33</c:v>
                </c:pt>
                <c:pt idx="7406">
                  <c:v>444.39</c:v>
                </c:pt>
                <c:pt idx="7407">
                  <c:v>444.45</c:v>
                </c:pt>
                <c:pt idx="7408">
                  <c:v>444.51</c:v>
                </c:pt>
                <c:pt idx="7409">
                  <c:v>444.57</c:v>
                </c:pt>
                <c:pt idx="7410">
                  <c:v>444.63</c:v>
                </c:pt>
                <c:pt idx="7411">
                  <c:v>444.69</c:v>
                </c:pt>
                <c:pt idx="7412">
                  <c:v>444.75</c:v>
                </c:pt>
                <c:pt idx="7413">
                  <c:v>444.81</c:v>
                </c:pt>
                <c:pt idx="7414">
                  <c:v>444.87</c:v>
                </c:pt>
                <c:pt idx="7415">
                  <c:v>444.93</c:v>
                </c:pt>
                <c:pt idx="7416">
                  <c:v>444.99</c:v>
                </c:pt>
                <c:pt idx="7417">
                  <c:v>445.05</c:v>
                </c:pt>
                <c:pt idx="7418">
                  <c:v>445.11</c:v>
                </c:pt>
                <c:pt idx="7419">
                  <c:v>445.17</c:v>
                </c:pt>
                <c:pt idx="7420">
                  <c:v>445.23</c:v>
                </c:pt>
                <c:pt idx="7421">
                  <c:v>445.29</c:v>
                </c:pt>
                <c:pt idx="7422">
                  <c:v>445.35</c:v>
                </c:pt>
                <c:pt idx="7423">
                  <c:v>445.41</c:v>
                </c:pt>
                <c:pt idx="7424">
                  <c:v>445.47</c:v>
                </c:pt>
                <c:pt idx="7425">
                  <c:v>445.53</c:v>
                </c:pt>
                <c:pt idx="7426">
                  <c:v>445.59</c:v>
                </c:pt>
                <c:pt idx="7427">
                  <c:v>445.65</c:v>
                </c:pt>
                <c:pt idx="7428">
                  <c:v>445.71</c:v>
                </c:pt>
                <c:pt idx="7429">
                  <c:v>445.77</c:v>
                </c:pt>
                <c:pt idx="7430">
                  <c:v>445.83</c:v>
                </c:pt>
                <c:pt idx="7431">
                  <c:v>445.89</c:v>
                </c:pt>
                <c:pt idx="7432">
                  <c:v>445.95</c:v>
                </c:pt>
                <c:pt idx="7433">
                  <c:v>446.01</c:v>
                </c:pt>
                <c:pt idx="7434">
                  <c:v>446.07</c:v>
                </c:pt>
                <c:pt idx="7435">
                  <c:v>446.13</c:v>
                </c:pt>
                <c:pt idx="7436">
                  <c:v>446.19</c:v>
                </c:pt>
                <c:pt idx="7437">
                  <c:v>446.25</c:v>
                </c:pt>
                <c:pt idx="7438">
                  <c:v>446.31</c:v>
                </c:pt>
                <c:pt idx="7439">
                  <c:v>446.37</c:v>
                </c:pt>
                <c:pt idx="7440">
                  <c:v>446.43</c:v>
                </c:pt>
                <c:pt idx="7441">
                  <c:v>446.49</c:v>
                </c:pt>
                <c:pt idx="7442">
                  <c:v>446.55</c:v>
                </c:pt>
                <c:pt idx="7443">
                  <c:v>446.61</c:v>
                </c:pt>
                <c:pt idx="7444">
                  <c:v>446.67</c:v>
                </c:pt>
                <c:pt idx="7445">
                  <c:v>446.73</c:v>
                </c:pt>
                <c:pt idx="7446">
                  <c:v>446.79</c:v>
                </c:pt>
                <c:pt idx="7447">
                  <c:v>446.85</c:v>
                </c:pt>
                <c:pt idx="7448">
                  <c:v>446.91</c:v>
                </c:pt>
                <c:pt idx="7449">
                  <c:v>446.97</c:v>
                </c:pt>
                <c:pt idx="7450">
                  <c:v>447.03</c:v>
                </c:pt>
                <c:pt idx="7451">
                  <c:v>447.09</c:v>
                </c:pt>
                <c:pt idx="7452">
                  <c:v>447.15</c:v>
                </c:pt>
                <c:pt idx="7453">
                  <c:v>447.21</c:v>
                </c:pt>
                <c:pt idx="7454">
                  <c:v>447.27</c:v>
                </c:pt>
                <c:pt idx="7455">
                  <c:v>447.33</c:v>
                </c:pt>
                <c:pt idx="7456">
                  <c:v>447.39</c:v>
                </c:pt>
                <c:pt idx="7457">
                  <c:v>447.45</c:v>
                </c:pt>
                <c:pt idx="7458">
                  <c:v>447.51</c:v>
                </c:pt>
                <c:pt idx="7459">
                  <c:v>447.57</c:v>
                </c:pt>
                <c:pt idx="7460">
                  <c:v>447.63</c:v>
                </c:pt>
                <c:pt idx="7461">
                  <c:v>447.69</c:v>
                </c:pt>
                <c:pt idx="7462">
                  <c:v>447.75</c:v>
                </c:pt>
                <c:pt idx="7463">
                  <c:v>447.81</c:v>
                </c:pt>
                <c:pt idx="7464">
                  <c:v>447.87</c:v>
                </c:pt>
                <c:pt idx="7465">
                  <c:v>447.93</c:v>
                </c:pt>
                <c:pt idx="7466">
                  <c:v>447.99</c:v>
                </c:pt>
                <c:pt idx="7467">
                  <c:v>448.05</c:v>
                </c:pt>
                <c:pt idx="7468">
                  <c:v>448.11</c:v>
                </c:pt>
                <c:pt idx="7469">
                  <c:v>448.17</c:v>
                </c:pt>
                <c:pt idx="7470">
                  <c:v>448.23</c:v>
                </c:pt>
                <c:pt idx="7471">
                  <c:v>448.29</c:v>
                </c:pt>
                <c:pt idx="7472">
                  <c:v>448.35</c:v>
                </c:pt>
                <c:pt idx="7473">
                  <c:v>448.41</c:v>
                </c:pt>
                <c:pt idx="7474">
                  <c:v>448.47</c:v>
                </c:pt>
                <c:pt idx="7475">
                  <c:v>448.53</c:v>
                </c:pt>
                <c:pt idx="7476">
                  <c:v>448.59</c:v>
                </c:pt>
                <c:pt idx="7477">
                  <c:v>448.65</c:v>
                </c:pt>
                <c:pt idx="7478">
                  <c:v>448.71</c:v>
                </c:pt>
                <c:pt idx="7479">
                  <c:v>448.77</c:v>
                </c:pt>
                <c:pt idx="7480">
                  <c:v>448.83</c:v>
                </c:pt>
                <c:pt idx="7481">
                  <c:v>448.89</c:v>
                </c:pt>
                <c:pt idx="7482">
                  <c:v>448.95</c:v>
                </c:pt>
                <c:pt idx="7483">
                  <c:v>449.01</c:v>
                </c:pt>
                <c:pt idx="7484">
                  <c:v>449.07</c:v>
                </c:pt>
                <c:pt idx="7485">
                  <c:v>449.13</c:v>
                </c:pt>
                <c:pt idx="7486">
                  <c:v>449.19</c:v>
                </c:pt>
                <c:pt idx="7487">
                  <c:v>449.25</c:v>
                </c:pt>
                <c:pt idx="7488">
                  <c:v>449.31</c:v>
                </c:pt>
                <c:pt idx="7489">
                  <c:v>449.37</c:v>
                </c:pt>
                <c:pt idx="7490">
                  <c:v>449.43</c:v>
                </c:pt>
                <c:pt idx="7491">
                  <c:v>449.49</c:v>
                </c:pt>
                <c:pt idx="7492">
                  <c:v>449.55</c:v>
                </c:pt>
                <c:pt idx="7493">
                  <c:v>449.61</c:v>
                </c:pt>
                <c:pt idx="7494">
                  <c:v>449.67</c:v>
                </c:pt>
                <c:pt idx="7495">
                  <c:v>449.73</c:v>
                </c:pt>
                <c:pt idx="7496">
                  <c:v>449.79</c:v>
                </c:pt>
                <c:pt idx="7497">
                  <c:v>449.85</c:v>
                </c:pt>
                <c:pt idx="7498">
                  <c:v>449.91</c:v>
                </c:pt>
                <c:pt idx="7499">
                  <c:v>449.97</c:v>
                </c:pt>
                <c:pt idx="7500">
                  <c:v>450.03</c:v>
                </c:pt>
                <c:pt idx="7501">
                  <c:v>450.09</c:v>
                </c:pt>
                <c:pt idx="7502">
                  <c:v>450.15</c:v>
                </c:pt>
                <c:pt idx="7503">
                  <c:v>450.21</c:v>
                </c:pt>
                <c:pt idx="7504">
                  <c:v>450.27</c:v>
                </c:pt>
                <c:pt idx="7505">
                  <c:v>450.33</c:v>
                </c:pt>
                <c:pt idx="7506">
                  <c:v>450.39</c:v>
                </c:pt>
                <c:pt idx="7507">
                  <c:v>450.45</c:v>
                </c:pt>
                <c:pt idx="7508">
                  <c:v>450.51</c:v>
                </c:pt>
                <c:pt idx="7509">
                  <c:v>450.57</c:v>
                </c:pt>
                <c:pt idx="7510">
                  <c:v>450.63</c:v>
                </c:pt>
                <c:pt idx="7511">
                  <c:v>450.69</c:v>
                </c:pt>
                <c:pt idx="7512">
                  <c:v>450.75</c:v>
                </c:pt>
                <c:pt idx="7513">
                  <c:v>450.81</c:v>
                </c:pt>
                <c:pt idx="7514">
                  <c:v>450.87</c:v>
                </c:pt>
                <c:pt idx="7515">
                  <c:v>450.93</c:v>
                </c:pt>
                <c:pt idx="7516">
                  <c:v>450.99</c:v>
                </c:pt>
                <c:pt idx="7517">
                  <c:v>451.05</c:v>
                </c:pt>
                <c:pt idx="7518">
                  <c:v>451.11</c:v>
                </c:pt>
                <c:pt idx="7519">
                  <c:v>451.17</c:v>
                </c:pt>
                <c:pt idx="7520">
                  <c:v>451.23</c:v>
                </c:pt>
                <c:pt idx="7521">
                  <c:v>451.29</c:v>
                </c:pt>
                <c:pt idx="7522">
                  <c:v>451.35</c:v>
                </c:pt>
                <c:pt idx="7523">
                  <c:v>451.41</c:v>
                </c:pt>
                <c:pt idx="7524">
                  <c:v>451.47</c:v>
                </c:pt>
                <c:pt idx="7525">
                  <c:v>451.53</c:v>
                </c:pt>
                <c:pt idx="7526">
                  <c:v>451.59</c:v>
                </c:pt>
                <c:pt idx="7527">
                  <c:v>451.65</c:v>
                </c:pt>
                <c:pt idx="7528">
                  <c:v>451.71</c:v>
                </c:pt>
                <c:pt idx="7529">
                  <c:v>451.77</c:v>
                </c:pt>
                <c:pt idx="7530">
                  <c:v>451.83</c:v>
                </c:pt>
                <c:pt idx="7531">
                  <c:v>451.89</c:v>
                </c:pt>
                <c:pt idx="7532">
                  <c:v>451.95</c:v>
                </c:pt>
                <c:pt idx="7533">
                  <c:v>452.01</c:v>
                </c:pt>
                <c:pt idx="7534">
                  <c:v>452.07</c:v>
                </c:pt>
                <c:pt idx="7535">
                  <c:v>452.13</c:v>
                </c:pt>
                <c:pt idx="7536">
                  <c:v>452.19</c:v>
                </c:pt>
                <c:pt idx="7537">
                  <c:v>452.25</c:v>
                </c:pt>
                <c:pt idx="7538">
                  <c:v>452.31</c:v>
                </c:pt>
                <c:pt idx="7539">
                  <c:v>452.37</c:v>
                </c:pt>
                <c:pt idx="7540">
                  <c:v>452.43</c:v>
                </c:pt>
                <c:pt idx="7541">
                  <c:v>452.49</c:v>
                </c:pt>
                <c:pt idx="7542">
                  <c:v>452.55</c:v>
                </c:pt>
                <c:pt idx="7543">
                  <c:v>452.61</c:v>
                </c:pt>
                <c:pt idx="7544">
                  <c:v>452.67</c:v>
                </c:pt>
                <c:pt idx="7545">
                  <c:v>452.73</c:v>
                </c:pt>
                <c:pt idx="7546">
                  <c:v>452.79</c:v>
                </c:pt>
                <c:pt idx="7547">
                  <c:v>452.85</c:v>
                </c:pt>
                <c:pt idx="7548">
                  <c:v>452.91</c:v>
                </c:pt>
                <c:pt idx="7549">
                  <c:v>452.97</c:v>
                </c:pt>
                <c:pt idx="7550">
                  <c:v>453.03</c:v>
                </c:pt>
                <c:pt idx="7551">
                  <c:v>453.09</c:v>
                </c:pt>
                <c:pt idx="7552">
                  <c:v>453.15</c:v>
                </c:pt>
                <c:pt idx="7553">
                  <c:v>453.21</c:v>
                </c:pt>
                <c:pt idx="7554">
                  <c:v>453.27</c:v>
                </c:pt>
                <c:pt idx="7555">
                  <c:v>453.33</c:v>
                </c:pt>
                <c:pt idx="7556">
                  <c:v>453.39</c:v>
                </c:pt>
                <c:pt idx="7557">
                  <c:v>453.45</c:v>
                </c:pt>
                <c:pt idx="7558">
                  <c:v>453.51</c:v>
                </c:pt>
                <c:pt idx="7559">
                  <c:v>453.57</c:v>
                </c:pt>
                <c:pt idx="7560">
                  <c:v>453.63</c:v>
                </c:pt>
                <c:pt idx="7561">
                  <c:v>453.69</c:v>
                </c:pt>
                <c:pt idx="7562">
                  <c:v>453.75</c:v>
                </c:pt>
                <c:pt idx="7563">
                  <c:v>453.81</c:v>
                </c:pt>
                <c:pt idx="7564">
                  <c:v>453.87</c:v>
                </c:pt>
                <c:pt idx="7565">
                  <c:v>453.93</c:v>
                </c:pt>
                <c:pt idx="7566">
                  <c:v>453.99</c:v>
                </c:pt>
                <c:pt idx="7567">
                  <c:v>454.05</c:v>
                </c:pt>
                <c:pt idx="7568">
                  <c:v>454.11</c:v>
                </c:pt>
                <c:pt idx="7569">
                  <c:v>454.17</c:v>
                </c:pt>
                <c:pt idx="7570">
                  <c:v>454.23</c:v>
                </c:pt>
                <c:pt idx="7571">
                  <c:v>454.29</c:v>
                </c:pt>
                <c:pt idx="7572">
                  <c:v>454.35</c:v>
                </c:pt>
                <c:pt idx="7573">
                  <c:v>454.41</c:v>
                </c:pt>
                <c:pt idx="7574">
                  <c:v>454.47</c:v>
                </c:pt>
                <c:pt idx="7575">
                  <c:v>454.53</c:v>
                </c:pt>
                <c:pt idx="7576">
                  <c:v>454.59</c:v>
                </c:pt>
                <c:pt idx="7577">
                  <c:v>454.65</c:v>
                </c:pt>
                <c:pt idx="7578">
                  <c:v>454.71</c:v>
                </c:pt>
                <c:pt idx="7579">
                  <c:v>454.77</c:v>
                </c:pt>
                <c:pt idx="7580">
                  <c:v>454.83</c:v>
                </c:pt>
                <c:pt idx="7581">
                  <c:v>454.89</c:v>
                </c:pt>
                <c:pt idx="7582">
                  <c:v>454.95</c:v>
                </c:pt>
                <c:pt idx="7583">
                  <c:v>455.01</c:v>
                </c:pt>
                <c:pt idx="7584">
                  <c:v>455.07</c:v>
                </c:pt>
                <c:pt idx="7585">
                  <c:v>455.13</c:v>
                </c:pt>
                <c:pt idx="7586">
                  <c:v>455.19</c:v>
                </c:pt>
                <c:pt idx="7587">
                  <c:v>455.25</c:v>
                </c:pt>
                <c:pt idx="7588">
                  <c:v>455.31</c:v>
                </c:pt>
                <c:pt idx="7589">
                  <c:v>455.37</c:v>
                </c:pt>
                <c:pt idx="7590">
                  <c:v>455.43</c:v>
                </c:pt>
                <c:pt idx="7591">
                  <c:v>455.49</c:v>
                </c:pt>
                <c:pt idx="7592">
                  <c:v>455.55</c:v>
                </c:pt>
                <c:pt idx="7593">
                  <c:v>455.61</c:v>
                </c:pt>
                <c:pt idx="7594">
                  <c:v>455.67</c:v>
                </c:pt>
                <c:pt idx="7595">
                  <c:v>455.73</c:v>
                </c:pt>
                <c:pt idx="7596">
                  <c:v>455.79</c:v>
                </c:pt>
                <c:pt idx="7597">
                  <c:v>455.85</c:v>
                </c:pt>
                <c:pt idx="7598">
                  <c:v>455.91</c:v>
                </c:pt>
                <c:pt idx="7599">
                  <c:v>455.97</c:v>
                </c:pt>
                <c:pt idx="7600">
                  <c:v>456.03</c:v>
                </c:pt>
                <c:pt idx="7601">
                  <c:v>456.09</c:v>
                </c:pt>
                <c:pt idx="7602">
                  <c:v>456.15</c:v>
                </c:pt>
                <c:pt idx="7603">
                  <c:v>456.21</c:v>
                </c:pt>
                <c:pt idx="7604">
                  <c:v>456.27</c:v>
                </c:pt>
                <c:pt idx="7605">
                  <c:v>456.33</c:v>
                </c:pt>
                <c:pt idx="7606">
                  <c:v>456.39</c:v>
                </c:pt>
                <c:pt idx="7607">
                  <c:v>456.45</c:v>
                </c:pt>
                <c:pt idx="7608">
                  <c:v>456.51</c:v>
                </c:pt>
                <c:pt idx="7609">
                  <c:v>456.57</c:v>
                </c:pt>
                <c:pt idx="7610">
                  <c:v>456.63</c:v>
                </c:pt>
                <c:pt idx="7611">
                  <c:v>456.69</c:v>
                </c:pt>
                <c:pt idx="7612">
                  <c:v>456.75</c:v>
                </c:pt>
                <c:pt idx="7613">
                  <c:v>456.81</c:v>
                </c:pt>
                <c:pt idx="7614">
                  <c:v>456.87</c:v>
                </c:pt>
                <c:pt idx="7615">
                  <c:v>456.93</c:v>
                </c:pt>
                <c:pt idx="7616">
                  <c:v>456.99</c:v>
                </c:pt>
                <c:pt idx="7617">
                  <c:v>457.05</c:v>
                </c:pt>
                <c:pt idx="7618">
                  <c:v>457.11</c:v>
                </c:pt>
                <c:pt idx="7619">
                  <c:v>457.17</c:v>
                </c:pt>
                <c:pt idx="7620">
                  <c:v>457.23</c:v>
                </c:pt>
                <c:pt idx="7621">
                  <c:v>457.29</c:v>
                </c:pt>
                <c:pt idx="7622">
                  <c:v>457.35</c:v>
                </c:pt>
                <c:pt idx="7623">
                  <c:v>457.41</c:v>
                </c:pt>
                <c:pt idx="7624">
                  <c:v>457.47</c:v>
                </c:pt>
                <c:pt idx="7625">
                  <c:v>457.53</c:v>
                </c:pt>
                <c:pt idx="7626">
                  <c:v>457.59</c:v>
                </c:pt>
                <c:pt idx="7627">
                  <c:v>457.65</c:v>
                </c:pt>
                <c:pt idx="7628">
                  <c:v>457.71</c:v>
                </c:pt>
                <c:pt idx="7629">
                  <c:v>457.77</c:v>
                </c:pt>
                <c:pt idx="7630">
                  <c:v>457.83</c:v>
                </c:pt>
                <c:pt idx="7631">
                  <c:v>457.89</c:v>
                </c:pt>
                <c:pt idx="7632">
                  <c:v>457.95</c:v>
                </c:pt>
                <c:pt idx="7633">
                  <c:v>458.01</c:v>
                </c:pt>
                <c:pt idx="7634">
                  <c:v>458.07</c:v>
                </c:pt>
                <c:pt idx="7635">
                  <c:v>458.13</c:v>
                </c:pt>
                <c:pt idx="7636">
                  <c:v>458.19</c:v>
                </c:pt>
                <c:pt idx="7637">
                  <c:v>458.25</c:v>
                </c:pt>
                <c:pt idx="7638">
                  <c:v>458.31</c:v>
                </c:pt>
                <c:pt idx="7639">
                  <c:v>458.37</c:v>
                </c:pt>
                <c:pt idx="7640">
                  <c:v>458.43</c:v>
                </c:pt>
                <c:pt idx="7641">
                  <c:v>458.49</c:v>
                </c:pt>
                <c:pt idx="7642">
                  <c:v>458.55</c:v>
                </c:pt>
                <c:pt idx="7643">
                  <c:v>458.61</c:v>
                </c:pt>
                <c:pt idx="7644">
                  <c:v>458.67</c:v>
                </c:pt>
                <c:pt idx="7645">
                  <c:v>458.73</c:v>
                </c:pt>
                <c:pt idx="7646">
                  <c:v>458.79</c:v>
                </c:pt>
                <c:pt idx="7647">
                  <c:v>458.85</c:v>
                </c:pt>
                <c:pt idx="7648">
                  <c:v>458.91</c:v>
                </c:pt>
                <c:pt idx="7649">
                  <c:v>458.97</c:v>
                </c:pt>
                <c:pt idx="7650">
                  <c:v>459.03</c:v>
                </c:pt>
                <c:pt idx="7651">
                  <c:v>459.09</c:v>
                </c:pt>
                <c:pt idx="7652">
                  <c:v>459.15</c:v>
                </c:pt>
                <c:pt idx="7653">
                  <c:v>459.21</c:v>
                </c:pt>
                <c:pt idx="7654">
                  <c:v>459.27</c:v>
                </c:pt>
                <c:pt idx="7655">
                  <c:v>459.33</c:v>
                </c:pt>
                <c:pt idx="7656">
                  <c:v>459.39</c:v>
                </c:pt>
                <c:pt idx="7657">
                  <c:v>459.45</c:v>
                </c:pt>
                <c:pt idx="7658">
                  <c:v>459.51</c:v>
                </c:pt>
                <c:pt idx="7659">
                  <c:v>459.57</c:v>
                </c:pt>
                <c:pt idx="7660">
                  <c:v>459.63</c:v>
                </c:pt>
                <c:pt idx="7661">
                  <c:v>459.69</c:v>
                </c:pt>
                <c:pt idx="7662">
                  <c:v>459.75</c:v>
                </c:pt>
                <c:pt idx="7663">
                  <c:v>459.81</c:v>
                </c:pt>
                <c:pt idx="7664">
                  <c:v>459.87</c:v>
                </c:pt>
                <c:pt idx="7665">
                  <c:v>459.93</c:v>
                </c:pt>
                <c:pt idx="7666">
                  <c:v>459.99</c:v>
                </c:pt>
                <c:pt idx="7667">
                  <c:v>460.05</c:v>
                </c:pt>
                <c:pt idx="7668">
                  <c:v>460.11</c:v>
                </c:pt>
                <c:pt idx="7669">
                  <c:v>460.17</c:v>
                </c:pt>
                <c:pt idx="7670">
                  <c:v>460.23</c:v>
                </c:pt>
                <c:pt idx="7671">
                  <c:v>460.29</c:v>
                </c:pt>
                <c:pt idx="7672">
                  <c:v>460.35</c:v>
                </c:pt>
                <c:pt idx="7673">
                  <c:v>460.41</c:v>
                </c:pt>
                <c:pt idx="7674">
                  <c:v>460.47</c:v>
                </c:pt>
                <c:pt idx="7675">
                  <c:v>460.53</c:v>
                </c:pt>
                <c:pt idx="7676">
                  <c:v>460.59</c:v>
                </c:pt>
                <c:pt idx="7677">
                  <c:v>460.65</c:v>
                </c:pt>
                <c:pt idx="7678">
                  <c:v>460.71</c:v>
                </c:pt>
                <c:pt idx="7679">
                  <c:v>460.77</c:v>
                </c:pt>
                <c:pt idx="7680">
                  <c:v>460.83</c:v>
                </c:pt>
                <c:pt idx="7681">
                  <c:v>460.89</c:v>
                </c:pt>
                <c:pt idx="7682">
                  <c:v>460.95</c:v>
                </c:pt>
                <c:pt idx="7683">
                  <c:v>461.01</c:v>
                </c:pt>
                <c:pt idx="7684">
                  <c:v>461.07</c:v>
                </c:pt>
                <c:pt idx="7685">
                  <c:v>461.13</c:v>
                </c:pt>
                <c:pt idx="7686">
                  <c:v>461.19</c:v>
                </c:pt>
                <c:pt idx="7687">
                  <c:v>461.25</c:v>
                </c:pt>
                <c:pt idx="7688">
                  <c:v>461.31</c:v>
                </c:pt>
                <c:pt idx="7689">
                  <c:v>461.37</c:v>
                </c:pt>
                <c:pt idx="7690">
                  <c:v>461.43</c:v>
                </c:pt>
                <c:pt idx="7691">
                  <c:v>461.49</c:v>
                </c:pt>
                <c:pt idx="7692">
                  <c:v>461.55</c:v>
                </c:pt>
                <c:pt idx="7693">
                  <c:v>461.61</c:v>
                </c:pt>
                <c:pt idx="7694">
                  <c:v>461.67</c:v>
                </c:pt>
                <c:pt idx="7695">
                  <c:v>461.73</c:v>
                </c:pt>
                <c:pt idx="7696">
                  <c:v>461.79</c:v>
                </c:pt>
                <c:pt idx="7697">
                  <c:v>461.85</c:v>
                </c:pt>
                <c:pt idx="7698">
                  <c:v>461.91</c:v>
                </c:pt>
                <c:pt idx="7699">
                  <c:v>461.97</c:v>
                </c:pt>
                <c:pt idx="7700">
                  <c:v>462.03</c:v>
                </c:pt>
                <c:pt idx="7701">
                  <c:v>462.09</c:v>
                </c:pt>
                <c:pt idx="7702">
                  <c:v>462.15</c:v>
                </c:pt>
                <c:pt idx="7703">
                  <c:v>462.21</c:v>
                </c:pt>
                <c:pt idx="7704">
                  <c:v>462.27</c:v>
                </c:pt>
                <c:pt idx="7705">
                  <c:v>462.33</c:v>
                </c:pt>
                <c:pt idx="7706">
                  <c:v>462.39</c:v>
                </c:pt>
                <c:pt idx="7707">
                  <c:v>462.45</c:v>
                </c:pt>
                <c:pt idx="7708">
                  <c:v>462.51</c:v>
                </c:pt>
                <c:pt idx="7709">
                  <c:v>462.57</c:v>
                </c:pt>
                <c:pt idx="7710">
                  <c:v>462.63</c:v>
                </c:pt>
                <c:pt idx="7711">
                  <c:v>462.69</c:v>
                </c:pt>
                <c:pt idx="7712">
                  <c:v>462.75</c:v>
                </c:pt>
                <c:pt idx="7713">
                  <c:v>462.81</c:v>
                </c:pt>
                <c:pt idx="7714">
                  <c:v>462.87</c:v>
                </c:pt>
                <c:pt idx="7715">
                  <c:v>462.93</c:v>
                </c:pt>
                <c:pt idx="7716">
                  <c:v>462.99</c:v>
                </c:pt>
                <c:pt idx="7717">
                  <c:v>463.05</c:v>
                </c:pt>
                <c:pt idx="7718">
                  <c:v>463.11</c:v>
                </c:pt>
                <c:pt idx="7719">
                  <c:v>463.17</c:v>
                </c:pt>
                <c:pt idx="7720">
                  <c:v>463.23</c:v>
                </c:pt>
                <c:pt idx="7721">
                  <c:v>463.29</c:v>
                </c:pt>
                <c:pt idx="7722">
                  <c:v>463.35</c:v>
                </c:pt>
                <c:pt idx="7723">
                  <c:v>463.41</c:v>
                </c:pt>
                <c:pt idx="7724">
                  <c:v>463.47</c:v>
                </c:pt>
                <c:pt idx="7725">
                  <c:v>463.53</c:v>
                </c:pt>
                <c:pt idx="7726">
                  <c:v>463.59</c:v>
                </c:pt>
                <c:pt idx="7727">
                  <c:v>463.65</c:v>
                </c:pt>
                <c:pt idx="7728">
                  <c:v>463.71</c:v>
                </c:pt>
                <c:pt idx="7729">
                  <c:v>463.77</c:v>
                </c:pt>
                <c:pt idx="7730">
                  <c:v>463.83</c:v>
                </c:pt>
                <c:pt idx="7731">
                  <c:v>463.89</c:v>
                </c:pt>
                <c:pt idx="7732">
                  <c:v>463.95</c:v>
                </c:pt>
                <c:pt idx="7733">
                  <c:v>464.01</c:v>
                </c:pt>
                <c:pt idx="7734">
                  <c:v>464.07</c:v>
                </c:pt>
                <c:pt idx="7735">
                  <c:v>464.13</c:v>
                </c:pt>
                <c:pt idx="7736">
                  <c:v>464.19</c:v>
                </c:pt>
                <c:pt idx="7737">
                  <c:v>464.25</c:v>
                </c:pt>
                <c:pt idx="7738">
                  <c:v>464.31</c:v>
                </c:pt>
                <c:pt idx="7739">
                  <c:v>464.37</c:v>
                </c:pt>
                <c:pt idx="7740">
                  <c:v>464.43</c:v>
                </c:pt>
                <c:pt idx="7741">
                  <c:v>464.49</c:v>
                </c:pt>
                <c:pt idx="7742">
                  <c:v>464.55</c:v>
                </c:pt>
                <c:pt idx="7743">
                  <c:v>464.61</c:v>
                </c:pt>
                <c:pt idx="7744">
                  <c:v>464.67</c:v>
                </c:pt>
                <c:pt idx="7745">
                  <c:v>464.73</c:v>
                </c:pt>
                <c:pt idx="7746">
                  <c:v>464.79</c:v>
                </c:pt>
                <c:pt idx="7747">
                  <c:v>464.85</c:v>
                </c:pt>
                <c:pt idx="7748">
                  <c:v>464.91</c:v>
                </c:pt>
                <c:pt idx="7749">
                  <c:v>464.97</c:v>
                </c:pt>
                <c:pt idx="7750">
                  <c:v>465.03</c:v>
                </c:pt>
                <c:pt idx="7751">
                  <c:v>465.09</c:v>
                </c:pt>
                <c:pt idx="7752">
                  <c:v>465.15</c:v>
                </c:pt>
                <c:pt idx="7753">
                  <c:v>465.21</c:v>
                </c:pt>
                <c:pt idx="7754">
                  <c:v>465.27</c:v>
                </c:pt>
                <c:pt idx="7755">
                  <c:v>465.33</c:v>
                </c:pt>
                <c:pt idx="7756">
                  <c:v>465.39</c:v>
                </c:pt>
                <c:pt idx="7757">
                  <c:v>465.45</c:v>
                </c:pt>
                <c:pt idx="7758">
                  <c:v>465.51</c:v>
                </c:pt>
                <c:pt idx="7759">
                  <c:v>465.57</c:v>
                </c:pt>
                <c:pt idx="7760">
                  <c:v>465.63</c:v>
                </c:pt>
                <c:pt idx="7761">
                  <c:v>465.69</c:v>
                </c:pt>
                <c:pt idx="7762">
                  <c:v>465.75</c:v>
                </c:pt>
                <c:pt idx="7763">
                  <c:v>465.81</c:v>
                </c:pt>
                <c:pt idx="7764">
                  <c:v>465.87</c:v>
                </c:pt>
                <c:pt idx="7765">
                  <c:v>465.93</c:v>
                </c:pt>
                <c:pt idx="7766">
                  <c:v>465.99</c:v>
                </c:pt>
                <c:pt idx="7767">
                  <c:v>466.05</c:v>
                </c:pt>
                <c:pt idx="7768">
                  <c:v>466.11</c:v>
                </c:pt>
                <c:pt idx="7769">
                  <c:v>466.17</c:v>
                </c:pt>
                <c:pt idx="7770">
                  <c:v>466.23</c:v>
                </c:pt>
                <c:pt idx="7771">
                  <c:v>466.29</c:v>
                </c:pt>
                <c:pt idx="7772">
                  <c:v>466.35</c:v>
                </c:pt>
                <c:pt idx="7773">
                  <c:v>466.41</c:v>
                </c:pt>
                <c:pt idx="7774">
                  <c:v>466.47</c:v>
                </c:pt>
                <c:pt idx="7775">
                  <c:v>466.53</c:v>
                </c:pt>
                <c:pt idx="7776">
                  <c:v>466.59</c:v>
                </c:pt>
                <c:pt idx="7777">
                  <c:v>466.65</c:v>
                </c:pt>
                <c:pt idx="7778">
                  <c:v>466.71</c:v>
                </c:pt>
                <c:pt idx="7779">
                  <c:v>466.77</c:v>
                </c:pt>
                <c:pt idx="7780">
                  <c:v>466.83</c:v>
                </c:pt>
                <c:pt idx="7781">
                  <c:v>466.89</c:v>
                </c:pt>
                <c:pt idx="7782">
                  <c:v>466.95</c:v>
                </c:pt>
                <c:pt idx="7783">
                  <c:v>467.01</c:v>
                </c:pt>
                <c:pt idx="7784">
                  <c:v>467.07</c:v>
                </c:pt>
                <c:pt idx="7785">
                  <c:v>467.13</c:v>
                </c:pt>
                <c:pt idx="7786">
                  <c:v>467.19</c:v>
                </c:pt>
                <c:pt idx="7787">
                  <c:v>467.25</c:v>
                </c:pt>
                <c:pt idx="7788">
                  <c:v>467.31</c:v>
                </c:pt>
                <c:pt idx="7789">
                  <c:v>467.37</c:v>
                </c:pt>
                <c:pt idx="7790">
                  <c:v>467.43</c:v>
                </c:pt>
                <c:pt idx="7791">
                  <c:v>467.49</c:v>
                </c:pt>
                <c:pt idx="7792">
                  <c:v>467.55</c:v>
                </c:pt>
                <c:pt idx="7793">
                  <c:v>467.61</c:v>
                </c:pt>
                <c:pt idx="7794">
                  <c:v>467.67</c:v>
                </c:pt>
                <c:pt idx="7795">
                  <c:v>467.73</c:v>
                </c:pt>
                <c:pt idx="7796">
                  <c:v>467.79</c:v>
                </c:pt>
                <c:pt idx="7797">
                  <c:v>467.85</c:v>
                </c:pt>
                <c:pt idx="7798">
                  <c:v>467.91</c:v>
                </c:pt>
                <c:pt idx="7799">
                  <c:v>467.97</c:v>
                </c:pt>
                <c:pt idx="7800">
                  <c:v>468.03</c:v>
                </c:pt>
                <c:pt idx="7801">
                  <c:v>468.09</c:v>
                </c:pt>
                <c:pt idx="7802">
                  <c:v>468.15</c:v>
                </c:pt>
                <c:pt idx="7803">
                  <c:v>468.21</c:v>
                </c:pt>
                <c:pt idx="7804">
                  <c:v>468.27</c:v>
                </c:pt>
                <c:pt idx="7805">
                  <c:v>468.33</c:v>
                </c:pt>
                <c:pt idx="7806">
                  <c:v>468.39</c:v>
                </c:pt>
                <c:pt idx="7807">
                  <c:v>468.45</c:v>
                </c:pt>
                <c:pt idx="7808">
                  <c:v>468.51</c:v>
                </c:pt>
                <c:pt idx="7809">
                  <c:v>468.57</c:v>
                </c:pt>
                <c:pt idx="7810">
                  <c:v>468.63</c:v>
                </c:pt>
                <c:pt idx="7811">
                  <c:v>468.69</c:v>
                </c:pt>
                <c:pt idx="7812">
                  <c:v>468.75</c:v>
                </c:pt>
                <c:pt idx="7813">
                  <c:v>468.81</c:v>
                </c:pt>
                <c:pt idx="7814">
                  <c:v>468.87</c:v>
                </c:pt>
                <c:pt idx="7815">
                  <c:v>468.93</c:v>
                </c:pt>
                <c:pt idx="7816">
                  <c:v>468.99</c:v>
                </c:pt>
                <c:pt idx="7817">
                  <c:v>469.05</c:v>
                </c:pt>
                <c:pt idx="7818">
                  <c:v>469.11</c:v>
                </c:pt>
                <c:pt idx="7819">
                  <c:v>469.17</c:v>
                </c:pt>
                <c:pt idx="7820">
                  <c:v>469.23</c:v>
                </c:pt>
                <c:pt idx="7821">
                  <c:v>469.29</c:v>
                </c:pt>
                <c:pt idx="7822">
                  <c:v>469.35</c:v>
                </c:pt>
                <c:pt idx="7823">
                  <c:v>469.41</c:v>
                </c:pt>
                <c:pt idx="7824">
                  <c:v>469.47</c:v>
                </c:pt>
                <c:pt idx="7825">
                  <c:v>469.53</c:v>
                </c:pt>
                <c:pt idx="7826">
                  <c:v>469.59</c:v>
                </c:pt>
                <c:pt idx="7827">
                  <c:v>469.65</c:v>
                </c:pt>
                <c:pt idx="7828">
                  <c:v>469.71</c:v>
                </c:pt>
                <c:pt idx="7829">
                  <c:v>469.77</c:v>
                </c:pt>
                <c:pt idx="7830">
                  <c:v>469.83</c:v>
                </c:pt>
                <c:pt idx="7831">
                  <c:v>469.89</c:v>
                </c:pt>
                <c:pt idx="7832">
                  <c:v>469.95</c:v>
                </c:pt>
                <c:pt idx="7833">
                  <c:v>470.01</c:v>
                </c:pt>
                <c:pt idx="7834">
                  <c:v>470.07</c:v>
                </c:pt>
                <c:pt idx="7835">
                  <c:v>470.13</c:v>
                </c:pt>
                <c:pt idx="7836">
                  <c:v>470.19</c:v>
                </c:pt>
                <c:pt idx="7837">
                  <c:v>470.25</c:v>
                </c:pt>
                <c:pt idx="7838">
                  <c:v>470.31</c:v>
                </c:pt>
                <c:pt idx="7839">
                  <c:v>470.37</c:v>
                </c:pt>
                <c:pt idx="7840">
                  <c:v>470.43</c:v>
                </c:pt>
                <c:pt idx="7841">
                  <c:v>470.49</c:v>
                </c:pt>
                <c:pt idx="7842">
                  <c:v>470.55</c:v>
                </c:pt>
                <c:pt idx="7843">
                  <c:v>470.61</c:v>
                </c:pt>
                <c:pt idx="7844">
                  <c:v>470.67</c:v>
                </c:pt>
                <c:pt idx="7845">
                  <c:v>470.73</c:v>
                </c:pt>
                <c:pt idx="7846">
                  <c:v>470.79</c:v>
                </c:pt>
                <c:pt idx="7847">
                  <c:v>470.85</c:v>
                </c:pt>
                <c:pt idx="7848">
                  <c:v>470.91</c:v>
                </c:pt>
                <c:pt idx="7849">
                  <c:v>470.97</c:v>
                </c:pt>
                <c:pt idx="7850">
                  <c:v>471.03</c:v>
                </c:pt>
                <c:pt idx="7851">
                  <c:v>471.09</c:v>
                </c:pt>
                <c:pt idx="7852">
                  <c:v>471.15</c:v>
                </c:pt>
                <c:pt idx="7853">
                  <c:v>471.21</c:v>
                </c:pt>
                <c:pt idx="7854">
                  <c:v>471.27</c:v>
                </c:pt>
                <c:pt idx="7855">
                  <c:v>471.33</c:v>
                </c:pt>
                <c:pt idx="7856">
                  <c:v>471.39</c:v>
                </c:pt>
                <c:pt idx="7857">
                  <c:v>471.45</c:v>
                </c:pt>
                <c:pt idx="7858">
                  <c:v>471.51</c:v>
                </c:pt>
                <c:pt idx="7859">
                  <c:v>471.57</c:v>
                </c:pt>
                <c:pt idx="7860">
                  <c:v>471.63</c:v>
                </c:pt>
                <c:pt idx="7861">
                  <c:v>471.69</c:v>
                </c:pt>
                <c:pt idx="7862">
                  <c:v>471.75</c:v>
                </c:pt>
                <c:pt idx="7863">
                  <c:v>471.81</c:v>
                </c:pt>
                <c:pt idx="7864">
                  <c:v>471.87</c:v>
                </c:pt>
                <c:pt idx="7865">
                  <c:v>471.93</c:v>
                </c:pt>
                <c:pt idx="7866">
                  <c:v>471.99</c:v>
                </c:pt>
                <c:pt idx="7867">
                  <c:v>472.05</c:v>
                </c:pt>
                <c:pt idx="7868">
                  <c:v>472.11</c:v>
                </c:pt>
                <c:pt idx="7869">
                  <c:v>472.17</c:v>
                </c:pt>
                <c:pt idx="7870">
                  <c:v>472.23</c:v>
                </c:pt>
                <c:pt idx="7871">
                  <c:v>472.29</c:v>
                </c:pt>
                <c:pt idx="7872">
                  <c:v>472.35</c:v>
                </c:pt>
                <c:pt idx="7873">
                  <c:v>472.41</c:v>
                </c:pt>
                <c:pt idx="7874">
                  <c:v>472.47</c:v>
                </c:pt>
                <c:pt idx="7875">
                  <c:v>472.53</c:v>
                </c:pt>
                <c:pt idx="7876">
                  <c:v>472.59</c:v>
                </c:pt>
                <c:pt idx="7877">
                  <c:v>472.65</c:v>
                </c:pt>
                <c:pt idx="7878">
                  <c:v>472.71</c:v>
                </c:pt>
                <c:pt idx="7879">
                  <c:v>472.77</c:v>
                </c:pt>
                <c:pt idx="7880">
                  <c:v>472.83</c:v>
                </c:pt>
                <c:pt idx="7881">
                  <c:v>472.89</c:v>
                </c:pt>
                <c:pt idx="7882">
                  <c:v>472.95</c:v>
                </c:pt>
                <c:pt idx="7883">
                  <c:v>473.01</c:v>
                </c:pt>
                <c:pt idx="7884">
                  <c:v>473.07</c:v>
                </c:pt>
                <c:pt idx="7885">
                  <c:v>473.13</c:v>
                </c:pt>
                <c:pt idx="7886">
                  <c:v>473.19</c:v>
                </c:pt>
                <c:pt idx="7887">
                  <c:v>473.25</c:v>
                </c:pt>
                <c:pt idx="7888">
                  <c:v>473.31</c:v>
                </c:pt>
                <c:pt idx="7889">
                  <c:v>473.37</c:v>
                </c:pt>
                <c:pt idx="7890">
                  <c:v>473.43</c:v>
                </c:pt>
                <c:pt idx="7891">
                  <c:v>473.49</c:v>
                </c:pt>
                <c:pt idx="7892">
                  <c:v>473.55</c:v>
                </c:pt>
                <c:pt idx="7893">
                  <c:v>473.61</c:v>
                </c:pt>
                <c:pt idx="7894">
                  <c:v>473.67</c:v>
                </c:pt>
                <c:pt idx="7895">
                  <c:v>473.73</c:v>
                </c:pt>
                <c:pt idx="7896">
                  <c:v>473.79</c:v>
                </c:pt>
                <c:pt idx="7897">
                  <c:v>473.85</c:v>
                </c:pt>
                <c:pt idx="7898">
                  <c:v>473.91</c:v>
                </c:pt>
                <c:pt idx="7899">
                  <c:v>473.97</c:v>
                </c:pt>
                <c:pt idx="7900">
                  <c:v>474.03</c:v>
                </c:pt>
                <c:pt idx="7901">
                  <c:v>474.09</c:v>
                </c:pt>
                <c:pt idx="7902">
                  <c:v>474.15</c:v>
                </c:pt>
                <c:pt idx="7903">
                  <c:v>474.21</c:v>
                </c:pt>
                <c:pt idx="7904">
                  <c:v>474.27</c:v>
                </c:pt>
                <c:pt idx="7905">
                  <c:v>474.33</c:v>
                </c:pt>
                <c:pt idx="7906">
                  <c:v>474.39</c:v>
                </c:pt>
                <c:pt idx="7907">
                  <c:v>474.45</c:v>
                </c:pt>
                <c:pt idx="7908">
                  <c:v>474.51</c:v>
                </c:pt>
                <c:pt idx="7909">
                  <c:v>474.57</c:v>
                </c:pt>
                <c:pt idx="7910">
                  <c:v>474.63</c:v>
                </c:pt>
                <c:pt idx="7911">
                  <c:v>474.69</c:v>
                </c:pt>
                <c:pt idx="7912">
                  <c:v>474.75</c:v>
                </c:pt>
                <c:pt idx="7913">
                  <c:v>474.81</c:v>
                </c:pt>
                <c:pt idx="7914">
                  <c:v>474.87</c:v>
                </c:pt>
                <c:pt idx="7915">
                  <c:v>474.93</c:v>
                </c:pt>
                <c:pt idx="7916">
                  <c:v>474.99</c:v>
                </c:pt>
                <c:pt idx="7917">
                  <c:v>475.05</c:v>
                </c:pt>
                <c:pt idx="7918">
                  <c:v>475.11</c:v>
                </c:pt>
                <c:pt idx="7919">
                  <c:v>475.17</c:v>
                </c:pt>
                <c:pt idx="7920">
                  <c:v>475.23</c:v>
                </c:pt>
                <c:pt idx="7921">
                  <c:v>475.29</c:v>
                </c:pt>
                <c:pt idx="7922">
                  <c:v>475.35</c:v>
                </c:pt>
                <c:pt idx="7923">
                  <c:v>475.41</c:v>
                </c:pt>
                <c:pt idx="7924">
                  <c:v>475.47</c:v>
                </c:pt>
                <c:pt idx="7925">
                  <c:v>475.53</c:v>
                </c:pt>
                <c:pt idx="7926">
                  <c:v>475.59</c:v>
                </c:pt>
                <c:pt idx="7927">
                  <c:v>475.65</c:v>
                </c:pt>
                <c:pt idx="7928">
                  <c:v>475.71</c:v>
                </c:pt>
                <c:pt idx="7929">
                  <c:v>475.77</c:v>
                </c:pt>
                <c:pt idx="7930">
                  <c:v>475.83</c:v>
                </c:pt>
                <c:pt idx="7931">
                  <c:v>475.89</c:v>
                </c:pt>
                <c:pt idx="7932">
                  <c:v>475.95</c:v>
                </c:pt>
                <c:pt idx="7933">
                  <c:v>476.01</c:v>
                </c:pt>
                <c:pt idx="7934">
                  <c:v>476.07</c:v>
                </c:pt>
                <c:pt idx="7935">
                  <c:v>476.13</c:v>
                </c:pt>
                <c:pt idx="7936">
                  <c:v>476.19</c:v>
                </c:pt>
                <c:pt idx="7937">
                  <c:v>476.25</c:v>
                </c:pt>
                <c:pt idx="7938">
                  <c:v>476.31</c:v>
                </c:pt>
                <c:pt idx="7939">
                  <c:v>476.37</c:v>
                </c:pt>
                <c:pt idx="7940">
                  <c:v>476.43</c:v>
                </c:pt>
                <c:pt idx="7941">
                  <c:v>476.49</c:v>
                </c:pt>
                <c:pt idx="7942">
                  <c:v>476.55</c:v>
                </c:pt>
                <c:pt idx="7943">
                  <c:v>476.61</c:v>
                </c:pt>
                <c:pt idx="7944">
                  <c:v>476.67</c:v>
                </c:pt>
                <c:pt idx="7945">
                  <c:v>476.73</c:v>
                </c:pt>
                <c:pt idx="7946">
                  <c:v>476.79</c:v>
                </c:pt>
                <c:pt idx="7947">
                  <c:v>476.85</c:v>
                </c:pt>
                <c:pt idx="7948">
                  <c:v>476.91</c:v>
                </c:pt>
                <c:pt idx="7949">
                  <c:v>476.97</c:v>
                </c:pt>
                <c:pt idx="7950">
                  <c:v>477.03</c:v>
                </c:pt>
                <c:pt idx="7951">
                  <c:v>477.09</c:v>
                </c:pt>
                <c:pt idx="7952">
                  <c:v>477.15</c:v>
                </c:pt>
                <c:pt idx="7953">
                  <c:v>477.21</c:v>
                </c:pt>
                <c:pt idx="7954">
                  <c:v>477.27</c:v>
                </c:pt>
                <c:pt idx="7955">
                  <c:v>477.33</c:v>
                </c:pt>
                <c:pt idx="7956">
                  <c:v>477.39</c:v>
                </c:pt>
                <c:pt idx="7957">
                  <c:v>477.45</c:v>
                </c:pt>
                <c:pt idx="7958">
                  <c:v>477.51</c:v>
                </c:pt>
                <c:pt idx="7959">
                  <c:v>477.57</c:v>
                </c:pt>
                <c:pt idx="7960">
                  <c:v>477.63</c:v>
                </c:pt>
                <c:pt idx="7961">
                  <c:v>477.69</c:v>
                </c:pt>
                <c:pt idx="7962">
                  <c:v>477.75</c:v>
                </c:pt>
                <c:pt idx="7963">
                  <c:v>477.81</c:v>
                </c:pt>
                <c:pt idx="7964">
                  <c:v>477.87</c:v>
                </c:pt>
                <c:pt idx="7965">
                  <c:v>477.93</c:v>
                </c:pt>
                <c:pt idx="7966">
                  <c:v>477.99</c:v>
                </c:pt>
                <c:pt idx="7967">
                  <c:v>478.05</c:v>
                </c:pt>
                <c:pt idx="7968">
                  <c:v>478.11</c:v>
                </c:pt>
                <c:pt idx="7969">
                  <c:v>478.17</c:v>
                </c:pt>
                <c:pt idx="7970">
                  <c:v>478.23</c:v>
                </c:pt>
                <c:pt idx="7971">
                  <c:v>478.29</c:v>
                </c:pt>
                <c:pt idx="7972">
                  <c:v>478.35</c:v>
                </c:pt>
                <c:pt idx="7973">
                  <c:v>478.41</c:v>
                </c:pt>
                <c:pt idx="7974">
                  <c:v>478.47</c:v>
                </c:pt>
                <c:pt idx="7975">
                  <c:v>478.53</c:v>
                </c:pt>
                <c:pt idx="7976">
                  <c:v>478.59</c:v>
                </c:pt>
                <c:pt idx="7977">
                  <c:v>478.65</c:v>
                </c:pt>
                <c:pt idx="7978">
                  <c:v>478.71</c:v>
                </c:pt>
                <c:pt idx="7979">
                  <c:v>478.77</c:v>
                </c:pt>
                <c:pt idx="7980">
                  <c:v>478.83</c:v>
                </c:pt>
                <c:pt idx="7981">
                  <c:v>478.89</c:v>
                </c:pt>
                <c:pt idx="7982">
                  <c:v>478.95</c:v>
                </c:pt>
                <c:pt idx="7983">
                  <c:v>479.01</c:v>
                </c:pt>
                <c:pt idx="7984">
                  <c:v>479.07</c:v>
                </c:pt>
                <c:pt idx="7985">
                  <c:v>479.13</c:v>
                </c:pt>
                <c:pt idx="7986">
                  <c:v>479.19</c:v>
                </c:pt>
                <c:pt idx="7987">
                  <c:v>479.25</c:v>
                </c:pt>
                <c:pt idx="7988">
                  <c:v>479.31</c:v>
                </c:pt>
                <c:pt idx="7989">
                  <c:v>479.37</c:v>
                </c:pt>
                <c:pt idx="7990">
                  <c:v>479.43</c:v>
                </c:pt>
                <c:pt idx="7991">
                  <c:v>479.49</c:v>
                </c:pt>
                <c:pt idx="7992">
                  <c:v>479.55</c:v>
                </c:pt>
                <c:pt idx="7993">
                  <c:v>479.61</c:v>
                </c:pt>
                <c:pt idx="7994">
                  <c:v>479.67</c:v>
                </c:pt>
                <c:pt idx="7995">
                  <c:v>479.73</c:v>
                </c:pt>
                <c:pt idx="7996">
                  <c:v>479.79</c:v>
                </c:pt>
                <c:pt idx="7997">
                  <c:v>479.85</c:v>
                </c:pt>
                <c:pt idx="7998">
                  <c:v>479.91</c:v>
                </c:pt>
                <c:pt idx="7999">
                  <c:v>479.97</c:v>
                </c:pt>
                <c:pt idx="8000">
                  <c:v>480.03</c:v>
                </c:pt>
                <c:pt idx="8001">
                  <c:v>480.09</c:v>
                </c:pt>
                <c:pt idx="8002">
                  <c:v>480.15</c:v>
                </c:pt>
                <c:pt idx="8003">
                  <c:v>480.21</c:v>
                </c:pt>
                <c:pt idx="8004">
                  <c:v>480.27</c:v>
                </c:pt>
                <c:pt idx="8005">
                  <c:v>480.33</c:v>
                </c:pt>
                <c:pt idx="8006">
                  <c:v>480.39</c:v>
                </c:pt>
                <c:pt idx="8007">
                  <c:v>480.45</c:v>
                </c:pt>
                <c:pt idx="8008">
                  <c:v>480.51</c:v>
                </c:pt>
                <c:pt idx="8009">
                  <c:v>480.57</c:v>
                </c:pt>
                <c:pt idx="8010">
                  <c:v>480.63</c:v>
                </c:pt>
                <c:pt idx="8011">
                  <c:v>480.69</c:v>
                </c:pt>
                <c:pt idx="8012">
                  <c:v>480.75</c:v>
                </c:pt>
                <c:pt idx="8013">
                  <c:v>480.81</c:v>
                </c:pt>
                <c:pt idx="8014">
                  <c:v>480.87</c:v>
                </c:pt>
                <c:pt idx="8015">
                  <c:v>480.93</c:v>
                </c:pt>
                <c:pt idx="8016">
                  <c:v>480.99</c:v>
                </c:pt>
                <c:pt idx="8017">
                  <c:v>481.05</c:v>
                </c:pt>
                <c:pt idx="8018">
                  <c:v>481.11</c:v>
                </c:pt>
                <c:pt idx="8019">
                  <c:v>481.17</c:v>
                </c:pt>
                <c:pt idx="8020">
                  <c:v>481.23</c:v>
                </c:pt>
                <c:pt idx="8021">
                  <c:v>481.29</c:v>
                </c:pt>
                <c:pt idx="8022">
                  <c:v>481.35</c:v>
                </c:pt>
                <c:pt idx="8023">
                  <c:v>481.41</c:v>
                </c:pt>
                <c:pt idx="8024">
                  <c:v>481.47</c:v>
                </c:pt>
                <c:pt idx="8025">
                  <c:v>481.53</c:v>
                </c:pt>
                <c:pt idx="8026">
                  <c:v>481.59</c:v>
                </c:pt>
                <c:pt idx="8027">
                  <c:v>481.65</c:v>
                </c:pt>
                <c:pt idx="8028">
                  <c:v>481.71</c:v>
                </c:pt>
                <c:pt idx="8029">
                  <c:v>481.77</c:v>
                </c:pt>
                <c:pt idx="8030">
                  <c:v>481.83</c:v>
                </c:pt>
                <c:pt idx="8031">
                  <c:v>481.89</c:v>
                </c:pt>
                <c:pt idx="8032">
                  <c:v>481.95</c:v>
                </c:pt>
                <c:pt idx="8033">
                  <c:v>482.01</c:v>
                </c:pt>
                <c:pt idx="8034">
                  <c:v>482.07</c:v>
                </c:pt>
                <c:pt idx="8035">
                  <c:v>482.13</c:v>
                </c:pt>
                <c:pt idx="8036">
                  <c:v>482.19</c:v>
                </c:pt>
                <c:pt idx="8037">
                  <c:v>482.25</c:v>
                </c:pt>
                <c:pt idx="8038">
                  <c:v>482.31</c:v>
                </c:pt>
                <c:pt idx="8039">
                  <c:v>482.37</c:v>
                </c:pt>
                <c:pt idx="8040">
                  <c:v>482.43</c:v>
                </c:pt>
                <c:pt idx="8041">
                  <c:v>482.49</c:v>
                </c:pt>
                <c:pt idx="8042">
                  <c:v>482.55</c:v>
                </c:pt>
                <c:pt idx="8043">
                  <c:v>482.61</c:v>
                </c:pt>
                <c:pt idx="8044">
                  <c:v>482.67</c:v>
                </c:pt>
                <c:pt idx="8045">
                  <c:v>482.73</c:v>
                </c:pt>
                <c:pt idx="8046">
                  <c:v>482.79</c:v>
                </c:pt>
                <c:pt idx="8047">
                  <c:v>482.85</c:v>
                </c:pt>
                <c:pt idx="8048">
                  <c:v>482.91</c:v>
                </c:pt>
                <c:pt idx="8049">
                  <c:v>482.97</c:v>
                </c:pt>
                <c:pt idx="8050">
                  <c:v>483.03</c:v>
                </c:pt>
                <c:pt idx="8051">
                  <c:v>483.09</c:v>
                </c:pt>
                <c:pt idx="8052">
                  <c:v>483.15</c:v>
                </c:pt>
                <c:pt idx="8053">
                  <c:v>483.21</c:v>
                </c:pt>
                <c:pt idx="8054">
                  <c:v>483.27</c:v>
                </c:pt>
                <c:pt idx="8055">
                  <c:v>483.33</c:v>
                </c:pt>
                <c:pt idx="8056">
                  <c:v>483.39</c:v>
                </c:pt>
                <c:pt idx="8057">
                  <c:v>483.45</c:v>
                </c:pt>
                <c:pt idx="8058">
                  <c:v>483.51</c:v>
                </c:pt>
                <c:pt idx="8059">
                  <c:v>483.57</c:v>
                </c:pt>
                <c:pt idx="8060">
                  <c:v>483.63</c:v>
                </c:pt>
                <c:pt idx="8061">
                  <c:v>483.69</c:v>
                </c:pt>
                <c:pt idx="8062">
                  <c:v>483.75</c:v>
                </c:pt>
                <c:pt idx="8063">
                  <c:v>483.81</c:v>
                </c:pt>
                <c:pt idx="8064">
                  <c:v>483.87</c:v>
                </c:pt>
                <c:pt idx="8065">
                  <c:v>483.93</c:v>
                </c:pt>
                <c:pt idx="8066">
                  <c:v>483.99</c:v>
                </c:pt>
                <c:pt idx="8067">
                  <c:v>484.05</c:v>
                </c:pt>
                <c:pt idx="8068">
                  <c:v>484.11</c:v>
                </c:pt>
                <c:pt idx="8069">
                  <c:v>484.17</c:v>
                </c:pt>
                <c:pt idx="8070">
                  <c:v>484.23</c:v>
                </c:pt>
                <c:pt idx="8071">
                  <c:v>484.29</c:v>
                </c:pt>
                <c:pt idx="8072">
                  <c:v>484.35</c:v>
                </c:pt>
                <c:pt idx="8073">
                  <c:v>484.41</c:v>
                </c:pt>
                <c:pt idx="8074">
                  <c:v>484.47</c:v>
                </c:pt>
                <c:pt idx="8075">
                  <c:v>484.53</c:v>
                </c:pt>
                <c:pt idx="8076">
                  <c:v>484.59</c:v>
                </c:pt>
                <c:pt idx="8077">
                  <c:v>484.65</c:v>
                </c:pt>
                <c:pt idx="8078">
                  <c:v>484.71</c:v>
                </c:pt>
                <c:pt idx="8079">
                  <c:v>484.77</c:v>
                </c:pt>
                <c:pt idx="8080">
                  <c:v>484.83</c:v>
                </c:pt>
                <c:pt idx="8081">
                  <c:v>484.89</c:v>
                </c:pt>
                <c:pt idx="8082">
                  <c:v>484.95</c:v>
                </c:pt>
                <c:pt idx="8083">
                  <c:v>485.01</c:v>
                </c:pt>
                <c:pt idx="8084">
                  <c:v>485.07</c:v>
                </c:pt>
                <c:pt idx="8085">
                  <c:v>485.13</c:v>
                </c:pt>
                <c:pt idx="8086">
                  <c:v>485.19</c:v>
                </c:pt>
                <c:pt idx="8087">
                  <c:v>485.25</c:v>
                </c:pt>
                <c:pt idx="8088">
                  <c:v>485.31</c:v>
                </c:pt>
                <c:pt idx="8089">
                  <c:v>485.37</c:v>
                </c:pt>
                <c:pt idx="8090">
                  <c:v>485.43</c:v>
                </c:pt>
                <c:pt idx="8091">
                  <c:v>485.49</c:v>
                </c:pt>
                <c:pt idx="8092">
                  <c:v>485.55</c:v>
                </c:pt>
                <c:pt idx="8093">
                  <c:v>485.61</c:v>
                </c:pt>
                <c:pt idx="8094">
                  <c:v>485.67</c:v>
                </c:pt>
                <c:pt idx="8095">
                  <c:v>485.73</c:v>
                </c:pt>
                <c:pt idx="8096">
                  <c:v>485.79</c:v>
                </c:pt>
                <c:pt idx="8097">
                  <c:v>485.85</c:v>
                </c:pt>
                <c:pt idx="8098">
                  <c:v>485.91</c:v>
                </c:pt>
                <c:pt idx="8099">
                  <c:v>485.97</c:v>
                </c:pt>
                <c:pt idx="8100">
                  <c:v>486.03</c:v>
                </c:pt>
                <c:pt idx="8101">
                  <c:v>486.09</c:v>
                </c:pt>
                <c:pt idx="8102">
                  <c:v>486.15</c:v>
                </c:pt>
                <c:pt idx="8103">
                  <c:v>486.21</c:v>
                </c:pt>
                <c:pt idx="8104">
                  <c:v>486.27</c:v>
                </c:pt>
                <c:pt idx="8105">
                  <c:v>486.33</c:v>
                </c:pt>
                <c:pt idx="8106">
                  <c:v>486.39</c:v>
                </c:pt>
                <c:pt idx="8107">
                  <c:v>486.45</c:v>
                </c:pt>
                <c:pt idx="8108">
                  <c:v>486.51</c:v>
                </c:pt>
                <c:pt idx="8109">
                  <c:v>486.57</c:v>
                </c:pt>
                <c:pt idx="8110">
                  <c:v>486.63</c:v>
                </c:pt>
                <c:pt idx="8111">
                  <c:v>486.69</c:v>
                </c:pt>
                <c:pt idx="8112">
                  <c:v>486.75</c:v>
                </c:pt>
                <c:pt idx="8113">
                  <c:v>486.81</c:v>
                </c:pt>
                <c:pt idx="8114">
                  <c:v>486.87</c:v>
                </c:pt>
                <c:pt idx="8115">
                  <c:v>486.93</c:v>
                </c:pt>
                <c:pt idx="8116">
                  <c:v>486.99</c:v>
                </c:pt>
                <c:pt idx="8117">
                  <c:v>487.05</c:v>
                </c:pt>
                <c:pt idx="8118">
                  <c:v>487.11</c:v>
                </c:pt>
                <c:pt idx="8119">
                  <c:v>487.17</c:v>
                </c:pt>
                <c:pt idx="8120">
                  <c:v>487.23</c:v>
                </c:pt>
                <c:pt idx="8121">
                  <c:v>487.29</c:v>
                </c:pt>
                <c:pt idx="8122">
                  <c:v>487.35</c:v>
                </c:pt>
                <c:pt idx="8123">
                  <c:v>487.41</c:v>
                </c:pt>
                <c:pt idx="8124">
                  <c:v>487.47</c:v>
                </c:pt>
                <c:pt idx="8125">
                  <c:v>487.53</c:v>
                </c:pt>
                <c:pt idx="8126">
                  <c:v>487.59</c:v>
                </c:pt>
                <c:pt idx="8127">
                  <c:v>487.65</c:v>
                </c:pt>
                <c:pt idx="8128">
                  <c:v>487.71</c:v>
                </c:pt>
                <c:pt idx="8129">
                  <c:v>487.77</c:v>
                </c:pt>
                <c:pt idx="8130">
                  <c:v>487.83</c:v>
                </c:pt>
                <c:pt idx="8131">
                  <c:v>487.89</c:v>
                </c:pt>
                <c:pt idx="8132">
                  <c:v>487.95</c:v>
                </c:pt>
                <c:pt idx="8133">
                  <c:v>488.01</c:v>
                </c:pt>
                <c:pt idx="8134">
                  <c:v>488.07</c:v>
                </c:pt>
                <c:pt idx="8135">
                  <c:v>488.13</c:v>
                </c:pt>
                <c:pt idx="8136">
                  <c:v>488.19</c:v>
                </c:pt>
                <c:pt idx="8137">
                  <c:v>488.25</c:v>
                </c:pt>
                <c:pt idx="8138">
                  <c:v>488.31</c:v>
                </c:pt>
                <c:pt idx="8139">
                  <c:v>488.37</c:v>
                </c:pt>
                <c:pt idx="8140">
                  <c:v>488.43</c:v>
                </c:pt>
                <c:pt idx="8141">
                  <c:v>488.49</c:v>
                </c:pt>
                <c:pt idx="8142">
                  <c:v>488.55</c:v>
                </c:pt>
                <c:pt idx="8143">
                  <c:v>488.61</c:v>
                </c:pt>
                <c:pt idx="8144">
                  <c:v>488.67</c:v>
                </c:pt>
                <c:pt idx="8145">
                  <c:v>488.73</c:v>
                </c:pt>
                <c:pt idx="8146">
                  <c:v>488.79</c:v>
                </c:pt>
                <c:pt idx="8147">
                  <c:v>488.85</c:v>
                </c:pt>
                <c:pt idx="8148">
                  <c:v>488.91</c:v>
                </c:pt>
                <c:pt idx="8149">
                  <c:v>488.97</c:v>
                </c:pt>
                <c:pt idx="8150">
                  <c:v>489.03</c:v>
                </c:pt>
                <c:pt idx="8151">
                  <c:v>489.09</c:v>
                </c:pt>
                <c:pt idx="8152">
                  <c:v>489.15</c:v>
                </c:pt>
                <c:pt idx="8153">
                  <c:v>489.21</c:v>
                </c:pt>
                <c:pt idx="8154">
                  <c:v>489.27</c:v>
                </c:pt>
                <c:pt idx="8155">
                  <c:v>489.33</c:v>
                </c:pt>
                <c:pt idx="8156">
                  <c:v>489.39</c:v>
                </c:pt>
                <c:pt idx="8157">
                  <c:v>489.45</c:v>
                </c:pt>
                <c:pt idx="8158">
                  <c:v>489.51</c:v>
                </c:pt>
                <c:pt idx="8159">
                  <c:v>489.57</c:v>
                </c:pt>
                <c:pt idx="8160">
                  <c:v>489.63</c:v>
                </c:pt>
                <c:pt idx="8161">
                  <c:v>489.69</c:v>
                </c:pt>
                <c:pt idx="8162">
                  <c:v>489.75</c:v>
                </c:pt>
                <c:pt idx="8163">
                  <c:v>489.81</c:v>
                </c:pt>
                <c:pt idx="8164">
                  <c:v>489.87</c:v>
                </c:pt>
                <c:pt idx="8165">
                  <c:v>489.93</c:v>
                </c:pt>
                <c:pt idx="8166">
                  <c:v>489.99</c:v>
                </c:pt>
                <c:pt idx="8167">
                  <c:v>490.05</c:v>
                </c:pt>
                <c:pt idx="8168">
                  <c:v>490.11</c:v>
                </c:pt>
                <c:pt idx="8169">
                  <c:v>490.17</c:v>
                </c:pt>
                <c:pt idx="8170">
                  <c:v>490.23</c:v>
                </c:pt>
                <c:pt idx="8171">
                  <c:v>490.29</c:v>
                </c:pt>
                <c:pt idx="8172">
                  <c:v>490.35</c:v>
                </c:pt>
                <c:pt idx="8173">
                  <c:v>490.41</c:v>
                </c:pt>
                <c:pt idx="8174">
                  <c:v>490.47</c:v>
                </c:pt>
                <c:pt idx="8175">
                  <c:v>490.53</c:v>
                </c:pt>
                <c:pt idx="8176">
                  <c:v>490.59</c:v>
                </c:pt>
                <c:pt idx="8177">
                  <c:v>490.65</c:v>
                </c:pt>
                <c:pt idx="8178">
                  <c:v>490.71</c:v>
                </c:pt>
                <c:pt idx="8179">
                  <c:v>490.77</c:v>
                </c:pt>
                <c:pt idx="8180">
                  <c:v>490.83</c:v>
                </c:pt>
                <c:pt idx="8181">
                  <c:v>490.89</c:v>
                </c:pt>
                <c:pt idx="8182">
                  <c:v>490.95</c:v>
                </c:pt>
                <c:pt idx="8183">
                  <c:v>491.01</c:v>
                </c:pt>
                <c:pt idx="8184">
                  <c:v>491.07</c:v>
                </c:pt>
                <c:pt idx="8185">
                  <c:v>491.13</c:v>
                </c:pt>
                <c:pt idx="8186">
                  <c:v>491.19</c:v>
                </c:pt>
                <c:pt idx="8187">
                  <c:v>491.25</c:v>
                </c:pt>
                <c:pt idx="8188">
                  <c:v>491.31</c:v>
                </c:pt>
                <c:pt idx="8189">
                  <c:v>491.37</c:v>
                </c:pt>
                <c:pt idx="8190">
                  <c:v>491.43</c:v>
                </c:pt>
                <c:pt idx="8191">
                  <c:v>491.49</c:v>
                </c:pt>
                <c:pt idx="8192">
                  <c:v>491.55</c:v>
                </c:pt>
                <c:pt idx="8193">
                  <c:v>491.61</c:v>
                </c:pt>
                <c:pt idx="8194">
                  <c:v>491.67</c:v>
                </c:pt>
                <c:pt idx="8195">
                  <c:v>491.73</c:v>
                </c:pt>
                <c:pt idx="8196">
                  <c:v>491.79</c:v>
                </c:pt>
                <c:pt idx="8197">
                  <c:v>491.85</c:v>
                </c:pt>
                <c:pt idx="8198">
                  <c:v>491.91</c:v>
                </c:pt>
                <c:pt idx="8199">
                  <c:v>491.97</c:v>
                </c:pt>
                <c:pt idx="8200">
                  <c:v>492.03</c:v>
                </c:pt>
                <c:pt idx="8201">
                  <c:v>492.09</c:v>
                </c:pt>
                <c:pt idx="8202">
                  <c:v>492.15</c:v>
                </c:pt>
                <c:pt idx="8203">
                  <c:v>492.21</c:v>
                </c:pt>
                <c:pt idx="8204">
                  <c:v>492.27</c:v>
                </c:pt>
                <c:pt idx="8205">
                  <c:v>492.33</c:v>
                </c:pt>
                <c:pt idx="8206">
                  <c:v>492.39</c:v>
                </c:pt>
                <c:pt idx="8207">
                  <c:v>492.45</c:v>
                </c:pt>
                <c:pt idx="8208">
                  <c:v>492.51</c:v>
                </c:pt>
                <c:pt idx="8209">
                  <c:v>492.57</c:v>
                </c:pt>
                <c:pt idx="8210">
                  <c:v>492.63</c:v>
                </c:pt>
                <c:pt idx="8211">
                  <c:v>492.69</c:v>
                </c:pt>
                <c:pt idx="8212">
                  <c:v>492.75</c:v>
                </c:pt>
                <c:pt idx="8213">
                  <c:v>492.81</c:v>
                </c:pt>
                <c:pt idx="8214">
                  <c:v>492.87</c:v>
                </c:pt>
                <c:pt idx="8215">
                  <c:v>492.93</c:v>
                </c:pt>
                <c:pt idx="8216">
                  <c:v>492.99</c:v>
                </c:pt>
                <c:pt idx="8217">
                  <c:v>493.05</c:v>
                </c:pt>
                <c:pt idx="8218">
                  <c:v>493.11</c:v>
                </c:pt>
                <c:pt idx="8219">
                  <c:v>493.17</c:v>
                </c:pt>
                <c:pt idx="8220">
                  <c:v>493.23</c:v>
                </c:pt>
                <c:pt idx="8221">
                  <c:v>493.29</c:v>
                </c:pt>
                <c:pt idx="8222">
                  <c:v>493.35</c:v>
                </c:pt>
                <c:pt idx="8223">
                  <c:v>493.41</c:v>
                </c:pt>
                <c:pt idx="8224">
                  <c:v>493.47</c:v>
                </c:pt>
                <c:pt idx="8225">
                  <c:v>493.53</c:v>
                </c:pt>
                <c:pt idx="8226">
                  <c:v>493.59</c:v>
                </c:pt>
                <c:pt idx="8227">
                  <c:v>493.65</c:v>
                </c:pt>
                <c:pt idx="8228">
                  <c:v>493.71</c:v>
                </c:pt>
                <c:pt idx="8229">
                  <c:v>493.77</c:v>
                </c:pt>
                <c:pt idx="8230">
                  <c:v>493.83</c:v>
                </c:pt>
                <c:pt idx="8231">
                  <c:v>493.89</c:v>
                </c:pt>
                <c:pt idx="8232">
                  <c:v>493.95</c:v>
                </c:pt>
                <c:pt idx="8233">
                  <c:v>494.01</c:v>
                </c:pt>
                <c:pt idx="8234">
                  <c:v>494.07</c:v>
                </c:pt>
                <c:pt idx="8235">
                  <c:v>494.13</c:v>
                </c:pt>
                <c:pt idx="8236">
                  <c:v>494.19</c:v>
                </c:pt>
                <c:pt idx="8237">
                  <c:v>494.25</c:v>
                </c:pt>
                <c:pt idx="8238">
                  <c:v>494.31</c:v>
                </c:pt>
                <c:pt idx="8239">
                  <c:v>494.37</c:v>
                </c:pt>
                <c:pt idx="8240">
                  <c:v>494.43</c:v>
                </c:pt>
                <c:pt idx="8241">
                  <c:v>494.49</c:v>
                </c:pt>
                <c:pt idx="8242">
                  <c:v>494.55</c:v>
                </c:pt>
                <c:pt idx="8243">
                  <c:v>494.61</c:v>
                </c:pt>
                <c:pt idx="8244">
                  <c:v>494.67</c:v>
                </c:pt>
                <c:pt idx="8245">
                  <c:v>494.73</c:v>
                </c:pt>
                <c:pt idx="8246">
                  <c:v>494.79</c:v>
                </c:pt>
                <c:pt idx="8247">
                  <c:v>494.85</c:v>
                </c:pt>
                <c:pt idx="8248">
                  <c:v>494.91</c:v>
                </c:pt>
                <c:pt idx="8249">
                  <c:v>494.97</c:v>
                </c:pt>
                <c:pt idx="8250">
                  <c:v>495.03</c:v>
                </c:pt>
                <c:pt idx="8251">
                  <c:v>495.09</c:v>
                </c:pt>
                <c:pt idx="8252">
                  <c:v>495.15</c:v>
                </c:pt>
                <c:pt idx="8253">
                  <c:v>495.21</c:v>
                </c:pt>
                <c:pt idx="8254">
                  <c:v>495.27</c:v>
                </c:pt>
                <c:pt idx="8255">
                  <c:v>495.33</c:v>
                </c:pt>
                <c:pt idx="8256">
                  <c:v>495.39</c:v>
                </c:pt>
                <c:pt idx="8257">
                  <c:v>495.45</c:v>
                </c:pt>
                <c:pt idx="8258">
                  <c:v>495.51</c:v>
                </c:pt>
                <c:pt idx="8259">
                  <c:v>495.57</c:v>
                </c:pt>
                <c:pt idx="8260">
                  <c:v>495.63</c:v>
                </c:pt>
                <c:pt idx="8261">
                  <c:v>495.69</c:v>
                </c:pt>
                <c:pt idx="8262">
                  <c:v>495.75</c:v>
                </c:pt>
                <c:pt idx="8263">
                  <c:v>495.81</c:v>
                </c:pt>
                <c:pt idx="8264">
                  <c:v>495.87</c:v>
                </c:pt>
                <c:pt idx="8265">
                  <c:v>495.93</c:v>
                </c:pt>
                <c:pt idx="8266">
                  <c:v>495.99</c:v>
                </c:pt>
                <c:pt idx="8267">
                  <c:v>496.05</c:v>
                </c:pt>
                <c:pt idx="8268">
                  <c:v>496.11</c:v>
                </c:pt>
                <c:pt idx="8269">
                  <c:v>496.17</c:v>
                </c:pt>
                <c:pt idx="8270">
                  <c:v>496.23</c:v>
                </c:pt>
                <c:pt idx="8271">
                  <c:v>496.29</c:v>
                </c:pt>
                <c:pt idx="8272">
                  <c:v>496.35</c:v>
                </c:pt>
                <c:pt idx="8273">
                  <c:v>496.41</c:v>
                </c:pt>
                <c:pt idx="8274">
                  <c:v>496.47</c:v>
                </c:pt>
                <c:pt idx="8275">
                  <c:v>496.53</c:v>
                </c:pt>
                <c:pt idx="8276">
                  <c:v>496.59</c:v>
                </c:pt>
                <c:pt idx="8277">
                  <c:v>496.65</c:v>
                </c:pt>
                <c:pt idx="8278">
                  <c:v>496.71</c:v>
                </c:pt>
                <c:pt idx="8279">
                  <c:v>496.77</c:v>
                </c:pt>
                <c:pt idx="8280">
                  <c:v>496.83</c:v>
                </c:pt>
                <c:pt idx="8281">
                  <c:v>496.89</c:v>
                </c:pt>
                <c:pt idx="8282">
                  <c:v>496.95</c:v>
                </c:pt>
                <c:pt idx="8283">
                  <c:v>497.01</c:v>
                </c:pt>
                <c:pt idx="8284">
                  <c:v>497.07</c:v>
                </c:pt>
                <c:pt idx="8285">
                  <c:v>497.13</c:v>
                </c:pt>
                <c:pt idx="8286">
                  <c:v>497.19</c:v>
                </c:pt>
                <c:pt idx="8287">
                  <c:v>497.25</c:v>
                </c:pt>
                <c:pt idx="8288">
                  <c:v>497.31</c:v>
                </c:pt>
                <c:pt idx="8289">
                  <c:v>497.37</c:v>
                </c:pt>
                <c:pt idx="8290">
                  <c:v>497.43</c:v>
                </c:pt>
                <c:pt idx="8291">
                  <c:v>497.49</c:v>
                </c:pt>
                <c:pt idx="8292">
                  <c:v>497.55</c:v>
                </c:pt>
                <c:pt idx="8293">
                  <c:v>497.61</c:v>
                </c:pt>
                <c:pt idx="8294">
                  <c:v>497.67</c:v>
                </c:pt>
                <c:pt idx="8295">
                  <c:v>497.73</c:v>
                </c:pt>
                <c:pt idx="8296">
                  <c:v>497.79</c:v>
                </c:pt>
                <c:pt idx="8297">
                  <c:v>497.85</c:v>
                </c:pt>
                <c:pt idx="8298">
                  <c:v>497.91</c:v>
                </c:pt>
                <c:pt idx="8299">
                  <c:v>497.97</c:v>
                </c:pt>
                <c:pt idx="8300">
                  <c:v>498.03</c:v>
                </c:pt>
                <c:pt idx="8301">
                  <c:v>498.09</c:v>
                </c:pt>
                <c:pt idx="8302">
                  <c:v>498.15</c:v>
                </c:pt>
                <c:pt idx="8303">
                  <c:v>498.21</c:v>
                </c:pt>
                <c:pt idx="8304">
                  <c:v>498.27</c:v>
                </c:pt>
                <c:pt idx="8305">
                  <c:v>498.33</c:v>
                </c:pt>
                <c:pt idx="8306">
                  <c:v>498.39</c:v>
                </c:pt>
                <c:pt idx="8307">
                  <c:v>498.45</c:v>
                </c:pt>
                <c:pt idx="8308">
                  <c:v>498.51</c:v>
                </c:pt>
                <c:pt idx="8309">
                  <c:v>498.57</c:v>
                </c:pt>
                <c:pt idx="8310">
                  <c:v>498.63</c:v>
                </c:pt>
                <c:pt idx="8311">
                  <c:v>498.69</c:v>
                </c:pt>
                <c:pt idx="8312">
                  <c:v>498.75</c:v>
                </c:pt>
                <c:pt idx="8313">
                  <c:v>498.81</c:v>
                </c:pt>
                <c:pt idx="8314">
                  <c:v>498.87</c:v>
                </c:pt>
                <c:pt idx="8315">
                  <c:v>498.93</c:v>
                </c:pt>
                <c:pt idx="8316">
                  <c:v>498.99</c:v>
                </c:pt>
                <c:pt idx="8317">
                  <c:v>499.05</c:v>
                </c:pt>
                <c:pt idx="8318">
                  <c:v>499.11</c:v>
                </c:pt>
                <c:pt idx="8319">
                  <c:v>499.17</c:v>
                </c:pt>
                <c:pt idx="8320">
                  <c:v>499.23</c:v>
                </c:pt>
                <c:pt idx="8321">
                  <c:v>499.29</c:v>
                </c:pt>
                <c:pt idx="8322">
                  <c:v>499.35</c:v>
                </c:pt>
                <c:pt idx="8323">
                  <c:v>499.41</c:v>
                </c:pt>
                <c:pt idx="8324">
                  <c:v>499.47</c:v>
                </c:pt>
                <c:pt idx="8325">
                  <c:v>499.53</c:v>
                </c:pt>
                <c:pt idx="8326">
                  <c:v>499.59</c:v>
                </c:pt>
                <c:pt idx="8327">
                  <c:v>499.65</c:v>
                </c:pt>
                <c:pt idx="8328">
                  <c:v>499.71</c:v>
                </c:pt>
                <c:pt idx="8329">
                  <c:v>499.77</c:v>
                </c:pt>
                <c:pt idx="8330">
                  <c:v>499.83</c:v>
                </c:pt>
                <c:pt idx="8331">
                  <c:v>499.89</c:v>
                </c:pt>
                <c:pt idx="8332">
                  <c:v>499.95</c:v>
                </c:pt>
                <c:pt idx="8333">
                  <c:v>500.01</c:v>
                </c:pt>
                <c:pt idx="8334">
                  <c:v>500.07</c:v>
                </c:pt>
                <c:pt idx="8335">
                  <c:v>500.13</c:v>
                </c:pt>
                <c:pt idx="8336">
                  <c:v>500.19</c:v>
                </c:pt>
                <c:pt idx="8337">
                  <c:v>500.25</c:v>
                </c:pt>
                <c:pt idx="8338">
                  <c:v>500.31</c:v>
                </c:pt>
                <c:pt idx="8339">
                  <c:v>500.37</c:v>
                </c:pt>
                <c:pt idx="8340">
                  <c:v>500.43</c:v>
                </c:pt>
                <c:pt idx="8341">
                  <c:v>500.49</c:v>
                </c:pt>
                <c:pt idx="8342">
                  <c:v>500.55</c:v>
                </c:pt>
                <c:pt idx="8343">
                  <c:v>500.61</c:v>
                </c:pt>
                <c:pt idx="8344">
                  <c:v>500.67</c:v>
                </c:pt>
                <c:pt idx="8345">
                  <c:v>500.73</c:v>
                </c:pt>
                <c:pt idx="8346">
                  <c:v>500.79</c:v>
                </c:pt>
                <c:pt idx="8347">
                  <c:v>500.85</c:v>
                </c:pt>
                <c:pt idx="8348">
                  <c:v>500.91</c:v>
                </c:pt>
                <c:pt idx="8349">
                  <c:v>500.97</c:v>
                </c:pt>
                <c:pt idx="8350">
                  <c:v>501.03</c:v>
                </c:pt>
                <c:pt idx="8351">
                  <c:v>501.09</c:v>
                </c:pt>
                <c:pt idx="8352">
                  <c:v>501.15</c:v>
                </c:pt>
                <c:pt idx="8353">
                  <c:v>501.21</c:v>
                </c:pt>
                <c:pt idx="8354">
                  <c:v>501.27</c:v>
                </c:pt>
                <c:pt idx="8355">
                  <c:v>501.33</c:v>
                </c:pt>
                <c:pt idx="8356">
                  <c:v>501.39</c:v>
                </c:pt>
                <c:pt idx="8357">
                  <c:v>501.45</c:v>
                </c:pt>
                <c:pt idx="8358">
                  <c:v>501.51</c:v>
                </c:pt>
                <c:pt idx="8359">
                  <c:v>501.57</c:v>
                </c:pt>
                <c:pt idx="8360">
                  <c:v>501.63</c:v>
                </c:pt>
                <c:pt idx="8361">
                  <c:v>501.69</c:v>
                </c:pt>
                <c:pt idx="8362">
                  <c:v>501.75</c:v>
                </c:pt>
                <c:pt idx="8363">
                  <c:v>501.81</c:v>
                </c:pt>
                <c:pt idx="8364">
                  <c:v>501.87</c:v>
                </c:pt>
                <c:pt idx="8365">
                  <c:v>501.93</c:v>
                </c:pt>
                <c:pt idx="8366">
                  <c:v>501.99</c:v>
                </c:pt>
                <c:pt idx="8367">
                  <c:v>502.05</c:v>
                </c:pt>
                <c:pt idx="8368">
                  <c:v>502.11</c:v>
                </c:pt>
                <c:pt idx="8369">
                  <c:v>502.17</c:v>
                </c:pt>
                <c:pt idx="8370">
                  <c:v>502.23</c:v>
                </c:pt>
                <c:pt idx="8371">
                  <c:v>502.29</c:v>
                </c:pt>
                <c:pt idx="8372">
                  <c:v>502.35</c:v>
                </c:pt>
                <c:pt idx="8373">
                  <c:v>502.41</c:v>
                </c:pt>
                <c:pt idx="8374">
                  <c:v>502.47</c:v>
                </c:pt>
                <c:pt idx="8375">
                  <c:v>502.53</c:v>
                </c:pt>
                <c:pt idx="8376">
                  <c:v>502.59</c:v>
                </c:pt>
                <c:pt idx="8377">
                  <c:v>502.65</c:v>
                </c:pt>
                <c:pt idx="8378">
                  <c:v>502.71</c:v>
                </c:pt>
                <c:pt idx="8379">
                  <c:v>502.77</c:v>
                </c:pt>
                <c:pt idx="8380">
                  <c:v>502.83</c:v>
                </c:pt>
                <c:pt idx="8381">
                  <c:v>502.89</c:v>
                </c:pt>
                <c:pt idx="8382">
                  <c:v>502.95</c:v>
                </c:pt>
                <c:pt idx="8383">
                  <c:v>503.01</c:v>
                </c:pt>
                <c:pt idx="8384">
                  <c:v>503.07</c:v>
                </c:pt>
                <c:pt idx="8385">
                  <c:v>503.13</c:v>
                </c:pt>
                <c:pt idx="8386">
                  <c:v>503.19</c:v>
                </c:pt>
                <c:pt idx="8387">
                  <c:v>503.25</c:v>
                </c:pt>
                <c:pt idx="8388">
                  <c:v>503.31</c:v>
                </c:pt>
                <c:pt idx="8389">
                  <c:v>503.37</c:v>
                </c:pt>
                <c:pt idx="8390">
                  <c:v>503.43</c:v>
                </c:pt>
                <c:pt idx="8391">
                  <c:v>503.49</c:v>
                </c:pt>
                <c:pt idx="8392">
                  <c:v>503.55</c:v>
                </c:pt>
                <c:pt idx="8393">
                  <c:v>503.61</c:v>
                </c:pt>
                <c:pt idx="8394">
                  <c:v>503.67</c:v>
                </c:pt>
                <c:pt idx="8395">
                  <c:v>503.73</c:v>
                </c:pt>
                <c:pt idx="8396">
                  <c:v>503.79</c:v>
                </c:pt>
                <c:pt idx="8397">
                  <c:v>503.85</c:v>
                </c:pt>
                <c:pt idx="8398">
                  <c:v>503.91</c:v>
                </c:pt>
                <c:pt idx="8399">
                  <c:v>503.97</c:v>
                </c:pt>
                <c:pt idx="8400">
                  <c:v>504.03</c:v>
                </c:pt>
                <c:pt idx="8401">
                  <c:v>504.09</c:v>
                </c:pt>
                <c:pt idx="8402">
                  <c:v>504.15</c:v>
                </c:pt>
                <c:pt idx="8403">
                  <c:v>504.21</c:v>
                </c:pt>
                <c:pt idx="8404">
                  <c:v>504.27</c:v>
                </c:pt>
                <c:pt idx="8405">
                  <c:v>504.33</c:v>
                </c:pt>
                <c:pt idx="8406">
                  <c:v>504.39</c:v>
                </c:pt>
                <c:pt idx="8407">
                  <c:v>504.45</c:v>
                </c:pt>
                <c:pt idx="8408">
                  <c:v>504.51</c:v>
                </c:pt>
                <c:pt idx="8409">
                  <c:v>504.57</c:v>
                </c:pt>
                <c:pt idx="8410">
                  <c:v>504.63</c:v>
                </c:pt>
                <c:pt idx="8411">
                  <c:v>504.69</c:v>
                </c:pt>
                <c:pt idx="8412">
                  <c:v>504.75</c:v>
                </c:pt>
                <c:pt idx="8413">
                  <c:v>504.81</c:v>
                </c:pt>
                <c:pt idx="8414">
                  <c:v>504.87</c:v>
                </c:pt>
                <c:pt idx="8415">
                  <c:v>504.93</c:v>
                </c:pt>
                <c:pt idx="8416">
                  <c:v>504.99</c:v>
                </c:pt>
                <c:pt idx="8417">
                  <c:v>505.05</c:v>
                </c:pt>
                <c:pt idx="8418">
                  <c:v>505.11</c:v>
                </c:pt>
                <c:pt idx="8419">
                  <c:v>505.17</c:v>
                </c:pt>
                <c:pt idx="8420">
                  <c:v>505.23</c:v>
                </c:pt>
                <c:pt idx="8421">
                  <c:v>505.29</c:v>
                </c:pt>
                <c:pt idx="8422">
                  <c:v>505.35</c:v>
                </c:pt>
                <c:pt idx="8423">
                  <c:v>505.41</c:v>
                </c:pt>
                <c:pt idx="8424">
                  <c:v>505.47</c:v>
                </c:pt>
                <c:pt idx="8425">
                  <c:v>505.53</c:v>
                </c:pt>
                <c:pt idx="8426">
                  <c:v>505.59</c:v>
                </c:pt>
                <c:pt idx="8427">
                  <c:v>505.65</c:v>
                </c:pt>
                <c:pt idx="8428">
                  <c:v>505.71</c:v>
                </c:pt>
                <c:pt idx="8429">
                  <c:v>505.77</c:v>
                </c:pt>
                <c:pt idx="8430">
                  <c:v>505.83</c:v>
                </c:pt>
                <c:pt idx="8431">
                  <c:v>505.89</c:v>
                </c:pt>
                <c:pt idx="8432">
                  <c:v>505.95</c:v>
                </c:pt>
                <c:pt idx="8433">
                  <c:v>506.01</c:v>
                </c:pt>
                <c:pt idx="8434">
                  <c:v>506.07</c:v>
                </c:pt>
                <c:pt idx="8435">
                  <c:v>506.13</c:v>
                </c:pt>
                <c:pt idx="8436">
                  <c:v>506.19</c:v>
                </c:pt>
                <c:pt idx="8437">
                  <c:v>506.25</c:v>
                </c:pt>
                <c:pt idx="8438">
                  <c:v>506.31</c:v>
                </c:pt>
                <c:pt idx="8439">
                  <c:v>506.37</c:v>
                </c:pt>
                <c:pt idx="8440">
                  <c:v>506.43</c:v>
                </c:pt>
                <c:pt idx="8441">
                  <c:v>506.49</c:v>
                </c:pt>
                <c:pt idx="8442">
                  <c:v>506.55</c:v>
                </c:pt>
                <c:pt idx="8443">
                  <c:v>506.61</c:v>
                </c:pt>
                <c:pt idx="8444">
                  <c:v>506.67</c:v>
                </c:pt>
                <c:pt idx="8445">
                  <c:v>506.73</c:v>
                </c:pt>
                <c:pt idx="8446">
                  <c:v>506.79</c:v>
                </c:pt>
                <c:pt idx="8447">
                  <c:v>506.85</c:v>
                </c:pt>
                <c:pt idx="8448">
                  <c:v>506.91</c:v>
                </c:pt>
                <c:pt idx="8449">
                  <c:v>506.97</c:v>
                </c:pt>
                <c:pt idx="8450">
                  <c:v>507.03</c:v>
                </c:pt>
                <c:pt idx="8451">
                  <c:v>507.09</c:v>
                </c:pt>
                <c:pt idx="8452">
                  <c:v>507.15</c:v>
                </c:pt>
                <c:pt idx="8453">
                  <c:v>507.21</c:v>
                </c:pt>
                <c:pt idx="8454">
                  <c:v>507.27</c:v>
                </c:pt>
                <c:pt idx="8455">
                  <c:v>507.33</c:v>
                </c:pt>
                <c:pt idx="8456">
                  <c:v>507.39</c:v>
                </c:pt>
                <c:pt idx="8457">
                  <c:v>507.45</c:v>
                </c:pt>
                <c:pt idx="8458">
                  <c:v>507.51</c:v>
                </c:pt>
                <c:pt idx="8459">
                  <c:v>507.57</c:v>
                </c:pt>
                <c:pt idx="8460">
                  <c:v>507.63</c:v>
                </c:pt>
                <c:pt idx="8461">
                  <c:v>507.69</c:v>
                </c:pt>
                <c:pt idx="8462">
                  <c:v>507.75</c:v>
                </c:pt>
                <c:pt idx="8463">
                  <c:v>507.81</c:v>
                </c:pt>
                <c:pt idx="8464">
                  <c:v>507.87</c:v>
                </c:pt>
                <c:pt idx="8465">
                  <c:v>507.93</c:v>
                </c:pt>
                <c:pt idx="8466">
                  <c:v>507.99</c:v>
                </c:pt>
                <c:pt idx="8467">
                  <c:v>508.05</c:v>
                </c:pt>
                <c:pt idx="8468">
                  <c:v>508.11</c:v>
                </c:pt>
                <c:pt idx="8469">
                  <c:v>508.17</c:v>
                </c:pt>
                <c:pt idx="8470">
                  <c:v>508.23</c:v>
                </c:pt>
                <c:pt idx="8471">
                  <c:v>508.29</c:v>
                </c:pt>
                <c:pt idx="8472">
                  <c:v>508.35</c:v>
                </c:pt>
                <c:pt idx="8473">
                  <c:v>508.41</c:v>
                </c:pt>
                <c:pt idx="8474">
                  <c:v>508.47</c:v>
                </c:pt>
                <c:pt idx="8475">
                  <c:v>508.53</c:v>
                </c:pt>
                <c:pt idx="8476">
                  <c:v>508.59</c:v>
                </c:pt>
                <c:pt idx="8477">
                  <c:v>508.65</c:v>
                </c:pt>
                <c:pt idx="8478">
                  <c:v>508.71</c:v>
                </c:pt>
                <c:pt idx="8479">
                  <c:v>508.77</c:v>
                </c:pt>
                <c:pt idx="8480">
                  <c:v>508.83</c:v>
                </c:pt>
                <c:pt idx="8481">
                  <c:v>508.89</c:v>
                </c:pt>
                <c:pt idx="8482">
                  <c:v>508.95</c:v>
                </c:pt>
                <c:pt idx="8483">
                  <c:v>509.01</c:v>
                </c:pt>
                <c:pt idx="8484">
                  <c:v>509.07</c:v>
                </c:pt>
                <c:pt idx="8485">
                  <c:v>509.13</c:v>
                </c:pt>
                <c:pt idx="8486">
                  <c:v>509.19</c:v>
                </c:pt>
                <c:pt idx="8487">
                  <c:v>509.25</c:v>
                </c:pt>
                <c:pt idx="8488">
                  <c:v>509.31</c:v>
                </c:pt>
                <c:pt idx="8489">
                  <c:v>509.37</c:v>
                </c:pt>
                <c:pt idx="8490">
                  <c:v>509.43</c:v>
                </c:pt>
                <c:pt idx="8491">
                  <c:v>509.49</c:v>
                </c:pt>
                <c:pt idx="8492">
                  <c:v>509.55</c:v>
                </c:pt>
                <c:pt idx="8493">
                  <c:v>509.61</c:v>
                </c:pt>
                <c:pt idx="8494">
                  <c:v>509.67</c:v>
                </c:pt>
                <c:pt idx="8495">
                  <c:v>509.73</c:v>
                </c:pt>
                <c:pt idx="8496">
                  <c:v>509.79</c:v>
                </c:pt>
                <c:pt idx="8497">
                  <c:v>509.85</c:v>
                </c:pt>
                <c:pt idx="8498">
                  <c:v>509.91</c:v>
                </c:pt>
                <c:pt idx="8499">
                  <c:v>509.97</c:v>
                </c:pt>
                <c:pt idx="8500">
                  <c:v>510.03</c:v>
                </c:pt>
                <c:pt idx="8501">
                  <c:v>510.09</c:v>
                </c:pt>
                <c:pt idx="8502">
                  <c:v>510.15</c:v>
                </c:pt>
                <c:pt idx="8503">
                  <c:v>510.21</c:v>
                </c:pt>
                <c:pt idx="8504">
                  <c:v>510.27</c:v>
                </c:pt>
                <c:pt idx="8505">
                  <c:v>510.33</c:v>
                </c:pt>
                <c:pt idx="8506">
                  <c:v>510.39</c:v>
                </c:pt>
                <c:pt idx="8507">
                  <c:v>510.45</c:v>
                </c:pt>
                <c:pt idx="8508">
                  <c:v>510.51</c:v>
                </c:pt>
                <c:pt idx="8509">
                  <c:v>510.57</c:v>
                </c:pt>
                <c:pt idx="8510">
                  <c:v>510.63</c:v>
                </c:pt>
                <c:pt idx="8511">
                  <c:v>510.69</c:v>
                </c:pt>
                <c:pt idx="8512">
                  <c:v>510.75</c:v>
                </c:pt>
                <c:pt idx="8513">
                  <c:v>510.81</c:v>
                </c:pt>
                <c:pt idx="8514">
                  <c:v>510.87</c:v>
                </c:pt>
                <c:pt idx="8515">
                  <c:v>510.93</c:v>
                </c:pt>
                <c:pt idx="8516">
                  <c:v>510.99</c:v>
                </c:pt>
                <c:pt idx="8517">
                  <c:v>511.05</c:v>
                </c:pt>
                <c:pt idx="8518">
                  <c:v>511.11</c:v>
                </c:pt>
                <c:pt idx="8519">
                  <c:v>511.17</c:v>
                </c:pt>
                <c:pt idx="8520">
                  <c:v>511.23</c:v>
                </c:pt>
                <c:pt idx="8521">
                  <c:v>511.29</c:v>
                </c:pt>
                <c:pt idx="8522">
                  <c:v>511.35</c:v>
                </c:pt>
                <c:pt idx="8523">
                  <c:v>511.41</c:v>
                </c:pt>
                <c:pt idx="8524">
                  <c:v>511.47</c:v>
                </c:pt>
                <c:pt idx="8525">
                  <c:v>511.53</c:v>
                </c:pt>
                <c:pt idx="8526">
                  <c:v>511.59</c:v>
                </c:pt>
                <c:pt idx="8527">
                  <c:v>511.65</c:v>
                </c:pt>
                <c:pt idx="8528">
                  <c:v>511.71</c:v>
                </c:pt>
                <c:pt idx="8529">
                  <c:v>511.77</c:v>
                </c:pt>
                <c:pt idx="8530">
                  <c:v>511.83</c:v>
                </c:pt>
                <c:pt idx="8531">
                  <c:v>511.89</c:v>
                </c:pt>
                <c:pt idx="8532">
                  <c:v>511.95</c:v>
                </c:pt>
                <c:pt idx="8533">
                  <c:v>512.01</c:v>
                </c:pt>
                <c:pt idx="8534">
                  <c:v>512.07000000000005</c:v>
                </c:pt>
                <c:pt idx="8535">
                  <c:v>512.13</c:v>
                </c:pt>
                <c:pt idx="8536">
                  <c:v>512.19000000000005</c:v>
                </c:pt>
                <c:pt idx="8537">
                  <c:v>512.25</c:v>
                </c:pt>
                <c:pt idx="8538">
                  <c:v>512.30999999999995</c:v>
                </c:pt>
                <c:pt idx="8539">
                  <c:v>512.37</c:v>
                </c:pt>
                <c:pt idx="8540">
                  <c:v>512.42999999999995</c:v>
                </c:pt>
                <c:pt idx="8541">
                  <c:v>512.49</c:v>
                </c:pt>
                <c:pt idx="8542">
                  <c:v>512.54999999999995</c:v>
                </c:pt>
                <c:pt idx="8543">
                  <c:v>512.61</c:v>
                </c:pt>
                <c:pt idx="8544">
                  <c:v>512.66999999999996</c:v>
                </c:pt>
                <c:pt idx="8545">
                  <c:v>512.73</c:v>
                </c:pt>
                <c:pt idx="8546">
                  <c:v>512.79</c:v>
                </c:pt>
                <c:pt idx="8547">
                  <c:v>512.85</c:v>
                </c:pt>
                <c:pt idx="8548">
                  <c:v>512.91</c:v>
                </c:pt>
                <c:pt idx="8549">
                  <c:v>512.97</c:v>
                </c:pt>
                <c:pt idx="8550">
                  <c:v>513.03</c:v>
                </c:pt>
                <c:pt idx="8551">
                  <c:v>513.09</c:v>
                </c:pt>
                <c:pt idx="8552">
                  <c:v>513.15</c:v>
                </c:pt>
                <c:pt idx="8553">
                  <c:v>513.21</c:v>
                </c:pt>
                <c:pt idx="8554">
                  <c:v>513.27</c:v>
                </c:pt>
                <c:pt idx="8555">
                  <c:v>513.33000000000004</c:v>
                </c:pt>
                <c:pt idx="8556">
                  <c:v>513.39</c:v>
                </c:pt>
                <c:pt idx="8557">
                  <c:v>513.45000000000005</c:v>
                </c:pt>
                <c:pt idx="8558">
                  <c:v>513.51</c:v>
                </c:pt>
                <c:pt idx="8559">
                  <c:v>513.57000000000005</c:v>
                </c:pt>
                <c:pt idx="8560">
                  <c:v>513.63</c:v>
                </c:pt>
                <c:pt idx="8561">
                  <c:v>513.69000000000005</c:v>
                </c:pt>
                <c:pt idx="8562">
                  <c:v>513.75</c:v>
                </c:pt>
                <c:pt idx="8563">
                  <c:v>513.80999999999995</c:v>
                </c:pt>
                <c:pt idx="8564">
                  <c:v>513.87</c:v>
                </c:pt>
                <c:pt idx="8565">
                  <c:v>513.92999999999995</c:v>
                </c:pt>
                <c:pt idx="8566">
                  <c:v>513.99</c:v>
                </c:pt>
                <c:pt idx="8567">
                  <c:v>514.04999999999995</c:v>
                </c:pt>
                <c:pt idx="8568">
                  <c:v>514.11</c:v>
                </c:pt>
                <c:pt idx="8569">
                  <c:v>514.16999999999996</c:v>
                </c:pt>
                <c:pt idx="8570">
                  <c:v>514.23</c:v>
                </c:pt>
                <c:pt idx="8571">
                  <c:v>514.29</c:v>
                </c:pt>
                <c:pt idx="8572">
                  <c:v>514.35</c:v>
                </c:pt>
                <c:pt idx="8573">
                  <c:v>514.41</c:v>
                </c:pt>
                <c:pt idx="8574">
                  <c:v>514.47</c:v>
                </c:pt>
                <c:pt idx="8575">
                  <c:v>514.53</c:v>
                </c:pt>
                <c:pt idx="8576">
                  <c:v>514.59</c:v>
                </c:pt>
                <c:pt idx="8577">
                  <c:v>514.65</c:v>
                </c:pt>
                <c:pt idx="8578">
                  <c:v>514.71</c:v>
                </c:pt>
                <c:pt idx="8579">
                  <c:v>514.77</c:v>
                </c:pt>
                <c:pt idx="8580">
                  <c:v>514.83000000000004</c:v>
                </c:pt>
                <c:pt idx="8581">
                  <c:v>514.89</c:v>
                </c:pt>
                <c:pt idx="8582">
                  <c:v>514.95000000000005</c:v>
                </c:pt>
                <c:pt idx="8583">
                  <c:v>515.01</c:v>
                </c:pt>
                <c:pt idx="8584">
                  <c:v>515.07000000000005</c:v>
                </c:pt>
                <c:pt idx="8585">
                  <c:v>515.13</c:v>
                </c:pt>
                <c:pt idx="8586">
                  <c:v>515.19000000000005</c:v>
                </c:pt>
                <c:pt idx="8587">
                  <c:v>515.25</c:v>
                </c:pt>
                <c:pt idx="8588">
                  <c:v>515.30999999999995</c:v>
                </c:pt>
                <c:pt idx="8589">
                  <c:v>515.37</c:v>
                </c:pt>
                <c:pt idx="8590">
                  <c:v>515.42999999999995</c:v>
                </c:pt>
                <c:pt idx="8591">
                  <c:v>515.49</c:v>
                </c:pt>
                <c:pt idx="8592">
                  <c:v>515.54999999999995</c:v>
                </c:pt>
                <c:pt idx="8593">
                  <c:v>515.61</c:v>
                </c:pt>
                <c:pt idx="8594">
                  <c:v>515.66999999999996</c:v>
                </c:pt>
                <c:pt idx="8595">
                  <c:v>515.73</c:v>
                </c:pt>
                <c:pt idx="8596">
                  <c:v>515.79</c:v>
                </c:pt>
                <c:pt idx="8597">
                  <c:v>515.85</c:v>
                </c:pt>
                <c:pt idx="8598">
                  <c:v>515.91</c:v>
                </c:pt>
                <c:pt idx="8599">
                  <c:v>515.97</c:v>
                </c:pt>
                <c:pt idx="8600">
                  <c:v>516.03</c:v>
                </c:pt>
                <c:pt idx="8601">
                  <c:v>516.09</c:v>
                </c:pt>
                <c:pt idx="8602">
                  <c:v>516.15</c:v>
                </c:pt>
                <c:pt idx="8603">
                  <c:v>516.21</c:v>
                </c:pt>
                <c:pt idx="8604">
                  <c:v>516.27</c:v>
                </c:pt>
                <c:pt idx="8605">
                  <c:v>516.33000000000004</c:v>
                </c:pt>
                <c:pt idx="8606">
                  <c:v>516.39</c:v>
                </c:pt>
                <c:pt idx="8607">
                  <c:v>516.45000000000005</c:v>
                </c:pt>
                <c:pt idx="8608">
                  <c:v>516.51</c:v>
                </c:pt>
                <c:pt idx="8609">
                  <c:v>516.57000000000005</c:v>
                </c:pt>
                <c:pt idx="8610">
                  <c:v>516.63</c:v>
                </c:pt>
                <c:pt idx="8611">
                  <c:v>516.69000000000005</c:v>
                </c:pt>
                <c:pt idx="8612">
                  <c:v>516.75</c:v>
                </c:pt>
                <c:pt idx="8613">
                  <c:v>516.80999999999995</c:v>
                </c:pt>
                <c:pt idx="8614">
                  <c:v>516.87</c:v>
                </c:pt>
                <c:pt idx="8615">
                  <c:v>516.92999999999995</c:v>
                </c:pt>
                <c:pt idx="8616">
                  <c:v>516.99</c:v>
                </c:pt>
                <c:pt idx="8617">
                  <c:v>517.04999999999995</c:v>
                </c:pt>
                <c:pt idx="8618">
                  <c:v>517.11</c:v>
                </c:pt>
                <c:pt idx="8619">
                  <c:v>517.16999999999996</c:v>
                </c:pt>
                <c:pt idx="8620">
                  <c:v>517.23</c:v>
                </c:pt>
                <c:pt idx="8621">
                  <c:v>517.29</c:v>
                </c:pt>
                <c:pt idx="8622">
                  <c:v>517.35</c:v>
                </c:pt>
                <c:pt idx="8623">
                  <c:v>517.41</c:v>
                </c:pt>
                <c:pt idx="8624">
                  <c:v>517.47</c:v>
                </c:pt>
                <c:pt idx="8625">
                  <c:v>517.53</c:v>
                </c:pt>
                <c:pt idx="8626">
                  <c:v>517.59</c:v>
                </c:pt>
                <c:pt idx="8627">
                  <c:v>517.65</c:v>
                </c:pt>
                <c:pt idx="8628">
                  <c:v>517.71</c:v>
                </c:pt>
                <c:pt idx="8629">
                  <c:v>517.77</c:v>
                </c:pt>
                <c:pt idx="8630">
                  <c:v>517.83000000000004</c:v>
                </c:pt>
                <c:pt idx="8631">
                  <c:v>517.89</c:v>
                </c:pt>
                <c:pt idx="8632">
                  <c:v>517.95000000000005</c:v>
                </c:pt>
                <c:pt idx="8633">
                  <c:v>518.01</c:v>
                </c:pt>
                <c:pt idx="8634">
                  <c:v>518.07000000000005</c:v>
                </c:pt>
                <c:pt idx="8635">
                  <c:v>518.13</c:v>
                </c:pt>
                <c:pt idx="8636">
                  <c:v>518.19000000000005</c:v>
                </c:pt>
                <c:pt idx="8637">
                  <c:v>518.25</c:v>
                </c:pt>
                <c:pt idx="8638">
                  <c:v>518.30999999999995</c:v>
                </c:pt>
                <c:pt idx="8639">
                  <c:v>518.37</c:v>
                </c:pt>
                <c:pt idx="8640">
                  <c:v>518.42999999999995</c:v>
                </c:pt>
                <c:pt idx="8641">
                  <c:v>518.49</c:v>
                </c:pt>
                <c:pt idx="8642">
                  <c:v>518.54999999999995</c:v>
                </c:pt>
                <c:pt idx="8643">
                  <c:v>518.61</c:v>
                </c:pt>
                <c:pt idx="8644">
                  <c:v>518.66999999999996</c:v>
                </c:pt>
                <c:pt idx="8645">
                  <c:v>518.73</c:v>
                </c:pt>
                <c:pt idx="8646">
                  <c:v>518.79</c:v>
                </c:pt>
                <c:pt idx="8647">
                  <c:v>518.85</c:v>
                </c:pt>
                <c:pt idx="8648">
                  <c:v>518.91</c:v>
                </c:pt>
                <c:pt idx="8649">
                  <c:v>518.97</c:v>
                </c:pt>
                <c:pt idx="8650">
                  <c:v>519.03</c:v>
                </c:pt>
                <c:pt idx="8651">
                  <c:v>519.09</c:v>
                </c:pt>
                <c:pt idx="8652">
                  <c:v>519.15</c:v>
                </c:pt>
                <c:pt idx="8653">
                  <c:v>519.21</c:v>
                </c:pt>
                <c:pt idx="8654">
                  <c:v>519.27</c:v>
                </c:pt>
                <c:pt idx="8655">
                  <c:v>519.33000000000004</c:v>
                </c:pt>
                <c:pt idx="8656">
                  <c:v>519.39</c:v>
                </c:pt>
                <c:pt idx="8657">
                  <c:v>519.45000000000005</c:v>
                </c:pt>
                <c:pt idx="8658">
                  <c:v>519.51</c:v>
                </c:pt>
                <c:pt idx="8659">
                  <c:v>519.57000000000005</c:v>
                </c:pt>
                <c:pt idx="8660">
                  <c:v>519.63</c:v>
                </c:pt>
                <c:pt idx="8661">
                  <c:v>519.69000000000005</c:v>
                </c:pt>
                <c:pt idx="8662">
                  <c:v>519.75</c:v>
                </c:pt>
                <c:pt idx="8663">
                  <c:v>519.80999999999995</c:v>
                </c:pt>
                <c:pt idx="8664">
                  <c:v>519.87</c:v>
                </c:pt>
                <c:pt idx="8665">
                  <c:v>519.92999999999995</c:v>
                </c:pt>
                <c:pt idx="8666">
                  <c:v>519.99</c:v>
                </c:pt>
                <c:pt idx="8667">
                  <c:v>520.04999999999995</c:v>
                </c:pt>
                <c:pt idx="8668">
                  <c:v>520.11</c:v>
                </c:pt>
                <c:pt idx="8669">
                  <c:v>520.16999999999996</c:v>
                </c:pt>
                <c:pt idx="8670">
                  <c:v>520.23</c:v>
                </c:pt>
                <c:pt idx="8671">
                  <c:v>520.29</c:v>
                </c:pt>
                <c:pt idx="8672">
                  <c:v>520.35</c:v>
                </c:pt>
                <c:pt idx="8673">
                  <c:v>520.41</c:v>
                </c:pt>
                <c:pt idx="8674">
                  <c:v>520.47</c:v>
                </c:pt>
                <c:pt idx="8675">
                  <c:v>520.53</c:v>
                </c:pt>
                <c:pt idx="8676">
                  <c:v>520.59</c:v>
                </c:pt>
                <c:pt idx="8677">
                  <c:v>520.65</c:v>
                </c:pt>
                <c:pt idx="8678">
                  <c:v>520.71</c:v>
                </c:pt>
                <c:pt idx="8679">
                  <c:v>520.77</c:v>
                </c:pt>
                <c:pt idx="8680">
                  <c:v>520.83000000000004</c:v>
                </c:pt>
                <c:pt idx="8681">
                  <c:v>520.89</c:v>
                </c:pt>
                <c:pt idx="8682">
                  <c:v>520.95000000000005</c:v>
                </c:pt>
                <c:pt idx="8683">
                  <c:v>521.01</c:v>
                </c:pt>
                <c:pt idx="8684">
                  <c:v>521.07000000000005</c:v>
                </c:pt>
                <c:pt idx="8685">
                  <c:v>521.13</c:v>
                </c:pt>
                <c:pt idx="8686">
                  <c:v>521.19000000000005</c:v>
                </c:pt>
                <c:pt idx="8687">
                  <c:v>521.25</c:v>
                </c:pt>
                <c:pt idx="8688">
                  <c:v>521.30999999999995</c:v>
                </c:pt>
                <c:pt idx="8689">
                  <c:v>521.37</c:v>
                </c:pt>
                <c:pt idx="8690">
                  <c:v>521.42999999999995</c:v>
                </c:pt>
                <c:pt idx="8691">
                  <c:v>521.49</c:v>
                </c:pt>
                <c:pt idx="8692">
                  <c:v>521.54999999999995</c:v>
                </c:pt>
                <c:pt idx="8693">
                  <c:v>521.61</c:v>
                </c:pt>
                <c:pt idx="8694">
                  <c:v>521.66999999999996</c:v>
                </c:pt>
                <c:pt idx="8695">
                  <c:v>521.73</c:v>
                </c:pt>
                <c:pt idx="8696">
                  <c:v>521.79</c:v>
                </c:pt>
                <c:pt idx="8697">
                  <c:v>521.85</c:v>
                </c:pt>
                <c:pt idx="8698">
                  <c:v>521.91</c:v>
                </c:pt>
                <c:pt idx="8699">
                  <c:v>521.97</c:v>
                </c:pt>
                <c:pt idx="8700">
                  <c:v>522.03</c:v>
                </c:pt>
                <c:pt idx="8701">
                  <c:v>522.09</c:v>
                </c:pt>
                <c:pt idx="8702">
                  <c:v>522.15</c:v>
                </c:pt>
                <c:pt idx="8703">
                  <c:v>522.21</c:v>
                </c:pt>
                <c:pt idx="8704">
                  <c:v>522.27</c:v>
                </c:pt>
                <c:pt idx="8705">
                  <c:v>522.33000000000004</c:v>
                </c:pt>
                <c:pt idx="8706">
                  <c:v>522.39</c:v>
                </c:pt>
                <c:pt idx="8707">
                  <c:v>522.45000000000005</c:v>
                </c:pt>
                <c:pt idx="8708">
                  <c:v>522.51</c:v>
                </c:pt>
                <c:pt idx="8709">
                  <c:v>522.57000000000005</c:v>
                </c:pt>
                <c:pt idx="8710">
                  <c:v>522.63</c:v>
                </c:pt>
                <c:pt idx="8711">
                  <c:v>522.69000000000005</c:v>
                </c:pt>
                <c:pt idx="8712">
                  <c:v>522.75</c:v>
                </c:pt>
                <c:pt idx="8713">
                  <c:v>522.80999999999995</c:v>
                </c:pt>
                <c:pt idx="8714">
                  <c:v>522.87</c:v>
                </c:pt>
                <c:pt idx="8715">
                  <c:v>522.92999999999995</c:v>
                </c:pt>
                <c:pt idx="8716">
                  <c:v>522.99</c:v>
                </c:pt>
                <c:pt idx="8717">
                  <c:v>523.04999999999995</c:v>
                </c:pt>
                <c:pt idx="8718">
                  <c:v>523.11</c:v>
                </c:pt>
                <c:pt idx="8719">
                  <c:v>523.16999999999996</c:v>
                </c:pt>
                <c:pt idx="8720">
                  <c:v>523.23</c:v>
                </c:pt>
                <c:pt idx="8721">
                  <c:v>523.29</c:v>
                </c:pt>
                <c:pt idx="8722">
                  <c:v>523.35</c:v>
                </c:pt>
                <c:pt idx="8723">
                  <c:v>523.41</c:v>
                </c:pt>
                <c:pt idx="8724">
                  <c:v>523.47</c:v>
                </c:pt>
                <c:pt idx="8725">
                  <c:v>523.53</c:v>
                </c:pt>
                <c:pt idx="8726">
                  <c:v>523.59</c:v>
                </c:pt>
                <c:pt idx="8727">
                  <c:v>523.65</c:v>
                </c:pt>
                <c:pt idx="8728">
                  <c:v>523.71</c:v>
                </c:pt>
                <c:pt idx="8729">
                  <c:v>523.77</c:v>
                </c:pt>
                <c:pt idx="8730">
                  <c:v>523.83000000000004</c:v>
                </c:pt>
                <c:pt idx="8731">
                  <c:v>523.89</c:v>
                </c:pt>
                <c:pt idx="8732">
                  <c:v>523.95000000000005</c:v>
                </c:pt>
                <c:pt idx="8733">
                  <c:v>524.01</c:v>
                </c:pt>
                <c:pt idx="8734">
                  <c:v>524.07000000000005</c:v>
                </c:pt>
                <c:pt idx="8735">
                  <c:v>524.13</c:v>
                </c:pt>
                <c:pt idx="8736">
                  <c:v>524.19000000000005</c:v>
                </c:pt>
                <c:pt idx="8737">
                  <c:v>524.25</c:v>
                </c:pt>
                <c:pt idx="8738">
                  <c:v>524.30999999999995</c:v>
                </c:pt>
                <c:pt idx="8739">
                  <c:v>524.37</c:v>
                </c:pt>
                <c:pt idx="8740">
                  <c:v>524.42999999999995</c:v>
                </c:pt>
                <c:pt idx="8741">
                  <c:v>524.49</c:v>
                </c:pt>
                <c:pt idx="8742">
                  <c:v>524.54999999999995</c:v>
                </c:pt>
                <c:pt idx="8743">
                  <c:v>524.61</c:v>
                </c:pt>
                <c:pt idx="8744">
                  <c:v>524.66999999999996</c:v>
                </c:pt>
                <c:pt idx="8745">
                  <c:v>524.73</c:v>
                </c:pt>
                <c:pt idx="8746">
                  <c:v>524.79</c:v>
                </c:pt>
                <c:pt idx="8747">
                  <c:v>524.85</c:v>
                </c:pt>
                <c:pt idx="8748">
                  <c:v>524.91</c:v>
                </c:pt>
                <c:pt idx="8749">
                  <c:v>524.97</c:v>
                </c:pt>
                <c:pt idx="8750">
                  <c:v>525.03</c:v>
                </c:pt>
                <c:pt idx="8751">
                  <c:v>525.09</c:v>
                </c:pt>
                <c:pt idx="8752">
                  <c:v>525.15</c:v>
                </c:pt>
                <c:pt idx="8753">
                  <c:v>525.21</c:v>
                </c:pt>
                <c:pt idx="8754">
                  <c:v>525.27</c:v>
                </c:pt>
                <c:pt idx="8755">
                  <c:v>525.33000000000004</c:v>
                </c:pt>
                <c:pt idx="8756">
                  <c:v>525.39</c:v>
                </c:pt>
                <c:pt idx="8757">
                  <c:v>525.45000000000005</c:v>
                </c:pt>
                <c:pt idx="8758">
                  <c:v>525.51</c:v>
                </c:pt>
                <c:pt idx="8759">
                  <c:v>525.57000000000005</c:v>
                </c:pt>
                <c:pt idx="8760">
                  <c:v>525.63</c:v>
                </c:pt>
                <c:pt idx="8761">
                  <c:v>525.69000000000005</c:v>
                </c:pt>
                <c:pt idx="8762">
                  <c:v>525.75</c:v>
                </c:pt>
                <c:pt idx="8763">
                  <c:v>525.80999999999995</c:v>
                </c:pt>
                <c:pt idx="8764">
                  <c:v>525.87</c:v>
                </c:pt>
                <c:pt idx="8765">
                  <c:v>525.92999999999995</c:v>
                </c:pt>
                <c:pt idx="8766">
                  <c:v>525.99</c:v>
                </c:pt>
                <c:pt idx="8767">
                  <c:v>526.04999999999995</c:v>
                </c:pt>
                <c:pt idx="8768">
                  <c:v>526.11</c:v>
                </c:pt>
                <c:pt idx="8769">
                  <c:v>526.16999999999996</c:v>
                </c:pt>
                <c:pt idx="8770">
                  <c:v>526.23</c:v>
                </c:pt>
                <c:pt idx="8771">
                  <c:v>526.29</c:v>
                </c:pt>
                <c:pt idx="8772">
                  <c:v>526.35</c:v>
                </c:pt>
                <c:pt idx="8773">
                  <c:v>526.41</c:v>
                </c:pt>
                <c:pt idx="8774">
                  <c:v>526.47</c:v>
                </c:pt>
                <c:pt idx="8775">
                  <c:v>526.53</c:v>
                </c:pt>
                <c:pt idx="8776">
                  <c:v>526.59</c:v>
                </c:pt>
                <c:pt idx="8777">
                  <c:v>526.65</c:v>
                </c:pt>
                <c:pt idx="8778">
                  <c:v>526.71</c:v>
                </c:pt>
                <c:pt idx="8779">
                  <c:v>526.77</c:v>
                </c:pt>
                <c:pt idx="8780">
                  <c:v>526.83000000000004</c:v>
                </c:pt>
                <c:pt idx="8781">
                  <c:v>526.89</c:v>
                </c:pt>
                <c:pt idx="8782">
                  <c:v>526.95000000000005</c:v>
                </c:pt>
                <c:pt idx="8783">
                  <c:v>527.01</c:v>
                </c:pt>
                <c:pt idx="8784">
                  <c:v>527.07000000000005</c:v>
                </c:pt>
                <c:pt idx="8785">
                  <c:v>527.13</c:v>
                </c:pt>
                <c:pt idx="8786">
                  <c:v>527.19000000000005</c:v>
                </c:pt>
                <c:pt idx="8787">
                  <c:v>527.25</c:v>
                </c:pt>
                <c:pt idx="8788">
                  <c:v>527.30999999999995</c:v>
                </c:pt>
                <c:pt idx="8789">
                  <c:v>527.37</c:v>
                </c:pt>
                <c:pt idx="8790">
                  <c:v>527.42999999999995</c:v>
                </c:pt>
                <c:pt idx="8791">
                  <c:v>527.49</c:v>
                </c:pt>
                <c:pt idx="8792">
                  <c:v>527.54999999999995</c:v>
                </c:pt>
                <c:pt idx="8793">
                  <c:v>527.61</c:v>
                </c:pt>
                <c:pt idx="8794">
                  <c:v>527.66999999999996</c:v>
                </c:pt>
                <c:pt idx="8795">
                  <c:v>527.73</c:v>
                </c:pt>
                <c:pt idx="8796">
                  <c:v>527.79</c:v>
                </c:pt>
                <c:pt idx="8797">
                  <c:v>527.85</c:v>
                </c:pt>
                <c:pt idx="8798">
                  <c:v>527.91</c:v>
                </c:pt>
                <c:pt idx="8799">
                  <c:v>527.97</c:v>
                </c:pt>
                <c:pt idx="8800">
                  <c:v>528.03</c:v>
                </c:pt>
                <c:pt idx="8801">
                  <c:v>528.09</c:v>
                </c:pt>
                <c:pt idx="8802">
                  <c:v>528.15</c:v>
                </c:pt>
                <c:pt idx="8803">
                  <c:v>528.21</c:v>
                </c:pt>
                <c:pt idx="8804">
                  <c:v>528.27</c:v>
                </c:pt>
                <c:pt idx="8805">
                  <c:v>528.33000000000004</c:v>
                </c:pt>
                <c:pt idx="8806">
                  <c:v>528.39</c:v>
                </c:pt>
                <c:pt idx="8807">
                  <c:v>528.45000000000005</c:v>
                </c:pt>
                <c:pt idx="8808">
                  <c:v>528.51</c:v>
                </c:pt>
                <c:pt idx="8809">
                  <c:v>528.57000000000005</c:v>
                </c:pt>
                <c:pt idx="8810">
                  <c:v>528.63</c:v>
                </c:pt>
                <c:pt idx="8811">
                  <c:v>528.69000000000005</c:v>
                </c:pt>
                <c:pt idx="8812">
                  <c:v>528.75</c:v>
                </c:pt>
                <c:pt idx="8813">
                  <c:v>528.80999999999995</c:v>
                </c:pt>
                <c:pt idx="8814">
                  <c:v>528.87</c:v>
                </c:pt>
                <c:pt idx="8815">
                  <c:v>528.92999999999995</c:v>
                </c:pt>
                <c:pt idx="8816">
                  <c:v>528.99</c:v>
                </c:pt>
                <c:pt idx="8817">
                  <c:v>529.04999999999995</c:v>
                </c:pt>
                <c:pt idx="8818">
                  <c:v>529.11</c:v>
                </c:pt>
                <c:pt idx="8819">
                  <c:v>529.16999999999996</c:v>
                </c:pt>
                <c:pt idx="8820">
                  <c:v>529.23</c:v>
                </c:pt>
                <c:pt idx="8821">
                  <c:v>529.29</c:v>
                </c:pt>
                <c:pt idx="8822">
                  <c:v>529.35</c:v>
                </c:pt>
                <c:pt idx="8823">
                  <c:v>529.41</c:v>
                </c:pt>
                <c:pt idx="8824">
                  <c:v>529.47</c:v>
                </c:pt>
                <c:pt idx="8825">
                  <c:v>529.53</c:v>
                </c:pt>
                <c:pt idx="8826">
                  <c:v>529.59</c:v>
                </c:pt>
                <c:pt idx="8827">
                  <c:v>529.65</c:v>
                </c:pt>
                <c:pt idx="8828">
                  <c:v>529.71</c:v>
                </c:pt>
                <c:pt idx="8829">
                  <c:v>529.77</c:v>
                </c:pt>
                <c:pt idx="8830">
                  <c:v>529.83000000000004</c:v>
                </c:pt>
                <c:pt idx="8831">
                  <c:v>529.89</c:v>
                </c:pt>
                <c:pt idx="8832">
                  <c:v>529.95000000000005</c:v>
                </c:pt>
                <c:pt idx="8833">
                  <c:v>530.01</c:v>
                </c:pt>
                <c:pt idx="8834">
                  <c:v>530.07000000000005</c:v>
                </c:pt>
                <c:pt idx="8835">
                  <c:v>530.13</c:v>
                </c:pt>
                <c:pt idx="8836">
                  <c:v>530.19000000000005</c:v>
                </c:pt>
                <c:pt idx="8837">
                  <c:v>530.25</c:v>
                </c:pt>
                <c:pt idx="8838">
                  <c:v>530.30999999999995</c:v>
                </c:pt>
                <c:pt idx="8839">
                  <c:v>530.37</c:v>
                </c:pt>
                <c:pt idx="8840">
                  <c:v>530.42999999999995</c:v>
                </c:pt>
                <c:pt idx="8841">
                  <c:v>530.49</c:v>
                </c:pt>
                <c:pt idx="8842">
                  <c:v>530.54999999999995</c:v>
                </c:pt>
                <c:pt idx="8843">
                  <c:v>530.61</c:v>
                </c:pt>
                <c:pt idx="8844">
                  <c:v>530.66999999999996</c:v>
                </c:pt>
                <c:pt idx="8845">
                  <c:v>530.73</c:v>
                </c:pt>
                <c:pt idx="8846">
                  <c:v>530.79</c:v>
                </c:pt>
                <c:pt idx="8847">
                  <c:v>530.85</c:v>
                </c:pt>
                <c:pt idx="8848">
                  <c:v>530.91</c:v>
                </c:pt>
                <c:pt idx="8849">
                  <c:v>530.97</c:v>
                </c:pt>
                <c:pt idx="8850">
                  <c:v>531.03</c:v>
                </c:pt>
                <c:pt idx="8851">
                  <c:v>531.09</c:v>
                </c:pt>
                <c:pt idx="8852">
                  <c:v>531.15</c:v>
                </c:pt>
                <c:pt idx="8853">
                  <c:v>531.21</c:v>
                </c:pt>
                <c:pt idx="8854">
                  <c:v>531.27</c:v>
                </c:pt>
                <c:pt idx="8855">
                  <c:v>531.33000000000004</c:v>
                </c:pt>
                <c:pt idx="8856">
                  <c:v>531.39</c:v>
                </c:pt>
                <c:pt idx="8857">
                  <c:v>531.45000000000005</c:v>
                </c:pt>
                <c:pt idx="8858">
                  <c:v>531.51</c:v>
                </c:pt>
                <c:pt idx="8859">
                  <c:v>531.57000000000005</c:v>
                </c:pt>
                <c:pt idx="8860">
                  <c:v>531.63</c:v>
                </c:pt>
                <c:pt idx="8861">
                  <c:v>531.69000000000005</c:v>
                </c:pt>
                <c:pt idx="8862">
                  <c:v>531.75</c:v>
                </c:pt>
                <c:pt idx="8863">
                  <c:v>531.80999999999995</c:v>
                </c:pt>
                <c:pt idx="8864">
                  <c:v>531.87</c:v>
                </c:pt>
                <c:pt idx="8865">
                  <c:v>531.92999999999995</c:v>
                </c:pt>
                <c:pt idx="8866">
                  <c:v>531.99</c:v>
                </c:pt>
                <c:pt idx="8867">
                  <c:v>532.04999999999995</c:v>
                </c:pt>
                <c:pt idx="8868">
                  <c:v>532.11</c:v>
                </c:pt>
                <c:pt idx="8869">
                  <c:v>532.16999999999996</c:v>
                </c:pt>
                <c:pt idx="8870">
                  <c:v>532.23</c:v>
                </c:pt>
                <c:pt idx="8871">
                  <c:v>532.29</c:v>
                </c:pt>
                <c:pt idx="8872">
                  <c:v>532.35</c:v>
                </c:pt>
                <c:pt idx="8873">
                  <c:v>532.41</c:v>
                </c:pt>
                <c:pt idx="8874">
                  <c:v>532.47</c:v>
                </c:pt>
                <c:pt idx="8875">
                  <c:v>532.53</c:v>
                </c:pt>
                <c:pt idx="8876">
                  <c:v>532.59</c:v>
                </c:pt>
                <c:pt idx="8877">
                  <c:v>532.65</c:v>
                </c:pt>
                <c:pt idx="8878">
                  <c:v>532.71</c:v>
                </c:pt>
                <c:pt idx="8879">
                  <c:v>532.77</c:v>
                </c:pt>
                <c:pt idx="8880">
                  <c:v>532.83000000000004</c:v>
                </c:pt>
                <c:pt idx="8881">
                  <c:v>532.89</c:v>
                </c:pt>
                <c:pt idx="8882">
                  <c:v>532.95000000000005</c:v>
                </c:pt>
                <c:pt idx="8883">
                  <c:v>533.01</c:v>
                </c:pt>
                <c:pt idx="8884">
                  <c:v>533.07000000000005</c:v>
                </c:pt>
                <c:pt idx="8885">
                  <c:v>533.13</c:v>
                </c:pt>
                <c:pt idx="8886">
                  <c:v>533.19000000000005</c:v>
                </c:pt>
                <c:pt idx="8887">
                  <c:v>533.25</c:v>
                </c:pt>
                <c:pt idx="8888">
                  <c:v>533.30999999999995</c:v>
                </c:pt>
                <c:pt idx="8889">
                  <c:v>533.37</c:v>
                </c:pt>
                <c:pt idx="8890">
                  <c:v>533.42999999999995</c:v>
                </c:pt>
                <c:pt idx="8891">
                  <c:v>533.49</c:v>
                </c:pt>
                <c:pt idx="8892">
                  <c:v>533.54999999999995</c:v>
                </c:pt>
                <c:pt idx="8893">
                  <c:v>533.61</c:v>
                </c:pt>
                <c:pt idx="8894">
                  <c:v>533.66999999999996</c:v>
                </c:pt>
                <c:pt idx="8895">
                  <c:v>533.73</c:v>
                </c:pt>
                <c:pt idx="8896">
                  <c:v>533.79</c:v>
                </c:pt>
                <c:pt idx="8897">
                  <c:v>533.85</c:v>
                </c:pt>
                <c:pt idx="8898">
                  <c:v>533.91</c:v>
                </c:pt>
                <c:pt idx="8899">
                  <c:v>533.97</c:v>
                </c:pt>
                <c:pt idx="8900">
                  <c:v>534.03</c:v>
                </c:pt>
                <c:pt idx="8901">
                  <c:v>534.09</c:v>
                </c:pt>
                <c:pt idx="8902">
                  <c:v>534.15</c:v>
                </c:pt>
                <c:pt idx="8903">
                  <c:v>534.21</c:v>
                </c:pt>
                <c:pt idx="8904">
                  <c:v>534.27</c:v>
                </c:pt>
                <c:pt idx="8905">
                  <c:v>534.33000000000004</c:v>
                </c:pt>
                <c:pt idx="8906">
                  <c:v>534.39</c:v>
                </c:pt>
                <c:pt idx="8907">
                  <c:v>534.45000000000005</c:v>
                </c:pt>
                <c:pt idx="8908">
                  <c:v>534.51</c:v>
                </c:pt>
                <c:pt idx="8909">
                  <c:v>534.57000000000005</c:v>
                </c:pt>
                <c:pt idx="8910">
                  <c:v>534.63</c:v>
                </c:pt>
                <c:pt idx="8911">
                  <c:v>534.69000000000005</c:v>
                </c:pt>
                <c:pt idx="8912">
                  <c:v>534.75</c:v>
                </c:pt>
                <c:pt idx="8913">
                  <c:v>534.80999999999995</c:v>
                </c:pt>
                <c:pt idx="8914">
                  <c:v>534.87</c:v>
                </c:pt>
                <c:pt idx="8915">
                  <c:v>534.92999999999995</c:v>
                </c:pt>
                <c:pt idx="8916">
                  <c:v>534.99</c:v>
                </c:pt>
                <c:pt idx="8917">
                  <c:v>535.04999999999995</c:v>
                </c:pt>
                <c:pt idx="8918">
                  <c:v>535.11</c:v>
                </c:pt>
                <c:pt idx="8919">
                  <c:v>535.16999999999996</c:v>
                </c:pt>
                <c:pt idx="8920">
                  <c:v>535.23</c:v>
                </c:pt>
                <c:pt idx="8921">
                  <c:v>535.29</c:v>
                </c:pt>
                <c:pt idx="8922">
                  <c:v>535.35</c:v>
                </c:pt>
                <c:pt idx="8923">
                  <c:v>535.41</c:v>
                </c:pt>
                <c:pt idx="8924">
                  <c:v>535.47</c:v>
                </c:pt>
                <c:pt idx="8925">
                  <c:v>535.53</c:v>
                </c:pt>
                <c:pt idx="8926">
                  <c:v>535.59</c:v>
                </c:pt>
                <c:pt idx="8927">
                  <c:v>535.65</c:v>
                </c:pt>
                <c:pt idx="8928">
                  <c:v>535.71</c:v>
                </c:pt>
                <c:pt idx="8929">
                  <c:v>535.77</c:v>
                </c:pt>
                <c:pt idx="8930">
                  <c:v>535.83000000000004</c:v>
                </c:pt>
                <c:pt idx="8931">
                  <c:v>535.89</c:v>
                </c:pt>
                <c:pt idx="8932">
                  <c:v>535.95000000000005</c:v>
                </c:pt>
                <c:pt idx="8933">
                  <c:v>536.01</c:v>
                </c:pt>
                <c:pt idx="8934">
                  <c:v>536.07000000000005</c:v>
                </c:pt>
                <c:pt idx="8935">
                  <c:v>536.13</c:v>
                </c:pt>
                <c:pt idx="8936">
                  <c:v>536.19000000000005</c:v>
                </c:pt>
                <c:pt idx="8937">
                  <c:v>536.25</c:v>
                </c:pt>
                <c:pt idx="8938">
                  <c:v>536.30999999999995</c:v>
                </c:pt>
                <c:pt idx="8939">
                  <c:v>536.37</c:v>
                </c:pt>
                <c:pt idx="8940">
                  <c:v>536.42999999999995</c:v>
                </c:pt>
                <c:pt idx="8941">
                  <c:v>536.49</c:v>
                </c:pt>
                <c:pt idx="8942">
                  <c:v>536.54999999999995</c:v>
                </c:pt>
                <c:pt idx="8943">
                  <c:v>536.61</c:v>
                </c:pt>
                <c:pt idx="8944">
                  <c:v>536.66999999999996</c:v>
                </c:pt>
                <c:pt idx="8945">
                  <c:v>536.73</c:v>
                </c:pt>
                <c:pt idx="8946">
                  <c:v>536.79</c:v>
                </c:pt>
                <c:pt idx="8947">
                  <c:v>536.85</c:v>
                </c:pt>
                <c:pt idx="8948">
                  <c:v>536.91</c:v>
                </c:pt>
                <c:pt idx="8949">
                  <c:v>536.97</c:v>
                </c:pt>
                <c:pt idx="8950">
                  <c:v>537.03</c:v>
                </c:pt>
                <c:pt idx="8951">
                  <c:v>537.09</c:v>
                </c:pt>
                <c:pt idx="8952">
                  <c:v>537.15</c:v>
                </c:pt>
                <c:pt idx="8953">
                  <c:v>537.21</c:v>
                </c:pt>
                <c:pt idx="8954">
                  <c:v>537.27</c:v>
                </c:pt>
                <c:pt idx="8955">
                  <c:v>537.33000000000004</c:v>
                </c:pt>
                <c:pt idx="8956">
                  <c:v>537.39</c:v>
                </c:pt>
                <c:pt idx="8957">
                  <c:v>537.45000000000005</c:v>
                </c:pt>
                <c:pt idx="8958">
                  <c:v>537.51</c:v>
                </c:pt>
                <c:pt idx="8959">
                  <c:v>537.57000000000005</c:v>
                </c:pt>
                <c:pt idx="8960">
                  <c:v>537.63</c:v>
                </c:pt>
                <c:pt idx="8961">
                  <c:v>537.69000000000005</c:v>
                </c:pt>
                <c:pt idx="8962">
                  <c:v>537.75</c:v>
                </c:pt>
                <c:pt idx="8963">
                  <c:v>537.80999999999995</c:v>
                </c:pt>
                <c:pt idx="8964">
                  <c:v>537.87</c:v>
                </c:pt>
                <c:pt idx="8965">
                  <c:v>537.92999999999995</c:v>
                </c:pt>
                <c:pt idx="8966">
                  <c:v>537.99</c:v>
                </c:pt>
                <c:pt idx="8967">
                  <c:v>538.04999999999995</c:v>
                </c:pt>
                <c:pt idx="8968">
                  <c:v>538.11</c:v>
                </c:pt>
                <c:pt idx="8969">
                  <c:v>538.16999999999996</c:v>
                </c:pt>
                <c:pt idx="8970">
                  <c:v>538.23</c:v>
                </c:pt>
                <c:pt idx="8971">
                  <c:v>538.29</c:v>
                </c:pt>
                <c:pt idx="8972">
                  <c:v>538.35</c:v>
                </c:pt>
                <c:pt idx="8973">
                  <c:v>538.41</c:v>
                </c:pt>
                <c:pt idx="8974">
                  <c:v>538.47</c:v>
                </c:pt>
                <c:pt idx="8975">
                  <c:v>538.53</c:v>
                </c:pt>
                <c:pt idx="8976">
                  <c:v>538.59</c:v>
                </c:pt>
                <c:pt idx="8977">
                  <c:v>538.65</c:v>
                </c:pt>
                <c:pt idx="8978">
                  <c:v>538.71</c:v>
                </c:pt>
                <c:pt idx="8979">
                  <c:v>538.77</c:v>
                </c:pt>
                <c:pt idx="8980">
                  <c:v>538.83000000000004</c:v>
                </c:pt>
                <c:pt idx="8981">
                  <c:v>538.89</c:v>
                </c:pt>
                <c:pt idx="8982">
                  <c:v>538.95000000000005</c:v>
                </c:pt>
                <c:pt idx="8983">
                  <c:v>539.01</c:v>
                </c:pt>
                <c:pt idx="8984">
                  <c:v>539.07000000000005</c:v>
                </c:pt>
                <c:pt idx="8985">
                  <c:v>539.13</c:v>
                </c:pt>
                <c:pt idx="8986">
                  <c:v>539.19000000000005</c:v>
                </c:pt>
                <c:pt idx="8987">
                  <c:v>539.25</c:v>
                </c:pt>
                <c:pt idx="8988">
                  <c:v>539.30999999999995</c:v>
                </c:pt>
                <c:pt idx="8989">
                  <c:v>539.37</c:v>
                </c:pt>
                <c:pt idx="8990">
                  <c:v>539.42999999999995</c:v>
                </c:pt>
                <c:pt idx="8991">
                  <c:v>539.49</c:v>
                </c:pt>
                <c:pt idx="8992">
                  <c:v>539.54999999999995</c:v>
                </c:pt>
                <c:pt idx="8993">
                  <c:v>539.61</c:v>
                </c:pt>
                <c:pt idx="8994">
                  <c:v>539.66999999999996</c:v>
                </c:pt>
                <c:pt idx="8995">
                  <c:v>539.73</c:v>
                </c:pt>
                <c:pt idx="8996">
                  <c:v>539.79</c:v>
                </c:pt>
                <c:pt idx="8997">
                  <c:v>539.85</c:v>
                </c:pt>
                <c:pt idx="8998">
                  <c:v>539.91</c:v>
                </c:pt>
                <c:pt idx="8999">
                  <c:v>539.97</c:v>
                </c:pt>
                <c:pt idx="9000">
                  <c:v>540.03</c:v>
                </c:pt>
                <c:pt idx="9001">
                  <c:v>540.09</c:v>
                </c:pt>
                <c:pt idx="9002">
                  <c:v>540.15</c:v>
                </c:pt>
                <c:pt idx="9003">
                  <c:v>540.21</c:v>
                </c:pt>
                <c:pt idx="9004">
                  <c:v>540.27</c:v>
                </c:pt>
                <c:pt idx="9005">
                  <c:v>540.33000000000004</c:v>
                </c:pt>
                <c:pt idx="9006">
                  <c:v>540.39</c:v>
                </c:pt>
                <c:pt idx="9007">
                  <c:v>540.45000000000005</c:v>
                </c:pt>
                <c:pt idx="9008">
                  <c:v>540.51</c:v>
                </c:pt>
                <c:pt idx="9009">
                  <c:v>540.57000000000005</c:v>
                </c:pt>
                <c:pt idx="9010">
                  <c:v>540.63</c:v>
                </c:pt>
                <c:pt idx="9011">
                  <c:v>540.69000000000005</c:v>
                </c:pt>
                <c:pt idx="9012">
                  <c:v>540.75</c:v>
                </c:pt>
                <c:pt idx="9013">
                  <c:v>540.80999999999995</c:v>
                </c:pt>
                <c:pt idx="9014">
                  <c:v>540.87</c:v>
                </c:pt>
                <c:pt idx="9015">
                  <c:v>540.92999999999995</c:v>
                </c:pt>
                <c:pt idx="9016">
                  <c:v>540.99</c:v>
                </c:pt>
                <c:pt idx="9017">
                  <c:v>541.04999999999995</c:v>
                </c:pt>
                <c:pt idx="9018">
                  <c:v>541.11</c:v>
                </c:pt>
                <c:pt idx="9019">
                  <c:v>541.16999999999996</c:v>
                </c:pt>
                <c:pt idx="9020">
                  <c:v>541.23</c:v>
                </c:pt>
                <c:pt idx="9021">
                  <c:v>541.29</c:v>
                </c:pt>
                <c:pt idx="9022">
                  <c:v>541.35</c:v>
                </c:pt>
                <c:pt idx="9023">
                  <c:v>541.41</c:v>
                </c:pt>
                <c:pt idx="9024">
                  <c:v>541.47</c:v>
                </c:pt>
                <c:pt idx="9025">
                  <c:v>541.53</c:v>
                </c:pt>
                <c:pt idx="9026">
                  <c:v>541.59</c:v>
                </c:pt>
                <c:pt idx="9027">
                  <c:v>541.65</c:v>
                </c:pt>
                <c:pt idx="9028">
                  <c:v>541.71</c:v>
                </c:pt>
                <c:pt idx="9029">
                  <c:v>541.77</c:v>
                </c:pt>
                <c:pt idx="9030">
                  <c:v>541.83000000000004</c:v>
                </c:pt>
                <c:pt idx="9031">
                  <c:v>541.89</c:v>
                </c:pt>
                <c:pt idx="9032">
                  <c:v>541.95000000000005</c:v>
                </c:pt>
                <c:pt idx="9033">
                  <c:v>542.01</c:v>
                </c:pt>
                <c:pt idx="9034">
                  <c:v>542.07000000000005</c:v>
                </c:pt>
                <c:pt idx="9035">
                  <c:v>542.13</c:v>
                </c:pt>
                <c:pt idx="9036">
                  <c:v>542.19000000000005</c:v>
                </c:pt>
                <c:pt idx="9037">
                  <c:v>542.25</c:v>
                </c:pt>
                <c:pt idx="9038">
                  <c:v>542.30999999999995</c:v>
                </c:pt>
                <c:pt idx="9039">
                  <c:v>542.37</c:v>
                </c:pt>
                <c:pt idx="9040">
                  <c:v>542.42999999999995</c:v>
                </c:pt>
                <c:pt idx="9041">
                  <c:v>542.49</c:v>
                </c:pt>
                <c:pt idx="9042">
                  <c:v>542.54999999999995</c:v>
                </c:pt>
                <c:pt idx="9043">
                  <c:v>542.61</c:v>
                </c:pt>
                <c:pt idx="9044">
                  <c:v>542.66999999999996</c:v>
                </c:pt>
                <c:pt idx="9045">
                  <c:v>542.73</c:v>
                </c:pt>
                <c:pt idx="9046">
                  <c:v>542.79</c:v>
                </c:pt>
                <c:pt idx="9047">
                  <c:v>542.85</c:v>
                </c:pt>
                <c:pt idx="9048">
                  <c:v>542.91</c:v>
                </c:pt>
                <c:pt idx="9049">
                  <c:v>542.97</c:v>
                </c:pt>
                <c:pt idx="9050">
                  <c:v>543.03</c:v>
                </c:pt>
                <c:pt idx="9051">
                  <c:v>543.09</c:v>
                </c:pt>
                <c:pt idx="9052">
                  <c:v>543.15</c:v>
                </c:pt>
                <c:pt idx="9053">
                  <c:v>543.21</c:v>
                </c:pt>
                <c:pt idx="9054">
                  <c:v>543.27</c:v>
                </c:pt>
                <c:pt idx="9055">
                  <c:v>543.33000000000004</c:v>
                </c:pt>
                <c:pt idx="9056">
                  <c:v>543.39</c:v>
                </c:pt>
                <c:pt idx="9057">
                  <c:v>543.45000000000005</c:v>
                </c:pt>
                <c:pt idx="9058">
                  <c:v>543.51</c:v>
                </c:pt>
                <c:pt idx="9059">
                  <c:v>543.57000000000005</c:v>
                </c:pt>
                <c:pt idx="9060">
                  <c:v>543.63</c:v>
                </c:pt>
                <c:pt idx="9061">
                  <c:v>543.69000000000005</c:v>
                </c:pt>
                <c:pt idx="9062">
                  <c:v>543.75</c:v>
                </c:pt>
                <c:pt idx="9063">
                  <c:v>543.80999999999995</c:v>
                </c:pt>
                <c:pt idx="9064">
                  <c:v>543.87</c:v>
                </c:pt>
                <c:pt idx="9065">
                  <c:v>543.92999999999995</c:v>
                </c:pt>
                <c:pt idx="9066">
                  <c:v>543.99</c:v>
                </c:pt>
                <c:pt idx="9067">
                  <c:v>544.04999999999995</c:v>
                </c:pt>
                <c:pt idx="9068">
                  <c:v>544.11</c:v>
                </c:pt>
                <c:pt idx="9069">
                  <c:v>544.16999999999996</c:v>
                </c:pt>
                <c:pt idx="9070">
                  <c:v>544.23</c:v>
                </c:pt>
                <c:pt idx="9071">
                  <c:v>544.29</c:v>
                </c:pt>
                <c:pt idx="9072">
                  <c:v>544.35</c:v>
                </c:pt>
                <c:pt idx="9073">
                  <c:v>544.41</c:v>
                </c:pt>
                <c:pt idx="9074">
                  <c:v>544.47</c:v>
                </c:pt>
                <c:pt idx="9075">
                  <c:v>544.53</c:v>
                </c:pt>
                <c:pt idx="9076">
                  <c:v>544.59</c:v>
                </c:pt>
                <c:pt idx="9077">
                  <c:v>544.65</c:v>
                </c:pt>
                <c:pt idx="9078">
                  <c:v>544.71</c:v>
                </c:pt>
                <c:pt idx="9079">
                  <c:v>544.77</c:v>
                </c:pt>
                <c:pt idx="9080">
                  <c:v>544.83000000000004</c:v>
                </c:pt>
                <c:pt idx="9081">
                  <c:v>544.89</c:v>
                </c:pt>
                <c:pt idx="9082">
                  <c:v>544.95000000000005</c:v>
                </c:pt>
                <c:pt idx="9083">
                  <c:v>545.01</c:v>
                </c:pt>
                <c:pt idx="9084">
                  <c:v>545.07000000000005</c:v>
                </c:pt>
                <c:pt idx="9085">
                  <c:v>545.13</c:v>
                </c:pt>
                <c:pt idx="9086">
                  <c:v>545.19000000000005</c:v>
                </c:pt>
                <c:pt idx="9087">
                  <c:v>545.25</c:v>
                </c:pt>
                <c:pt idx="9088">
                  <c:v>545.30999999999995</c:v>
                </c:pt>
                <c:pt idx="9089">
                  <c:v>545.37</c:v>
                </c:pt>
                <c:pt idx="9090">
                  <c:v>545.42999999999995</c:v>
                </c:pt>
                <c:pt idx="9091">
                  <c:v>545.49</c:v>
                </c:pt>
                <c:pt idx="9092">
                  <c:v>545.54999999999995</c:v>
                </c:pt>
                <c:pt idx="9093">
                  <c:v>545.61</c:v>
                </c:pt>
                <c:pt idx="9094">
                  <c:v>545.66999999999996</c:v>
                </c:pt>
                <c:pt idx="9095">
                  <c:v>545.73</c:v>
                </c:pt>
                <c:pt idx="9096">
                  <c:v>545.79</c:v>
                </c:pt>
                <c:pt idx="9097">
                  <c:v>545.85</c:v>
                </c:pt>
                <c:pt idx="9098">
                  <c:v>545.91</c:v>
                </c:pt>
                <c:pt idx="9099">
                  <c:v>545.97</c:v>
                </c:pt>
                <c:pt idx="9100">
                  <c:v>546.03</c:v>
                </c:pt>
                <c:pt idx="9101">
                  <c:v>546.09</c:v>
                </c:pt>
                <c:pt idx="9102">
                  <c:v>546.15</c:v>
                </c:pt>
                <c:pt idx="9103">
                  <c:v>546.21</c:v>
                </c:pt>
                <c:pt idx="9104">
                  <c:v>546.27</c:v>
                </c:pt>
                <c:pt idx="9105">
                  <c:v>546.33000000000004</c:v>
                </c:pt>
                <c:pt idx="9106">
                  <c:v>546.39</c:v>
                </c:pt>
                <c:pt idx="9107">
                  <c:v>546.45000000000005</c:v>
                </c:pt>
                <c:pt idx="9108">
                  <c:v>546.51</c:v>
                </c:pt>
                <c:pt idx="9109">
                  <c:v>546.57000000000005</c:v>
                </c:pt>
                <c:pt idx="9110">
                  <c:v>546.63</c:v>
                </c:pt>
                <c:pt idx="9111">
                  <c:v>546.69000000000005</c:v>
                </c:pt>
                <c:pt idx="9112">
                  <c:v>546.75</c:v>
                </c:pt>
                <c:pt idx="9113">
                  <c:v>546.80999999999995</c:v>
                </c:pt>
                <c:pt idx="9114">
                  <c:v>546.87</c:v>
                </c:pt>
                <c:pt idx="9115">
                  <c:v>546.92999999999995</c:v>
                </c:pt>
                <c:pt idx="9116">
                  <c:v>546.99</c:v>
                </c:pt>
                <c:pt idx="9117">
                  <c:v>547.04999999999995</c:v>
                </c:pt>
                <c:pt idx="9118">
                  <c:v>547.11</c:v>
                </c:pt>
                <c:pt idx="9119">
                  <c:v>547.16999999999996</c:v>
                </c:pt>
                <c:pt idx="9120">
                  <c:v>547.23</c:v>
                </c:pt>
                <c:pt idx="9121">
                  <c:v>547.29</c:v>
                </c:pt>
                <c:pt idx="9122">
                  <c:v>547.35</c:v>
                </c:pt>
                <c:pt idx="9123">
                  <c:v>547.41</c:v>
                </c:pt>
                <c:pt idx="9124">
                  <c:v>547.47</c:v>
                </c:pt>
                <c:pt idx="9125">
                  <c:v>547.53</c:v>
                </c:pt>
                <c:pt idx="9126">
                  <c:v>547.59</c:v>
                </c:pt>
                <c:pt idx="9127">
                  <c:v>547.65</c:v>
                </c:pt>
                <c:pt idx="9128">
                  <c:v>547.71</c:v>
                </c:pt>
                <c:pt idx="9129">
                  <c:v>547.77</c:v>
                </c:pt>
                <c:pt idx="9130">
                  <c:v>547.83000000000004</c:v>
                </c:pt>
                <c:pt idx="9131">
                  <c:v>547.89</c:v>
                </c:pt>
                <c:pt idx="9132">
                  <c:v>547.95000000000005</c:v>
                </c:pt>
                <c:pt idx="9133">
                  <c:v>548.01</c:v>
                </c:pt>
                <c:pt idx="9134">
                  <c:v>548.07000000000005</c:v>
                </c:pt>
                <c:pt idx="9135">
                  <c:v>548.13</c:v>
                </c:pt>
                <c:pt idx="9136">
                  <c:v>548.19000000000005</c:v>
                </c:pt>
                <c:pt idx="9137">
                  <c:v>548.25</c:v>
                </c:pt>
                <c:pt idx="9138">
                  <c:v>548.30999999999995</c:v>
                </c:pt>
                <c:pt idx="9139">
                  <c:v>548.37</c:v>
                </c:pt>
                <c:pt idx="9140">
                  <c:v>548.42999999999995</c:v>
                </c:pt>
                <c:pt idx="9141">
                  <c:v>548.49</c:v>
                </c:pt>
                <c:pt idx="9142">
                  <c:v>548.54999999999995</c:v>
                </c:pt>
                <c:pt idx="9143">
                  <c:v>548.61</c:v>
                </c:pt>
                <c:pt idx="9144">
                  <c:v>548.66999999999996</c:v>
                </c:pt>
                <c:pt idx="9145">
                  <c:v>548.73</c:v>
                </c:pt>
                <c:pt idx="9146">
                  <c:v>548.79</c:v>
                </c:pt>
                <c:pt idx="9147">
                  <c:v>548.85</c:v>
                </c:pt>
                <c:pt idx="9148">
                  <c:v>548.91</c:v>
                </c:pt>
                <c:pt idx="9149">
                  <c:v>548.97</c:v>
                </c:pt>
                <c:pt idx="9150">
                  <c:v>549.03</c:v>
                </c:pt>
                <c:pt idx="9151">
                  <c:v>549.09</c:v>
                </c:pt>
                <c:pt idx="9152">
                  <c:v>549.15</c:v>
                </c:pt>
                <c:pt idx="9153">
                  <c:v>549.21</c:v>
                </c:pt>
                <c:pt idx="9154">
                  <c:v>549.27</c:v>
                </c:pt>
                <c:pt idx="9155">
                  <c:v>549.33000000000004</c:v>
                </c:pt>
                <c:pt idx="9156">
                  <c:v>549.39</c:v>
                </c:pt>
                <c:pt idx="9157">
                  <c:v>549.45000000000005</c:v>
                </c:pt>
                <c:pt idx="9158">
                  <c:v>549.51</c:v>
                </c:pt>
                <c:pt idx="9159">
                  <c:v>549.57000000000005</c:v>
                </c:pt>
                <c:pt idx="9160">
                  <c:v>549.63</c:v>
                </c:pt>
                <c:pt idx="9161">
                  <c:v>549.69000000000005</c:v>
                </c:pt>
                <c:pt idx="9162">
                  <c:v>549.75</c:v>
                </c:pt>
                <c:pt idx="9163">
                  <c:v>549.80999999999995</c:v>
                </c:pt>
                <c:pt idx="9164">
                  <c:v>549.87</c:v>
                </c:pt>
                <c:pt idx="9165">
                  <c:v>549.92999999999995</c:v>
                </c:pt>
                <c:pt idx="9166">
                  <c:v>549.99</c:v>
                </c:pt>
                <c:pt idx="9167">
                  <c:v>550.04999999999995</c:v>
                </c:pt>
                <c:pt idx="9168">
                  <c:v>550.11</c:v>
                </c:pt>
                <c:pt idx="9169">
                  <c:v>550.16999999999996</c:v>
                </c:pt>
                <c:pt idx="9170">
                  <c:v>550.23</c:v>
                </c:pt>
                <c:pt idx="9171">
                  <c:v>550.29</c:v>
                </c:pt>
                <c:pt idx="9172">
                  <c:v>550.35</c:v>
                </c:pt>
                <c:pt idx="9173">
                  <c:v>550.41</c:v>
                </c:pt>
                <c:pt idx="9174">
                  <c:v>550.47</c:v>
                </c:pt>
                <c:pt idx="9175">
                  <c:v>550.53</c:v>
                </c:pt>
                <c:pt idx="9176">
                  <c:v>550.59</c:v>
                </c:pt>
                <c:pt idx="9177">
                  <c:v>550.65</c:v>
                </c:pt>
                <c:pt idx="9178">
                  <c:v>550.71</c:v>
                </c:pt>
                <c:pt idx="9179">
                  <c:v>550.77</c:v>
                </c:pt>
                <c:pt idx="9180">
                  <c:v>550.83000000000004</c:v>
                </c:pt>
                <c:pt idx="9181">
                  <c:v>550.89</c:v>
                </c:pt>
                <c:pt idx="9182">
                  <c:v>550.95000000000005</c:v>
                </c:pt>
                <c:pt idx="9183">
                  <c:v>551.01</c:v>
                </c:pt>
                <c:pt idx="9184">
                  <c:v>551.07000000000005</c:v>
                </c:pt>
                <c:pt idx="9185">
                  <c:v>551.13</c:v>
                </c:pt>
                <c:pt idx="9186">
                  <c:v>551.19000000000005</c:v>
                </c:pt>
                <c:pt idx="9187">
                  <c:v>551.25</c:v>
                </c:pt>
                <c:pt idx="9188">
                  <c:v>551.30999999999995</c:v>
                </c:pt>
                <c:pt idx="9189">
                  <c:v>551.37</c:v>
                </c:pt>
                <c:pt idx="9190">
                  <c:v>551.42999999999995</c:v>
                </c:pt>
                <c:pt idx="9191">
                  <c:v>551.49</c:v>
                </c:pt>
                <c:pt idx="9192">
                  <c:v>551.54999999999995</c:v>
                </c:pt>
                <c:pt idx="9193">
                  <c:v>551.61</c:v>
                </c:pt>
                <c:pt idx="9194">
                  <c:v>551.66999999999996</c:v>
                </c:pt>
                <c:pt idx="9195">
                  <c:v>551.73</c:v>
                </c:pt>
                <c:pt idx="9196">
                  <c:v>551.79</c:v>
                </c:pt>
                <c:pt idx="9197">
                  <c:v>551.85</c:v>
                </c:pt>
                <c:pt idx="9198">
                  <c:v>551.91</c:v>
                </c:pt>
                <c:pt idx="9199">
                  <c:v>551.97</c:v>
                </c:pt>
                <c:pt idx="9200">
                  <c:v>552.03</c:v>
                </c:pt>
                <c:pt idx="9201">
                  <c:v>552.09</c:v>
                </c:pt>
                <c:pt idx="9202">
                  <c:v>552.15</c:v>
                </c:pt>
                <c:pt idx="9203">
                  <c:v>552.21</c:v>
                </c:pt>
                <c:pt idx="9204">
                  <c:v>552.27</c:v>
                </c:pt>
                <c:pt idx="9205">
                  <c:v>552.33000000000004</c:v>
                </c:pt>
                <c:pt idx="9206">
                  <c:v>552.39</c:v>
                </c:pt>
                <c:pt idx="9207">
                  <c:v>552.45000000000005</c:v>
                </c:pt>
                <c:pt idx="9208">
                  <c:v>552.51</c:v>
                </c:pt>
                <c:pt idx="9209">
                  <c:v>552.57000000000005</c:v>
                </c:pt>
                <c:pt idx="9210">
                  <c:v>552.63</c:v>
                </c:pt>
                <c:pt idx="9211">
                  <c:v>552.69000000000005</c:v>
                </c:pt>
                <c:pt idx="9212">
                  <c:v>552.75</c:v>
                </c:pt>
                <c:pt idx="9213">
                  <c:v>552.80999999999995</c:v>
                </c:pt>
                <c:pt idx="9214">
                  <c:v>552.87</c:v>
                </c:pt>
                <c:pt idx="9215">
                  <c:v>552.92999999999995</c:v>
                </c:pt>
                <c:pt idx="9216">
                  <c:v>552.99</c:v>
                </c:pt>
                <c:pt idx="9217">
                  <c:v>553.04999999999995</c:v>
                </c:pt>
                <c:pt idx="9218">
                  <c:v>553.11</c:v>
                </c:pt>
                <c:pt idx="9219">
                  <c:v>553.16999999999996</c:v>
                </c:pt>
                <c:pt idx="9220">
                  <c:v>553.23</c:v>
                </c:pt>
                <c:pt idx="9221">
                  <c:v>553.29</c:v>
                </c:pt>
                <c:pt idx="9222">
                  <c:v>553.35</c:v>
                </c:pt>
                <c:pt idx="9223">
                  <c:v>553.41</c:v>
                </c:pt>
                <c:pt idx="9224">
                  <c:v>553.47</c:v>
                </c:pt>
                <c:pt idx="9225">
                  <c:v>553.53</c:v>
                </c:pt>
                <c:pt idx="9226">
                  <c:v>553.59</c:v>
                </c:pt>
                <c:pt idx="9227">
                  <c:v>553.65</c:v>
                </c:pt>
                <c:pt idx="9228">
                  <c:v>553.71</c:v>
                </c:pt>
                <c:pt idx="9229">
                  <c:v>553.77</c:v>
                </c:pt>
                <c:pt idx="9230">
                  <c:v>553.83000000000004</c:v>
                </c:pt>
                <c:pt idx="9231">
                  <c:v>553.89</c:v>
                </c:pt>
                <c:pt idx="9232">
                  <c:v>553.95000000000005</c:v>
                </c:pt>
                <c:pt idx="9233">
                  <c:v>554.01</c:v>
                </c:pt>
                <c:pt idx="9234">
                  <c:v>554.07000000000005</c:v>
                </c:pt>
                <c:pt idx="9235">
                  <c:v>554.13</c:v>
                </c:pt>
                <c:pt idx="9236">
                  <c:v>554.19000000000005</c:v>
                </c:pt>
                <c:pt idx="9237">
                  <c:v>554.25</c:v>
                </c:pt>
                <c:pt idx="9238">
                  <c:v>554.30999999999995</c:v>
                </c:pt>
                <c:pt idx="9239">
                  <c:v>554.37</c:v>
                </c:pt>
                <c:pt idx="9240">
                  <c:v>554.42999999999995</c:v>
                </c:pt>
                <c:pt idx="9241">
                  <c:v>554.49</c:v>
                </c:pt>
                <c:pt idx="9242">
                  <c:v>554.54999999999995</c:v>
                </c:pt>
                <c:pt idx="9243">
                  <c:v>554.61</c:v>
                </c:pt>
                <c:pt idx="9244">
                  <c:v>554.66999999999996</c:v>
                </c:pt>
                <c:pt idx="9245">
                  <c:v>554.73</c:v>
                </c:pt>
                <c:pt idx="9246">
                  <c:v>554.79</c:v>
                </c:pt>
                <c:pt idx="9247">
                  <c:v>554.85</c:v>
                </c:pt>
                <c:pt idx="9248">
                  <c:v>554.91</c:v>
                </c:pt>
                <c:pt idx="9249">
                  <c:v>554.97</c:v>
                </c:pt>
                <c:pt idx="9250">
                  <c:v>555.03</c:v>
                </c:pt>
                <c:pt idx="9251">
                  <c:v>555.09</c:v>
                </c:pt>
                <c:pt idx="9252">
                  <c:v>555.15</c:v>
                </c:pt>
                <c:pt idx="9253">
                  <c:v>555.21</c:v>
                </c:pt>
                <c:pt idx="9254">
                  <c:v>555.27</c:v>
                </c:pt>
                <c:pt idx="9255">
                  <c:v>555.33000000000004</c:v>
                </c:pt>
                <c:pt idx="9256">
                  <c:v>555.39</c:v>
                </c:pt>
                <c:pt idx="9257">
                  <c:v>555.45000000000005</c:v>
                </c:pt>
                <c:pt idx="9258">
                  <c:v>555.51</c:v>
                </c:pt>
                <c:pt idx="9259">
                  <c:v>555.57000000000005</c:v>
                </c:pt>
                <c:pt idx="9260">
                  <c:v>555.63</c:v>
                </c:pt>
                <c:pt idx="9261">
                  <c:v>555.69000000000005</c:v>
                </c:pt>
                <c:pt idx="9262">
                  <c:v>555.75</c:v>
                </c:pt>
                <c:pt idx="9263">
                  <c:v>555.80999999999995</c:v>
                </c:pt>
                <c:pt idx="9264">
                  <c:v>555.87</c:v>
                </c:pt>
                <c:pt idx="9265">
                  <c:v>555.92999999999995</c:v>
                </c:pt>
                <c:pt idx="9266">
                  <c:v>555.99</c:v>
                </c:pt>
                <c:pt idx="9267">
                  <c:v>556.04999999999995</c:v>
                </c:pt>
                <c:pt idx="9268">
                  <c:v>556.11</c:v>
                </c:pt>
                <c:pt idx="9269">
                  <c:v>556.16999999999996</c:v>
                </c:pt>
                <c:pt idx="9270">
                  <c:v>556.23</c:v>
                </c:pt>
                <c:pt idx="9271">
                  <c:v>556.29</c:v>
                </c:pt>
                <c:pt idx="9272">
                  <c:v>556.35</c:v>
                </c:pt>
                <c:pt idx="9273">
                  <c:v>556.41</c:v>
                </c:pt>
                <c:pt idx="9274">
                  <c:v>556.47</c:v>
                </c:pt>
                <c:pt idx="9275">
                  <c:v>556.53</c:v>
                </c:pt>
                <c:pt idx="9276">
                  <c:v>556.59</c:v>
                </c:pt>
                <c:pt idx="9277">
                  <c:v>556.65</c:v>
                </c:pt>
                <c:pt idx="9278">
                  <c:v>556.71</c:v>
                </c:pt>
                <c:pt idx="9279">
                  <c:v>556.77</c:v>
                </c:pt>
                <c:pt idx="9280">
                  <c:v>556.83000000000004</c:v>
                </c:pt>
                <c:pt idx="9281">
                  <c:v>556.89</c:v>
                </c:pt>
                <c:pt idx="9282">
                  <c:v>556.95000000000005</c:v>
                </c:pt>
                <c:pt idx="9283">
                  <c:v>557.01</c:v>
                </c:pt>
                <c:pt idx="9284">
                  <c:v>557.07000000000005</c:v>
                </c:pt>
                <c:pt idx="9285">
                  <c:v>557.13</c:v>
                </c:pt>
                <c:pt idx="9286">
                  <c:v>557.19000000000005</c:v>
                </c:pt>
                <c:pt idx="9287">
                  <c:v>557.25</c:v>
                </c:pt>
                <c:pt idx="9288">
                  <c:v>557.30999999999995</c:v>
                </c:pt>
                <c:pt idx="9289">
                  <c:v>557.37</c:v>
                </c:pt>
                <c:pt idx="9290">
                  <c:v>557.42999999999995</c:v>
                </c:pt>
                <c:pt idx="9291">
                  <c:v>557.49</c:v>
                </c:pt>
                <c:pt idx="9292">
                  <c:v>557.54999999999995</c:v>
                </c:pt>
                <c:pt idx="9293">
                  <c:v>557.61</c:v>
                </c:pt>
                <c:pt idx="9294">
                  <c:v>557.66999999999996</c:v>
                </c:pt>
                <c:pt idx="9295">
                  <c:v>557.73</c:v>
                </c:pt>
                <c:pt idx="9296">
                  <c:v>557.79</c:v>
                </c:pt>
                <c:pt idx="9297">
                  <c:v>557.85</c:v>
                </c:pt>
                <c:pt idx="9298">
                  <c:v>557.91</c:v>
                </c:pt>
                <c:pt idx="9299">
                  <c:v>557.97</c:v>
                </c:pt>
                <c:pt idx="9300">
                  <c:v>558.03</c:v>
                </c:pt>
                <c:pt idx="9301">
                  <c:v>558.09</c:v>
                </c:pt>
                <c:pt idx="9302">
                  <c:v>558.15</c:v>
                </c:pt>
                <c:pt idx="9303">
                  <c:v>558.21</c:v>
                </c:pt>
                <c:pt idx="9304">
                  <c:v>558.27</c:v>
                </c:pt>
                <c:pt idx="9305">
                  <c:v>558.33000000000004</c:v>
                </c:pt>
                <c:pt idx="9306">
                  <c:v>558.39</c:v>
                </c:pt>
                <c:pt idx="9307">
                  <c:v>558.45000000000005</c:v>
                </c:pt>
                <c:pt idx="9308">
                  <c:v>558.51</c:v>
                </c:pt>
                <c:pt idx="9309">
                  <c:v>558.57000000000005</c:v>
                </c:pt>
                <c:pt idx="9310">
                  <c:v>558.63</c:v>
                </c:pt>
                <c:pt idx="9311">
                  <c:v>558.69000000000005</c:v>
                </c:pt>
                <c:pt idx="9312">
                  <c:v>558.75</c:v>
                </c:pt>
                <c:pt idx="9313">
                  <c:v>558.80999999999995</c:v>
                </c:pt>
                <c:pt idx="9314">
                  <c:v>558.87</c:v>
                </c:pt>
                <c:pt idx="9315">
                  <c:v>558.92999999999995</c:v>
                </c:pt>
                <c:pt idx="9316">
                  <c:v>558.99</c:v>
                </c:pt>
                <c:pt idx="9317">
                  <c:v>559.04999999999995</c:v>
                </c:pt>
                <c:pt idx="9318">
                  <c:v>559.11</c:v>
                </c:pt>
                <c:pt idx="9319">
                  <c:v>559.16999999999996</c:v>
                </c:pt>
                <c:pt idx="9320">
                  <c:v>559.23</c:v>
                </c:pt>
                <c:pt idx="9321">
                  <c:v>559.29</c:v>
                </c:pt>
                <c:pt idx="9322">
                  <c:v>559.35</c:v>
                </c:pt>
                <c:pt idx="9323">
                  <c:v>559.41</c:v>
                </c:pt>
                <c:pt idx="9324">
                  <c:v>559.47</c:v>
                </c:pt>
                <c:pt idx="9325">
                  <c:v>559.53</c:v>
                </c:pt>
                <c:pt idx="9326">
                  <c:v>559.59</c:v>
                </c:pt>
                <c:pt idx="9327">
                  <c:v>559.65</c:v>
                </c:pt>
                <c:pt idx="9328">
                  <c:v>559.71</c:v>
                </c:pt>
                <c:pt idx="9329">
                  <c:v>559.77</c:v>
                </c:pt>
                <c:pt idx="9330">
                  <c:v>559.83000000000004</c:v>
                </c:pt>
                <c:pt idx="9331">
                  <c:v>559.89</c:v>
                </c:pt>
                <c:pt idx="9332">
                  <c:v>559.95000000000005</c:v>
                </c:pt>
                <c:pt idx="9333">
                  <c:v>560.01</c:v>
                </c:pt>
                <c:pt idx="9334">
                  <c:v>560.07000000000005</c:v>
                </c:pt>
                <c:pt idx="9335">
                  <c:v>560.13</c:v>
                </c:pt>
                <c:pt idx="9336">
                  <c:v>560.19000000000005</c:v>
                </c:pt>
                <c:pt idx="9337">
                  <c:v>560.25</c:v>
                </c:pt>
                <c:pt idx="9338">
                  <c:v>560.30999999999995</c:v>
                </c:pt>
                <c:pt idx="9339">
                  <c:v>560.37</c:v>
                </c:pt>
                <c:pt idx="9340">
                  <c:v>560.42999999999995</c:v>
                </c:pt>
                <c:pt idx="9341">
                  <c:v>560.49</c:v>
                </c:pt>
                <c:pt idx="9342">
                  <c:v>560.54999999999995</c:v>
                </c:pt>
                <c:pt idx="9343">
                  <c:v>560.61</c:v>
                </c:pt>
                <c:pt idx="9344">
                  <c:v>560.66999999999996</c:v>
                </c:pt>
                <c:pt idx="9345">
                  <c:v>560.73</c:v>
                </c:pt>
                <c:pt idx="9346">
                  <c:v>560.79</c:v>
                </c:pt>
                <c:pt idx="9347">
                  <c:v>560.85</c:v>
                </c:pt>
                <c:pt idx="9348">
                  <c:v>560.91</c:v>
                </c:pt>
                <c:pt idx="9349">
                  <c:v>560.97</c:v>
                </c:pt>
                <c:pt idx="9350">
                  <c:v>561.03</c:v>
                </c:pt>
                <c:pt idx="9351">
                  <c:v>561.09</c:v>
                </c:pt>
                <c:pt idx="9352">
                  <c:v>561.15</c:v>
                </c:pt>
                <c:pt idx="9353">
                  <c:v>561.21</c:v>
                </c:pt>
                <c:pt idx="9354">
                  <c:v>561.27</c:v>
                </c:pt>
                <c:pt idx="9355">
                  <c:v>561.33000000000004</c:v>
                </c:pt>
                <c:pt idx="9356">
                  <c:v>561.39</c:v>
                </c:pt>
                <c:pt idx="9357">
                  <c:v>561.45000000000005</c:v>
                </c:pt>
                <c:pt idx="9358">
                  <c:v>561.51</c:v>
                </c:pt>
                <c:pt idx="9359">
                  <c:v>561.57000000000005</c:v>
                </c:pt>
                <c:pt idx="9360">
                  <c:v>561.63</c:v>
                </c:pt>
                <c:pt idx="9361">
                  <c:v>561.69000000000005</c:v>
                </c:pt>
                <c:pt idx="9362">
                  <c:v>561.75</c:v>
                </c:pt>
                <c:pt idx="9363">
                  <c:v>561.80999999999995</c:v>
                </c:pt>
                <c:pt idx="9364">
                  <c:v>561.87</c:v>
                </c:pt>
                <c:pt idx="9365">
                  <c:v>561.92999999999995</c:v>
                </c:pt>
                <c:pt idx="9366">
                  <c:v>561.99</c:v>
                </c:pt>
                <c:pt idx="9367">
                  <c:v>562.04999999999995</c:v>
                </c:pt>
                <c:pt idx="9368">
                  <c:v>562.11</c:v>
                </c:pt>
                <c:pt idx="9369">
                  <c:v>562.16999999999996</c:v>
                </c:pt>
                <c:pt idx="9370">
                  <c:v>562.23</c:v>
                </c:pt>
                <c:pt idx="9371">
                  <c:v>562.29</c:v>
                </c:pt>
                <c:pt idx="9372">
                  <c:v>562.35</c:v>
                </c:pt>
                <c:pt idx="9373">
                  <c:v>562.41</c:v>
                </c:pt>
                <c:pt idx="9374">
                  <c:v>562.47</c:v>
                </c:pt>
                <c:pt idx="9375">
                  <c:v>562.53</c:v>
                </c:pt>
                <c:pt idx="9376">
                  <c:v>562.59</c:v>
                </c:pt>
                <c:pt idx="9377">
                  <c:v>562.65</c:v>
                </c:pt>
                <c:pt idx="9378">
                  <c:v>562.71</c:v>
                </c:pt>
                <c:pt idx="9379">
                  <c:v>562.77</c:v>
                </c:pt>
                <c:pt idx="9380">
                  <c:v>562.83000000000004</c:v>
                </c:pt>
                <c:pt idx="9381">
                  <c:v>562.89</c:v>
                </c:pt>
                <c:pt idx="9382">
                  <c:v>562.95000000000005</c:v>
                </c:pt>
                <c:pt idx="9383">
                  <c:v>563.01</c:v>
                </c:pt>
                <c:pt idx="9384">
                  <c:v>563.07000000000005</c:v>
                </c:pt>
                <c:pt idx="9385">
                  <c:v>563.13</c:v>
                </c:pt>
                <c:pt idx="9386">
                  <c:v>563.19000000000005</c:v>
                </c:pt>
                <c:pt idx="9387">
                  <c:v>563.25</c:v>
                </c:pt>
                <c:pt idx="9388">
                  <c:v>563.30999999999995</c:v>
                </c:pt>
                <c:pt idx="9389">
                  <c:v>563.37</c:v>
                </c:pt>
                <c:pt idx="9390">
                  <c:v>563.42999999999995</c:v>
                </c:pt>
                <c:pt idx="9391">
                  <c:v>563.49</c:v>
                </c:pt>
                <c:pt idx="9392">
                  <c:v>563.54999999999995</c:v>
                </c:pt>
                <c:pt idx="9393">
                  <c:v>563.61</c:v>
                </c:pt>
                <c:pt idx="9394">
                  <c:v>563.66999999999996</c:v>
                </c:pt>
                <c:pt idx="9395">
                  <c:v>563.73</c:v>
                </c:pt>
                <c:pt idx="9396">
                  <c:v>563.79</c:v>
                </c:pt>
                <c:pt idx="9397">
                  <c:v>563.85</c:v>
                </c:pt>
                <c:pt idx="9398">
                  <c:v>563.91</c:v>
                </c:pt>
                <c:pt idx="9399">
                  <c:v>563.97</c:v>
                </c:pt>
                <c:pt idx="9400">
                  <c:v>564.03</c:v>
                </c:pt>
                <c:pt idx="9401">
                  <c:v>564.09</c:v>
                </c:pt>
                <c:pt idx="9402">
                  <c:v>564.15</c:v>
                </c:pt>
                <c:pt idx="9403">
                  <c:v>564.21</c:v>
                </c:pt>
                <c:pt idx="9404">
                  <c:v>564.27</c:v>
                </c:pt>
                <c:pt idx="9405">
                  <c:v>564.33000000000004</c:v>
                </c:pt>
                <c:pt idx="9406">
                  <c:v>564.39</c:v>
                </c:pt>
                <c:pt idx="9407">
                  <c:v>564.45000000000005</c:v>
                </c:pt>
                <c:pt idx="9408">
                  <c:v>564.51</c:v>
                </c:pt>
                <c:pt idx="9409">
                  <c:v>564.57000000000005</c:v>
                </c:pt>
                <c:pt idx="9410">
                  <c:v>564.63</c:v>
                </c:pt>
                <c:pt idx="9411">
                  <c:v>564.69000000000005</c:v>
                </c:pt>
                <c:pt idx="9412">
                  <c:v>564.75</c:v>
                </c:pt>
                <c:pt idx="9413">
                  <c:v>564.80999999999995</c:v>
                </c:pt>
                <c:pt idx="9414">
                  <c:v>564.87</c:v>
                </c:pt>
                <c:pt idx="9415">
                  <c:v>564.92999999999995</c:v>
                </c:pt>
                <c:pt idx="9416">
                  <c:v>564.99</c:v>
                </c:pt>
                <c:pt idx="9417">
                  <c:v>565.04999999999995</c:v>
                </c:pt>
                <c:pt idx="9418">
                  <c:v>565.11</c:v>
                </c:pt>
                <c:pt idx="9419">
                  <c:v>565.16999999999996</c:v>
                </c:pt>
                <c:pt idx="9420">
                  <c:v>565.23</c:v>
                </c:pt>
                <c:pt idx="9421">
                  <c:v>565.29</c:v>
                </c:pt>
                <c:pt idx="9422">
                  <c:v>565.35</c:v>
                </c:pt>
                <c:pt idx="9423">
                  <c:v>565.41</c:v>
                </c:pt>
                <c:pt idx="9424">
                  <c:v>565.47</c:v>
                </c:pt>
                <c:pt idx="9425">
                  <c:v>565.53</c:v>
                </c:pt>
                <c:pt idx="9426">
                  <c:v>565.59</c:v>
                </c:pt>
                <c:pt idx="9427">
                  <c:v>565.65</c:v>
                </c:pt>
                <c:pt idx="9428">
                  <c:v>565.71</c:v>
                </c:pt>
                <c:pt idx="9429">
                  <c:v>565.77</c:v>
                </c:pt>
                <c:pt idx="9430">
                  <c:v>565.83000000000004</c:v>
                </c:pt>
                <c:pt idx="9431">
                  <c:v>565.89</c:v>
                </c:pt>
                <c:pt idx="9432">
                  <c:v>565.95000000000005</c:v>
                </c:pt>
                <c:pt idx="9433">
                  <c:v>566.01</c:v>
                </c:pt>
                <c:pt idx="9434">
                  <c:v>566.07000000000005</c:v>
                </c:pt>
                <c:pt idx="9435">
                  <c:v>566.13</c:v>
                </c:pt>
                <c:pt idx="9436">
                  <c:v>566.19000000000005</c:v>
                </c:pt>
                <c:pt idx="9437">
                  <c:v>566.25</c:v>
                </c:pt>
                <c:pt idx="9438">
                  <c:v>566.30999999999995</c:v>
                </c:pt>
                <c:pt idx="9439">
                  <c:v>566.37</c:v>
                </c:pt>
                <c:pt idx="9440">
                  <c:v>566.42999999999995</c:v>
                </c:pt>
                <c:pt idx="9441">
                  <c:v>566.49</c:v>
                </c:pt>
                <c:pt idx="9442">
                  <c:v>566.54999999999995</c:v>
                </c:pt>
                <c:pt idx="9443">
                  <c:v>566.61</c:v>
                </c:pt>
                <c:pt idx="9444">
                  <c:v>566.66999999999996</c:v>
                </c:pt>
                <c:pt idx="9445">
                  <c:v>566.73</c:v>
                </c:pt>
                <c:pt idx="9446">
                  <c:v>566.79</c:v>
                </c:pt>
                <c:pt idx="9447">
                  <c:v>566.85</c:v>
                </c:pt>
                <c:pt idx="9448">
                  <c:v>566.91</c:v>
                </c:pt>
                <c:pt idx="9449">
                  <c:v>566.97</c:v>
                </c:pt>
                <c:pt idx="9450">
                  <c:v>567.03</c:v>
                </c:pt>
                <c:pt idx="9451">
                  <c:v>567.09</c:v>
                </c:pt>
                <c:pt idx="9452">
                  <c:v>567.15</c:v>
                </c:pt>
                <c:pt idx="9453">
                  <c:v>567.21</c:v>
                </c:pt>
                <c:pt idx="9454">
                  <c:v>567.27</c:v>
                </c:pt>
                <c:pt idx="9455">
                  <c:v>567.33000000000004</c:v>
                </c:pt>
                <c:pt idx="9456">
                  <c:v>567.39</c:v>
                </c:pt>
                <c:pt idx="9457">
                  <c:v>567.45000000000005</c:v>
                </c:pt>
                <c:pt idx="9458">
                  <c:v>567.51</c:v>
                </c:pt>
                <c:pt idx="9459">
                  <c:v>567.57000000000005</c:v>
                </c:pt>
                <c:pt idx="9460">
                  <c:v>567.63</c:v>
                </c:pt>
                <c:pt idx="9461">
                  <c:v>567.69000000000005</c:v>
                </c:pt>
                <c:pt idx="9462">
                  <c:v>567.75</c:v>
                </c:pt>
                <c:pt idx="9463">
                  <c:v>567.80999999999995</c:v>
                </c:pt>
                <c:pt idx="9464">
                  <c:v>567.87</c:v>
                </c:pt>
                <c:pt idx="9465">
                  <c:v>567.92999999999995</c:v>
                </c:pt>
                <c:pt idx="9466">
                  <c:v>567.99</c:v>
                </c:pt>
                <c:pt idx="9467">
                  <c:v>568.04999999999995</c:v>
                </c:pt>
                <c:pt idx="9468">
                  <c:v>568.11</c:v>
                </c:pt>
                <c:pt idx="9469">
                  <c:v>568.16999999999996</c:v>
                </c:pt>
                <c:pt idx="9470">
                  <c:v>568.23</c:v>
                </c:pt>
                <c:pt idx="9471">
                  <c:v>568.29</c:v>
                </c:pt>
                <c:pt idx="9472">
                  <c:v>568.35</c:v>
                </c:pt>
                <c:pt idx="9473">
                  <c:v>568.41</c:v>
                </c:pt>
                <c:pt idx="9474">
                  <c:v>568.47</c:v>
                </c:pt>
                <c:pt idx="9475">
                  <c:v>568.53</c:v>
                </c:pt>
                <c:pt idx="9476">
                  <c:v>568.59</c:v>
                </c:pt>
                <c:pt idx="9477">
                  <c:v>568.65</c:v>
                </c:pt>
                <c:pt idx="9478">
                  <c:v>568.71</c:v>
                </c:pt>
                <c:pt idx="9479">
                  <c:v>568.77</c:v>
                </c:pt>
                <c:pt idx="9480">
                  <c:v>568.83000000000004</c:v>
                </c:pt>
                <c:pt idx="9481">
                  <c:v>568.89</c:v>
                </c:pt>
                <c:pt idx="9482">
                  <c:v>568.95000000000005</c:v>
                </c:pt>
                <c:pt idx="9483">
                  <c:v>569.01</c:v>
                </c:pt>
                <c:pt idx="9484">
                  <c:v>569.07000000000005</c:v>
                </c:pt>
                <c:pt idx="9485">
                  <c:v>569.13</c:v>
                </c:pt>
                <c:pt idx="9486">
                  <c:v>569.19000000000005</c:v>
                </c:pt>
                <c:pt idx="9487">
                  <c:v>569.25</c:v>
                </c:pt>
                <c:pt idx="9488">
                  <c:v>569.30999999999995</c:v>
                </c:pt>
                <c:pt idx="9489">
                  <c:v>569.37</c:v>
                </c:pt>
                <c:pt idx="9490">
                  <c:v>569.42999999999995</c:v>
                </c:pt>
                <c:pt idx="9491">
                  <c:v>569.49</c:v>
                </c:pt>
                <c:pt idx="9492">
                  <c:v>569.54999999999995</c:v>
                </c:pt>
                <c:pt idx="9493">
                  <c:v>569.61</c:v>
                </c:pt>
                <c:pt idx="9494">
                  <c:v>569.66999999999996</c:v>
                </c:pt>
                <c:pt idx="9495">
                  <c:v>569.73</c:v>
                </c:pt>
                <c:pt idx="9496">
                  <c:v>569.79</c:v>
                </c:pt>
                <c:pt idx="9497">
                  <c:v>569.85</c:v>
                </c:pt>
                <c:pt idx="9498">
                  <c:v>569.91</c:v>
                </c:pt>
                <c:pt idx="9499">
                  <c:v>569.97</c:v>
                </c:pt>
                <c:pt idx="9500">
                  <c:v>570.03</c:v>
                </c:pt>
                <c:pt idx="9501">
                  <c:v>570.09</c:v>
                </c:pt>
                <c:pt idx="9502">
                  <c:v>570.15</c:v>
                </c:pt>
                <c:pt idx="9503">
                  <c:v>570.21</c:v>
                </c:pt>
                <c:pt idx="9504">
                  <c:v>570.27</c:v>
                </c:pt>
                <c:pt idx="9505">
                  <c:v>570.33000000000004</c:v>
                </c:pt>
                <c:pt idx="9506">
                  <c:v>570.39</c:v>
                </c:pt>
                <c:pt idx="9507">
                  <c:v>570.45000000000005</c:v>
                </c:pt>
                <c:pt idx="9508">
                  <c:v>570.51</c:v>
                </c:pt>
                <c:pt idx="9509">
                  <c:v>570.57000000000005</c:v>
                </c:pt>
                <c:pt idx="9510">
                  <c:v>570.63</c:v>
                </c:pt>
                <c:pt idx="9511">
                  <c:v>570.69000000000005</c:v>
                </c:pt>
                <c:pt idx="9512">
                  <c:v>570.75</c:v>
                </c:pt>
                <c:pt idx="9513">
                  <c:v>570.80999999999995</c:v>
                </c:pt>
                <c:pt idx="9514">
                  <c:v>570.87</c:v>
                </c:pt>
                <c:pt idx="9515">
                  <c:v>570.92999999999995</c:v>
                </c:pt>
                <c:pt idx="9516">
                  <c:v>570.99</c:v>
                </c:pt>
                <c:pt idx="9517">
                  <c:v>571.04999999999995</c:v>
                </c:pt>
                <c:pt idx="9518">
                  <c:v>571.11</c:v>
                </c:pt>
                <c:pt idx="9519">
                  <c:v>571.16999999999996</c:v>
                </c:pt>
                <c:pt idx="9520">
                  <c:v>571.23</c:v>
                </c:pt>
                <c:pt idx="9521">
                  <c:v>571.29</c:v>
                </c:pt>
                <c:pt idx="9522">
                  <c:v>571.35</c:v>
                </c:pt>
                <c:pt idx="9523">
                  <c:v>571.41</c:v>
                </c:pt>
                <c:pt idx="9524">
                  <c:v>571.47</c:v>
                </c:pt>
                <c:pt idx="9525">
                  <c:v>571.53</c:v>
                </c:pt>
                <c:pt idx="9526">
                  <c:v>571.59</c:v>
                </c:pt>
                <c:pt idx="9527">
                  <c:v>571.65</c:v>
                </c:pt>
                <c:pt idx="9528">
                  <c:v>571.71</c:v>
                </c:pt>
                <c:pt idx="9529">
                  <c:v>571.77</c:v>
                </c:pt>
                <c:pt idx="9530">
                  <c:v>571.83000000000004</c:v>
                </c:pt>
                <c:pt idx="9531">
                  <c:v>571.89</c:v>
                </c:pt>
                <c:pt idx="9532">
                  <c:v>571.95000000000005</c:v>
                </c:pt>
                <c:pt idx="9533">
                  <c:v>572.01</c:v>
                </c:pt>
                <c:pt idx="9534">
                  <c:v>572.07000000000005</c:v>
                </c:pt>
                <c:pt idx="9535">
                  <c:v>572.13</c:v>
                </c:pt>
                <c:pt idx="9536">
                  <c:v>572.19000000000005</c:v>
                </c:pt>
                <c:pt idx="9537">
                  <c:v>572.25</c:v>
                </c:pt>
                <c:pt idx="9538">
                  <c:v>572.30999999999995</c:v>
                </c:pt>
                <c:pt idx="9539">
                  <c:v>572.37</c:v>
                </c:pt>
                <c:pt idx="9540">
                  <c:v>572.42999999999995</c:v>
                </c:pt>
                <c:pt idx="9541">
                  <c:v>572.49</c:v>
                </c:pt>
                <c:pt idx="9542">
                  <c:v>572.54999999999995</c:v>
                </c:pt>
                <c:pt idx="9543">
                  <c:v>572.61</c:v>
                </c:pt>
                <c:pt idx="9544">
                  <c:v>572.66999999999996</c:v>
                </c:pt>
                <c:pt idx="9545">
                  <c:v>572.73</c:v>
                </c:pt>
                <c:pt idx="9546">
                  <c:v>572.79</c:v>
                </c:pt>
                <c:pt idx="9547">
                  <c:v>572.85</c:v>
                </c:pt>
                <c:pt idx="9548">
                  <c:v>572.91</c:v>
                </c:pt>
                <c:pt idx="9549">
                  <c:v>572.97</c:v>
                </c:pt>
                <c:pt idx="9550">
                  <c:v>573.03</c:v>
                </c:pt>
                <c:pt idx="9551">
                  <c:v>573.09</c:v>
                </c:pt>
                <c:pt idx="9552">
                  <c:v>573.15</c:v>
                </c:pt>
                <c:pt idx="9553">
                  <c:v>573.21</c:v>
                </c:pt>
                <c:pt idx="9554">
                  <c:v>573.27</c:v>
                </c:pt>
                <c:pt idx="9555">
                  <c:v>573.33000000000004</c:v>
                </c:pt>
                <c:pt idx="9556">
                  <c:v>573.39</c:v>
                </c:pt>
                <c:pt idx="9557">
                  <c:v>573.45000000000005</c:v>
                </c:pt>
                <c:pt idx="9558">
                  <c:v>573.51</c:v>
                </c:pt>
                <c:pt idx="9559">
                  <c:v>573.57000000000005</c:v>
                </c:pt>
                <c:pt idx="9560">
                  <c:v>573.63</c:v>
                </c:pt>
                <c:pt idx="9561">
                  <c:v>573.69000000000005</c:v>
                </c:pt>
                <c:pt idx="9562">
                  <c:v>573.75</c:v>
                </c:pt>
                <c:pt idx="9563">
                  <c:v>573.80999999999995</c:v>
                </c:pt>
                <c:pt idx="9564">
                  <c:v>573.87</c:v>
                </c:pt>
                <c:pt idx="9565">
                  <c:v>573.92999999999995</c:v>
                </c:pt>
                <c:pt idx="9566">
                  <c:v>573.99</c:v>
                </c:pt>
                <c:pt idx="9567">
                  <c:v>574.04999999999995</c:v>
                </c:pt>
                <c:pt idx="9568">
                  <c:v>574.11</c:v>
                </c:pt>
                <c:pt idx="9569">
                  <c:v>574.16999999999996</c:v>
                </c:pt>
                <c:pt idx="9570">
                  <c:v>574.23</c:v>
                </c:pt>
                <c:pt idx="9571">
                  <c:v>574.29</c:v>
                </c:pt>
                <c:pt idx="9572">
                  <c:v>574.35</c:v>
                </c:pt>
                <c:pt idx="9573">
                  <c:v>574.41</c:v>
                </c:pt>
                <c:pt idx="9574">
                  <c:v>574.47</c:v>
                </c:pt>
                <c:pt idx="9575">
                  <c:v>574.53</c:v>
                </c:pt>
                <c:pt idx="9576">
                  <c:v>574.59</c:v>
                </c:pt>
                <c:pt idx="9577">
                  <c:v>574.65</c:v>
                </c:pt>
                <c:pt idx="9578">
                  <c:v>574.71</c:v>
                </c:pt>
                <c:pt idx="9579">
                  <c:v>574.77</c:v>
                </c:pt>
                <c:pt idx="9580">
                  <c:v>574.83000000000004</c:v>
                </c:pt>
                <c:pt idx="9581">
                  <c:v>574.89</c:v>
                </c:pt>
                <c:pt idx="9582">
                  <c:v>574.95000000000005</c:v>
                </c:pt>
                <c:pt idx="9583">
                  <c:v>575.01</c:v>
                </c:pt>
                <c:pt idx="9584">
                  <c:v>575.07000000000005</c:v>
                </c:pt>
                <c:pt idx="9585">
                  <c:v>575.13</c:v>
                </c:pt>
                <c:pt idx="9586">
                  <c:v>575.19000000000005</c:v>
                </c:pt>
                <c:pt idx="9587">
                  <c:v>575.25</c:v>
                </c:pt>
                <c:pt idx="9588">
                  <c:v>575.30999999999995</c:v>
                </c:pt>
                <c:pt idx="9589">
                  <c:v>575.37</c:v>
                </c:pt>
                <c:pt idx="9590">
                  <c:v>575.42999999999995</c:v>
                </c:pt>
                <c:pt idx="9591">
                  <c:v>575.49</c:v>
                </c:pt>
                <c:pt idx="9592">
                  <c:v>575.54999999999995</c:v>
                </c:pt>
                <c:pt idx="9593">
                  <c:v>575.61</c:v>
                </c:pt>
                <c:pt idx="9594">
                  <c:v>575.66999999999996</c:v>
                </c:pt>
                <c:pt idx="9595">
                  <c:v>575.73</c:v>
                </c:pt>
                <c:pt idx="9596">
                  <c:v>575.79</c:v>
                </c:pt>
                <c:pt idx="9597">
                  <c:v>575.85</c:v>
                </c:pt>
                <c:pt idx="9598">
                  <c:v>575.91</c:v>
                </c:pt>
                <c:pt idx="9599">
                  <c:v>575.97</c:v>
                </c:pt>
                <c:pt idx="9600">
                  <c:v>576.03</c:v>
                </c:pt>
                <c:pt idx="9601">
                  <c:v>576.09</c:v>
                </c:pt>
                <c:pt idx="9602">
                  <c:v>576.15</c:v>
                </c:pt>
                <c:pt idx="9603">
                  <c:v>576.21</c:v>
                </c:pt>
                <c:pt idx="9604">
                  <c:v>576.27</c:v>
                </c:pt>
                <c:pt idx="9605">
                  <c:v>576.33000000000004</c:v>
                </c:pt>
                <c:pt idx="9606">
                  <c:v>576.39</c:v>
                </c:pt>
                <c:pt idx="9607">
                  <c:v>576.45000000000005</c:v>
                </c:pt>
                <c:pt idx="9608">
                  <c:v>576.51</c:v>
                </c:pt>
                <c:pt idx="9609">
                  <c:v>576.57000000000005</c:v>
                </c:pt>
                <c:pt idx="9610">
                  <c:v>576.63</c:v>
                </c:pt>
                <c:pt idx="9611">
                  <c:v>576.69000000000005</c:v>
                </c:pt>
                <c:pt idx="9612">
                  <c:v>576.75</c:v>
                </c:pt>
                <c:pt idx="9613">
                  <c:v>576.80999999999995</c:v>
                </c:pt>
                <c:pt idx="9614">
                  <c:v>576.87</c:v>
                </c:pt>
                <c:pt idx="9615">
                  <c:v>576.92999999999995</c:v>
                </c:pt>
                <c:pt idx="9616">
                  <c:v>576.99</c:v>
                </c:pt>
                <c:pt idx="9617">
                  <c:v>577.04999999999995</c:v>
                </c:pt>
                <c:pt idx="9618">
                  <c:v>577.11</c:v>
                </c:pt>
                <c:pt idx="9619">
                  <c:v>577.16999999999996</c:v>
                </c:pt>
                <c:pt idx="9620">
                  <c:v>577.23</c:v>
                </c:pt>
                <c:pt idx="9621">
                  <c:v>577.29</c:v>
                </c:pt>
                <c:pt idx="9622">
                  <c:v>577.35</c:v>
                </c:pt>
                <c:pt idx="9623">
                  <c:v>577.41</c:v>
                </c:pt>
                <c:pt idx="9624">
                  <c:v>577.47</c:v>
                </c:pt>
                <c:pt idx="9625">
                  <c:v>577.53</c:v>
                </c:pt>
                <c:pt idx="9626">
                  <c:v>577.59</c:v>
                </c:pt>
                <c:pt idx="9627">
                  <c:v>577.65</c:v>
                </c:pt>
                <c:pt idx="9628">
                  <c:v>577.71</c:v>
                </c:pt>
                <c:pt idx="9629">
                  <c:v>577.77</c:v>
                </c:pt>
                <c:pt idx="9630">
                  <c:v>577.83000000000004</c:v>
                </c:pt>
                <c:pt idx="9631">
                  <c:v>577.89</c:v>
                </c:pt>
                <c:pt idx="9632">
                  <c:v>577.95000000000005</c:v>
                </c:pt>
                <c:pt idx="9633">
                  <c:v>578.01</c:v>
                </c:pt>
                <c:pt idx="9634">
                  <c:v>578.07000000000005</c:v>
                </c:pt>
                <c:pt idx="9635">
                  <c:v>578.13</c:v>
                </c:pt>
                <c:pt idx="9636">
                  <c:v>578.19000000000005</c:v>
                </c:pt>
                <c:pt idx="9637">
                  <c:v>578.25</c:v>
                </c:pt>
                <c:pt idx="9638">
                  <c:v>578.30999999999995</c:v>
                </c:pt>
                <c:pt idx="9639">
                  <c:v>578.37</c:v>
                </c:pt>
                <c:pt idx="9640">
                  <c:v>578.42999999999995</c:v>
                </c:pt>
                <c:pt idx="9641">
                  <c:v>578.49</c:v>
                </c:pt>
                <c:pt idx="9642">
                  <c:v>578.54999999999995</c:v>
                </c:pt>
                <c:pt idx="9643">
                  <c:v>578.61</c:v>
                </c:pt>
                <c:pt idx="9644">
                  <c:v>578.66999999999996</c:v>
                </c:pt>
                <c:pt idx="9645">
                  <c:v>578.73</c:v>
                </c:pt>
                <c:pt idx="9646">
                  <c:v>578.79</c:v>
                </c:pt>
                <c:pt idx="9647">
                  <c:v>578.85</c:v>
                </c:pt>
                <c:pt idx="9648">
                  <c:v>578.91</c:v>
                </c:pt>
                <c:pt idx="9649">
                  <c:v>578.97</c:v>
                </c:pt>
                <c:pt idx="9650">
                  <c:v>579.03</c:v>
                </c:pt>
                <c:pt idx="9651">
                  <c:v>579.09</c:v>
                </c:pt>
                <c:pt idx="9652">
                  <c:v>579.15</c:v>
                </c:pt>
                <c:pt idx="9653">
                  <c:v>579.21</c:v>
                </c:pt>
                <c:pt idx="9654">
                  <c:v>579.27</c:v>
                </c:pt>
                <c:pt idx="9655">
                  <c:v>579.33000000000004</c:v>
                </c:pt>
                <c:pt idx="9656">
                  <c:v>579.39</c:v>
                </c:pt>
                <c:pt idx="9657">
                  <c:v>579.45000000000005</c:v>
                </c:pt>
                <c:pt idx="9658">
                  <c:v>579.51</c:v>
                </c:pt>
                <c:pt idx="9659">
                  <c:v>579.57000000000005</c:v>
                </c:pt>
                <c:pt idx="9660">
                  <c:v>579.63</c:v>
                </c:pt>
                <c:pt idx="9661">
                  <c:v>579.69000000000005</c:v>
                </c:pt>
                <c:pt idx="9662">
                  <c:v>579.75</c:v>
                </c:pt>
                <c:pt idx="9663">
                  <c:v>579.80999999999995</c:v>
                </c:pt>
                <c:pt idx="9664">
                  <c:v>579.87</c:v>
                </c:pt>
                <c:pt idx="9665">
                  <c:v>579.92999999999995</c:v>
                </c:pt>
                <c:pt idx="9666">
                  <c:v>579.99</c:v>
                </c:pt>
                <c:pt idx="9667">
                  <c:v>580.04999999999995</c:v>
                </c:pt>
                <c:pt idx="9668">
                  <c:v>580.11</c:v>
                </c:pt>
                <c:pt idx="9669">
                  <c:v>580.16999999999996</c:v>
                </c:pt>
                <c:pt idx="9670">
                  <c:v>580.23</c:v>
                </c:pt>
                <c:pt idx="9671">
                  <c:v>580.29</c:v>
                </c:pt>
                <c:pt idx="9672">
                  <c:v>580.35</c:v>
                </c:pt>
                <c:pt idx="9673">
                  <c:v>580.41</c:v>
                </c:pt>
                <c:pt idx="9674">
                  <c:v>580.47</c:v>
                </c:pt>
                <c:pt idx="9675">
                  <c:v>580.53</c:v>
                </c:pt>
                <c:pt idx="9676">
                  <c:v>580.59</c:v>
                </c:pt>
                <c:pt idx="9677">
                  <c:v>580.65</c:v>
                </c:pt>
                <c:pt idx="9678">
                  <c:v>580.71</c:v>
                </c:pt>
                <c:pt idx="9679">
                  <c:v>580.77</c:v>
                </c:pt>
                <c:pt idx="9680">
                  <c:v>580.83000000000004</c:v>
                </c:pt>
                <c:pt idx="9681">
                  <c:v>580.89</c:v>
                </c:pt>
                <c:pt idx="9682">
                  <c:v>580.95000000000005</c:v>
                </c:pt>
                <c:pt idx="9683">
                  <c:v>581.01</c:v>
                </c:pt>
                <c:pt idx="9684">
                  <c:v>581.07000000000005</c:v>
                </c:pt>
                <c:pt idx="9685">
                  <c:v>581.13</c:v>
                </c:pt>
                <c:pt idx="9686">
                  <c:v>581.19000000000005</c:v>
                </c:pt>
                <c:pt idx="9687">
                  <c:v>581.25</c:v>
                </c:pt>
                <c:pt idx="9688">
                  <c:v>581.30999999999995</c:v>
                </c:pt>
                <c:pt idx="9689">
                  <c:v>581.37</c:v>
                </c:pt>
                <c:pt idx="9690">
                  <c:v>581.42999999999995</c:v>
                </c:pt>
                <c:pt idx="9691">
                  <c:v>581.49</c:v>
                </c:pt>
                <c:pt idx="9692">
                  <c:v>581.54999999999995</c:v>
                </c:pt>
                <c:pt idx="9693">
                  <c:v>581.61</c:v>
                </c:pt>
                <c:pt idx="9694">
                  <c:v>581.66999999999996</c:v>
                </c:pt>
                <c:pt idx="9695">
                  <c:v>581.73</c:v>
                </c:pt>
                <c:pt idx="9696">
                  <c:v>581.79</c:v>
                </c:pt>
                <c:pt idx="9697">
                  <c:v>581.85</c:v>
                </c:pt>
                <c:pt idx="9698">
                  <c:v>581.91</c:v>
                </c:pt>
                <c:pt idx="9699">
                  <c:v>581.97</c:v>
                </c:pt>
                <c:pt idx="9700">
                  <c:v>582.03</c:v>
                </c:pt>
                <c:pt idx="9701">
                  <c:v>582.09</c:v>
                </c:pt>
                <c:pt idx="9702">
                  <c:v>582.15</c:v>
                </c:pt>
                <c:pt idx="9703">
                  <c:v>582.21</c:v>
                </c:pt>
                <c:pt idx="9704">
                  <c:v>582.27</c:v>
                </c:pt>
                <c:pt idx="9705">
                  <c:v>582.33000000000004</c:v>
                </c:pt>
                <c:pt idx="9706">
                  <c:v>582.39</c:v>
                </c:pt>
                <c:pt idx="9707">
                  <c:v>582.45000000000005</c:v>
                </c:pt>
                <c:pt idx="9708">
                  <c:v>582.51</c:v>
                </c:pt>
                <c:pt idx="9709">
                  <c:v>582.57000000000005</c:v>
                </c:pt>
                <c:pt idx="9710">
                  <c:v>582.63</c:v>
                </c:pt>
                <c:pt idx="9711">
                  <c:v>582.69000000000005</c:v>
                </c:pt>
                <c:pt idx="9712">
                  <c:v>582.75</c:v>
                </c:pt>
                <c:pt idx="9713">
                  <c:v>582.80999999999995</c:v>
                </c:pt>
                <c:pt idx="9714">
                  <c:v>582.87</c:v>
                </c:pt>
                <c:pt idx="9715">
                  <c:v>582.92999999999995</c:v>
                </c:pt>
                <c:pt idx="9716">
                  <c:v>582.99</c:v>
                </c:pt>
                <c:pt idx="9717">
                  <c:v>583.04999999999995</c:v>
                </c:pt>
                <c:pt idx="9718">
                  <c:v>583.11</c:v>
                </c:pt>
                <c:pt idx="9719">
                  <c:v>583.16999999999996</c:v>
                </c:pt>
                <c:pt idx="9720">
                  <c:v>583.23</c:v>
                </c:pt>
                <c:pt idx="9721">
                  <c:v>583.29</c:v>
                </c:pt>
                <c:pt idx="9722">
                  <c:v>583.35</c:v>
                </c:pt>
                <c:pt idx="9723">
                  <c:v>583.41</c:v>
                </c:pt>
                <c:pt idx="9724">
                  <c:v>583.47</c:v>
                </c:pt>
                <c:pt idx="9725">
                  <c:v>583.53</c:v>
                </c:pt>
                <c:pt idx="9726">
                  <c:v>583.59</c:v>
                </c:pt>
                <c:pt idx="9727">
                  <c:v>583.65</c:v>
                </c:pt>
                <c:pt idx="9728">
                  <c:v>583.71</c:v>
                </c:pt>
                <c:pt idx="9729">
                  <c:v>583.77</c:v>
                </c:pt>
                <c:pt idx="9730">
                  <c:v>583.83000000000004</c:v>
                </c:pt>
                <c:pt idx="9731">
                  <c:v>583.89</c:v>
                </c:pt>
                <c:pt idx="9732">
                  <c:v>583.95000000000005</c:v>
                </c:pt>
                <c:pt idx="9733">
                  <c:v>584.01</c:v>
                </c:pt>
                <c:pt idx="9734">
                  <c:v>584.07000000000005</c:v>
                </c:pt>
                <c:pt idx="9735">
                  <c:v>584.13</c:v>
                </c:pt>
                <c:pt idx="9736">
                  <c:v>584.19000000000005</c:v>
                </c:pt>
                <c:pt idx="9737">
                  <c:v>584.25</c:v>
                </c:pt>
                <c:pt idx="9738">
                  <c:v>584.30999999999995</c:v>
                </c:pt>
                <c:pt idx="9739">
                  <c:v>584.37</c:v>
                </c:pt>
                <c:pt idx="9740">
                  <c:v>584.42999999999995</c:v>
                </c:pt>
                <c:pt idx="9741">
                  <c:v>584.49</c:v>
                </c:pt>
                <c:pt idx="9742">
                  <c:v>584.54999999999995</c:v>
                </c:pt>
                <c:pt idx="9743">
                  <c:v>584.61</c:v>
                </c:pt>
                <c:pt idx="9744">
                  <c:v>584.66999999999996</c:v>
                </c:pt>
                <c:pt idx="9745">
                  <c:v>584.73</c:v>
                </c:pt>
                <c:pt idx="9746">
                  <c:v>584.79</c:v>
                </c:pt>
                <c:pt idx="9747">
                  <c:v>584.85</c:v>
                </c:pt>
                <c:pt idx="9748">
                  <c:v>584.91</c:v>
                </c:pt>
                <c:pt idx="9749">
                  <c:v>584.97</c:v>
                </c:pt>
                <c:pt idx="9750">
                  <c:v>585.03</c:v>
                </c:pt>
                <c:pt idx="9751">
                  <c:v>585.09</c:v>
                </c:pt>
                <c:pt idx="9752">
                  <c:v>585.15</c:v>
                </c:pt>
                <c:pt idx="9753">
                  <c:v>585.21</c:v>
                </c:pt>
                <c:pt idx="9754">
                  <c:v>585.27</c:v>
                </c:pt>
                <c:pt idx="9755">
                  <c:v>585.33000000000004</c:v>
                </c:pt>
                <c:pt idx="9756">
                  <c:v>585.39</c:v>
                </c:pt>
                <c:pt idx="9757">
                  <c:v>585.45000000000005</c:v>
                </c:pt>
                <c:pt idx="9758">
                  <c:v>585.51</c:v>
                </c:pt>
                <c:pt idx="9759">
                  <c:v>585.57000000000005</c:v>
                </c:pt>
                <c:pt idx="9760">
                  <c:v>585.63</c:v>
                </c:pt>
                <c:pt idx="9761">
                  <c:v>585.69000000000005</c:v>
                </c:pt>
                <c:pt idx="9762">
                  <c:v>585.75</c:v>
                </c:pt>
                <c:pt idx="9763">
                  <c:v>585.80999999999995</c:v>
                </c:pt>
                <c:pt idx="9764">
                  <c:v>585.87</c:v>
                </c:pt>
                <c:pt idx="9765">
                  <c:v>585.92999999999995</c:v>
                </c:pt>
                <c:pt idx="9766">
                  <c:v>585.99</c:v>
                </c:pt>
                <c:pt idx="9767">
                  <c:v>586.04999999999995</c:v>
                </c:pt>
                <c:pt idx="9768">
                  <c:v>586.11</c:v>
                </c:pt>
                <c:pt idx="9769">
                  <c:v>586.16999999999996</c:v>
                </c:pt>
                <c:pt idx="9770">
                  <c:v>586.23</c:v>
                </c:pt>
                <c:pt idx="9771">
                  <c:v>586.29</c:v>
                </c:pt>
                <c:pt idx="9772">
                  <c:v>586.35</c:v>
                </c:pt>
                <c:pt idx="9773">
                  <c:v>586.41</c:v>
                </c:pt>
                <c:pt idx="9774">
                  <c:v>586.47</c:v>
                </c:pt>
                <c:pt idx="9775">
                  <c:v>586.53</c:v>
                </c:pt>
                <c:pt idx="9776">
                  <c:v>586.59</c:v>
                </c:pt>
                <c:pt idx="9777">
                  <c:v>586.65</c:v>
                </c:pt>
                <c:pt idx="9778">
                  <c:v>586.71</c:v>
                </c:pt>
                <c:pt idx="9779">
                  <c:v>586.77</c:v>
                </c:pt>
                <c:pt idx="9780">
                  <c:v>586.83000000000004</c:v>
                </c:pt>
                <c:pt idx="9781">
                  <c:v>586.89</c:v>
                </c:pt>
                <c:pt idx="9782">
                  <c:v>586.95000000000005</c:v>
                </c:pt>
                <c:pt idx="9783">
                  <c:v>587.01</c:v>
                </c:pt>
                <c:pt idx="9784">
                  <c:v>587.07000000000005</c:v>
                </c:pt>
                <c:pt idx="9785">
                  <c:v>587.13</c:v>
                </c:pt>
                <c:pt idx="9786">
                  <c:v>587.19000000000005</c:v>
                </c:pt>
                <c:pt idx="9787">
                  <c:v>587.25</c:v>
                </c:pt>
                <c:pt idx="9788">
                  <c:v>587.30999999999995</c:v>
                </c:pt>
                <c:pt idx="9789">
                  <c:v>587.37</c:v>
                </c:pt>
                <c:pt idx="9790">
                  <c:v>587.42999999999995</c:v>
                </c:pt>
                <c:pt idx="9791">
                  <c:v>587.49</c:v>
                </c:pt>
                <c:pt idx="9792">
                  <c:v>587.54999999999995</c:v>
                </c:pt>
                <c:pt idx="9793">
                  <c:v>587.61</c:v>
                </c:pt>
                <c:pt idx="9794">
                  <c:v>587.66999999999996</c:v>
                </c:pt>
                <c:pt idx="9795">
                  <c:v>587.73</c:v>
                </c:pt>
                <c:pt idx="9796">
                  <c:v>587.79</c:v>
                </c:pt>
                <c:pt idx="9797">
                  <c:v>587.85</c:v>
                </c:pt>
                <c:pt idx="9798">
                  <c:v>587.91</c:v>
                </c:pt>
                <c:pt idx="9799">
                  <c:v>587.97</c:v>
                </c:pt>
                <c:pt idx="9800">
                  <c:v>588.03</c:v>
                </c:pt>
                <c:pt idx="9801">
                  <c:v>588.09</c:v>
                </c:pt>
                <c:pt idx="9802">
                  <c:v>588.15</c:v>
                </c:pt>
                <c:pt idx="9803">
                  <c:v>588.21</c:v>
                </c:pt>
                <c:pt idx="9804">
                  <c:v>588.27</c:v>
                </c:pt>
                <c:pt idx="9805">
                  <c:v>588.33000000000004</c:v>
                </c:pt>
                <c:pt idx="9806">
                  <c:v>588.39</c:v>
                </c:pt>
                <c:pt idx="9807">
                  <c:v>588.45000000000005</c:v>
                </c:pt>
                <c:pt idx="9808">
                  <c:v>588.51</c:v>
                </c:pt>
                <c:pt idx="9809">
                  <c:v>588.57000000000005</c:v>
                </c:pt>
                <c:pt idx="9810">
                  <c:v>588.63</c:v>
                </c:pt>
                <c:pt idx="9811">
                  <c:v>588.69000000000005</c:v>
                </c:pt>
                <c:pt idx="9812">
                  <c:v>588.75</c:v>
                </c:pt>
                <c:pt idx="9813">
                  <c:v>588.80999999999995</c:v>
                </c:pt>
                <c:pt idx="9814">
                  <c:v>588.87</c:v>
                </c:pt>
                <c:pt idx="9815">
                  <c:v>588.92999999999995</c:v>
                </c:pt>
                <c:pt idx="9816">
                  <c:v>588.99</c:v>
                </c:pt>
                <c:pt idx="9817">
                  <c:v>589.04999999999995</c:v>
                </c:pt>
                <c:pt idx="9818">
                  <c:v>589.11</c:v>
                </c:pt>
                <c:pt idx="9819">
                  <c:v>589.16999999999996</c:v>
                </c:pt>
                <c:pt idx="9820">
                  <c:v>589.23</c:v>
                </c:pt>
                <c:pt idx="9821">
                  <c:v>589.29</c:v>
                </c:pt>
                <c:pt idx="9822">
                  <c:v>589.35</c:v>
                </c:pt>
                <c:pt idx="9823">
                  <c:v>589.41</c:v>
                </c:pt>
                <c:pt idx="9824">
                  <c:v>589.47</c:v>
                </c:pt>
                <c:pt idx="9825">
                  <c:v>589.53</c:v>
                </c:pt>
                <c:pt idx="9826">
                  <c:v>589.59</c:v>
                </c:pt>
                <c:pt idx="9827">
                  <c:v>589.65</c:v>
                </c:pt>
                <c:pt idx="9828">
                  <c:v>589.71</c:v>
                </c:pt>
                <c:pt idx="9829">
                  <c:v>589.77</c:v>
                </c:pt>
                <c:pt idx="9830">
                  <c:v>589.83000000000004</c:v>
                </c:pt>
                <c:pt idx="9831">
                  <c:v>589.89</c:v>
                </c:pt>
                <c:pt idx="9832">
                  <c:v>589.95000000000005</c:v>
                </c:pt>
                <c:pt idx="9833">
                  <c:v>590.01</c:v>
                </c:pt>
                <c:pt idx="9834">
                  <c:v>590.07000000000005</c:v>
                </c:pt>
                <c:pt idx="9835">
                  <c:v>590.13</c:v>
                </c:pt>
                <c:pt idx="9836">
                  <c:v>590.19000000000005</c:v>
                </c:pt>
                <c:pt idx="9837">
                  <c:v>590.25</c:v>
                </c:pt>
                <c:pt idx="9838">
                  <c:v>590.30999999999995</c:v>
                </c:pt>
                <c:pt idx="9839">
                  <c:v>590.37</c:v>
                </c:pt>
                <c:pt idx="9840">
                  <c:v>590.42999999999995</c:v>
                </c:pt>
                <c:pt idx="9841">
                  <c:v>590.49</c:v>
                </c:pt>
                <c:pt idx="9842">
                  <c:v>590.54999999999995</c:v>
                </c:pt>
                <c:pt idx="9843">
                  <c:v>590.61</c:v>
                </c:pt>
                <c:pt idx="9844">
                  <c:v>590.66999999999996</c:v>
                </c:pt>
                <c:pt idx="9845">
                  <c:v>590.73</c:v>
                </c:pt>
                <c:pt idx="9846">
                  <c:v>590.79</c:v>
                </c:pt>
                <c:pt idx="9847">
                  <c:v>590.85</c:v>
                </c:pt>
                <c:pt idx="9848">
                  <c:v>590.91</c:v>
                </c:pt>
                <c:pt idx="9849">
                  <c:v>590.97</c:v>
                </c:pt>
                <c:pt idx="9850">
                  <c:v>591.03</c:v>
                </c:pt>
                <c:pt idx="9851">
                  <c:v>591.09</c:v>
                </c:pt>
                <c:pt idx="9852">
                  <c:v>591.15</c:v>
                </c:pt>
                <c:pt idx="9853">
                  <c:v>591.21</c:v>
                </c:pt>
                <c:pt idx="9854">
                  <c:v>591.27</c:v>
                </c:pt>
                <c:pt idx="9855">
                  <c:v>591.33000000000004</c:v>
                </c:pt>
                <c:pt idx="9856">
                  <c:v>591.39</c:v>
                </c:pt>
                <c:pt idx="9857">
                  <c:v>591.45000000000005</c:v>
                </c:pt>
                <c:pt idx="9858">
                  <c:v>591.51</c:v>
                </c:pt>
                <c:pt idx="9859">
                  <c:v>591.57000000000005</c:v>
                </c:pt>
                <c:pt idx="9860">
                  <c:v>591.63</c:v>
                </c:pt>
                <c:pt idx="9861">
                  <c:v>591.69000000000005</c:v>
                </c:pt>
                <c:pt idx="9862">
                  <c:v>591.75</c:v>
                </c:pt>
                <c:pt idx="9863">
                  <c:v>591.80999999999995</c:v>
                </c:pt>
                <c:pt idx="9864">
                  <c:v>591.87</c:v>
                </c:pt>
                <c:pt idx="9865">
                  <c:v>591.92999999999995</c:v>
                </c:pt>
                <c:pt idx="9866">
                  <c:v>591.99</c:v>
                </c:pt>
                <c:pt idx="9867">
                  <c:v>592.04999999999995</c:v>
                </c:pt>
                <c:pt idx="9868">
                  <c:v>592.11</c:v>
                </c:pt>
                <c:pt idx="9869">
                  <c:v>592.16999999999996</c:v>
                </c:pt>
                <c:pt idx="9870">
                  <c:v>592.23</c:v>
                </c:pt>
                <c:pt idx="9871">
                  <c:v>592.29</c:v>
                </c:pt>
                <c:pt idx="9872">
                  <c:v>592.35</c:v>
                </c:pt>
                <c:pt idx="9873">
                  <c:v>592.41</c:v>
                </c:pt>
                <c:pt idx="9874">
                  <c:v>592.47</c:v>
                </c:pt>
                <c:pt idx="9875">
                  <c:v>592.53</c:v>
                </c:pt>
                <c:pt idx="9876">
                  <c:v>592.59</c:v>
                </c:pt>
                <c:pt idx="9877">
                  <c:v>592.65</c:v>
                </c:pt>
                <c:pt idx="9878">
                  <c:v>592.71</c:v>
                </c:pt>
                <c:pt idx="9879">
                  <c:v>592.77</c:v>
                </c:pt>
                <c:pt idx="9880">
                  <c:v>592.83000000000004</c:v>
                </c:pt>
                <c:pt idx="9881">
                  <c:v>592.89</c:v>
                </c:pt>
                <c:pt idx="9882">
                  <c:v>592.95000000000005</c:v>
                </c:pt>
                <c:pt idx="9883">
                  <c:v>593.01</c:v>
                </c:pt>
                <c:pt idx="9884">
                  <c:v>593.07000000000005</c:v>
                </c:pt>
                <c:pt idx="9885">
                  <c:v>593.13</c:v>
                </c:pt>
                <c:pt idx="9886">
                  <c:v>593.19000000000005</c:v>
                </c:pt>
                <c:pt idx="9887">
                  <c:v>593.25</c:v>
                </c:pt>
                <c:pt idx="9888">
                  <c:v>593.30999999999995</c:v>
                </c:pt>
                <c:pt idx="9889">
                  <c:v>593.37</c:v>
                </c:pt>
                <c:pt idx="9890">
                  <c:v>593.42999999999995</c:v>
                </c:pt>
                <c:pt idx="9891">
                  <c:v>593.49</c:v>
                </c:pt>
                <c:pt idx="9892">
                  <c:v>593.54999999999995</c:v>
                </c:pt>
                <c:pt idx="9893">
                  <c:v>593.61</c:v>
                </c:pt>
                <c:pt idx="9894">
                  <c:v>593.66999999999996</c:v>
                </c:pt>
                <c:pt idx="9895">
                  <c:v>593.73</c:v>
                </c:pt>
                <c:pt idx="9896">
                  <c:v>593.79</c:v>
                </c:pt>
                <c:pt idx="9897">
                  <c:v>593.85</c:v>
                </c:pt>
                <c:pt idx="9898">
                  <c:v>593.91</c:v>
                </c:pt>
                <c:pt idx="9899">
                  <c:v>593.97</c:v>
                </c:pt>
                <c:pt idx="9900">
                  <c:v>594.03</c:v>
                </c:pt>
                <c:pt idx="9901">
                  <c:v>594.09</c:v>
                </c:pt>
                <c:pt idx="9902">
                  <c:v>594.15</c:v>
                </c:pt>
                <c:pt idx="9903">
                  <c:v>594.21</c:v>
                </c:pt>
                <c:pt idx="9904">
                  <c:v>594.27</c:v>
                </c:pt>
                <c:pt idx="9905">
                  <c:v>594.33000000000004</c:v>
                </c:pt>
                <c:pt idx="9906">
                  <c:v>594.39</c:v>
                </c:pt>
                <c:pt idx="9907">
                  <c:v>594.45000000000005</c:v>
                </c:pt>
                <c:pt idx="9908">
                  <c:v>594.51</c:v>
                </c:pt>
                <c:pt idx="9909">
                  <c:v>594.57000000000005</c:v>
                </c:pt>
                <c:pt idx="9910">
                  <c:v>594.63</c:v>
                </c:pt>
                <c:pt idx="9911">
                  <c:v>594.69000000000005</c:v>
                </c:pt>
                <c:pt idx="9912">
                  <c:v>594.75</c:v>
                </c:pt>
                <c:pt idx="9913">
                  <c:v>594.80999999999995</c:v>
                </c:pt>
                <c:pt idx="9914">
                  <c:v>594.87</c:v>
                </c:pt>
                <c:pt idx="9915">
                  <c:v>594.92999999999995</c:v>
                </c:pt>
                <c:pt idx="9916">
                  <c:v>594.99</c:v>
                </c:pt>
                <c:pt idx="9917">
                  <c:v>595.04999999999995</c:v>
                </c:pt>
                <c:pt idx="9918">
                  <c:v>595.11</c:v>
                </c:pt>
                <c:pt idx="9919">
                  <c:v>595.16999999999996</c:v>
                </c:pt>
                <c:pt idx="9920">
                  <c:v>595.23</c:v>
                </c:pt>
                <c:pt idx="9921">
                  <c:v>595.29</c:v>
                </c:pt>
                <c:pt idx="9922">
                  <c:v>595.35</c:v>
                </c:pt>
                <c:pt idx="9923">
                  <c:v>595.41</c:v>
                </c:pt>
                <c:pt idx="9924">
                  <c:v>595.47</c:v>
                </c:pt>
                <c:pt idx="9925">
                  <c:v>595.53</c:v>
                </c:pt>
                <c:pt idx="9926">
                  <c:v>595.59</c:v>
                </c:pt>
                <c:pt idx="9927">
                  <c:v>595.65</c:v>
                </c:pt>
                <c:pt idx="9928">
                  <c:v>595.71</c:v>
                </c:pt>
                <c:pt idx="9929">
                  <c:v>595.77</c:v>
                </c:pt>
                <c:pt idx="9930">
                  <c:v>595.83000000000004</c:v>
                </c:pt>
                <c:pt idx="9931">
                  <c:v>595.89</c:v>
                </c:pt>
                <c:pt idx="9932">
                  <c:v>595.95000000000005</c:v>
                </c:pt>
                <c:pt idx="9933">
                  <c:v>596.01</c:v>
                </c:pt>
                <c:pt idx="9934">
                  <c:v>596.07000000000005</c:v>
                </c:pt>
                <c:pt idx="9935">
                  <c:v>596.13</c:v>
                </c:pt>
                <c:pt idx="9936">
                  <c:v>596.19000000000005</c:v>
                </c:pt>
                <c:pt idx="9937">
                  <c:v>596.25</c:v>
                </c:pt>
                <c:pt idx="9938">
                  <c:v>596.30999999999995</c:v>
                </c:pt>
                <c:pt idx="9939">
                  <c:v>596.37</c:v>
                </c:pt>
                <c:pt idx="9940">
                  <c:v>596.42999999999995</c:v>
                </c:pt>
                <c:pt idx="9941">
                  <c:v>596.49</c:v>
                </c:pt>
                <c:pt idx="9942">
                  <c:v>596.54999999999995</c:v>
                </c:pt>
                <c:pt idx="9943">
                  <c:v>596.61</c:v>
                </c:pt>
                <c:pt idx="9944">
                  <c:v>596.66999999999996</c:v>
                </c:pt>
                <c:pt idx="9945">
                  <c:v>596.73</c:v>
                </c:pt>
                <c:pt idx="9946">
                  <c:v>596.79</c:v>
                </c:pt>
                <c:pt idx="9947">
                  <c:v>596.85</c:v>
                </c:pt>
                <c:pt idx="9948">
                  <c:v>596.91</c:v>
                </c:pt>
                <c:pt idx="9949">
                  <c:v>596.97</c:v>
                </c:pt>
                <c:pt idx="9950">
                  <c:v>597.03</c:v>
                </c:pt>
                <c:pt idx="9951">
                  <c:v>597.09</c:v>
                </c:pt>
                <c:pt idx="9952">
                  <c:v>597.15</c:v>
                </c:pt>
                <c:pt idx="9953">
                  <c:v>597.21</c:v>
                </c:pt>
                <c:pt idx="9954">
                  <c:v>597.27</c:v>
                </c:pt>
                <c:pt idx="9955">
                  <c:v>597.33000000000004</c:v>
                </c:pt>
                <c:pt idx="9956">
                  <c:v>597.39</c:v>
                </c:pt>
                <c:pt idx="9957">
                  <c:v>597.45000000000005</c:v>
                </c:pt>
                <c:pt idx="9958">
                  <c:v>597.51</c:v>
                </c:pt>
                <c:pt idx="9959">
                  <c:v>597.57000000000005</c:v>
                </c:pt>
                <c:pt idx="9960">
                  <c:v>597.63</c:v>
                </c:pt>
                <c:pt idx="9961">
                  <c:v>597.69000000000005</c:v>
                </c:pt>
                <c:pt idx="9962">
                  <c:v>597.75</c:v>
                </c:pt>
                <c:pt idx="9963">
                  <c:v>597.80999999999995</c:v>
                </c:pt>
                <c:pt idx="9964">
                  <c:v>597.87</c:v>
                </c:pt>
                <c:pt idx="9965">
                  <c:v>597.92999999999995</c:v>
                </c:pt>
                <c:pt idx="9966">
                  <c:v>597.99</c:v>
                </c:pt>
                <c:pt idx="9967">
                  <c:v>598.04999999999995</c:v>
                </c:pt>
                <c:pt idx="9968">
                  <c:v>598.11</c:v>
                </c:pt>
                <c:pt idx="9969">
                  <c:v>598.16999999999996</c:v>
                </c:pt>
                <c:pt idx="9970">
                  <c:v>598.23</c:v>
                </c:pt>
                <c:pt idx="9971">
                  <c:v>598.29</c:v>
                </c:pt>
                <c:pt idx="9972">
                  <c:v>598.35</c:v>
                </c:pt>
                <c:pt idx="9973">
                  <c:v>598.41</c:v>
                </c:pt>
                <c:pt idx="9974">
                  <c:v>598.47</c:v>
                </c:pt>
                <c:pt idx="9975">
                  <c:v>598.53</c:v>
                </c:pt>
                <c:pt idx="9976">
                  <c:v>598.59</c:v>
                </c:pt>
                <c:pt idx="9977">
                  <c:v>598.65</c:v>
                </c:pt>
                <c:pt idx="9978">
                  <c:v>598.71</c:v>
                </c:pt>
                <c:pt idx="9979">
                  <c:v>598.77</c:v>
                </c:pt>
                <c:pt idx="9980">
                  <c:v>598.83000000000004</c:v>
                </c:pt>
                <c:pt idx="9981">
                  <c:v>598.89</c:v>
                </c:pt>
                <c:pt idx="9982">
                  <c:v>598.95000000000005</c:v>
                </c:pt>
                <c:pt idx="9983">
                  <c:v>599.01</c:v>
                </c:pt>
                <c:pt idx="9984">
                  <c:v>599.07000000000005</c:v>
                </c:pt>
                <c:pt idx="9985">
                  <c:v>599.13</c:v>
                </c:pt>
                <c:pt idx="9986">
                  <c:v>599.19000000000005</c:v>
                </c:pt>
                <c:pt idx="9987">
                  <c:v>599.25</c:v>
                </c:pt>
                <c:pt idx="9988">
                  <c:v>599.30999999999995</c:v>
                </c:pt>
                <c:pt idx="9989">
                  <c:v>599.37</c:v>
                </c:pt>
                <c:pt idx="9990">
                  <c:v>599.42999999999995</c:v>
                </c:pt>
                <c:pt idx="9991">
                  <c:v>599.49</c:v>
                </c:pt>
                <c:pt idx="9992">
                  <c:v>599.54999999999995</c:v>
                </c:pt>
                <c:pt idx="9993">
                  <c:v>599.61</c:v>
                </c:pt>
                <c:pt idx="9994">
                  <c:v>599.66999999999996</c:v>
                </c:pt>
                <c:pt idx="9995">
                  <c:v>599.73</c:v>
                </c:pt>
                <c:pt idx="9996">
                  <c:v>599.79</c:v>
                </c:pt>
                <c:pt idx="9997">
                  <c:v>599.85</c:v>
                </c:pt>
                <c:pt idx="9998">
                  <c:v>599.91</c:v>
                </c:pt>
                <c:pt idx="9999">
                  <c:v>599.97</c:v>
                </c:pt>
                <c:pt idx="10000">
                  <c:v>600.03</c:v>
                </c:pt>
                <c:pt idx="10001">
                  <c:v>600.09</c:v>
                </c:pt>
                <c:pt idx="10002">
                  <c:v>600.15</c:v>
                </c:pt>
                <c:pt idx="10003">
                  <c:v>600.21</c:v>
                </c:pt>
                <c:pt idx="10004">
                  <c:v>600.27</c:v>
                </c:pt>
                <c:pt idx="10005">
                  <c:v>600.33000000000004</c:v>
                </c:pt>
                <c:pt idx="10006">
                  <c:v>600.39</c:v>
                </c:pt>
                <c:pt idx="10007">
                  <c:v>600.45000000000005</c:v>
                </c:pt>
                <c:pt idx="10008">
                  <c:v>600.51</c:v>
                </c:pt>
                <c:pt idx="10009">
                  <c:v>600.57000000000005</c:v>
                </c:pt>
                <c:pt idx="10010">
                  <c:v>600.63</c:v>
                </c:pt>
                <c:pt idx="10011">
                  <c:v>600.69000000000005</c:v>
                </c:pt>
                <c:pt idx="10012">
                  <c:v>600.75</c:v>
                </c:pt>
                <c:pt idx="10013">
                  <c:v>600.80999999999995</c:v>
                </c:pt>
                <c:pt idx="10014">
                  <c:v>600.87</c:v>
                </c:pt>
                <c:pt idx="10015">
                  <c:v>600.92999999999995</c:v>
                </c:pt>
                <c:pt idx="10016">
                  <c:v>600.99</c:v>
                </c:pt>
                <c:pt idx="10017">
                  <c:v>601.04999999999995</c:v>
                </c:pt>
                <c:pt idx="10018">
                  <c:v>601.11</c:v>
                </c:pt>
                <c:pt idx="10019">
                  <c:v>601.16999999999996</c:v>
                </c:pt>
                <c:pt idx="10020">
                  <c:v>601.23</c:v>
                </c:pt>
                <c:pt idx="10021">
                  <c:v>601.29</c:v>
                </c:pt>
                <c:pt idx="10022">
                  <c:v>601.35</c:v>
                </c:pt>
                <c:pt idx="10023">
                  <c:v>601.41</c:v>
                </c:pt>
                <c:pt idx="10024">
                  <c:v>601.47</c:v>
                </c:pt>
                <c:pt idx="10025">
                  <c:v>601.53</c:v>
                </c:pt>
                <c:pt idx="10026">
                  <c:v>601.59</c:v>
                </c:pt>
                <c:pt idx="10027">
                  <c:v>601.65</c:v>
                </c:pt>
                <c:pt idx="10028">
                  <c:v>601.71</c:v>
                </c:pt>
                <c:pt idx="10029">
                  <c:v>601.77</c:v>
                </c:pt>
                <c:pt idx="10030">
                  <c:v>601.83000000000004</c:v>
                </c:pt>
                <c:pt idx="10031">
                  <c:v>601.89</c:v>
                </c:pt>
                <c:pt idx="10032">
                  <c:v>601.95000000000005</c:v>
                </c:pt>
                <c:pt idx="10033">
                  <c:v>602.01</c:v>
                </c:pt>
                <c:pt idx="10034">
                  <c:v>602.07000000000005</c:v>
                </c:pt>
                <c:pt idx="10035">
                  <c:v>602.13</c:v>
                </c:pt>
                <c:pt idx="10036">
                  <c:v>602.19000000000005</c:v>
                </c:pt>
                <c:pt idx="10037">
                  <c:v>602.25</c:v>
                </c:pt>
                <c:pt idx="10038">
                  <c:v>602.30999999999995</c:v>
                </c:pt>
                <c:pt idx="10039">
                  <c:v>602.37</c:v>
                </c:pt>
                <c:pt idx="10040">
                  <c:v>602.42999999999995</c:v>
                </c:pt>
                <c:pt idx="10041">
                  <c:v>602.49</c:v>
                </c:pt>
                <c:pt idx="10042">
                  <c:v>602.54999999999995</c:v>
                </c:pt>
                <c:pt idx="10043">
                  <c:v>602.61</c:v>
                </c:pt>
                <c:pt idx="10044">
                  <c:v>602.66999999999996</c:v>
                </c:pt>
                <c:pt idx="10045">
                  <c:v>602.73</c:v>
                </c:pt>
                <c:pt idx="10046">
                  <c:v>602.79</c:v>
                </c:pt>
                <c:pt idx="10047">
                  <c:v>602.85</c:v>
                </c:pt>
                <c:pt idx="10048">
                  <c:v>602.91</c:v>
                </c:pt>
                <c:pt idx="10049">
                  <c:v>602.97</c:v>
                </c:pt>
                <c:pt idx="10050">
                  <c:v>603.03</c:v>
                </c:pt>
                <c:pt idx="10051">
                  <c:v>603.09</c:v>
                </c:pt>
                <c:pt idx="10052">
                  <c:v>603.15</c:v>
                </c:pt>
                <c:pt idx="10053">
                  <c:v>603.21</c:v>
                </c:pt>
                <c:pt idx="10054">
                  <c:v>603.27</c:v>
                </c:pt>
                <c:pt idx="10055">
                  <c:v>603.33000000000004</c:v>
                </c:pt>
                <c:pt idx="10056">
                  <c:v>603.39</c:v>
                </c:pt>
                <c:pt idx="10057">
                  <c:v>603.45000000000005</c:v>
                </c:pt>
                <c:pt idx="10058">
                  <c:v>603.51</c:v>
                </c:pt>
                <c:pt idx="10059">
                  <c:v>603.57000000000005</c:v>
                </c:pt>
                <c:pt idx="10060">
                  <c:v>603.63</c:v>
                </c:pt>
                <c:pt idx="10061">
                  <c:v>603.69000000000005</c:v>
                </c:pt>
                <c:pt idx="10062">
                  <c:v>603.75</c:v>
                </c:pt>
                <c:pt idx="10063">
                  <c:v>603.80999999999995</c:v>
                </c:pt>
                <c:pt idx="10064">
                  <c:v>603.87</c:v>
                </c:pt>
                <c:pt idx="10065">
                  <c:v>603.92999999999995</c:v>
                </c:pt>
                <c:pt idx="10066">
                  <c:v>603.99</c:v>
                </c:pt>
                <c:pt idx="10067">
                  <c:v>604.04999999999995</c:v>
                </c:pt>
                <c:pt idx="10068">
                  <c:v>604.11</c:v>
                </c:pt>
                <c:pt idx="10069">
                  <c:v>604.16999999999996</c:v>
                </c:pt>
                <c:pt idx="10070">
                  <c:v>604.23</c:v>
                </c:pt>
                <c:pt idx="10071">
                  <c:v>604.29</c:v>
                </c:pt>
                <c:pt idx="10072">
                  <c:v>604.35</c:v>
                </c:pt>
                <c:pt idx="10073">
                  <c:v>604.41</c:v>
                </c:pt>
                <c:pt idx="10074">
                  <c:v>604.47</c:v>
                </c:pt>
                <c:pt idx="10075">
                  <c:v>604.53</c:v>
                </c:pt>
                <c:pt idx="10076">
                  <c:v>604.59</c:v>
                </c:pt>
                <c:pt idx="10077">
                  <c:v>604.65</c:v>
                </c:pt>
                <c:pt idx="10078">
                  <c:v>604.71</c:v>
                </c:pt>
                <c:pt idx="10079">
                  <c:v>604.77</c:v>
                </c:pt>
                <c:pt idx="10080">
                  <c:v>604.83000000000004</c:v>
                </c:pt>
                <c:pt idx="10081">
                  <c:v>604.89</c:v>
                </c:pt>
                <c:pt idx="10082">
                  <c:v>604.95000000000005</c:v>
                </c:pt>
                <c:pt idx="10083">
                  <c:v>605.01</c:v>
                </c:pt>
                <c:pt idx="10084">
                  <c:v>605.07000000000005</c:v>
                </c:pt>
                <c:pt idx="10085">
                  <c:v>605.13</c:v>
                </c:pt>
                <c:pt idx="10086">
                  <c:v>605.19000000000005</c:v>
                </c:pt>
                <c:pt idx="10087">
                  <c:v>605.25</c:v>
                </c:pt>
                <c:pt idx="10088">
                  <c:v>605.30999999999995</c:v>
                </c:pt>
                <c:pt idx="10089">
                  <c:v>605.37</c:v>
                </c:pt>
                <c:pt idx="10090">
                  <c:v>605.42999999999995</c:v>
                </c:pt>
                <c:pt idx="10091">
                  <c:v>605.49</c:v>
                </c:pt>
                <c:pt idx="10092">
                  <c:v>605.54999999999995</c:v>
                </c:pt>
                <c:pt idx="10093">
                  <c:v>605.61</c:v>
                </c:pt>
                <c:pt idx="10094">
                  <c:v>605.66999999999996</c:v>
                </c:pt>
                <c:pt idx="10095">
                  <c:v>605.73</c:v>
                </c:pt>
                <c:pt idx="10096">
                  <c:v>605.79</c:v>
                </c:pt>
                <c:pt idx="10097">
                  <c:v>605.85</c:v>
                </c:pt>
                <c:pt idx="10098">
                  <c:v>605.91</c:v>
                </c:pt>
                <c:pt idx="10099">
                  <c:v>605.97</c:v>
                </c:pt>
                <c:pt idx="10100">
                  <c:v>606.03</c:v>
                </c:pt>
                <c:pt idx="10101">
                  <c:v>606.09</c:v>
                </c:pt>
                <c:pt idx="10102">
                  <c:v>606.15</c:v>
                </c:pt>
                <c:pt idx="10103">
                  <c:v>606.21</c:v>
                </c:pt>
                <c:pt idx="10104">
                  <c:v>606.27</c:v>
                </c:pt>
                <c:pt idx="10105">
                  <c:v>606.33000000000004</c:v>
                </c:pt>
                <c:pt idx="10106">
                  <c:v>606.39</c:v>
                </c:pt>
                <c:pt idx="10107">
                  <c:v>606.45000000000005</c:v>
                </c:pt>
                <c:pt idx="10108">
                  <c:v>606.51</c:v>
                </c:pt>
                <c:pt idx="10109">
                  <c:v>606.57000000000005</c:v>
                </c:pt>
                <c:pt idx="10110">
                  <c:v>606.63</c:v>
                </c:pt>
                <c:pt idx="10111">
                  <c:v>606.69000000000005</c:v>
                </c:pt>
                <c:pt idx="10112">
                  <c:v>606.75</c:v>
                </c:pt>
                <c:pt idx="10113">
                  <c:v>606.80999999999995</c:v>
                </c:pt>
                <c:pt idx="10114">
                  <c:v>606.87</c:v>
                </c:pt>
                <c:pt idx="10115">
                  <c:v>606.92999999999995</c:v>
                </c:pt>
                <c:pt idx="10116">
                  <c:v>606.99</c:v>
                </c:pt>
                <c:pt idx="10117">
                  <c:v>607.04999999999995</c:v>
                </c:pt>
                <c:pt idx="10118">
                  <c:v>607.11</c:v>
                </c:pt>
                <c:pt idx="10119">
                  <c:v>607.16999999999996</c:v>
                </c:pt>
                <c:pt idx="10120">
                  <c:v>607.23</c:v>
                </c:pt>
                <c:pt idx="10121">
                  <c:v>607.29</c:v>
                </c:pt>
                <c:pt idx="10122">
                  <c:v>607.35</c:v>
                </c:pt>
                <c:pt idx="10123">
                  <c:v>607.41</c:v>
                </c:pt>
                <c:pt idx="10124">
                  <c:v>607.47</c:v>
                </c:pt>
                <c:pt idx="10125">
                  <c:v>607.53</c:v>
                </c:pt>
                <c:pt idx="10126">
                  <c:v>607.59</c:v>
                </c:pt>
                <c:pt idx="10127">
                  <c:v>607.65</c:v>
                </c:pt>
                <c:pt idx="10128">
                  <c:v>607.71</c:v>
                </c:pt>
                <c:pt idx="10129">
                  <c:v>607.77</c:v>
                </c:pt>
                <c:pt idx="10130">
                  <c:v>607.83000000000004</c:v>
                </c:pt>
                <c:pt idx="10131">
                  <c:v>607.89</c:v>
                </c:pt>
                <c:pt idx="10132">
                  <c:v>607.95000000000005</c:v>
                </c:pt>
                <c:pt idx="10133">
                  <c:v>608.01</c:v>
                </c:pt>
                <c:pt idx="10134">
                  <c:v>608.07000000000005</c:v>
                </c:pt>
                <c:pt idx="10135">
                  <c:v>608.13</c:v>
                </c:pt>
                <c:pt idx="10136">
                  <c:v>608.19000000000005</c:v>
                </c:pt>
                <c:pt idx="10137">
                  <c:v>608.25</c:v>
                </c:pt>
                <c:pt idx="10138">
                  <c:v>608.30999999999995</c:v>
                </c:pt>
                <c:pt idx="10139">
                  <c:v>608.37</c:v>
                </c:pt>
                <c:pt idx="10140">
                  <c:v>608.42999999999995</c:v>
                </c:pt>
                <c:pt idx="10141">
                  <c:v>608.49</c:v>
                </c:pt>
                <c:pt idx="10142">
                  <c:v>608.54999999999995</c:v>
                </c:pt>
                <c:pt idx="10143">
                  <c:v>608.61</c:v>
                </c:pt>
                <c:pt idx="10144">
                  <c:v>608.66999999999996</c:v>
                </c:pt>
                <c:pt idx="10145">
                  <c:v>608.73</c:v>
                </c:pt>
                <c:pt idx="10146">
                  <c:v>608.79</c:v>
                </c:pt>
                <c:pt idx="10147">
                  <c:v>608.85</c:v>
                </c:pt>
                <c:pt idx="10148">
                  <c:v>608.91</c:v>
                </c:pt>
                <c:pt idx="10149">
                  <c:v>608.97</c:v>
                </c:pt>
                <c:pt idx="10150">
                  <c:v>609.03</c:v>
                </c:pt>
                <c:pt idx="10151">
                  <c:v>609.09</c:v>
                </c:pt>
                <c:pt idx="10152">
                  <c:v>609.15</c:v>
                </c:pt>
                <c:pt idx="10153">
                  <c:v>609.21</c:v>
                </c:pt>
                <c:pt idx="10154">
                  <c:v>609.27</c:v>
                </c:pt>
                <c:pt idx="10155">
                  <c:v>609.33000000000004</c:v>
                </c:pt>
                <c:pt idx="10156">
                  <c:v>609.39</c:v>
                </c:pt>
                <c:pt idx="10157">
                  <c:v>609.45000000000005</c:v>
                </c:pt>
                <c:pt idx="10158">
                  <c:v>609.51</c:v>
                </c:pt>
                <c:pt idx="10159">
                  <c:v>609.57000000000005</c:v>
                </c:pt>
                <c:pt idx="10160">
                  <c:v>609.63</c:v>
                </c:pt>
                <c:pt idx="10161">
                  <c:v>609.69000000000005</c:v>
                </c:pt>
                <c:pt idx="10162">
                  <c:v>609.75</c:v>
                </c:pt>
                <c:pt idx="10163">
                  <c:v>609.80999999999995</c:v>
                </c:pt>
                <c:pt idx="10164">
                  <c:v>609.87</c:v>
                </c:pt>
                <c:pt idx="10165">
                  <c:v>609.92999999999995</c:v>
                </c:pt>
                <c:pt idx="10166">
                  <c:v>609.99</c:v>
                </c:pt>
                <c:pt idx="10167">
                  <c:v>610.04999999999995</c:v>
                </c:pt>
                <c:pt idx="10168">
                  <c:v>610.11</c:v>
                </c:pt>
                <c:pt idx="10169">
                  <c:v>610.16999999999996</c:v>
                </c:pt>
                <c:pt idx="10170">
                  <c:v>610.23</c:v>
                </c:pt>
                <c:pt idx="10171">
                  <c:v>610.29</c:v>
                </c:pt>
                <c:pt idx="10172">
                  <c:v>610.35</c:v>
                </c:pt>
                <c:pt idx="10173">
                  <c:v>610.41</c:v>
                </c:pt>
                <c:pt idx="10174">
                  <c:v>610.47</c:v>
                </c:pt>
                <c:pt idx="10175">
                  <c:v>610.53</c:v>
                </c:pt>
                <c:pt idx="10176">
                  <c:v>610.59</c:v>
                </c:pt>
                <c:pt idx="10177">
                  <c:v>610.65</c:v>
                </c:pt>
                <c:pt idx="10178">
                  <c:v>610.71</c:v>
                </c:pt>
                <c:pt idx="10179">
                  <c:v>610.77</c:v>
                </c:pt>
                <c:pt idx="10180">
                  <c:v>610.83000000000004</c:v>
                </c:pt>
                <c:pt idx="10181">
                  <c:v>610.89</c:v>
                </c:pt>
                <c:pt idx="10182">
                  <c:v>610.95000000000005</c:v>
                </c:pt>
                <c:pt idx="10183">
                  <c:v>611.01</c:v>
                </c:pt>
                <c:pt idx="10184">
                  <c:v>611.07000000000005</c:v>
                </c:pt>
                <c:pt idx="10185">
                  <c:v>611.13</c:v>
                </c:pt>
                <c:pt idx="10186">
                  <c:v>611.19000000000005</c:v>
                </c:pt>
                <c:pt idx="10187">
                  <c:v>611.25</c:v>
                </c:pt>
                <c:pt idx="10188">
                  <c:v>611.30999999999995</c:v>
                </c:pt>
                <c:pt idx="10189">
                  <c:v>611.37</c:v>
                </c:pt>
                <c:pt idx="10190">
                  <c:v>611.42999999999995</c:v>
                </c:pt>
                <c:pt idx="10191">
                  <c:v>611.49</c:v>
                </c:pt>
                <c:pt idx="10192">
                  <c:v>611.54999999999995</c:v>
                </c:pt>
                <c:pt idx="10193">
                  <c:v>611.61</c:v>
                </c:pt>
                <c:pt idx="10194">
                  <c:v>611.66999999999996</c:v>
                </c:pt>
                <c:pt idx="10195">
                  <c:v>611.73</c:v>
                </c:pt>
                <c:pt idx="10196">
                  <c:v>611.79</c:v>
                </c:pt>
                <c:pt idx="10197">
                  <c:v>611.85</c:v>
                </c:pt>
                <c:pt idx="10198">
                  <c:v>611.91</c:v>
                </c:pt>
                <c:pt idx="10199">
                  <c:v>611.97</c:v>
                </c:pt>
                <c:pt idx="10200">
                  <c:v>612.03</c:v>
                </c:pt>
                <c:pt idx="10201">
                  <c:v>612.09</c:v>
                </c:pt>
                <c:pt idx="10202">
                  <c:v>612.15</c:v>
                </c:pt>
                <c:pt idx="10203">
                  <c:v>612.21</c:v>
                </c:pt>
                <c:pt idx="10204">
                  <c:v>612.27</c:v>
                </c:pt>
                <c:pt idx="10205">
                  <c:v>612.33000000000004</c:v>
                </c:pt>
                <c:pt idx="10206">
                  <c:v>612.39</c:v>
                </c:pt>
                <c:pt idx="10207">
                  <c:v>612.45000000000005</c:v>
                </c:pt>
                <c:pt idx="10208">
                  <c:v>612.51</c:v>
                </c:pt>
                <c:pt idx="10209">
                  <c:v>612.57000000000005</c:v>
                </c:pt>
                <c:pt idx="10210">
                  <c:v>612.63</c:v>
                </c:pt>
                <c:pt idx="10211">
                  <c:v>612.69000000000005</c:v>
                </c:pt>
                <c:pt idx="10212">
                  <c:v>612.75</c:v>
                </c:pt>
                <c:pt idx="10213">
                  <c:v>612.80999999999995</c:v>
                </c:pt>
                <c:pt idx="10214">
                  <c:v>612.87</c:v>
                </c:pt>
                <c:pt idx="10215">
                  <c:v>612.92999999999995</c:v>
                </c:pt>
                <c:pt idx="10216">
                  <c:v>612.99</c:v>
                </c:pt>
                <c:pt idx="10217">
                  <c:v>613.04999999999995</c:v>
                </c:pt>
                <c:pt idx="10218">
                  <c:v>613.11</c:v>
                </c:pt>
                <c:pt idx="10219">
                  <c:v>613.16999999999996</c:v>
                </c:pt>
                <c:pt idx="10220">
                  <c:v>613.23</c:v>
                </c:pt>
                <c:pt idx="10221">
                  <c:v>613.29</c:v>
                </c:pt>
                <c:pt idx="10222">
                  <c:v>613.35</c:v>
                </c:pt>
                <c:pt idx="10223">
                  <c:v>613.41</c:v>
                </c:pt>
                <c:pt idx="10224">
                  <c:v>613.47</c:v>
                </c:pt>
                <c:pt idx="10225">
                  <c:v>613.53</c:v>
                </c:pt>
                <c:pt idx="10226">
                  <c:v>613.59</c:v>
                </c:pt>
                <c:pt idx="10227">
                  <c:v>613.65</c:v>
                </c:pt>
                <c:pt idx="10228">
                  <c:v>613.71</c:v>
                </c:pt>
                <c:pt idx="10229">
                  <c:v>613.77</c:v>
                </c:pt>
                <c:pt idx="10230">
                  <c:v>613.83000000000004</c:v>
                </c:pt>
                <c:pt idx="10231">
                  <c:v>613.89</c:v>
                </c:pt>
                <c:pt idx="10232">
                  <c:v>613.95000000000005</c:v>
                </c:pt>
                <c:pt idx="10233">
                  <c:v>614.01</c:v>
                </c:pt>
                <c:pt idx="10234">
                  <c:v>614.07000000000005</c:v>
                </c:pt>
                <c:pt idx="10235">
                  <c:v>614.13</c:v>
                </c:pt>
                <c:pt idx="10236">
                  <c:v>614.19000000000005</c:v>
                </c:pt>
                <c:pt idx="10237">
                  <c:v>614.25</c:v>
                </c:pt>
                <c:pt idx="10238">
                  <c:v>614.30999999999995</c:v>
                </c:pt>
                <c:pt idx="10239">
                  <c:v>614.37</c:v>
                </c:pt>
                <c:pt idx="10240">
                  <c:v>614.42999999999995</c:v>
                </c:pt>
                <c:pt idx="10241">
                  <c:v>614.49</c:v>
                </c:pt>
                <c:pt idx="10242">
                  <c:v>614.54999999999995</c:v>
                </c:pt>
                <c:pt idx="10243">
                  <c:v>614.61</c:v>
                </c:pt>
                <c:pt idx="10244">
                  <c:v>614.66999999999996</c:v>
                </c:pt>
                <c:pt idx="10245">
                  <c:v>614.73</c:v>
                </c:pt>
                <c:pt idx="10246">
                  <c:v>614.79</c:v>
                </c:pt>
                <c:pt idx="10247">
                  <c:v>614.85</c:v>
                </c:pt>
                <c:pt idx="10248">
                  <c:v>614.91</c:v>
                </c:pt>
                <c:pt idx="10249">
                  <c:v>614.97</c:v>
                </c:pt>
                <c:pt idx="10250">
                  <c:v>615.03</c:v>
                </c:pt>
                <c:pt idx="10251">
                  <c:v>615.09</c:v>
                </c:pt>
                <c:pt idx="10252">
                  <c:v>615.15</c:v>
                </c:pt>
                <c:pt idx="10253">
                  <c:v>615.21</c:v>
                </c:pt>
                <c:pt idx="10254">
                  <c:v>615.27</c:v>
                </c:pt>
                <c:pt idx="10255">
                  <c:v>615.33000000000004</c:v>
                </c:pt>
                <c:pt idx="10256">
                  <c:v>615.39</c:v>
                </c:pt>
                <c:pt idx="10257">
                  <c:v>615.45000000000005</c:v>
                </c:pt>
                <c:pt idx="10258">
                  <c:v>615.51</c:v>
                </c:pt>
                <c:pt idx="10259">
                  <c:v>615.57000000000005</c:v>
                </c:pt>
                <c:pt idx="10260">
                  <c:v>615.63</c:v>
                </c:pt>
                <c:pt idx="10261">
                  <c:v>615.69000000000005</c:v>
                </c:pt>
                <c:pt idx="10262">
                  <c:v>615.75</c:v>
                </c:pt>
                <c:pt idx="10263">
                  <c:v>615.80999999999995</c:v>
                </c:pt>
                <c:pt idx="10264">
                  <c:v>615.87</c:v>
                </c:pt>
                <c:pt idx="10265">
                  <c:v>615.92999999999995</c:v>
                </c:pt>
                <c:pt idx="10266">
                  <c:v>615.99</c:v>
                </c:pt>
                <c:pt idx="10267">
                  <c:v>616.04999999999995</c:v>
                </c:pt>
                <c:pt idx="10268">
                  <c:v>616.11</c:v>
                </c:pt>
                <c:pt idx="10269">
                  <c:v>616.16999999999996</c:v>
                </c:pt>
                <c:pt idx="10270">
                  <c:v>616.23</c:v>
                </c:pt>
                <c:pt idx="10271">
                  <c:v>616.29</c:v>
                </c:pt>
                <c:pt idx="10272">
                  <c:v>616.35</c:v>
                </c:pt>
                <c:pt idx="10273">
                  <c:v>616.41</c:v>
                </c:pt>
                <c:pt idx="10274">
                  <c:v>616.47</c:v>
                </c:pt>
                <c:pt idx="10275">
                  <c:v>616.53</c:v>
                </c:pt>
                <c:pt idx="10276">
                  <c:v>616.59</c:v>
                </c:pt>
                <c:pt idx="10277">
                  <c:v>616.65</c:v>
                </c:pt>
                <c:pt idx="10278">
                  <c:v>616.71</c:v>
                </c:pt>
                <c:pt idx="10279">
                  <c:v>616.77</c:v>
                </c:pt>
                <c:pt idx="10280">
                  <c:v>616.83000000000004</c:v>
                </c:pt>
                <c:pt idx="10281">
                  <c:v>616.89</c:v>
                </c:pt>
                <c:pt idx="10282">
                  <c:v>616.95000000000005</c:v>
                </c:pt>
                <c:pt idx="10283">
                  <c:v>617.01</c:v>
                </c:pt>
                <c:pt idx="10284">
                  <c:v>617.07000000000005</c:v>
                </c:pt>
                <c:pt idx="10285">
                  <c:v>617.13</c:v>
                </c:pt>
                <c:pt idx="10286">
                  <c:v>617.19000000000005</c:v>
                </c:pt>
                <c:pt idx="10287">
                  <c:v>617.25</c:v>
                </c:pt>
                <c:pt idx="10288">
                  <c:v>617.30999999999995</c:v>
                </c:pt>
                <c:pt idx="10289">
                  <c:v>617.37</c:v>
                </c:pt>
                <c:pt idx="10290">
                  <c:v>617.42999999999995</c:v>
                </c:pt>
                <c:pt idx="10291">
                  <c:v>617.49</c:v>
                </c:pt>
                <c:pt idx="10292">
                  <c:v>617.54999999999995</c:v>
                </c:pt>
                <c:pt idx="10293">
                  <c:v>617.61</c:v>
                </c:pt>
                <c:pt idx="10294">
                  <c:v>617.66999999999996</c:v>
                </c:pt>
                <c:pt idx="10295">
                  <c:v>617.73</c:v>
                </c:pt>
                <c:pt idx="10296">
                  <c:v>617.79</c:v>
                </c:pt>
                <c:pt idx="10297">
                  <c:v>617.85</c:v>
                </c:pt>
                <c:pt idx="10298">
                  <c:v>617.91</c:v>
                </c:pt>
                <c:pt idx="10299">
                  <c:v>617.97</c:v>
                </c:pt>
                <c:pt idx="10300">
                  <c:v>618.03</c:v>
                </c:pt>
                <c:pt idx="10301">
                  <c:v>618.09</c:v>
                </c:pt>
                <c:pt idx="10302">
                  <c:v>618.15</c:v>
                </c:pt>
                <c:pt idx="10303">
                  <c:v>618.21</c:v>
                </c:pt>
                <c:pt idx="10304">
                  <c:v>618.27</c:v>
                </c:pt>
                <c:pt idx="10305">
                  <c:v>618.33000000000004</c:v>
                </c:pt>
                <c:pt idx="10306">
                  <c:v>618.39</c:v>
                </c:pt>
                <c:pt idx="10307">
                  <c:v>618.45000000000005</c:v>
                </c:pt>
                <c:pt idx="10308">
                  <c:v>618.51</c:v>
                </c:pt>
                <c:pt idx="10309">
                  <c:v>618.57000000000005</c:v>
                </c:pt>
                <c:pt idx="10310">
                  <c:v>618.63</c:v>
                </c:pt>
                <c:pt idx="10311">
                  <c:v>618.69000000000005</c:v>
                </c:pt>
                <c:pt idx="10312">
                  <c:v>618.75</c:v>
                </c:pt>
                <c:pt idx="10313">
                  <c:v>618.80999999999995</c:v>
                </c:pt>
                <c:pt idx="10314">
                  <c:v>618.87</c:v>
                </c:pt>
                <c:pt idx="10315">
                  <c:v>618.92999999999995</c:v>
                </c:pt>
                <c:pt idx="10316">
                  <c:v>618.99</c:v>
                </c:pt>
                <c:pt idx="10317">
                  <c:v>619.04999999999995</c:v>
                </c:pt>
                <c:pt idx="10318">
                  <c:v>619.11</c:v>
                </c:pt>
                <c:pt idx="10319">
                  <c:v>619.16999999999996</c:v>
                </c:pt>
                <c:pt idx="10320">
                  <c:v>619.23</c:v>
                </c:pt>
                <c:pt idx="10321">
                  <c:v>619.29</c:v>
                </c:pt>
                <c:pt idx="10322">
                  <c:v>619.35</c:v>
                </c:pt>
                <c:pt idx="10323">
                  <c:v>619.41</c:v>
                </c:pt>
                <c:pt idx="10324">
                  <c:v>619.47</c:v>
                </c:pt>
                <c:pt idx="10325">
                  <c:v>619.53</c:v>
                </c:pt>
                <c:pt idx="10326">
                  <c:v>619.59</c:v>
                </c:pt>
                <c:pt idx="10327">
                  <c:v>619.65</c:v>
                </c:pt>
                <c:pt idx="10328">
                  <c:v>619.71</c:v>
                </c:pt>
                <c:pt idx="10329">
                  <c:v>619.77</c:v>
                </c:pt>
                <c:pt idx="10330">
                  <c:v>619.83000000000004</c:v>
                </c:pt>
                <c:pt idx="10331">
                  <c:v>619.89</c:v>
                </c:pt>
                <c:pt idx="10332">
                  <c:v>619.95000000000005</c:v>
                </c:pt>
                <c:pt idx="10333">
                  <c:v>620.01</c:v>
                </c:pt>
                <c:pt idx="10334">
                  <c:v>620.07000000000005</c:v>
                </c:pt>
                <c:pt idx="10335">
                  <c:v>620.13</c:v>
                </c:pt>
                <c:pt idx="10336">
                  <c:v>620.19000000000005</c:v>
                </c:pt>
                <c:pt idx="10337">
                  <c:v>620.25</c:v>
                </c:pt>
                <c:pt idx="10338">
                  <c:v>620.30999999999995</c:v>
                </c:pt>
                <c:pt idx="10339">
                  <c:v>620.37</c:v>
                </c:pt>
                <c:pt idx="10340">
                  <c:v>620.42999999999995</c:v>
                </c:pt>
                <c:pt idx="10341">
                  <c:v>620.49</c:v>
                </c:pt>
                <c:pt idx="10342">
                  <c:v>620.54999999999995</c:v>
                </c:pt>
                <c:pt idx="10343">
                  <c:v>620.61</c:v>
                </c:pt>
                <c:pt idx="10344">
                  <c:v>620.66999999999996</c:v>
                </c:pt>
                <c:pt idx="10345">
                  <c:v>620.73</c:v>
                </c:pt>
                <c:pt idx="10346">
                  <c:v>620.79</c:v>
                </c:pt>
                <c:pt idx="10347">
                  <c:v>620.85</c:v>
                </c:pt>
                <c:pt idx="10348">
                  <c:v>620.91</c:v>
                </c:pt>
                <c:pt idx="10349">
                  <c:v>620.97</c:v>
                </c:pt>
                <c:pt idx="10350">
                  <c:v>621.03</c:v>
                </c:pt>
                <c:pt idx="10351">
                  <c:v>621.09</c:v>
                </c:pt>
                <c:pt idx="10352">
                  <c:v>621.15</c:v>
                </c:pt>
                <c:pt idx="10353">
                  <c:v>621.21</c:v>
                </c:pt>
                <c:pt idx="10354">
                  <c:v>621.27</c:v>
                </c:pt>
                <c:pt idx="10355">
                  <c:v>621.33000000000004</c:v>
                </c:pt>
                <c:pt idx="10356">
                  <c:v>621.39</c:v>
                </c:pt>
                <c:pt idx="10357">
                  <c:v>621.45000000000005</c:v>
                </c:pt>
                <c:pt idx="10358">
                  <c:v>621.51</c:v>
                </c:pt>
                <c:pt idx="10359">
                  <c:v>621.57000000000005</c:v>
                </c:pt>
                <c:pt idx="10360">
                  <c:v>621.63</c:v>
                </c:pt>
                <c:pt idx="10361">
                  <c:v>621.69000000000005</c:v>
                </c:pt>
                <c:pt idx="10362">
                  <c:v>621.75</c:v>
                </c:pt>
                <c:pt idx="10363">
                  <c:v>621.80999999999995</c:v>
                </c:pt>
                <c:pt idx="10364">
                  <c:v>621.87</c:v>
                </c:pt>
                <c:pt idx="10365">
                  <c:v>621.92999999999995</c:v>
                </c:pt>
                <c:pt idx="10366">
                  <c:v>621.99</c:v>
                </c:pt>
                <c:pt idx="10367">
                  <c:v>622.04999999999995</c:v>
                </c:pt>
                <c:pt idx="10368">
                  <c:v>622.11</c:v>
                </c:pt>
                <c:pt idx="10369">
                  <c:v>622.16999999999996</c:v>
                </c:pt>
                <c:pt idx="10370">
                  <c:v>622.23</c:v>
                </c:pt>
                <c:pt idx="10371">
                  <c:v>622.29</c:v>
                </c:pt>
                <c:pt idx="10372">
                  <c:v>622.35</c:v>
                </c:pt>
                <c:pt idx="10373">
                  <c:v>622.41</c:v>
                </c:pt>
                <c:pt idx="10374">
                  <c:v>622.47</c:v>
                </c:pt>
                <c:pt idx="10375">
                  <c:v>622.53</c:v>
                </c:pt>
                <c:pt idx="10376">
                  <c:v>622.59</c:v>
                </c:pt>
                <c:pt idx="10377">
                  <c:v>622.65</c:v>
                </c:pt>
                <c:pt idx="10378">
                  <c:v>622.71</c:v>
                </c:pt>
                <c:pt idx="10379">
                  <c:v>622.77</c:v>
                </c:pt>
                <c:pt idx="10380">
                  <c:v>622.83000000000004</c:v>
                </c:pt>
                <c:pt idx="10381">
                  <c:v>622.89</c:v>
                </c:pt>
                <c:pt idx="10382">
                  <c:v>622.95000000000005</c:v>
                </c:pt>
                <c:pt idx="10383">
                  <c:v>623.01</c:v>
                </c:pt>
                <c:pt idx="10384">
                  <c:v>623.07000000000005</c:v>
                </c:pt>
                <c:pt idx="10385">
                  <c:v>623.13</c:v>
                </c:pt>
                <c:pt idx="10386">
                  <c:v>623.19000000000005</c:v>
                </c:pt>
                <c:pt idx="10387">
                  <c:v>623.25</c:v>
                </c:pt>
                <c:pt idx="10388">
                  <c:v>623.30999999999995</c:v>
                </c:pt>
                <c:pt idx="10389">
                  <c:v>623.37</c:v>
                </c:pt>
                <c:pt idx="10390">
                  <c:v>623.42999999999995</c:v>
                </c:pt>
                <c:pt idx="10391">
                  <c:v>623.49</c:v>
                </c:pt>
                <c:pt idx="10392">
                  <c:v>623.54999999999995</c:v>
                </c:pt>
                <c:pt idx="10393">
                  <c:v>623.61</c:v>
                </c:pt>
                <c:pt idx="10394">
                  <c:v>623.66999999999996</c:v>
                </c:pt>
                <c:pt idx="10395">
                  <c:v>623.73</c:v>
                </c:pt>
                <c:pt idx="10396">
                  <c:v>623.79</c:v>
                </c:pt>
                <c:pt idx="10397">
                  <c:v>623.85</c:v>
                </c:pt>
                <c:pt idx="10398">
                  <c:v>623.91</c:v>
                </c:pt>
                <c:pt idx="10399">
                  <c:v>623.97</c:v>
                </c:pt>
                <c:pt idx="10400">
                  <c:v>624.03</c:v>
                </c:pt>
                <c:pt idx="10401">
                  <c:v>624.09</c:v>
                </c:pt>
                <c:pt idx="10402">
                  <c:v>624.15</c:v>
                </c:pt>
                <c:pt idx="10403">
                  <c:v>624.21</c:v>
                </c:pt>
                <c:pt idx="10404">
                  <c:v>624.27</c:v>
                </c:pt>
                <c:pt idx="10405">
                  <c:v>624.33000000000004</c:v>
                </c:pt>
                <c:pt idx="10406">
                  <c:v>624.39</c:v>
                </c:pt>
                <c:pt idx="10407">
                  <c:v>624.45000000000005</c:v>
                </c:pt>
                <c:pt idx="10408">
                  <c:v>624.51</c:v>
                </c:pt>
                <c:pt idx="10409">
                  <c:v>624.57000000000005</c:v>
                </c:pt>
                <c:pt idx="10410">
                  <c:v>624.63</c:v>
                </c:pt>
                <c:pt idx="10411">
                  <c:v>624.69000000000005</c:v>
                </c:pt>
                <c:pt idx="10412">
                  <c:v>624.75</c:v>
                </c:pt>
                <c:pt idx="10413">
                  <c:v>624.80999999999995</c:v>
                </c:pt>
                <c:pt idx="10414">
                  <c:v>624.87</c:v>
                </c:pt>
                <c:pt idx="10415">
                  <c:v>624.92999999999995</c:v>
                </c:pt>
                <c:pt idx="10416">
                  <c:v>624.99</c:v>
                </c:pt>
                <c:pt idx="10417">
                  <c:v>625.04999999999995</c:v>
                </c:pt>
                <c:pt idx="10418">
                  <c:v>625.11</c:v>
                </c:pt>
                <c:pt idx="10419">
                  <c:v>625.16999999999996</c:v>
                </c:pt>
                <c:pt idx="10420">
                  <c:v>625.23</c:v>
                </c:pt>
                <c:pt idx="10421">
                  <c:v>625.29</c:v>
                </c:pt>
                <c:pt idx="10422">
                  <c:v>625.35</c:v>
                </c:pt>
                <c:pt idx="10423">
                  <c:v>625.41</c:v>
                </c:pt>
                <c:pt idx="10424">
                  <c:v>625.47</c:v>
                </c:pt>
                <c:pt idx="10425">
                  <c:v>625.53</c:v>
                </c:pt>
                <c:pt idx="10426">
                  <c:v>625.59</c:v>
                </c:pt>
                <c:pt idx="10427">
                  <c:v>625.65</c:v>
                </c:pt>
                <c:pt idx="10428">
                  <c:v>625.71</c:v>
                </c:pt>
                <c:pt idx="10429">
                  <c:v>625.77</c:v>
                </c:pt>
                <c:pt idx="10430">
                  <c:v>625.83000000000004</c:v>
                </c:pt>
                <c:pt idx="10431">
                  <c:v>625.89</c:v>
                </c:pt>
                <c:pt idx="10432">
                  <c:v>625.95000000000005</c:v>
                </c:pt>
                <c:pt idx="10433">
                  <c:v>626.01</c:v>
                </c:pt>
                <c:pt idx="10434">
                  <c:v>626.07000000000005</c:v>
                </c:pt>
                <c:pt idx="10435">
                  <c:v>626.13</c:v>
                </c:pt>
                <c:pt idx="10436">
                  <c:v>626.19000000000005</c:v>
                </c:pt>
                <c:pt idx="10437">
                  <c:v>626.25</c:v>
                </c:pt>
                <c:pt idx="10438">
                  <c:v>626.30999999999995</c:v>
                </c:pt>
                <c:pt idx="10439">
                  <c:v>626.37</c:v>
                </c:pt>
                <c:pt idx="10440">
                  <c:v>626.42999999999995</c:v>
                </c:pt>
                <c:pt idx="10441">
                  <c:v>626.49</c:v>
                </c:pt>
                <c:pt idx="10442">
                  <c:v>626.54999999999995</c:v>
                </c:pt>
                <c:pt idx="10443">
                  <c:v>626.61</c:v>
                </c:pt>
                <c:pt idx="10444">
                  <c:v>626.66999999999996</c:v>
                </c:pt>
                <c:pt idx="10445">
                  <c:v>626.73</c:v>
                </c:pt>
                <c:pt idx="10446">
                  <c:v>626.79</c:v>
                </c:pt>
                <c:pt idx="10447">
                  <c:v>626.85</c:v>
                </c:pt>
                <c:pt idx="10448">
                  <c:v>626.91</c:v>
                </c:pt>
                <c:pt idx="10449">
                  <c:v>626.97</c:v>
                </c:pt>
                <c:pt idx="10450">
                  <c:v>627.03</c:v>
                </c:pt>
                <c:pt idx="10451">
                  <c:v>627.09</c:v>
                </c:pt>
                <c:pt idx="10452">
                  <c:v>627.15</c:v>
                </c:pt>
                <c:pt idx="10453">
                  <c:v>627.21</c:v>
                </c:pt>
                <c:pt idx="10454">
                  <c:v>627.27</c:v>
                </c:pt>
                <c:pt idx="10455">
                  <c:v>627.33000000000004</c:v>
                </c:pt>
                <c:pt idx="10456">
                  <c:v>627.39</c:v>
                </c:pt>
                <c:pt idx="10457">
                  <c:v>627.45000000000005</c:v>
                </c:pt>
                <c:pt idx="10458">
                  <c:v>627.51</c:v>
                </c:pt>
                <c:pt idx="10459">
                  <c:v>627.57000000000005</c:v>
                </c:pt>
                <c:pt idx="10460">
                  <c:v>627.63</c:v>
                </c:pt>
                <c:pt idx="10461">
                  <c:v>627.69000000000005</c:v>
                </c:pt>
                <c:pt idx="10462">
                  <c:v>627.75</c:v>
                </c:pt>
                <c:pt idx="10463">
                  <c:v>627.80999999999995</c:v>
                </c:pt>
                <c:pt idx="10464">
                  <c:v>627.87</c:v>
                </c:pt>
                <c:pt idx="10465">
                  <c:v>627.92999999999995</c:v>
                </c:pt>
                <c:pt idx="10466">
                  <c:v>627.99</c:v>
                </c:pt>
                <c:pt idx="10467">
                  <c:v>628.04999999999995</c:v>
                </c:pt>
                <c:pt idx="10468">
                  <c:v>628.11</c:v>
                </c:pt>
                <c:pt idx="10469">
                  <c:v>628.16999999999996</c:v>
                </c:pt>
                <c:pt idx="10470">
                  <c:v>628.23</c:v>
                </c:pt>
                <c:pt idx="10471">
                  <c:v>628.29</c:v>
                </c:pt>
                <c:pt idx="10472">
                  <c:v>628.35</c:v>
                </c:pt>
                <c:pt idx="10473">
                  <c:v>628.41</c:v>
                </c:pt>
                <c:pt idx="10474">
                  <c:v>628.47</c:v>
                </c:pt>
                <c:pt idx="10475">
                  <c:v>628.53</c:v>
                </c:pt>
                <c:pt idx="10476">
                  <c:v>628.59</c:v>
                </c:pt>
                <c:pt idx="10477">
                  <c:v>628.65</c:v>
                </c:pt>
                <c:pt idx="10478">
                  <c:v>628.71</c:v>
                </c:pt>
                <c:pt idx="10479">
                  <c:v>628.77</c:v>
                </c:pt>
                <c:pt idx="10480">
                  <c:v>628.83000000000004</c:v>
                </c:pt>
                <c:pt idx="10481">
                  <c:v>628.89</c:v>
                </c:pt>
                <c:pt idx="10482">
                  <c:v>628.95000000000005</c:v>
                </c:pt>
                <c:pt idx="10483">
                  <c:v>629.01</c:v>
                </c:pt>
                <c:pt idx="10484">
                  <c:v>629.07000000000005</c:v>
                </c:pt>
                <c:pt idx="10485">
                  <c:v>629.13</c:v>
                </c:pt>
                <c:pt idx="10486">
                  <c:v>629.19000000000005</c:v>
                </c:pt>
                <c:pt idx="10487">
                  <c:v>629.25</c:v>
                </c:pt>
                <c:pt idx="10488">
                  <c:v>629.30999999999995</c:v>
                </c:pt>
                <c:pt idx="10489">
                  <c:v>629.37</c:v>
                </c:pt>
                <c:pt idx="10490">
                  <c:v>629.42999999999995</c:v>
                </c:pt>
                <c:pt idx="10491">
                  <c:v>629.49</c:v>
                </c:pt>
                <c:pt idx="10492">
                  <c:v>629.54999999999995</c:v>
                </c:pt>
                <c:pt idx="10493">
                  <c:v>629.61</c:v>
                </c:pt>
                <c:pt idx="10494">
                  <c:v>629.66999999999996</c:v>
                </c:pt>
                <c:pt idx="10495">
                  <c:v>629.73</c:v>
                </c:pt>
                <c:pt idx="10496">
                  <c:v>629.79</c:v>
                </c:pt>
                <c:pt idx="10497">
                  <c:v>629.85</c:v>
                </c:pt>
                <c:pt idx="10498">
                  <c:v>629.91</c:v>
                </c:pt>
                <c:pt idx="10499">
                  <c:v>629.97</c:v>
                </c:pt>
                <c:pt idx="10500">
                  <c:v>630.03</c:v>
                </c:pt>
                <c:pt idx="10501">
                  <c:v>630.09</c:v>
                </c:pt>
                <c:pt idx="10502">
                  <c:v>630.15</c:v>
                </c:pt>
                <c:pt idx="10503">
                  <c:v>630.21</c:v>
                </c:pt>
                <c:pt idx="10504">
                  <c:v>630.27</c:v>
                </c:pt>
                <c:pt idx="10505">
                  <c:v>630.33000000000004</c:v>
                </c:pt>
                <c:pt idx="10506">
                  <c:v>630.39</c:v>
                </c:pt>
                <c:pt idx="10507">
                  <c:v>630.45000000000005</c:v>
                </c:pt>
                <c:pt idx="10508">
                  <c:v>630.51</c:v>
                </c:pt>
                <c:pt idx="10509">
                  <c:v>630.57000000000005</c:v>
                </c:pt>
                <c:pt idx="10510">
                  <c:v>630.63</c:v>
                </c:pt>
                <c:pt idx="10511">
                  <c:v>630.69000000000005</c:v>
                </c:pt>
                <c:pt idx="10512">
                  <c:v>630.75</c:v>
                </c:pt>
                <c:pt idx="10513">
                  <c:v>630.80999999999995</c:v>
                </c:pt>
                <c:pt idx="10514">
                  <c:v>630.87</c:v>
                </c:pt>
                <c:pt idx="10515">
                  <c:v>630.92999999999995</c:v>
                </c:pt>
                <c:pt idx="10516">
                  <c:v>630.99</c:v>
                </c:pt>
                <c:pt idx="10517">
                  <c:v>631.04999999999995</c:v>
                </c:pt>
                <c:pt idx="10518">
                  <c:v>631.11</c:v>
                </c:pt>
                <c:pt idx="10519">
                  <c:v>631.16999999999996</c:v>
                </c:pt>
                <c:pt idx="10520">
                  <c:v>631.23</c:v>
                </c:pt>
                <c:pt idx="10521">
                  <c:v>631.29</c:v>
                </c:pt>
                <c:pt idx="10522">
                  <c:v>631.35</c:v>
                </c:pt>
                <c:pt idx="10523">
                  <c:v>631.41</c:v>
                </c:pt>
                <c:pt idx="10524">
                  <c:v>631.47</c:v>
                </c:pt>
                <c:pt idx="10525">
                  <c:v>631.53</c:v>
                </c:pt>
                <c:pt idx="10526">
                  <c:v>631.59</c:v>
                </c:pt>
                <c:pt idx="10527">
                  <c:v>631.65</c:v>
                </c:pt>
                <c:pt idx="10528">
                  <c:v>631.71</c:v>
                </c:pt>
                <c:pt idx="10529">
                  <c:v>631.77</c:v>
                </c:pt>
                <c:pt idx="10530">
                  <c:v>631.83000000000004</c:v>
                </c:pt>
                <c:pt idx="10531">
                  <c:v>631.89</c:v>
                </c:pt>
                <c:pt idx="10532">
                  <c:v>631.95000000000005</c:v>
                </c:pt>
                <c:pt idx="10533">
                  <c:v>632.01</c:v>
                </c:pt>
                <c:pt idx="10534">
                  <c:v>632.07000000000005</c:v>
                </c:pt>
                <c:pt idx="10535">
                  <c:v>632.13</c:v>
                </c:pt>
                <c:pt idx="10536">
                  <c:v>632.19000000000005</c:v>
                </c:pt>
                <c:pt idx="10537">
                  <c:v>632.25</c:v>
                </c:pt>
                <c:pt idx="10538">
                  <c:v>632.30999999999995</c:v>
                </c:pt>
                <c:pt idx="10539">
                  <c:v>632.37</c:v>
                </c:pt>
                <c:pt idx="10540">
                  <c:v>632.42999999999995</c:v>
                </c:pt>
                <c:pt idx="10541">
                  <c:v>632.49</c:v>
                </c:pt>
                <c:pt idx="10542">
                  <c:v>632.54999999999995</c:v>
                </c:pt>
                <c:pt idx="10543">
                  <c:v>632.61</c:v>
                </c:pt>
                <c:pt idx="10544">
                  <c:v>632.66999999999996</c:v>
                </c:pt>
                <c:pt idx="10545">
                  <c:v>632.73</c:v>
                </c:pt>
                <c:pt idx="10546">
                  <c:v>632.79</c:v>
                </c:pt>
                <c:pt idx="10547">
                  <c:v>632.85</c:v>
                </c:pt>
                <c:pt idx="10548">
                  <c:v>632.91</c:v>
                </c:pt>
                <c:pt idx="10549">
                  <c:v>632.97</c:v>
                </c:pt>
                <c:pt idx="10550">
                  <c:v>633.03</c:v>
                </c:pt>
                <c:pt idx="10551">
                  <c:v>633.09</c:v>
                </c:pt>
                <c:pt idx="10552">
                  <c:v>633.15</c:v>
                </c:pt>
                <c:pt idx="10553">
                  <c:v>633.21</c:v>
                </c:pt>
                <c:pt idx="10554">
                  <c:v>633.27</c:v>
                </c:pt>
                <c:pt idx="10555">
                  <c:v>633.33000000000004</c:v>
                </c:pt>
                <c:pt idx="10556">
                  <c:v>633.39</c:v>
                </c:pt>
                <c:pt idx="10557">
                  <c:v>633.45000000000005</c:v>
                </c:pt>
                <c:pt idx="10558">
                  <c:v>633.51</c:v>
                </c:pt>
                <c:pt idx="10559">
                  <c:v>633.57000000000005</c:v>
                </c:pt>
                <c:pt idx="10560">
                  <c:v>633.63</c:v>
                </c:pt>
                <c:pt idx="10561">
                  <c:v>633.69000000000005</c:v>
                </c:pt>
                <c:pt idx="10562">
                  <c:v>633.75</c:v>
                </c:pt>
                <c:pt idx="10563">
                  <c:v>633.80999999999995</c:v>
                </c:pt>
                <c:pt idx="10564">
                  <c:v>633.87</c:v>
                </c:pt>
                <c:pt idx="10565">
                  <c:v>633.92999999999995</c:v>
                </c:pt>
                <c:pt idx="10566">
                  <c:v>633.99</c:v>
                </c:pt>
                <c:pt idx="10567">
                  <c:v>634.04999999999995</c:v>
                </c:pt>
                <c:pt idx="10568">
                  <c:v>634.11</c:v>
                </c:pt>
                <c:pt idx="10569">
                  <c:v>634.16999999999996</c:v>
                </c:pt>
                <c:pt idx="10570">
                  <c:v>634.23</c:v>
                </c:pt>
                <c:pt idx="10571">
                  <c:v>634.29</c:v>
                </c:pt>
                <c:pt idx="10572">
                  <c:v>634.35</c:v>
                </c:pt>
                <c:pt idx="10573">
                  <c:v>634.41</c:v>
                </c:pt>
                <c:pt idx="10574">
                  <c:v>634.47</c:v>
                </c:pt>
                <c:pt idx="10575">
                  <c:v>634.53</c:v>
                </c:pt>
                <c:pt idx="10576">
                  <c:v>634.59</c:v>
                </c:pt>
                <c:pt idx="10577">
                  <c:v>634.65</c:v>
                </c:pt>
                <c:pt idx="10578">
                  <c:v>634.71</c:v>
                </c:pt>
                <c:pt idx="10579">
                  <c:v>634.77</c:v>
                </c:pt>
                <c:pt idx="10580">
                  <c:v>634.83000000000004</c:v>
                </c:pt>
                <c:pt idx="10581">
                  <c:v>634.89</c:v>
                </c:pt>
                <c:pt idx="10582">
                  <c:v>634.95000000000005</c:v>
                </c:pt>
                <c:pt idx="10583">
                  <c:v>635.01</c:v>
                </c:pt>
                <c:pt idx="10584">
                  <c:v>635.07000000000005</c:v>
                </c:pt>
                <c:pt idx="10585">
                  <c:v>635.13</c:v>
                </c:pt>
                <c:pt idx="10586">
                  <c:v>635.19000000000005</c:v>
                </c:pt>
                <c:pt idx="10587">
                  <c:v>635.25</c:v>
                </c:pt>
                <c:pt idx="10588">
                  <c:v>635.30999999999995</c:v>
                </c:pt>
                <c:pt idx="10589">
                  <c:v>635.37</c:v>
                </c:pt>
                <c:pt idx="10590">
                  <c:v>635.42999999999995</c:v>
                </c:pt>
                <c:pt idx="10591">
                  <c:v>635.49</c:v>
                </c:pt>
                <c:pt idx="10592">
                  <c:v>635.54999999999995</c:v>
                </c:pt>
                <c:pt idx="10593">
                  <c:v>635.61</c:v>
                </c:pt>
                <c:pt idx="10594">
                  <c:v>635.66999999999996</c:v>
                </c:pt>
                <c:pt idx="10595">
                  <c:v>635.73</c:v>
                </c:pt>
                <c:pt idx="10596">
                  <c:v>635.79</c:v>
                </c:pt>
                <c:pt idx="10597">
                  <c:v>635.85</c:v>
                </c:pt>
                <c:pt idx="10598">
                  <c:v>635.91</c:v>
                </c:pt>
                <c:pt idx="10599">
                  <c:v>635.97</c:v>
                </c:pt>
                <c:pt idx="10600">
                  <c:v>636.03</c:v>
                </c:pt>
                <c:pt idx="10601">
                  <c:v>636.09</c:v>
                </c:pt>
                <c:pt idx="10602">
                  <c:v>636.15</c:v>
                </c:pt>
                <c:pt idx="10603">
                  <c:v>636.21</c:v>
                </c:pt>
                <c:pt idx="10604">
                  <c:v>636.27</c:v>
                </c:pt>
                <c:pt idx="10605">
                  <c:v>636.33000000000004</c:v>
                </c:pt>
                <c:pt idx="10606">
                  <c:v>636.39</c:v>
                </c:pt>
                <c:pt idx="10607">
                  <c:v>636.45000000000005</c:v>
                </c:pt>
                <c:pt idx="10608">
                  <c:v>636.51</c:v>
                </c:pt>
                <c:pt idx="10609">
                  <c:v>636.57000000000005</c:v>
                </c:pt>
                <c:pt idx="10610">
                  <c:v>636.63</c:v>
                </c:pt>
                <c:pt idx="10611">
                  <c:v>636.69000000000005</c:v>
                </c:pt>
                <c:pt idx="10612">
                  <c:v>636.75</c:v>
                </c:pt>
                <c:pt idx="10613">
                  <c:v>636.80999999999995</c:v>
                </c:pt>
                <c:pt idx="10614">
                  <c:v>636.87</c:v>
                </c:pt>
                <c:pt idx="10615">
                  <c:v>636.92999999999995</c:v>
                </c:pt>
                <c:pt idx="10616">
                  <c:v>636.99</c:v>
                </c:pt>
                <c:pt idx="10617">
                  <c:v>637.04999999999995</c:v>
                </c:pt>
                <c:pt idx="10618">
                  <c:v>637.11</c:v>
                </c:pt>
                <c:pt idx="10619">
                  <c:v>637.16999999999996</c:v>
                </c:pt>
                <c:pt idx="10620">
                  <c:v>637.23</c:v>
                </c:pt>
                <c:pt idx="10621">
                  <c:v>637.29</c:v>
                </c:pt>
                <c:pt idx="10622">
                  <c:v>637.35</c:v>
                </c:pt>
                <c:pt idx="10623">
                  <c:v>637.41</c:v>
                </c:pt>
                <c:pt idx="10624">
                  <c:v>637.47</c:v>
                </c:pt>
                <c:pt idx="10625">
                  <c:v>637.53</c:v>
                </c:pt>
                <c:pt idx="10626">
                  <c:v>637.59</c:v>
                </c:pt>
                <c:pt idx="10627">
                  <c:v>637.65</c:v>
                </c:pt>
                <c:pt idx="10628">
                  <c:v>637.71</c:v>
                </c:pt>
                <c:pt idx="10629">
                  <c:v>637.77</c:v>
                </c:pt>
                <c:pt idx="10630">
                  <c:v>637.83000000000004</c:v>
                </c:pt>
                <c:pt idx="10631">
                  <c:v>637.89</c:v>
                </c:pt>
                <c:pt idx="10632">
                  <c:v>637.95000000000005</c:v>
                </c:pt>
                <c:pt idx="10633">
                  <c:v>638.01</c:v>
                </c:pt>
                <c:pt idx="10634">
                  <c:v>638.07000000000005</c:v>
                </c:pt>
                <c:pt idx="10635">
                  <c:v>638.13</c:v>
                </c:pt>
                <c:pt idx="10636">
                  <c:v>638.19000000000005</c:v>
                </c:pt>
                <c:pt idx="10637">
                  <c:v>638.25</c:v>
                </c:pt>
                <c:pt idx="10638">
                  <c:v>638.30999999999995</c:v>
                </c:pt>
                <c:pt idx="10639">
                  <c:v>638.37</c:v>
                </c:pt>
                <c:pt idx="10640">
                  <c:v>638.42999999999995</c:v>
                </c:pt>
                <c:pt idx="10641">
                  <c:v>638.49</c:v>
                </c:pt>
                <c:pt idx="10642">
                  <c:v>638.54999999999995</c:v>
                </c:pt>
                <c:pt idx="10643">
                  <c:v>638.61</c:v>
                </c:pt>
                <c:pt idx="10644">
                  <c:v>638.66999999999996</c:v>
                </c:pt>
                <c:pt idx="10645">
                  <c:v>638.73</c:v>
                </c:pt>
                <c:pt idx="10646">
                  <c:v>638.79</c:v>
                </c:pt>
                <c:pt idx="10647">
                  <c:v>638.85</c:v>
                </c:pt>
                <c:pt idx="10648">
                  <c:v>638.91</c:v>
                </c:pt>
                <c:pt idx="10649">
                  <c:v>638.97</c:v>
                </c:pt>
                <c:pt idx="10650">
                  <c:v>639.03</c:v>
                </c:pt>
                <c:pt idx="10651">
                  <c:v>639.09</c:v>
                </c:pt>
                <c:pt idx="10652">
                  <c:v>639.15</c:v>
                </c:pt>
                <c:pt idx="10653">
                  <c:v>639.21</c:v>
                </c:pt>
                <c:pt idx="10654">
                  <c:v>639.27</c:v>
                </c:pt>
                <c:pt idx="10655">
                  <c:v>639.33000000000004</c:v>
                </c:pt>
                <c:pt idx="10656">
                  <c:v>639.39</c:v>
                </c:pt>
                <c:pt idx="10657">
                  <c:v>639.45000000000005</c:v>
                </c:pt>
                <c:pt idx="10658">
                  <c:v>639.51</c:v>
                </c:pt>
                <c:pt idx="10659">
                  <c:v>639.57000000000005</c:v>
                </c:pt>
                <c:pt idx="10660">
                  <c:v>639.63</c:v>
                </c:pt>
                <c:pt idx="10661">
                  <c:v>639.69000000000005</c:v>
                </c:pt>
                <c:pt idx="10662">
                  <c:v>639.75</c:v>
                </c:pt>
                <c:pt idx="10663">
                  <c:v>639.80999999999995</c:v>
                </c:pt>
                <c:pt idx="10664">
                  <c:v>639.87</c:v>
                </c:pt>
                <c:pt idx="10665">
                  <c:v>639.92999999999995</c:v>
                </c:pt>
                <c:pt idx="10666">
                  <c:v>639.99</c:v>
                </c:pt>
                <c:pt idx="10667">
                  <c:v>640.04999999999995</c:v>
                </c:pt>
                <c:pt idx="10668">
                  <c:v>640.11</c:v>
                </c:pt>
                <c:pt idx="10669">
                  <c:v>640.16999999999996</c:v>
                </c:pt>
                <c:pt idx="10670">
                  <c:v>640.23</c:v>
                </c:pt>
                <c:pt idx="10671">
                  <c:v>640.29</c:v>
                </c:pt>
                <c:pt idx="10672">
                  <c:v>640.35</c:v>
                </c:pt>
                <c:pt idx="10673">
                  <c:v>640.41</c:v>
                </c:pt>
                <c:pt idx="10674">
                  <c:v>640.47</c:v>
                </c:pt>
                <c:pt idx="10675">
                  <c:v>640.53</c:v>
                </c:pt>
                <c:pt idx="10676">
                  <c:v>640.59</c:v>
                </c:pt>
                <c:pt idx="10677">
                  <c:v>640.65</c:v>
                </c:pt>
                <c:pt idx="10678">
                  <c:v>640.71</c:v>
                </c:pt>
                <c:pt idx="10679">
                  <c:v>640.77</c:v>
                </c:pt>
                <c:pt idx="10680">
                  <c:v>640.83000000000004</c:v>
                </c:pt>
                <c:pt idx="10681">
                  <c:v>640.89</c:v>
                </c:pt>
                <c:pt idx="10682">
                  <c:v>640.95000000000005</c:v>
                </c:pt>
                <c:pt idx="10683">
                  <c:v>641.01</c:v>
                </c:pt>
                <c:pt idx="10684">
                  <c:v>641.07000000000005</c:v>
                </c:pt>
                <c:pt idx="10685">
                  <c:v>641.13</c:v>
                </c:pt>
                <c:pt idx="10686">
                  <c:v>641.19000000000005</c:v>
                </c:pt>
                <c:pt idx="10687">
                  <c:v>641.25</c:v>
                </c:pt>
                <c:pt idx="10688">
                  <c:v>641.30999999999995</c:v>
                </c:pt>
                <c:pt idx="10689">
                  <c:v>641.37</c:v>
                </c:pt>
                <c:pt idx="10690">
                  <c:v>641.42999999999995</c:v>
                </c:pt>
                <c:pt idx="10691">
                  <c:v>641.49</c:v>
                </c:pt>
                <c:pt idx="10692">
                  <c:v>641.54999999999995</c:v>
                </c:pt>
                <c:pt idx="10693">
                  <c:v>641.61</c:v>
                </c:pt>
                <c:pt idx="10694">
                  <c:v>641.66999999999996</c:v>
                </c:pt>
                <c:pt idx="10695">
                  <c:v>641.73</c:v>
                </c:pt>
                <c:pt idx="10696">
                  <c:v>641.79</c:v>
                </c:pt>
                <c:pt idx="10697">
                  <c:v>641.85</c:v>
                </c:pt>
                <c:pt idx="10698">
                  <c:v>641.91</c:v>
                </c:pt>
                <c:pt idx="10699">
                  <c:v>641.97</c:v>
                </c:pt>
                <c:pt idx="10700">
                  <c:v>642.03</c:v>
                </c:pt>
                <c:pt idx="10701">
                  <c:v>642.09</c:v>
                </c:pt>
                <c:pt idx="10702">
                  <c:v>642.15</c:v>
                </c:pt>
                <c:pt idx="10703">
                  <c:v>642.21</c:v>
                </c:pt>
                <c:pt idx="10704">
                  <c:v>642.27</c:v>
                </c:pt>
                <c:pt idx="10705">
                  <c:v>642.33000000000004</c:v>
                </c:pt>
                <c:pt idx="10706">
                  <c:v>642.39</c:v>
                </c:pt>
                <c:pt idx="10707">
                  <c:v>642.45000000000005</c:v>
                </c:pt>
                <c:pt idx="10708">
                  <c:v>642.51</c:v>
                </c:pt>
                <c:pt idx="10709">
                  <c:v>642.57000000000005</c:v>
                </c:pt>
                <c:pt idx="10710">
                  <c:v>642.63</c:v>
                </c:pt>
                <c:pt idx="10711">
                  <c:v>642.69000000000005</c:v>
                </c:pt>
                <c:pt idx="10712">
                  <c:v>642.75</c:v>
                </c:pt>
                <c:pt idx="10713">
                  <c:v>642.80999999999995</c:v>
                </c:pt>
                <c:pt idx="10714">
                  <c:v>642.87</c:v>
                </c:pt>
                <c:pt idx="10715">
                  <c:v>642.92999999999995</c:v>
                </c:pt>
                <c:pt idx="10716">
                  <c:v>642.99</c:v>
                </c:pt>
                <c:pt idx="10717">
                  <c:v>643.04999999999995</c:v>
                </c:pt>
                <c:pt idx="10718">
                  <c:v>643.11</c:v>
                </c:pt>
                <c:pt idx="10719">
                  <c:v>643.16999999999996</c:v>
                </c:pt>
                <c:pt idx="10720">
                  <c:v>643.23</c:v>
                </c:pt>
                <c:pt idx="10721">
                  <c:v>643.29</c:v>
                </c:pt>
                <c:pt idx="10722">
                  <c:v>643.35</c:v>
                </c:pt>
                <c:pt idx="10723">
                  <c:v>643.41</c:v>
                </c:pt>
                <c:pt idx="10724">
                  <c:v>643.47</c:v>
                </c:pt>
                <c:pt idx="10725">
                  <c:v>643.53</c:v>
                </c:pt>
                <c:pt idx="10726">
                  <c:v>643.59</c:v>
                </c:pt>
                <c:pt idx="10727">
                  <c:v>643.65</c:v>
                </c:pt>
                <c:pt idx="10728">
                  <c:v>643.71</c:v>
                </c:pt>
                <c:pt idx="10729">
                  <c:v>643.77</c:v>
                </c:pt>
                <c:pt idx="10730">
                  <c:v>643.83000000000004</c:v>
                </c:pt>
                <c:pt idx="10731">
                  <c:v>643.89</c:v>
                </c:pt>
                <c:pt idx="10732">
                  <c:v>643.95000000000005</c:v>
                </c:pt>
                <c:pt idx="10733">
                  <c:v>644.01</c:v>
                </c:pt>
                <c:pt idx="10734">
                  <c:v>644.07000000000005</c:v>
                </c:pt>
                <c:pt idx="10735">
                  <c:v>644.13</c:v>
                </c:pt>
                <c:pt idx="10736">
                  <c:v>644.19000000000005</c:v>
                </c:pt>
                <c:pt idx="10737">
                  <c:v>644.25</c:v>
                </c:pt>
                <c:pt idx="10738">
                  <c:v>644.30999999999995</c:v>
                </c:pt>
                <c:pt idx="10739">
                  <c:v>644.37</c:v>
                </c:pt>
                <c:pt idx="10740">
                  <c:v>644.42999999999995</c:v>
                </c:pt>
                <c:pt idx="10741">
                  <c:v>644.49</c:v>
                </c:pt>
                <c:pt idx="10742">
                  <c:v>644.54999999999995</c:v>
                </c:pt>
                <c:pt idx="10743">
                  <c:v>644.61</c:v>
                </c:pt>
                <c:pt idx="10744">
                  <c:v>644.66999999999996</c:v>
                </c:pt>
                <c:pt idx="10745">
                  <c:v>644.73</c:v>
                </c:pt>
                <c:pt idx="10746">
                  <c:v>644.79</c:v>
                </c:pt>
                <c:pt idx="10747">
                  <c:v>644.85</c:v>
                </c:pt>
                <c:pt idx="10748">
                  <c:v>644.91</c:v>
                </c:pt>
                <c:pt idx="10749">
                  <c:v>644.97</c:v>
                </c:pt>
                <c:pt idx="10750">
                  <c:v>645.03</c:v>
                </c:pt>
                <c:pt idx="10751">
                  <c:v>645.09</c:v>
                </c:pt>
                <c:pt idx="10752">
                  <c:v>645.15</c:v>
                </c:pt>
                <c:pt idx="10753">
                  <c:v>645.21</c:v>
                </c:pt>
                <c:pt idx="10754">
                  <c:v>645.27</c:v>
                </c:pt>
                <c:pt idx="10755">
                  <c:v>645.33000000000004</c:v>
                </c:pt>
                <c:pt idx="10756">
                  <c:v>645.39</c:v>
                </c:pt>
                <c:pt idx="10757">
                  <c:v>645.45000000000005</c:v>
                </c:pt>
                <c:pt idx="10758">
                  <c:v>645.51</c:v>
                </c:pt>
                <c:pt idx="10759">
                  <c:v>645.57000000000005</c:v>
                </c:pt>
                <c:pt idx="10760">
                  <c:v>645.63</c:v>
                </c:pt>
                <c:pt idx="10761">
                  <c:v>645.69000000000005</c:v>
                </c:pt>
                <c:pt idx="10762">
                  <c:v>645.75</c:v>
                </c:pt>
                <c:pt idx="10763">
                  <c:v>645.80999999999995</c:v>
                </c:pt>
                <c:pt idx="10764">
                  <c:v>645.87</c:v>
                </c:pt>
                <c:pt idx="10765">
                  <c:v>645.92999999999995</c:v>
                </c:pt>
                <c:pt idx="10766">
                  <c:v>645.99</c:v>
                </c:pt>
                <c:pt idx="10767">
                  <c:v>646.04999999999995</c:v>
                </c:pt>
                <c:pt idx="10768">
                  <c:v>646.11</c:v>
                </c:pt>
                <c:pt idx="10769">
                  <c:v>646.16999999999996</c:v>
                </c:pt>
                <c:pt idx="10770">
                  <c:v>646.23</c:v>
                </c:pt>
                <c:pt idx="10771">
                  <c:v>646.29</c:v>
                </c:pt>
                <c:pt idx="10772">
                  <c:v>646.35</c:v>
                </c:pt>
                <c:pt idx="10773">
                  <c:v>646.41</c:v>
                </c:pt>
                <c:pt idx="10774">
                  <c:v>646.47</c:v>
                </c:pt>
                <c:pt idx="10775">
                  <c:v>646.53</c:v>
                </c:pt>
                <c:pt idx="10776">
                  <c:v>646.59</c:v>
                </c:pt>
                <c:pt idx="10777">
                  <c:v>646.65</c:v>
                </c:pt>
                <c:pt idx="10778">
                  <c:v>646.71</c:v>
                </c:pt>
                <c:pt idx="10779">
                  <c:v>646.77</c:v>
                </c:pt>
                <c:pt idx="10780">
                  <c:v>646.83000000000004</c:v>
                </c:pt>
                <c:pt idx="10781">
                  <c:v>646.89</c:v>
                </c:pt>
                <c:pt idx="10782">
                  <c:v>646.95000000000005</c:v>
                </c:pt>
                <c:pt idx="10783">
                  <c:v>647.01</c:v>
                </c:pt>
                <c:pt idx="10784">
                  <c:v>647.07000000000005</c:v>
                </c:pt>
                <c:pt idx="10785">
                  <c:v>647.13</c:v>
                </c:pt>
                <c:pt idx="10786">
                  <c:v>647.19000000000005</c:v>
                </c:pt>
                <c:pt idx="10787">
                  <c:v>647.25</c:v>
                </c:pt>
                <c:pt idx="10788">
                  <c:v>647.30999999999995</c:v>
                </c:pt>
                <c:pt idx="10789">
                  <c:v>647.37</c:v>
                </c:pt>
                <c:pt idx="10790">
                  <c:v>647.42999999999995</c:v>
                </c:pt>
                <c:pt idx="10791">
                  <c:v>647.49</c:v>
                </c:pt>
                <c:pt idx="10792">
                  <c:v>647.54999999999995</c:v>
                </c:pt>
                <c:pt idx="10793">
                  <c:v>647.61</c:v>
                </c:pt>
                <c:pt idx="10794">
                  <c:v>647.66999999999996</c:v>
                </c:pt>
                <c:pt idx="10795">
                  <c:v>647.73</c:v>
                </c:pt>
                <c:pt idx="10796">
                  <c:v>647.79</c:v>
                </c:pt>
                <c:pt idx="10797">
                  <c:v>647.85</c:v>
                </c:pt>
                <c:pt idx="10798">
                  <c:v>647.91</c:v>
                </c:pt>
                <c:pt idx="10799">
                  <c:v>647.97</c:v>
                </c:pt>
                <c:pt idx="10800">
                  <c:v>648.03</c:v>
                </c:pt>
                <c:pt idx="10801">
                  <c:v>648.09</c:v>
                </c:pt>
                <c:pt idx="10802">
                  <c:v>648.15</c:v>
                </c:pt>
                <c:pt idx="10803">
                  <c:v>648.21</c:v>
                </c:pt>
                <c:pt idx="10804">
                  <c:v>648.27</c:v>
                </c:pt>
                <c:pt idx="10805">
                  <c:v>648.33000000000004</c:v>
                </c:pt>
                <c:pt idx="10806">
                  <c:v>648.39</c:v>
                </c:pt>
                <c:pt idx="10807">
                  <c:v>648.45000000000005</c:v>
                </c:pt>
                <c:pt idx="10808">
                  <c:v>648.51</c:v>
                </c:pt>
                <c:pt idx="10809">
                  <c:v>648.57000000000005</c:v>
                </c:pt>
                <c:pt idx="10810">
                  <c:v>648.63</c:v>
                </c:pt>
                <c:pt idx="10811">
                  <c:v>648.69000000000005</c:v>
                </c:pt>
                <c:pt idx="10812">
                  <c:v>648.75</c:v>
                </c:pt>
                <c:pt idx="10813">
                  <c:v>648.80999999999995</c:v>
                </c:pt>
                <c:pt idx="10814">
                  <c:v>648.87</c:v>
                </c:pt>
                <c:pt idx="10815">
                  <c:v>648.92999999999995</c:v>
                </c:pt>
                <c:pt idx="10816">
                  <c:v>648.99</c:v>
                </c:pt>
                <c:pt idx="10817">
                  <c:v>649.04999999999995</c:v>
                </c:pt>
                <c:pt idx="10818">
                  <c:v>649.11</c:v>
                </c:pt>
                <c:pt idx="10819">
                  <c:v>649.16999999999996</c:v>
                </c:pt>
                <c:pt idx="10820">
                  <c:v>649.23</c:v>
                </c:pt>
                <c:pt idx="10821">
                  <c:v>649.29</c:v>
                </c:pt>
                <c:pt idx="10822">
                  <c:v>649.35</c:v>
                </c:pt>
                <c:pt idx="10823">
                  <c:v>649.41</c:v>
                </c:pt>
                <c:pt idx="10824">
                  <c:v>649.47</c:v>
                </c:pt>
                <c:pt idx="10825">
                  <c:v>649.53</c:v>
                </c:pt>
                <c:pt idx="10826">
                  <c:v>649.59</c:v>
                </c:pt>
                <c:pt idx="10827">
                  <c:v>649.65</c:v>
                </c:pt>
                <c:pt idx="10828">
                  <c:v>649.71</c:v>
                </c:pt>
                <c:pt idx="10829">
                  <c:v>649.77</c:v>
                </c:pt>
                <c:pt idx="10830">
                  <c:v>649.83000000000004</c:v>
                </c:pt>
                <c:pt idx="10831">
                  <c:v>649.89</c:v>
                </c:pt>
                <c:pt idx="10832">
                  <c:v>649.95000000000005</c:v>
                </c:pt>
                <c:pt idx="10833">
                  <c:v>650.01</c:v>
                </c:pt>
                <c:pt idx="10834">
                  <c:v>650.07000000000005</c:v>
                </c:pt>
                <c:pt idx="10835">
                  <c:v>650.13</c:v>
                </c:pt>
                <c:pt idx="10836">
                  <c:v>650.19000000000005</c:v>
                </c:pt>
                <c:pt idx="10837">
                  <c:v>650.25</c:v>
                </c:pt>
                <c:pt idx="10838">
                  <c:v>650.30999999999995</c:v>
                </c:pt>
                <c:pt idx="10839">
                  <c:v>650.37</c:v>
                </c:pt>
                <c:pt idx="10840">
                  <c:v>650.42999999999995</c:v>
                </c:pt>
                <c:pt idx="10841">
                  <c:v>650.49</c:v>
                </c:pt>
                <c:pt idx="10842">
                  <c:v>650.54999999999995</c:v>
                </c:pt>
                <c:pt idx="10843">
                  <c:v>650.61</c:v>
                </c:pt>
                <c:pt idx="10844">
                  <c:v>650.66999999999996</c:v>
                </c:pt>
                <c:pt idx="10845">
                  <c:v>650.73</c:v>
                </c:pt>
                <c:pt idx="10846">
                  <c:v>650.79</c:v>
                </c:pt>
                <c:pt idx="10847">
                  <c:v>650.85</c:v>
                </c:pt>
                <c:pt idx="10848">
                  <c:v>650.91</c:v>
                </c:pt>
                <c:pt idx="10849">
                  <c:v>650.97</c:v>
                </c:pt>
                <c:pt idx="10850">
                  <c:v>651.03</c:v>
                </c:pt>
                <c:pt idx="10851">
                  <c:v>651.09</c:v>
                </c:pt>
                <c:pt idx="10852">
                  <c:v>651.15</c:v>
                </c:pt>
                <c:pt idx="10853">
                  <c:v>651.21</c:v>
                </c:pt>
                <c:pt idx="10854">
                  <c:v>651.27</c:v>
                </c:pt>
                <c:pt idx="10855">
                  <c:v>651.33000000000004</c:v>
                </c:pt>
                <c:pt idx="10856">
                  <c:v>651.39</c:v>
                </c:pt>
                <c:pt idx="10857">
                  <c:v>651.45000000000005</c:v>
                </c:pt>
                <c:pt idx="10858">
                  <c:v>651.51</c:v>
                </c:pt>
                <c:pt idx="10859">
                  <c:v>651.57000000000005</c:v>
                </c:pt>
                <c:pt idx="10860">
                  <c:v>651.63</c:v>
                </c:pt>
                <c:pt idx="10861">
                  <c:v>651.69000000000005</c:v>
                </c:pt>
                <c:pt idx="10862">
                  <c:v>651.75</c:v>
                </c:pt>
                <c:pt idx="10863">
                  <c:v>651.80999999999995</c:v>
                </c:pt>
                <c:pt idx="10864">
                  <c:v>651.87</c:v>
                </c:pt>
                <c:pt idx="10865">
                  <c:v>651.92999999999995</c:v>
                </c:pt>
                <c:pt idx="10866">
                  <c:v>651.99</c:v>
                </c:pt>
                <c:pt idx="10867">
                  <c:v>652.04999999999995</c:v>
                </c:pt>
                <c:pt idx="10868">
                  <c:v>652.11</c:v>
                </c:pt>
                <c:pt idx="10869">
                  <c:v>652.16999999999996</c:v>
                </c:pt>
                <c:pt idx="10870">
                  <c:v>652.23</c:v>
                </c:pt>
                <c:pt idx="10871">
                  <c:v>652.29</c:v>
                </c:pt>
                <c:pt idx="10872">
                  <c:v>652.35</c:v>
                </c:pt>
                <c:pt idx="10873">
                  <c:v>652.41</c:v>
                </c:pt>
                <c:pt idx="10874">
                  <c:v>652.47</c:v>
                </c:pt>
                <c:pt idx="10875">
                  <c:v>652.53</c:v>
                </c:pt>
                <c:pt idx="10876">
                  <c:v>652.59</c:v>
                </c:pt>
                <c:pt idx="10877">
                  <c:v>652.65</c:v>
                </c:pt>
                <c:pt idx="10878">
                  <c:v>652.71</c:v>
                </c:pt>
                <c:pt idx="10879">
                  <c:v>652.77</c:v>
                </c:pt>
                <c:pt idx="10880">
                  <c:v>652.83000000000004</c:v>
                </c:pt>
                <c:pt idx="10881">
                  <c:v>652.89</c:v>
                </c:pt>
                <c:pt idx="10882">
                  <c:v>652.95000000000005</c:v>
                </c:pt>
                <c:pt idx="10883">
                  <c:v>653.01</c:v>
                </c:pt>
                <c:pt idx="10884">
                  <c:v>653.07000000000005</c:v>
                </c:pt>
                <c:pt idx="10885">
                  <c:v>653.13</c:v>
                </c:pt>
                <c:pt idx="10886">
                  <c:v>653.19000000000005</c:v>
                </c:pt>
                <c:pt idx="10887">
                  <c:v>653.25</c:v>
                </c:pt>
                <c:pt idx="10888">
                  <c:v>653.30999999999995</c:v>
                </c:pt>
                <c:pt idx="10889">
                  <c:v>653.37</c:v>
                </c:pt>
                <c:pt idx="10890">
                  <c:v>653.42999999999995</c:v>
                </c:pt>
                <c:pt idx="10891">
                  <c:v>653.49</c:v>
                </c:pt>
                <c:pt idx="10892">
                  <c:v>653.54999999999995</c:v>
                </c:pt>
                <c:pt idx="10893">
                  <c:v>653.61</c:v>
                </c:pt>
                <c:pt idx="10894">
                  <c:v>653.66999999999996</c:v>
                </c:pt>
                <c:pt idx="10895">
                  <c:v>653.73</c:v>
                </c:pt>
                <c:pt idx="10896">
                  <c:v>653.79</c:v>
                </c:pt>
                <c:pt idx="10897">
                  <c:v>653.85</c:v>
                </c:pt>
                <c:pt idx="10898">
                  <c:v>653.91</c:v>
                </c:pt>
                <c:pt idx="10899">
                  <c:v>653.97</c:v>
                </c:pt>
                <c:pt idx="10900">
                  <c:v>654.03</c:v>
                </c:pt>
                <c:pt idx="10901">
                  <c:v>654.09</c:v>
                </c:pt>
                <c:pt idx="10902">
                  <c:v>654.15</c:v>
                </c:pt>
                <c:pt idx="10903">
                  <c:v>654.21</c:v>
                </c:pt>
                <c:pt idx="10904">
                  <c:v>654.27</c:v>
                </c:pt>
                <c:pt idx="10905">
                  <c:v>654.33000000000004</c:v>
                </c:pt>
                <c:pt idx="10906">
                  <c:v>654.39</c:v>
                </c:pt>
                <c:pt idx="10907">
                  <c:v>654.45000000000005</c:v>
                </c:pt>
                <c:pt idx="10908">
                  <c:v>654.51</c:v>
                </c:pt>
                <c:pt idx="10909">
                  <c:v>654.57000000000005</c:v>
                </c:pt>
                <c:pt idx="10910">
                  <c:v>654.63</c:v>
                </c:pt>
                <c:pt idx="10911">
                  <c:v>654.69000000000005</c:v>
                </c:pt>
                <c:pt idx="10912">
                  <c:v>654.75</c:v>
                </c:pt>
                <c:pt idx="10913">
                  <c:v>654.80999999999995</c:v>
                </c:pt>
                <c:pt idx="10914">
                  <c:v>654.87</c:v>
                </c:pt>
                <c:pt idx="10915">
                  <c:v>654.92999999999995</c:v>
                </c:pt>
                <c:pt idx="10916">
                  <c:v>654.99</c:v>
                </c:pt>
                <c:pt idx="10917">
                  <c:v>655.04999999999995</c:v>
                </c:pt>
                <c:pt idx="10918">
                  <c:v>655.11</c:v>
                </c:pt>
                <c:pt idx="10919">
                  <c:v>655.16999999999996</c:v>
                </c:pt>
                <c:pt idx="10920">
                  <c:v>655.23</c:v>
                </c:pt>
                <c:pt idx="10921">
                  <c:v>655.29</c:v>
                </c:pt>
                <c:pt idx="10922">
                  <c:v>655.35</c:v>
                </c:pt>
                <c:pt idx="10923">
                  <c:v>655.41</c:v>
                </c:pt>
                <c:pt idx="10924">
                  <c:v>655.47</c:v>
                </c:pt>
                <c:pt idx="10925">
                  <c:v>655.53</c:v>
                </c:pt>
                <c:pt idx="10926">
                  <c:v>655.59</c:v>
                </c:pt>
                <c:pt idx="10927">
                  <c:v>655.65</c:v>
                </c:pt>
                <c:pt idx="10928">
                  <c:v>655.71</c:v>
                </c:pt>
                <c:pt idx="10929">
                  <c:v>655.77</c:v>
                </c:pt>
                <c:pt idx="10930">
                  <c:v>655.83</c:v>
                </c:pt>
                <c:pt idx="10931">
                  <c:v>655.89</c:v>
                </c:pt>
                <c:pt idx="10932">
                  <c:v>655.95</c:v>
                </c:pt>
                <c:pt idx="10933">
                  <c:v>656.01</c:v>
                </c:pt>
                <c:pt idx="10934">
                  <c:v>656.07</c:v>
                </c:pt>
                <c:pt idx="10935">
                  <c:v>656.13</c:v>
                </c:pt>
                <c:pt idx="10936">
                  <c:v>656.19</c:v>
                </c:pt>
                <c:pt idx="10937">
                  <c:v>656.25</c:v>
                </c:pt>
                <c:pt idx="10938">
                  <c:v>656.31</c:v>
                </c:pt>
                <c:pt idx="10939">
                  <c:v>656.37</c:v>
                </c:pt>
                <c:pt idx="10940">
                  <c:v>656.43</c:v>
                </c:pt>
                <c:pt idx="10941">
                  <c:v>656.49</c:v>
                </c:pt>
                <c:pt idx="10942">
                  <c:v>656.55</c:v>
                </c:pt>
                <c:pt idx="10943">
                  <c:v>656.61</c:v>
                </c:pt>
                <c:pt idx="10944">
                  <c:v>656.67</c:v>
                </c:pt>
                <c:pt idx="10945">
                  <c:v>656.73</c:v>
                </c:pt>
                <c:pt idx="10946">
                  <c:v>656.79</c:v>
                </c:pt>
                <c:pt idx="10947">
                  <c:v>656.85</c:v>
                </c:pt>
                <c:pt idx="10948">
                  <c:v>656.91</c:v>
                </c:pt>
                <c:pt idx="10949">
                  <c:v>656.97</c:v>
                </c:pt>
                <c:pt idx="10950">
                  <c:v>657.03</c:v>
                </c:pt>
                <c:pt idx="10951">
                  <c:v>657.09</c:v>
                </c:pt>
                <c:pt idx="10952">
                  <c:v>657.15</c:v>
                </c:pt>
                <c:pt idx="10953">
                  <c:v>657.21</c:v>
                </c:pt>
                <c:pt idx="10954">
                  <c:v>657.27</c:v>
                </c:pt>
                <c:pt idx="10955">
                  <c:v>657.33</c:v>
                </c:pt>
                <c:pt idx="10956">
                  <c:v>657.39</c:v>
                </c:pt>
                <c:pt idx="10957">
                  <c:v>657.45</c:v>
                </c:pt>
                <c:pt idx="10958">
                  <c:v>657.51</c:v>
                </c:pt>
                <c:pt idx="10959">
                  <c:v>657.57</c:v>
                </c:pt>
                <c:pt idx="10960">
                  <c:v>657.63</c:v>
                </c:pt>
                <c:pt idx="10961">
                  <c:v>657.69</c:v>
                </c:pt>
                <c:pt idx="10962">
                  <c:v>657.75</c:v>
                </c:pt>
                <c:pt idx="10963">
                  <c:v>657.81</c:v>
                </c:pt>
                <c:pt idx="10964">
                  <c:v>657.87</c:v>
                </c:pt>
                <c:pt idx="10965">
                  <c:v>657.93</c:v>
                </c:pt>
                <c:pt idx="10966">
                  <c:v>657.99</c:v>
                </c:pt>
                <c:pt idx="10967">
                  <c:v>658.05</c:v>
                </c:pt>
                <c:pt idx="10968">
                  <c:v>658.11</c:v>
                </c:pt>
                <c:pt idx="10969">
                  <c:v>658.17</c:v>
                </c:pt>
                <c:pt idx="10970">
                  <c:v>658.23</c:v>
                </c:pt>
                <c:pt idx="10971">
                  <c:v>658.29</c:v>
                </c:pt>
                <c:pt idx="10972">
                  <c:v>658.35</c:v>
                </c:pt>
                <c:pt idx="10973">
                  <c:v>658.41</c:v>
                </c:pt>
                <c:pt idx="10974">
                  <c:v>658.47</c:v>
                </c:pt>
                <c:pt idx="10975">
                  <c:v>658.53</c:v>
                </c:pt>
                <c:pt idx="10976">
                  <c:v>658.59</c:v>
                </c:pt>
                <c:pt idx="10977">
                  <c:v>658.65</c:v>
                </c:pt>
                <c:pt idx="10978">
                  <c:v>658.71</c:v>
                </c:pt>
                <c:pt idx="10979">
                  <c:v>658.77</c:v>
                </c:pt>
                <c:pt idx="10980">
                  <c:v>658.83</c:v>
                </c:pt>
                <c:pt idx="10981">
                  <c:v>658.89</c:v>
                </c:pt>
                <c:pt idx="10982">
                  <c:v>658.95</c:v>
                </c:pt>
                <c:pt idx="10983">
                  <c:v>659.01</c:v>
                </c:pt>
                <c:pt idx="10984">
                  <c:v>659.07</c:v>
                </c:pt>
                <c:pt idx="10985">
                  <c:v>659.13</c:v>
                </c:pt>
                <c:pt idx="10986">
                  <c:v>659.19</c:v>
                </c:pt>
                <c:pt idx="10987">
                  <c:v>659.25</c:v>
                </c:pt>
                <c:pt idx="10988">
                  <c:v>659.31</c:v>
                </c:pt>
                <c:pt idx="10989">
                  <c:v>659.37</c:v>
                </c:pt>
                <c:pt idx="10990">
                  <c:v>659.43</c:v>
                </c:pt>
                <c:pt idx="10991">
                  <c:v>659.49</c:v>
                </c:pt>
                <c:pt idx="10992">
                  <c:v>659.55</c:v>
                </c:pt>
                <c:pt idx="10993">
                  <c:v>659.61</c:v>
                </c:pt>
                <c:pt idx="10994">
                  <c:v>659.67</c:v>
                </c:pt>
                <c:pt idx="10995">
                  <c:v>659.73</c:v>
                </c:pt>
                <c:pt idx="10996">
                  <c:v>659.79</c:v>
                </c:pt>
                <c:pt idx="10997">
                  <c:v>659.85</c:v>
                </c:pt>
                <c:pt idx="10998">
                  <c:v>659.91</c:v>
                </c:pt>
                <c:pt idx="10999">
                  <c:v>659.97</c:v>
                </c:pt>
                <c:pt idx="11000">
                  <c:v>660.03</c:v>
                </c:pt>
                <c:pt idx="11001">
                  <c:v>660.09</c:v>
                </c:pt>
                <c:pt idx="11002">
                  <c:v>660.15</c:v>
                </c:pt>
                <c:pt idx="11003">
                  <c:v>660.21</c:v>
                </c:pt>
                <c:pt idx="11004">
                  <c:v>660.27</c:v>
                </c:pt>
                <c:pt idx="11005">
                  <c:v>660.33</c:v>
                </c:pt>
                <c:pt idx="11006">
                  <c:v>660.39</c:v>
                </c:pt>
                <c:pt idx="11007">
                  <c:v>660.45</c:v>
                </c:pt>
                <c:pt idx="11008">
                  <c:v>660.51</c:v>
                </c:pt>
                <c:pt idx="11009">
                  <c:v>660.57</c:v>
                </c:pt>
                <c:pt idx="11010">
                  <c:v>660.63</c:v>
                </c:pt>
                <c:pt idx="11011">
                  <c:v>660.69</c:v>
                </c:pt>
                <c:pt idx="11012">
                  <c:v>660.75</c:v>
                </c:pt>
                <c:pt idx="11013">
                  <c:v>660.81</c:v>
                </c:pt>
                <c:pt idx="11014">
                  <c:v>660.87</c:v>
                </c:pt>
                <c:pt idx="11015">
                  <c:v>660.93</c:v>
                </c:pt>
                <c:pt idx="11016">
                  <c:v>660.99</c:v>
                </c:pt>
                <c:pt idx="11017">
                  <c:v>661.05</c:v>
                </c:pt>
                <c:pt idx="11018">
                  <c:v>661.11</c:v>
                </c:pt>
                <c:pt idx="11019">
                  <c:v>661.17</c:v>
                </c:pt>
                <c:pt idx="11020">
                  <c:v>661.23</c:v>
                </c:pt>
                <c:pt idx="11021">
                  <c:v>661.29</c:v>
                </c:pt>
                <c:pt idx="11022">
                  <c:v>661.35</c:v>
                </c:pt>
                <c:pt idx="11023">
                  <c:v>661.41</c:v>
                </c:pt>
                <c:pt idx="11024">
                  <c:v>661.47</c:v>
                </c:pt>
                <c:pt idx="11025">
                  <c:v>661.53</c:v>
                </c:pt>
                <c:pt idx="11026">
                  <c:v>661.59</c:v>
                </c:pt>
                <c:pt idx="11027">
                  <c:v>661.65</c:v>
                </c:pt>
                <c:pt idx="11028">
                  <c:v>661.71</c:v>
                </c:pt>
                <c:pt idx="11029">
                  <c:v>661.77</c:v>
                </c:pt>
                <c:pt idx="11030">
                  <c:v>661.83</c:v>
                </c:pt>
                <c:pt idx="11031">
                  <c:v>661.89</c:v>
                </c:pt>
                <c:pt idx="11032">
                  <c:v>661.95</c:v>
                </c:pt>
                <c:pt idx="11033">
                  <c:v>662.01</c:v>
                </c:pt>
                <c:pt idx="11034">
                  <c:v>662.07</c:v>
                </c:pt>
                <c:pt idx="11035">
                  <c:v>662.13</c:v>
                </c:pt>
                <c:pt idx="11036">
                  <c:v>662.19</c:v>
                </c:pt>
                <c:pt idx="11037">
                  <c:v>662.25</c:v>
                </c:pt>
                <c:pt idx="11038">
                  <c:v>662.31</c:v>
                </c:pt>
                <c:pt idx="11039">
                  <c:v>662.37</c:v>
                </c:pt>
                <c:pt idx="11040">
                  <c:v>662.43</c:v>
                </c:pt>
                <c:pt idx="11041">
                  <c:v>662.49</c:v>
                </c:pt>
                <c:pt idx="11042">
                  <c:v>662.55</c:v>
                </c:pt>
                <c:pt idx="11043">
                  <c:v>662.61</c:v>
                </c:pt>
                <c:pt idx="11044">
                  <c:v>662.67</c:v>
                </c:pt>
                <c:pt idx="11045">
                  <c:v>662.73</c:v>
                </c:pt>
                <c:pt idx="11046">
                  <c:v>662.79</c:v>
                </c:pt>
                <c:pt idx="11047">
                  <c:v>662.85</c:v>
                </c:pt>
                <c:pt idx="11048">
                  <c:v>662.91</c:v>
                </c:pt>
                <c:pt idx="11049">
                  <c:v>662.97</c:v>
                </c:pt>
                <c:pt idx="11050">
                  <c:v>663.03</c:v>
                </c:pt>
                <c:pt idx="11051">
                  <c:v>663.09</c:v>
                </c:pt>
                <c:pt idx="11052">
                  <c:v>663.15</c:v>
                </c:pt>
                <c:pt idx="11053">
                  <c:v>663.21</c:v>
                </c:pt>
                <c:pt idx="11054">
                  <c:v>663.27</c:v>
                </c:pt>
                <c:pt idx="11055">
                  <c:v>663.33</c:v>
                </c:pt>
                <c:pt idx="11056">
                  <c:v>663.39</c:v>
                </c:pt>
                <c:pt idx="11057">
                  <c:v>663.45</c:v>
                </c:pt>
                <c:pt idx="11058">
                  <c:v>663.51</c:v>
                </c:pt>
                <c:pt idx="11059">
                  <c:v>663.57</c:v>
                </c:pt>
                <c:pt idx="11060">
                  <c:v>663.63</c:v>
                </c:pt>
                <c:pt idx="11061">
                  <c:v>663.69</c:v>
                </c:pt>
                <c:pt idx="11062">
                  <c:v>663.75</c:v>
                </c:pt>
                <c:pt idx="11063">
                  <c:v>663.81</c:v>
                </c:pt>
                <c:pt idx="11064">
                  <c:v>663.87</c:v>
                </c:pt>
                <c:pt idx="11065">
                  <c:v>663.93</c:v>
                </c:pt>
                <c:pt idx="11066">
                  <c:v>663.99</c:v>
                </c:pt>
                <c:pt idx="11067">
                  <c:v>664.05</c:v>
                </c:pt>
                <c:pt idx="11068">
                  <c:v>664.11</c:v>
                </c:pt>
                <c:pt idx="11069">
                  <c:v>664.17</c:v>
                </c:pt>
                <c:pt idx="11070">
                  <c:v>664.23</c:v>
                </c:pt>
                <c:pt idx="11071">
                  <c:v>664.29</c:v>
                </c:pt>
                <c:pt idx="11072">
                  <c:v>664.35</c:v>
                </c:pt>
                <c:pt idx="11073">
                  <c:v>664.41</c:v>
                </c:pt>
                <c:pt idx="11074">
                  <c:v>664.47</c:v>
                </c:pt>
                <c:pt idx="11075">
                  <c:v>664.53</c:v>
                </c:pt>
                <c:pt idx="11076">
                  <c:v>664.59</c:v>
                </c:pt>
                <c:pt idx="11077">
                  <c:v>664.65</c:v>
                </c:pt>
                <c:pt idx="11078">
                  <c:v>664.71</c:v>
                </c:pt>
                <c:pt idx="11079">
                  <c:v>664.77</c:v>
                </c:pt>
                <c:pt idx="11080">
                  <c:v>664.83</c:v>
                </c:pt>
                <c:pt idx="11081">
                  <c:v>664.89</c:v>
                </c:pt>
                <c:pt idx="11082">
                  <c:v>664.95</c:v>
                </c:pt>
                <c:pt idx="11083">
                  <c:v>665.01</c:v>
                </c:pt>
                <c:pt idx="11084">
                  <c:v>665.07</c:v>
                </c:pt>
                <c:pt idx="11085">
                  <c:v>665.13</c:v>
                </c:pt>
                <c:pt idx="11086">
                  <c:v>665.19</c:v>
                </c:pt>
                <c:pt idx="11087">
                  <c:v>665.25</c:v>
                </c:pt>
                <c:pt idx="11088">
                  <c:v>665.31</c:v>
                </c:pt>
                <c:pt idx="11089">
                  <c:v>665.37</c:v>
                </c:pt>
                <c:pt idx="11090">
                  <c:v>665.43</c:v>
                </c:pt>
                <c:pt idx="11091">
                  <c:v>665.49</c:v>
                </c:pt>
                <c:pt idx="11092">
                  <c:v>665.55</c:v>
                </c:pt>
                <c:pt idx="11093">
                  <c:v>665.61</c:v>
                </c:pt>
                <c:pt idx="11094">
                  <c:v>665.67</c:v>
                </c:pt>
                <c:pt idx="11095">
                  <c:v>665.73</c:v>
                </c:pt>
                <c:pt idx="11096">
                  <c:v>665.79</c:v>
                </c:pt>
                <c:pt idx="11097">
                  <c:v>665.85</c:v>
                </c:pt>
                <c:pt idx="11098">
                  <c:v>665.91</c:v>
                </c:pt>
                <c:pt idx="11099">
                  <c:v>665.97</c:v>
                </c:pt>
                <c:pt idx="11100">
                  <c:v>666.03</c:v>
                </c:pt>
                <c:pt idx="11101">
                  <c:v>666.09</c:v>
                </c:pt>
                <c:pt idx="11102">
                  <c:v>666.15</c:v>
                </c:pt>
                <c:pt idx="11103">
                  <c:v>666.21</c:v>
                </c:pt>
                <c:pt idx="11104">
                  <c:v>666.27</c:v>
                </c:pt>
                <c:pt idx="11105">
                  <c:v>666.33</c:v>
                </c:pt>
                <c:pt idx="11106">
                  <c:v>666.39</c:v>
                </c:pt>
                <c:pt idx="11107">
                  <c:v>666.45</c:v>
                </c:pt>
                <c:pt idx="11108">
                  <c:v>666.51</c:v>
                </c:pt>
                <c:pt idx="11109">
                  <c:v>666.57</c:v>
                </c:pt>
                <c:pt idx="11110">
                  <c:v>666.63</c:v>
                </c:pt>
                <c:pt idx="11111">
                  <c:v>666.69</c:v>
                </c:pt>
                <c:pt idx="11112">
                  <c:v>666.75</c:v>
                </c:pt>
                <c:pt idx="11113">
                  <c:v>666.81</c:v>
                </c:pt>
                <c:pt idx="11114">
                  <c:v>666.87</c:v>
                </c:pt>
                <c:pt idx="11115">
                  <c:v>666.93</c:v>
                </c:pt>
                <c:pt idx="11116">
                  <c:v>666.99</c:v>
                </c:pt>
                <c:pt idx="11117">
                  <c:v>667.05</c:v>
                </c:pt>
                <c:pt idx="11118">
                  <c:v>667.11</c:v>
                </c:pt>
                <c:pt idx="11119">
                  <c:v>667.17</c:v>
                </c:pt>
                <c:pt idx="11120">
                  <c:v>667.23</c:v>
                </c:pt>
                <c:pt idx="11121">
                  <c:v>667.29</c:v>
                </c:pt>
                <c:pt idx="11122">
                  <c:v>667.35</c:v>
                </c:pt>
                <c:pt idx="11123">
                  <c:v>667.41</c:v>
                </c:pt>
                <c:pt idx="11124">
                  <c:v>667.47</c:v>
                </c:pt>
                <c:pt idx="11125">
                  <c:v>667.53</c:v>
                </c:pt>
                <c:pt idx="11126">
                  <c:v>667.59</c:v>
                </c:pt>
                <c:pt idx="11127">
                  <c:v>667.65</c:v>
                </c:pt>
                <c:pt idx="11128">
                  <c:v>667.71</c:v>
                </c:pt>
                <c:pt idx="11129">
                  <c:v>667.77</c:v>
                </c:pt>
                <c:pt idx="11130">
                  <c:v>667.83</c:v>
                </c:pt>
                <c:pt idx="11131">
                  <c:v>667.89</c:v>
                </c:pt>
                <c:pt idx="11132">
                  <c:v>667.95</c:v>
                </c:pt>
                <c:pt idx="11133">
                  <c:v>668.01</c:v>
                </c:pt>
                <c:pt idx="11134">
                  <c:v>668.07</c:v>
                </c:pt>
                <c:pt idx="11135">
                  <c:v>668.13</c:v>
                </c:pt>
                <c:pt idx="11136">
                  <c:v>668.19</c:v>
                </c:pt>
                <c:pt idx="11137">
                  <c:v>668.25</c:v>
                </c:pt>
                <c:pt idx="11138">
                  <c:v>668.31</c:v>
                </c:pt>
                <c:pt idx="11139">
                  <c:v>668.37</c:v>
                </c:pt>
                <c:pt idx="11140">
                  <c:v>668.43</c:v>
                </c:pt>
                <c:pt idx="11141">
                  <c:v>668.49</c:v>
                </c:pt>
                <c:pt idx="11142">
                  <c:v>668.55</c:v>
                </c:pt>
                <c:pt idx="11143">
                  <c:v>668.61</c:v>
                </c:pt>
                <c:pt idx="11144">
                  <c:v>668.67</c:v>
                </c:pt>
                <c:pt idx="11145">
                  <c:v>668.73</c:v>
                </c:pt>
                <c:pt idx="11146">
                  <c:v>668.79</c:v>
                </c:pt>
                <c:pt idx="11147">
                  <c:v>668.85</c:v>
                </c:pt>
                <c:pt idx="11148">
                  <c:v>668.91</c:v>
                </c:pt>
                <c:pt idx="11149">
                  <c:v>668.97</c:v>
                </c:pt>
                <c:pt idx="11150">
                  <c:v>669.03</c:v>
                </c:pt>
                <c:pt idx="11151">
                  <c:v>669.09</c:v>
                </c:pt>
                <c:pt idx="11152">
                  <c:v>669.15</c:v>
                </c:pt>
                <c:pt idx="11153">
                  <c:v>669.21</c:v>
                </c:pt>
                <c:pt idx="11154">
                  <c:v>669.27</c:v>
                </c:pt>
                <c:pt idx="11155">
                  <c:v>669.33</c:v>
                </c:pt>
                <c:pt idx="11156">
                  <c:v>669.39</c:v>
                </c:pt>
                <c:pt idx="11157">
                  <c:v>669.45</c:v>
                </c:pt>
                <c:pt idx="11158">
                  <c:v>669.51</c:v>
                </c:pt>
                <c:pt idx="11159">
                  <c:v>669.57</c:v>
                </c:pt>
                <c:pt idx="11160">
                  <c:v>669.63</c:v>
                </c:pt>
                <c:pt idx="11161">
                  <c:v>669.69</c:v>
                </c:pt>
                <c:pt idx="11162">
                  <c:v>669.75</c:v>
                </c:pt>
                <c:pt idx="11163">
                  <c:v>669.81</c:v>
                </c:pt>
                <c:pt idx="11164">
                  <c:v>669.87</c:v>
                </c:pt>
                <c:pt idx="11165">
                  <c:v>669.93</c:v>
                </c:pt>
                <c:pt idx="11166">
                  <c:v>669.99</c:v>
                </c:pt>
                <c:pt idx="11167">
                  <c:v>670.05</c:v>
                </c:pt>
                <c:pt idx="11168">
                  <c:v>670.11</c:v>
                </c:pt>
                <c:pt idx="11169">
                  <c:v>670.17</c:v>
                </c:pt>
                <c:pt idx="11170">
                  <c:v>670.23</c:v>
                </c:pt>
                <c:pt idx="11171">
                  <c:v>670.29</c:v>
                </c:pt>
                <c:pt idx="11172">
                  <c:v>670.35</c:v>
                </c:pt>
                <c:pt idx="11173">
                  <c:v>670.41</c:v>
                </c:pt>
                <c:pt idx="11174">
                  <c:v>670.47</c:v>
                </c:pt>
                <c:pt idx="11175">
                  <c:v>670.53</c:v>
                </c:pt>
                <c:pt idx="11176">
                  <c:v>670.59</c:v>
                </c:pt>
                <c:pt idx="11177">
                  <c:v>670.65</c:v>
                </c:pt>
                <c:pt idx="11178">
                  <c:v>670.71</c:v>
                </c:pt>
                <c:pt idx="11179">
                  <c:v>670.77</c:v>
                </c:pt>
                <c:pt idx="11180">
                  <c:v>670.83</c:v>
                </c:pt>
                <c:pt idx="11181">
                  <c:v>670.89</c:v>
                </c:pt>
                <c:pt idx="11182">
                  <c:v>670.95</c:v>
                </c:pt>
                <c:pt idx="11183">
                  <c:v>671.01</c:v>
                </c:pt>
                <c:pt idx="11184">
                  <c:v>671.07</c:v>
                </c:pt>
                <c:pt idx="11185">
                  <c:v>671.13</c:v>
                </c:pt>
                <c:pt idx="11186">
                  <c:v>671.19</c:v>
                </c:pt>
                <c:pt idx="11187">
                  <c:v>671.25</c:v>
                </c:pt>
                <c:pt idx="11188">
                  <c:v>671.31</c:v>
                </c:pt>
                <c:pt idx="11189">
                  <c:v>671.37</c:v>
                </c:pt>
                <c:pt idx="11190">
                  <c:v>671.43</c:v>
                </c:pt>
                <c:pt idx="11191">
                  <c:v>671.49</c:v>
                </c:pt>
                <c:pt idx="11192">
                  <c:v>671.55</c:v>
                </c:pt>
                <c:pt idx="11193">
                  <c:v>671.61</c:v>
                </c:pt>
                <c:pt idx="11194">
                  <c:v>671.67</c:v>
                </c:pt>
                <c:pt idx="11195">
                  <c:v>671.73</c:v>
                </c:pt>
                <c:pt idx="11196">
                  <c:v>671.79</c:v>
                </c:pt>
                <c:pt idx="11197">
                  <c:v>671.85</c:v>
                </c:pt>
                <c:pt idx="11198">
                  <c:v>671.91</c:v>
                </c:pt>
                <c:pt idx="11199">
                  <c:v>671.97</c:v>
                </c:pt>
                <c:pt idx="11200">
                  <c:v>672.03</c:v>
                </c:pt>
                <c:pt idx="11201">
                  <c:v>672.09</c:v>
                </c:pt>
                <c:pt idx="11202">
                  <c:v>672.15</c:v>
                </c:pt>
                <c:pt idx="11203">
                  <c:v>672.21</c:v>
                </c:pt>
                <c:pt idx="11204">
                  <c:v>672.27</c:v>
                </c:pt>
                <c:pt idx="11205">
                  <c:v>672.33</c:v>
                </c:pt>
                <c:pt idx="11206">
                  <c:v>672.39</c:v>
                </c:pt>
                <c:pt idx="11207">
                  <c:v>672.45</c:v>
                </c:pt>
                <c:pt idx="11208">
                  <c:v>672.51</c:v>
                </c:pt>
                <c:pt idx="11209">
                  <c:v>672.57</c:v>
                </c:pt>
                <c:pt idx="11210">
                  <c:v>672.63</c:v>
                </c:pt>
                <c:pt idx="11211">
                  <c:v>672.69</c:v>
                </c:pt>
                <c:pt idx="11212">
                  <c:v>672.75</c:v>
                </c:pt>
                <c:pt idx="11213">
                  <c:v>672.81</c:v>
                </c:pt>
                <c:pt idx="11214">
                  <c:v>672.87</c:v>
                </c:pt>
                <c:pt idx="11215">
                  <c:v>672.93</c:v>
                </c:pt>
                <c:pt idx="11216">
                  <c:v>672.99</c:v>
                </c:pt>
                <c:pt idx="11217">
                  <c:v>673.05</c:v>
                </c:pt>
                <c:pt idx="11218">
                  <c:v>673.11</c:v>
                </c:pt>
                <c:pt idx="11219">
                  <c:v>673.17</c:v>
                </c:pt>
                <c:pt idx="11220">
                  <c:v>673.23</c:v>
                </c:pt>
                <c:pt idx="11221">
                  <c:v>673.29</c:v>
                </c:pt>
                <c:pt idx="11222">
                  <c:v>673.35</c:v>
                </c:pt>
                <c:pt idx="11223">
                  <c:v>673.41</c:v>
                </c:pt>
                <c:pt idx="11224">
                  <c:v>673.47</c:v>
                </c:pt>
                <c:pt idx="11225">
                  <c:v>673.53</c:v>
                </c:pt>
                <c:pt idx="11226">
                  <c:v>673.59</c:v>
                </c:pt>
                <c:pt idx="11227">
                  <c:v>673.65</c:v>
                </c:pt>
                <c:pt idx="11228">
                  <c:v>673.71</c:v>
                </c:pt>
                <c:pt idx="11229">
                  <c:v>673.77</c:v>
                </c:pt>
                <c:pt idx="11230">
                  <c:v>673.83</c:v>
                </c:pt>
                <c:pt idx="11231">
                  <c:v>673.89</c:v>
                </c:pt>
                <c:pt idx="11232">
                  <c:v>673.95</c:v>
                </c:pt>
                <c:pt idx="11233">
                  <c:v>674.01</c:v>
                </c:pt>
                <c:pt idx="11234">
                  <c:v>674.07</c:v>
                </c:pt>
                <c:pt idx="11235">
                  <c:v>674.13</c:v>
                </c:pt>
                <c:pt idx="11236">
                  <c:v>674.19</c:v>
                </c:pt>
                <c:pt idx="11237">
                  <c:v>674.25</c:v>
                </c:pt>
                <c:pt idx="11238">
                  <c:v>674.31</c:v>
                </c:pt>
                <c:pt idx="11239">
                  <c:v>674.37</c:v>
                </c:pt>
                <c:pt idx="11240">
                  <c:v>674.43</c:v>
                </c:pt>
                <c:pt idx="11241">
                  <c:v>674.49</c:v>
                </c:pt>
                <c:pt idx="11242">
                  <c:v>674.55</c:v>
                </c:pt>
                <c:pt idx="11243">
                  <c:v>674.61</c:v>
                </c:pt>
                <c:pt idx="11244">
                  <c:v>674.67</c:v>
                </c:pt>
                <c:pt idx="11245">
                  <c:v>674.73</c:v>
                </c:pt>
                <c:pt idx="11246">
                  <c:v>674.79</c:v>
                </c:pt>
                <c:pt idx="11247">
                  <c:v>674.85</c:v>
                </c:pt>
                <c:pt idx="11248">
                  <c:v>674.91</c:v>
                </c:pt>
                <c:pt idx="11249">
                  <c:v>674.97</c:v>
                </c:pt>
                <c:pt idx="11250">
                  <c:v>675.03</c:v>
                </c:pt>
                <c:pt idx="11251">
                  <c:v>675.09</c:v>
                </c:pt>
                <c:pt idx="11252">
                  <c:v>675.15</c:v>
                </c:pt>
                <c:pt idx="11253">
                  <c:v>675.21</c:v>
                </c:pt>
                <c:pt idx="11254">
                  <c:v>675.27</c:v>
                </c:pt>
                <c:pt idx="11255">
                  <c:v>675.33</c:v>
                </c:pt>
                <c:pt idx="11256">
                  <c:v>675.39</c:v>
                </c:pt>
                <c:pt idx="11257">
                  <c:v>675.45</c:v>
                </c:pt>
                <c:pt idx="11258">
                  <c:v>675.51</c:v>
                </c:pt>
                <c:pt idx="11259">
                  <c:v>675.57</c:v>
                </c:pt>
                <c:pt idx="11260">
                  <c:v>675.63</c:v>
                </c:pt>
                <c:pt idx="11261">
                  <c:v>675.69</c:v>
                </c:pt>
                <c:pt idx="11262">
                  <c:v>675.75</c:v>
                </c:pt>
                <c:pt idx="11263">
                  <c:v>675.81</c:v>
                </c:pt>
                <c:pt idx="11264">
                  <c:v>675.87</c:v>
                </c:pt>
                <c:pt idx="11265">
                  <c:v>675.93</c:v>
                </c:pt>
                <c:pt idx="11266">
                  <c:v>675.99</c:v>
                </c:pt>
                <c:pt idx="11267">
                  <c:v>676.05</c:v>
                </c:pt>
                <c:pt idx="11268">
                  <c:v>676.11</c:v>
                </c:pt>
                <c:pt idx="11269">
                  <c:v>676.17</c:v>
                </c:pt>
                <c:pt idx="11270">
                  <c:v>676.23</c:v>
                </c:pt>
                <c:pt idx="11271">
                  <c:v>676.29</c:v>
                </c:pt>
                <c:pt idx="11272">
                  <c:v>676.35</c:v>
                </c:pt>
                <c:pt idx="11273">
                  <c:v>676.41</c:v>
                </c:pt>
                <c:pt idx="11274">
                  <c:v>676.47</c:v>
                </c:pt>
                <c:pt idx="11275">
                  <c:v>676.53</c:v>
                </c:pt>
                <c:pt idx="11276">
                  <c:v>676.59</c:v>
                </c:pt>
                <c:pt idx="11277">
                  <c:v>676.65</c:v>
                </c:pt>
                <c:pt idx="11278">
                  <c:v>676.71</c:v>
                </c:pt>
                <c:pt idx="11279">
                  <c:v>676.77</c:v>
                </c:pt>
                <c:pt idx="11280">
                  <c:v>676.83</c:v>
                </c:pt>
                <c:pt idx="11281">
                  <c:v>676.89</c:v>
                </c:pt>
                <c:pt idx="11282">
                  <c:v>676.95</c:v>
                </c:pt>
                <c:pt idx="11283">
                  <c:v>677.01</c:v>
                </c:pt>
                <c:pt idx="11284">
                  <c:v>677.07</c:v>
                </c:pt>
                <c:pt idx="11285">
                  <c:v>677.13</c:v>
                </c:pt>
                <c:pt idx="11286">
                  <c:v>677.19</c:v>
                </c:pt>
                <c:pt idx="11287">
                  <c:v>677.25</c:v>
                </c:pt>
                <c:pt idx="11288">
                  <c:v>677.31</c:v>
                </c:pt>
                <c:pt idx="11289">
                  <c:v>677.37</c:v>
                </c:pt>
                <c:pt idx="11290">
                  <c:v>677.43</c:v>
                </c:pt>
                <c:pt idx="11291">
                  <c:v>677.49</c:v>
                </c:pt>
                <c:pt idx="11292">
                  <c:v>677.55</c:v>
                </c:pt>
                <c:pt idx="11293">
                  <c:v>677.61</c:v>
                </c:pt>
                <c:pt idx="11294">
                  <c:v>677.67</c:v>
                </c:pt>
                <c:pt idx="11295">
                  <c:v>677.73</c:v>
                </c:pt>
                <c:pt idx="11296">
                  <c:v>677.79</c:v>
                </c:pt>
                <c:pt idx="11297">
                  <c:v>677.85</c:v>
                </c:pt>
                <c:pt idx="11298">
                  <c:v>677.91</c:v>
                </c:pt>
                <c:pt idx="11299">
                  <c:v>677.97</c:v>
                </c:pt>
                <c:pt idx="11300">
                  <c:v>678.03</c:v>
                </c:pt>
                <c:pt idx="11301">
                  <c:v>678.09</c:v>
                </c:pt>
                <c:pt idx="11302">
                  <c:v>678.15</c:v>
                </c:pt>
                <c:pt idx="11303">
                  <c:v>678.21</c:v>
                </c:pt>
                <c:pt idx="11304">
                  <c:v>678.27</c:v>
                </c:pt>
                <c:pt idx="11305">
                  <c:v>678.33</c:v>
                </c:pt>
                <c:pt idx="11306">
                  <c:v>678.39</c:v>
                </c:pt>
                <c:pt idx="11307">
                  <c:v>678.45</c:v>
                </c:pt>
                <c:pt idx="11308">
                  <c:v>678.51</c:v>
                </c:pt>
                <c:pt idx="11309">
                  <c:v>678.57</c:v>
                </c:pt>
                <c:pt idx="11310">
                  <c:v>678.63</c:v>
                </c:pt>
                <c:pt idx="11311">
                  <c:v>678.69</c:v>
                </c:pt>
                <c:pt idx="11312">
                  <c:v>678.75</c:v>
                </c:pt>
                <c:pt idx="11313">
                  <c:v>678.81</c:v>
                </c:pt>
                <c:pt idx="11314">
                  <c:v>678.87</c:v>
                </c:pt>
                <c:pt idx="11315">
                  <c:v>678.93</c:v>
                </c:pt>
                <c:pt idx="11316">
                  <c:v>678.99</c:v>
                </c:pt>
                <c:pt idx="11317">
                  <c:v>679.05</c:v>
                </c:pt>
                <c:pt idx="11318">
                  <c:v>679.11</c:v>
                </c:pt>
                <c:pt idx="11319">
                  <c:v>679.17</c:v>
                </c:pt>
                <c:pt idx="11320">
                  <c:v>679.23</c:v>
                </c:pt>
                <c:pt idx="11321">
                  <c:v>679.29</c:v>
                </c:pt>
                <c:pt idx="11322">
                  <c:v>679.35</c:v>
                </c:pt>
                <c:pt idx="11323">
                  <c:v>679.41</c:v>
                </c:pt>
                <c:pt idx="11324">
                  <c:v>679.47</c:v>
                </c:pt>
                <c:pt idx="11325">
                  <c:v>679.53</c:v>
                </c:pt>
                <c:pt idx="11326">
                  <c:v>679.59</c:v>
                </c:pt>
                <c:pt idx="11327">
                  <c:v>679.65</c:v>
                </c:pt>
                <c:pt idx="11328">
                  <c:v>679.71</c:v>
                </c:pt>
                <c:pt idx="11329">
                  <c:v>679.77</c:v>
                </c:pt>
                <c:pt idx="11330">
                  <c:v>679.83</c:v>
                </c:pt>
                <c:pt idx="11331">
                  <c:v>679.89</c:v>
                </c:pt>
                <c:pt idx="11332">
                  <c:v>679.95</c:v>
                </c:pt>
                <c:pt idx="11333">
                  <c:v>680.01</c:v>
                </c:pt>
                <c:pt idx="11334">
                  <c:v>680.07</c:v>
                </c:pt>
                <c:pt idx="11335">
                  <c:v>680.13</c:v>
                </c:pt>
                <c:pt idx="11336">
                  <c:v>680.19</c:v>
                </c:pt>
                <c:pt idx="11337">
                  <c:v>680.25</c:v>
                </c:pt>
                <c:pt idx="11338">
                  <c:v>680.31</c:v>
                </c:pt>
                <c:pt idx="11339">
                  <c:v>680.37</c:v>
                </c:pt>
                <c:pt idx="11340">
                  <c:v>680.43</c:v>
                </c:pt>
                <c:pt idx="11341">
                  <c:v>680.49</c:v>
                </c:pt>
                <c:pt idx="11342">
                  <c:v>680.55</c:v>
                </c:pt>
                <c:pt idx="11343">
                  <c:v>680.61</c:v>
                </c:pt>
                <c:pt idx="11344">
                  <c:v>680.67</c:v>
                </c:pt>
                <c:pt idx="11345">
                  <c:v>680.73</c:v>
                </c:pt>
                <c:pt idx="11346">
                  <c:v>680.79</c:v>
                </c:pt>
                <c:pt idx="11347">
                  <c:v>680.85</c:v>
                </c:pt>
                <c:pt idx="11348">
                  <c:v>680.91</c:v>
                </c:pt>
                <c:pt idx="11349">
                  <c:v>680.97</c:v>
                </c:pt>
                <c:pt idx="11350">
                  <c:v>681.03</c:v>
                </c:pt>
                <c:pt idx="11351">
                  <c:v>681.09</c:v>
                </c:pt>
                <c:pt idx="11352">
                  <c:v>681.15</c:v>
                </c:pt>
                <c:pt idx="11353">
                  <c:v>681.21</c:v>
                </c:pt>
                <c:pt idx="11354">
                  <c:v>681.27</c:v>
                </c:pt>
                <c:pt idx="11355">
                  <c:v>681.33</c:v>
                </c:pt>
                <c:pt idx="11356">
                  <c:v>681.39</c:v>
                </c:pt>
                <c:pt idx="11357">
                  <c:v>681.45</c:v>
                </c:pt>
                <c:pt idx="11358">
                  <c:v>681.51</c:v>
                </c:pt>
                <c:pt idx="11359">
                  <c:v>681.57</c:v>
                </c:pt>
                <c:pt idx="11360">
                  <c:v>681.63</c:v>
                </c:pt>
                <c:pt idx="11361">
                  <c:v>681.69</c:v>
                </c:pt>
                <c:pt idx="11362">
                  <c:v>681.75</c:v>
                </c:pt>
                <c:pt idx="11363">
                  <c:v>681.81</c:v>
                </c:pt>
                <c:pt idx="11364">
                  <c:v>681.87</c:v>
                </c:pt>
                <c:pt idx="11365">
                  <c:v>681.93</c:v>
                </c:pt>
                <c:pt idx="11366">
                  <c:v>681.99</c:v>
                </c:pt>
                <c:pt idx="11367">
                  <c:v>682.05</c:v>
                </c:pt>
                <c:pt idx="11368">
                  <c:v>682.11</c:v>
                </c:pt>
                <c:pt idx="11369">
                  <c:v>682.17</c:v>
                </c:pt>
                <c:pt idx="11370">
                  <c:v>682.23</c:v>
                </c:pt>
                <c:pt idx="11371">
                  <c:v>682.29</c:v>
                </c:pt>
                <c:pt idx="11372">
                  <c:v>682.35</c:v>
                </c:pt>
                <c:pt idx="11373">
                  <c:v>682.41</c:v>
                </c:pt>
                <c:pt idx="11374">
                  <c:v>682.47</c:v>
                </c:pt>
                <c:pt idx="11375">
                  <c:v>682.53</c:v>
                </c:pt>
                <c:pt idx="11376">
                  <c:v>682.59</c:v>
                </c:pt>
                <c:pt idx="11377">
                  <c:v>682.65</c:v>
                </c:pt>
                <c:pt idx="11378">
                  <c:v>682.71</c:v>
                </c:pt>
                <c:pt idx="11379">
                  <c:v>682.77</c:v>
                </c:pt>
                <c:pt idx="11380">
                  <c:v>682.83</c:v>
                </c:pt>
                <c:pt idx="11381">
                  <c:v>682.89</c:v>
                </c:pt>
                <c:pt idx="11382">
                  <c:v>682.95</c:v>
                </c:pt>
                <c:pt idx="11383">
                  <c:v>683.01</c:v>
                </c:pt>
                <c:pt idx="11384">
                  <c:v>683.07</c:v>
                </c:pt>
                <c:pt idx="11385">
                  <c:v>683.13</c:v>
                </c:pt>
                <c:pt idx="11386">
                  <c:v>683.19</c:v>
                </c:pt>
                <c:pt idx="11387">
                  <c:v>683.25</c:v>
                </c:pt>
                <c:pt idx="11388">
                  <c:v>683.31</c:v>
                </c:pt>
                <c:pt idx="11389">
                  <c:v>683.37</c:v>
                </c:pt>
                <c:pt idx="11390">
                  <c:v>683.43</c:v>
                </c:pt>
                <c:pt idx="11391">
                  <c:v>683.49</c:v>
                </c:pt>
                <c:pt idx="11392">
                  <c:v>683.55</c:v>
                </c:pt>
                <c:pt idx="11393">
                  <c:v>683.61</c:v>
                </c:pt>
                <c:pt idx="11394">
                  <c:v>683.67</c:v>
                </c:pt>
                <c:pt idx="11395">
                  <c:v>683.73</c:v>
                </c:pt>
                <c:pt idx="11396">
                  <c:v>683.79</c:v>
                </c:pt>
                <c:pt idx="11397">
                  <c:v>683.85</c:v>
                </c:pt>
                <c:pt idx="11398">
                  <c:v>683.91</c:v>
                </c:pt>
                <c:pt idx="11399">
                  <c:v>683.97</c:v>
                </c:pt>
                <c:pt idx="11400">
                  <c:v>684.03</c:v>
                </c:pt>
                <c:pt idx="11401">
                  <c:v>684.09</c:v>
                </c:pt>
                <c:pt idx="11402">
                  <c:v>684.15</c:v>
                </c:pt>
                <c:pt idx="11403">
                  <c:v>684.21</c:v>
                </c:pt>
                <c:pt idx="11404">
                  <c:v>684.27</c:v>
                </c:pt>
                <c:pt idx="11405">
                  <c:v>684.33</c:v>
                </c:pt>
                <c:pt idx="11406">
                  <c:v>684.39</c:v>
                </c:pt>
                <c:pt idx="11407">
                  <c:v>684.45</c:v>
                </c:pt>
                <c:pt idx="11408">
                  <c:v>684.51</c:v>
                </c:pt>
                <c:pt idx="11409">
                  <c:v>684.57</c:v>
                </c:pt>
                <c:pt idx="11410">
                  <c:v>684.63</c:v>
                </c:pt>
                <c:pt idx="11411">
                  <c:v>684.69</c:v>
                </c:pt>
                <c:pt idx="11412">
                  <c:v>684.75</c:v>
                </c:pt>
                <c:pt idx="11413">
                  <c:v>684.81</c:v>
                </c:pt>
                <c:pt idx="11414">
                  <c:v>684.87</c:v>
                </c:pt>
                <c:pt idx="11415">
                  <c:v>684.93</c:v>
                </c:pt>
                <c:pt idx="11416">
                  <c:v>684.99</c:v>
                </c:pt>
                <c:pt idx="11417">
                  <c:v>685.05</c:v>
                </c:pt>
                <c:pt idx="11418">
                  <c:v>685.11</c:v>
                </c:pt>
                <c:pt idx="11419">
                  <c:v>685.17</c:v>
                </c:pt>
                <c:pt idx="11420">
                  <c:v>685.23</c:v>
                </c:pt>
                <c:pt idx="11421">
                  <c:v>685.29</c:v>
                </c:pt>
                <c:pt idx="11422">
                  <c:v>685.35</c:v>
                </c:pt>
                <c:pt idx="11423">
                  <c:v>685.41</c:v>
                </c:pt>
                <c:pt idx="11424">
                  <c:v>685.47</c:v>
                </c:pt>
                <c:pt idx="11425">
                  <c:v>685.53</c:v>
                </c:pt>
                <c:pt idx="11426">
                  <c:v>685.59</c:v>
                </c:pt>
                <c:pt idx="11427">
                  <c:v>685.65</c:v>
                </c:pt>
                <c:pt idx="11428">
                  <c:v>685.71</c:v>
                </c:pt>
                <c:pt idx="11429">
                  <c:v>685.77</c:v>
                </c:pt>
                <c:pt idx="11430">
                  <c:v>685.83</c:v>
                </c:pt>
                <c:pt idx="11431">
                  <c:v>685.89</c:v>
                </c:pt>
                <c:pt idx="11432">
                  <c:v>685.95</c:v>
                </c:pt>
                <c:pt idx="11433">
                  <c:v>686.01</c:v>
                </c:pt>
                <c:pt idx="11434">
                  <c:v>686.07</c:v>
                </c:pt>
                <c:pt idx="11435">
                  <c:v>686.13</c:v>
                </c:pt>
                <c:pt idx="11436">
                  <c:v>686.19</c:v>
                </c:pt>
                <c:pt idx="11437">
                  <c:v>686.25</c:v>
                </c:pt>
                <c:pt idx="11438">
                  <c:v>686.31</c:v>
                </c:pt>
                <c:pt idx="11439">
                  <c:v>686.37</c:v>
                </c:pt>
                <c:pt idx="11440">
                  <c:v>686.43</c:v>
                </c:pt>
                <c:pt idx="11441">
                  <c:v>686.49</c:v>
                </c:pt>
                <c:pt idx="11442">
                  <c:v>686.55</c:v>
                </c:pt>
                <c:pt idx="11443">
                  <c:v>686.61</c:v>
                </c:pt>
                <c:pt idx="11444">
                  <c:v>686.67</c:v>
                </c:pt>
                <c:pt idx="11445">
                  <c:v>686.73</c:v>
                </c:pt>
                <c:pt idx="11446">
                  <c:v>686.79</c:v>
                </c:pt>
                <c:pt idx="11447">
                  <c:v>686.85</c:v>
                </c:pt>
                <c:pt idx="11448">
                  <c:v>686.91</c:v>
                </c:pt>
                <c:pt idx="11449">
                  <c:v>686.97</c:v>
                </c:pt>
                <c:pt idx="11450">
                  <c:v>687.03</c:v>
                </c:pt>
                <c:pt idx="11451">
                  <c:v>687.09</c:v>
                </c:pt>
                <c:pt idx="11452">
                  <c:v>687.15</c:v>
                </c:pt>
                <c:pt idx="11453">
                  <c:v>687.21</c:v>
                </c:pt>
                <c:pt idx="11454">
                  <c:v>687.27</c:v>
                </c:pt>
                <c:pt idx="11455">
                  <c:v>687.33</c:v>
                </c:pt>
                <c:pt idx="11456">
                  <c:v>687.39</c:v>
                </c:pt>
                <c:pt idx="11457">
                  <c:v>687.45</c:v>
                </c:pt>
                <c:pt idx="11458">
                  <c:v>687.51</c:v>
                </c:pt>
                <c:pt idx="11459">
                  <c:v>687.57</c:v>
                </c:pt>
                <c:pt idx="11460">
                  <c:v>687.63</c:v>
                </c:pt>
                <c:pt idx="11461">
                  <c:v>687.69</c:v>
                </c:pt>
                <c:pt idx="11462">
                  <c:v>687.75</c:v>
                </c:pt>
                <c:pt idx="11463">
                  <c:v>687.81</c:v>
                </c:pt>
                <c:pt idx="11464">
                  <c:v>687.87</c:v>
                </c:pt>
                <c:pt idx="11465">
                  <c:v>687.93</c:v>
                </c:pt>
                <c:pt idx="11466">
                  <c:v>687.99</c:v>
                </c:pt>
                <c:pt idx="11467">
                  <c:v>688.05</c:v>
                </c:pt>
                <c:pt idx="11468">
                  <c:v>688.11</c:v>
                </c:pt>
                <c:pt idx="11469">
                  <c:v>688.17</c:v>
                </c:pt>
                <c:pt idx="11470">
                  <c:v>688.23</c:v>
                </c:pt>
                <c:pt idx="11471">
                  <c:v>688.29</c:v>
                </c:pt>
                <c:pt idx="11472">
                  <c:v>688.35</c:v>
                </c:pt>
                <c:pt idx="11473">
                  <c:v>688.41</c:v>
                </c:pt>
                <c:pt idx="11474">
                  <c:v>688.47</c:v>
                </c:pt>
                <c:pt idx="11475">
                  <c:v>688.53</c:v>
                </c:pt>
                <c:pt idx="11476">
                  <c:v>688.59</c:v>
                </c:pt>
                <c:pt idx="11477">
                  <c:v>688.65</c:v>
                </c:pt>
                <c:pt idx="11478">
                  <c:v>688.71</c:v>
                </c:pt>
                <c:pt idx="11479">
                  <c:v>688.77</c:v>
                </c:pt>
                <c:pt idx="11480">
                  <c:v>688.83</c:v>
                </c:pt>
                <c:pt idx="11481">
                  <c:v>688.89</c:v>
                </c:pt>
                <c:pt idx="11482">
                  <c:v>688.95</c:v>
                </c:pt>
                <c:pt idx="11483">
                  <c:v>689.01</c:v>
                </c:pt>
                <c:pt idx="11484">
                  <c:v>689.07</c:v>
                </c:pt>
                <c:pt idx="11485">
                  <c:v>689.13</c:v>
                </c:pt>
                <c:pt idx="11486">
                  <c:v>689.19</c:v>
                </c:pt>
                <c:pt idx="11487">
                  <c:v>689.25</c:v>
                </c:pt>
                <c:pt idx="11488">
                  <c:v>689.31</c:v>
                </c:pt>
                <c:pt idx="11489">
                  <c:v>689.37</c:v>
                </c:pt>
                <c:pt idx="11490">
                  <c:v>689.43</c:v>
                </c:pt>
                <c:pt idx="11491">
                  <c:v>689.49</c:v>
                </c:pt>
                <c:pt idx="11492">
                  <c:v>689.55</c:v>
                </c:pt>
                <c:pt idx="11493">
                  <c:v>689.61</c:v>
                </c:pt>
                <c:pt idx="11494">
                  <c:v>689.67</c:v>
                </c:pt>
                <c:pt idx="11495">
                  <c:v>689.73</c:v>
                </c:pt>
                <c:pt idx="11496">
                  <c:v>689.79</c:v>
                </c:pt>
                <c:pt idx="11497">
                  <c:v>689.85</c:v>
                </c:pt>
                <c:pt idx="11498">
                  <c:v>689.91</c:v>
                </c:pt>
                <c:pt idx="11499">
                  <c:v>689.97</c:v>
                </c:pt>
                <c:pt idx="11500">
                  <c:v>690.03</c:v>
                </c:pt>
                <c:pt idx="11501">
                  <c:v>690.09</c:v>
                </c:pt>
                <c:pt idx="11502">
                  <c:v>690.15</c:v>
                </c:pt>
                <c:pt idx="11503">
                  <c:v>690.21</c:v>
                </c:pt>
                <c:pt idx="11504">
                  <c:v>690.27</c:v>
                </c:pt>
                <c:pt idx="11505">
                  <c:v>690.33</c:v>
                </c:pt>
                <c:pt idx="11506">
                  <c:v>690.39</c:v>
                </c:pt>
                <c:pt idx="11507">
                  <c:v>690.45</c:v>
                </c:pt>
                <c:pt idx="11508">
                  <c:v>690.51</c:v>
                </c:pt>
                <c:pt idx="11509">
                  <c:v>690.57</c:v>
                </c:pt>
                <c:pt idx="11510">
                  <c:v>690.63</c:v>
                </c:pt>
                <c:pt idx="11511">
                  <c:v>690.69</c:v>
                </c:pt>
                <c:pt idx="11512">
                  <c:v>690.75</c:v>
                </c:pt>
                <c:pt idx="11513">
                  <c:v>690.81</c:v>
                </c:pt>
                <c:pt idx="11514">
                  <c:v>690.87</c:v>
                </c:pt>
                <c:pt idx="11515">
                  <c:v>690.93</c:v>
                </c:pt>
                <c:pt idx="11516">
                  <c:v>690.99</c:v>
                </c:pt>
                <c:pt idx="11517">
                  <c:v>691.05</c:v>
                </c:pt>
                <c:pt idx="11518">
                  <c:v>691.11</c:v>
                </c:pt>
                <c:pt idx="11519">
                  <c:v>691.17</c:v>
                </c:pt>
                <c:pt idx="11520">
                  <c:v>691.23</c:v>
                </c:pt>
                <c:pt idx="11521">
                  <c:v>691.29</c:v>
                </c:pt>
                <c:pt idx="11522">
                  <c:v>691.35</c:v>
                </c:pt>
                <c:pt idx="11523">
                  <c:v>691.41</c:v>
                </c:pt>
                <c:pt idx="11524">
                  <c:v>691.47</c:v>
                </c:pt>
                <c:pt idx="11525">
                  <c:v>691.53</c:v>
                </c:pt>
                <c:pt idx="11526">
                  <c:v>691.59</c:v>
                </c:pt>
                <c:pt idx="11527">
                  <c:v>691.65</c:v>
                </c:pt>
                <c:pt idx="11528">
                  <c:v>691.71</c:v>
                </c:pt>
                <c:pt idx="11529">
                  <c:v>691.77</c:v>
                </c:pt>
                <c:pt idx="11530">
                  <c:v>691.83</c:v>
                </c:pt>
                <c:pt idx="11531">
                  <c:v>691.89</c:v>
                </c:pt>
                <c:pt idx="11532">
                  <c:v>691.95</c:v>
                </c:pt>
                <c:pt idx="11533">
                  <c:v>692.01</c:v>
                </c:pt>
                <c:pt idx="11534">
                  <c:v>692.07</c:v>
                </c:pt>
                <c:pt idx="11535">
                  <c:v>692.13</c:v>
                </c:pt>
                <c:pt idx="11536">
                  <c:v>692.19</c:v>
                </c:pt>
                <c:pt idx="11537">
                  <c:v>692.25</c:v>
                </c:pt>
                <c:pt idx="11538">
                  <c:v>692.31</c:v>
                </c:pt>
                <c:pt idx="11539">
                  <c:v>692.37</c:v>
                </c:pt>
                <c:pt idx="11540">
                  <c:v>692.43</c:v>
                </c:pt>
                <c:pt idx="11541">
                  <c:v>692.49</c:v>
                </c:pt>
                <c:pt idx="11542">
                  <c:v>692.55</c:v>
                </c:pt>
                <c:pt idx="11543">
                  <c:v>692.61</c:v>
                </c:pt>
                <c:pt idx="11544">
                  <c:v>692.67</c:v>
                </c:pt>
                <c:pt idx="11545">
                  <c:v>692.73</c:v>
                </c:pt>
                <c:pt idx="11546">
                  <c:v>692.79</c:v>
                </c:pt>
                <c:pt idx="11547">
                  <c:v>692.85</c:v>
                </c:pt>
                <c:pt idx="11548">
                  <c:v>692.91</c:v>
                </c:pt>
                <c:pt idx="11549">
                  <c:v>692.97</c:v>
                </c:pt>
                <c:pt idx="11550">
                  <c:v>693.03</c:v>
                </c:pt>
                <c:pt idx="11551">
                  <c:v>693.09</c:v>
                </c:pt>
                <c:pt idx="11552">
                  <c:v>693.15</c:v>
                </c:pt>
                <c:pt idx="11553">
                  <c:v>693.21</c:v>
                </c:pt>
                <c:pt idx="11554">
                  <c:v>693.27</c:v>
                </c:pt>
                <c:pt idx="11555">
                  <c:v>693.33</c:v>
                </c:pt>
                <c:pt idx="11556">
                  <c:v>693.39</c:v>
                </c:pt>
                <c:pt idx="11557">
                  <c:v>693.45</c:v>
                </c:pt>
                <c:pt idx="11558">
                  <c:v>693.51</c:v>
                </c:pt>
                <c:pt idx="11559">
                  <c:v>693.57</c:v>
                </c:pt>
                <c:pt idx="11560">
                  <c:v>693.63</c:v>
                </c:pt>
                <c:pt idx="11561">
                  <c:v>693.69</c:v>
                </c:pt>
                <c:pt idx="11562">
                  <c:v>693.75</c:v>
                </c:pt>
                <c:pt idx="11563">
                  <c:v>693.81</c:v>
                </c:pt>
                <c:pt idx="11564">
                  <c:v>693.87</c:v>
                </c:pt>
                <c:pt idx="11565">
                  <c:v>693.93</c:v>
                </c:pt>
                <c:pt idx="11566">
                  <c:v>693.99</c:v>
                </c:pt>
                <c:pt idx="11567">
                  <c:v>694.05</c:v>
                </c:pt>
                <c:pt idx="11568">
                  <c:v>694.11</c:v>
                </c:pt>
                <c:pt idx="11569">
                  <c:v>694.17</c:v>
                </c:pt>
                <c:pt idx="11570">
                  <c:v>694.23</c:v>
                </c:pt>
                <c:pt idx="11571">
                  <c:v>694.29</c:v>
                </c:pt>
                <c:pt idx="11572">
                  <c:v>694.35</c:v>
                </c:pt>
                <c:pt idx="11573">
                  <c:v>694.41</c:v>
                </c:pt>
                <c:pt idx="11574">
                  <c:v>694.47</c:v>
                </c:pt>
                <c:pt idx="11575">
                  <c:v>694.53</c:v>
                </c:pt>
                <c:pt idx="11576">
                  <c:v>694.59</c:v>
                </c:pt>
                <c:pt idx="11577">
                  <c:v>694.65</c:v>
                </c:pt>
                <c:pt idx="11578">
                  <c:v>694.71</c:v>
                </c:pt>
                <c:pt idx="11579">
                  <c:v>694.77</c:v>
                </c:pt>
                <c:pt idx="11580">
                  <c:v>694.83</c:v>
                </c:pt>
                <c:pt idx="11581">
                  <c:v>694.89</c:v>
                </c:pt>
                <c:pt idx="11582">
                  <c:v>694.95</c:v>
                </c:pt>
                <c:pt idx="11583">
                  <c:v>695.01</c:v>
                </c:pt>
                <c:pt idx="11584">
                  <c:v>695.07</c:v>
                </c:pt>
                <c:pt idx="11585">
                  <c:v>695.13</c:v>
                </c:pt>
                <c:pt idx="11586">
                  <c:v>695.19</c:v>
                </c:pt>
                <c:pt idx="11587">
                  <c:v>695.25</c:v>
                </c:pt>
                <c:pt idx="11588">
                  <c:v>695.31</c:v>
                </c:pt>
                <c:pt idx="11589">
                  <c:v>695.37</c:v>
                </c:pt>
                <c:pt idx="11590">
                  <c:v>695.43</c:v>
                </c:pt>
                <c:pt idx="11591">
                  <c:v>695.49</c:v>
                </c:pt>
                <c:pt idx="11592">
                  <c:v>695.55</c:v>
                </c:pt>
                <c:pt idx="11593">
                  <c:v>695.61</c:v>
                </c:pt>
                <c:pt idx="11594">
                  <c:v>695.67</c:v>
                </c:pt>
                <c:pt idx="11595">
                  <c:v>695.73</c:v>
                </c:pt>
                <c:pt idx="11596">
                  <c:v>695.79</c:v>
                </c:pt>
                <c:pt idx="11597">
                  <c:v>695.85</c:v>
                </c:pt>
                <c:pt idx="11598">
                  <c:v>695.91</c:v>
                </c:pt>
                <c:pt idx="11599">
                  <c:v>695.97</c:v>
                </c:pt>
                <c:pt idx="11600">
                  <c:v>696.03</c:v>
                </c:pt>
                <c:pt idx="11601">
                  <c:v>696.09</c:v>
                </c:pt>
                <c:pt idx="11602">
                  <c:v>696.15</c:v>
                </c:pt>
                <c:pt idx="11603">
                  <c:v>696.21</c:v>
                </c:pt>
                <c:pt idx="11604">
                  <c:v>696.27</c:v>
                </c:pt>
                <c:pt idx="11605">
                  <c:v>696.33</c:v>
                </c:pt>
                <c:pt idx="11606">
                  <c:v>696.39</c:v>
                </c:pt>
                <c:pt idx="11607">
                  <c:v>696.45</c:v>
                </c:pt>
                <c:pt idx="11608">
                  <c:v>696.51</c:v>
                </c:pt>
                <c:pt idx="11609">
                  <c:v>696.57</c:v>
                </c:pt>
                <c:pt idx="11610">
                  <c:v>696.63</c:v>
                </c:pt>
                <c:pt idx="11611">
                  <c:v>696.69</c:v>
                </c:pt>
                <c:pt idx="11612">
                  <c:v>696.75</c:v>
                </c:pt>
                <c:pt idx="11613">
                  <c:v>696.81</c:v>
                </c:pt>
                <c:pt idx="11614">
                  <c:v>696.87</c:v>
                </c:pt>
                <c:pt idx="11615">
                  <c:v>696.93</c:v>
                </c:pt>
                <c:pt idx="11616">
                  <c:v>696.99</c:v>
                </c:pt>
                <c:pt idx="11617">
                  <c:v>697.05</c:v>
                </c:pt>
                <c:pt idx="11618">
                  <c:v>697.11</c:v>
                </c:pt>
                <c:pt idx="11619">
                  <c:v>697.17</c:v>
                </c:pt>
                <c:pt idx="11620">
                  <c:v>697.23</c:v>
                </c:pt>
                <c:pt idx="11621">
                  <c:v>697.29</c:v>
                </c:pt>
                <c:pt idx="11622">
                  <c:v>697.35</c:v>
                </c:pt>
                <c:pt idx="11623">
                  <c:v>697.41</c:v>
                </c:pt>
                <c:pt idx="11624">
                  <c:v>697.47</c:v>
                </c:pt>
                <c:pt idx="11625">
                  <c:v>697.53</c:v>
                </c:pt>
                <c:pt idx="11626">
                  <c:v>697.59</c:v>
                </c:pt>
                <c:pt idx="11627">
                  <c:v>697.65</c:v>
                </c:pt>
                <c:pt idx="11628">
                  <c:v>697.71</c:v>
                </c:pt>
                <c:pt idx="11629">
                  <c:v>697.77</c:v>
                </c:pt>
                <c:pt idx="11630">
                  <c:v>697.83</c:v>
                </c:pt>
                <c:pt idx="11631">
                  <c:v>697.89</c:v>
                </c:pt>
                <c:pt idx="11632">
                  <c:v>697.95</c:v>
                </c:pt>
                <c:pt idx="11633">
                  <c:v>698.01</c:v>
                </c:pt>
                <c:pt idx="11634">
                  <c:v>698.07</c:v>
                </c:pt>
                <c:pt idx="11635">
                  <c:v>698.13</c:v>
                </c:pt>
                <c:pt idx="11636">
                  <c:v>698.19</c:v>
                </c:pt>
                <c:pt idx="11637">
                  <c:v>698.25</c:v>
                </c:pt>
                <c:pt idx="11638">
                  <c:v>698.31</c:v>
                </c:pt>
                <c:pt idx="11639">
                  <c:v>698.37</c:v>
                </c:pt>
                <c:pt idx="11640">
                  <c:v>698.43</c:v>
                </c:pt>
                <c:pt idx="11641">
                  <c:v>698.49</c:v>
                </c:pt>
                <c:pt idx="11642">
                  <c:v>698.55</c:v>
                </c:pt>
                <c:pt idx="11643">
                  <c:v>698.61</c:v>
                </c:pt>
                <c:pt idx="11644">
                  <c:v>698.67</c:v>
                </c:pt>
                <c:pt idx="11645">
                  <c:v>698.73</c:v>
                </c:pt>
                <c:pt idx="11646">
                  <c:v>698.79</c:v>
                </c:pt>
                <c:pt idx="11647">
                  <c:v>698.85</c:v>
                </c:pt>
                <c:pt idx="11648">
                  <c:v>698.91</c:v>
                </c:pt>
                <c:pt idx="11649">
                  <c:v>698.97</c:v>
                </c:pt>
                <c:pt idx="11650">
                  <c:v>699.03</c:v>
                </c:pt>
                <c:pt idx="11651">
                  <c:v>699.09</c:v>
                </c:pt>
                <c:pt idx="11652">
                  <c:v>699.15</c:v>
                </c:pt>
                <c:pt idx="11653">
                  <c:v>699.21</c:v>
                </c:pt>
                <c:pt idx="11654">
                  <c:v>699.27</c:v>
                </c:pt>
                <c:pt idx="11655">
                  <c:v>699.33</c:v>
                </c:pt>
                <c:pt idx="11656">
                  <c:v>699.39</c:v>
                </c:pt>
                <c:pt idx="11657">
                  <c:v>699.45</c:v>
                </c:pt>
                <c:pt idx="11658">
                  <c:v>699.51</c:v>
                </c:pt>
                <c:pt idx="11659">
                  <c:v>699.57</c:v>
                </c:pt>
                <c:pt idx="11660">
                  <c:v>699.63</c:v>
                </c:pt>
                <c:pt idx="11661">
                  <c:v>699.69</c:v>
                </c:pt>
                <c:pt idx="11662">
                  <c:v>699.75</c:v>
                </c:pt>
                <c:pt idx="11663">
                  <c:v>699.81</c:v>
                </c:pt>
                <c:pt idx="11664">
                  <c:v>699.87</c:v>
                </c:pt>
                <c:pt idx="11665">
                  <c:v>699.93</c:v>
                </c:pt>
                <c:pt idx="11666">
                  <c:v>699.99</c:v>
                </c:pt>
                <c:pt idx="11667">
                  <c:v>700.05</c:v>
                </c:pt>
                <c:pt idx="11668">
                  <c:v>700.11</c:v>
                </c:pt>
                <c:pt idx="11669">
                  <c:v>700.17</c:v>
                </c:pt>
                <c:pt idx="11670">
                  <c:v>700.23</c:v>
                </c:pt>
                <c:pt idx="11671">
                  <c:v>700.29</c:v>
                </c:pt>
                <c:pt idx="11672">
                  <c:v>700.35</c:v>
                </c:pt>
                <c:pt idx="11673">
                  <c:v>700.41</c:v>
                </c:pt>
                <c:pt idx="11674">
                  <c:v>700.47</c:v>
                </c:pt>
                <c:pt idx="11675">
                  <c:v>700.53</c:v>
                </c:pt>
                <c:pt idx="11676">
                  <c:v>700.59</c:v>
                </c:pt>
                <c:pt idx="11677">
                  <c:v>700.65</c:v>
                </c:pt>
                <c:pt idx="11678">
                  <c:v>700.71</c:v>
                </c:pt>
                <c:pt idx="11679">
                  <c:v>700.77</c:v>
                </c:pt>
                <c:pt idx="11680">
                  <c:v>700.83</c:v>
                </c:pt>
                <c:pt idx="11681">
                  <c:v>700.89</c:v>
                </c:pt>
                <c:pt idx="11682">
                  <c:v>700.95</c:v>
                </c:pt>
                <c:pt idx="11683">
                  <c:v>701.01</c:v>
                </c:pt>
                <c:pt idx="11684">
                  <c:v>701.07</c:v>
                </c:pt>
                <c:pt idx="11685">
                  <c:v>701.13</c:v>
                </c:pt>
                <c:pt idx="11686">
                  <c:v>701.19</c:v>
                </c:pt>
                <c:pt idx="11687">
                  <c:v>701.25</c:v>
                </c:pt>
                <c:pt idx="11688">
                  <c:v>701.31</c:v>
                </c:pt>
                <c:pt idx="11689">
                  <c:v>701.37</c:v>
                </c:pt>
                <c:pt idx="11690">
                  <c:v>701.43</c:v>
                </c:pt>
                <c:pt idx="11691">
                  <c:v>701.49</c:v>
                </c:pt>
                <c:pt idx="11692">
                  <c:v>701.55</c:v>
                </c:pt>
                <c:pt idx="11693">
                  <c:v>701.61</c:v>
                </c:pt>
                <c:pt idx="11694">
                  <c:v>701.67</c:v>
                </c:pt>
                <c:pt idx="11695">
                  <c:v>701.73</c:v>
                </c:pt>
                <c:pt idx="11696">
                  <c:v>701.79</c:v>
                </c:pt>
                <c:pt idx="11697">
                  <c:v>701.85</c:v>
                </c:pt>
                <c:pt idx="11698">
                  <c:v>701.91</c:v>
                </c:pt>
                <c:pt idx="11699">
                  <c:v>701.97</c:v>
                </c:pt>
                <c:pt idx="11700">
                  <c:v>702.03</c:v>
                </c:pt>
                <c:pt idx="11701">
                  <c:v>702.09</c:v>
                </c:pt>
                <c:pt idx="11702">
                  <c:v>702.15</c:v>
                </c:pt>
                <c:pt idx="11703">
                  <c:v>702.21</c:v>
                </c:pt>
                <c:pt idx="11704">
                  <c:v>702.27</c:v>
                </c:pt>
                <c:pt idx="11705">
                  <c:v>702.33</c:v>
                </c:pt>
                <c:pt idx="11706">
                  <c:v>702.39</c:v>
                </c:pt>
                <c:pt idx="11707">
                  <c:v>702.45</c:v>
                </c:pt>
                <c:pt idx="11708">
                  <c:v>702.51</c:v>
                </c:pt>
                <c:pt idx="11709">
                  <c:v>702.57</c:v>
                </c:pt>
                <c:pt idx="11710">
                  <c:v>702.63</c:v>
                </c:pt>
                <c:pt idx="11711">
                  <c:v>702.69</c:v>
                </c:pt>
                <c:pt idx="11712">
                  <c:v>702.75</c:v>
                </c:pt>
                <c:pt idx="11713">
                  <c:v>702.81</c:v>
                </c:pt>
                <c:pt idx="11714">
                  <c:v>702.87</c:v>
                </c:pt>
                <c:pt idx="11715">
                  <c:v>702.93</c:v>
                </c:pt>
                <c:pt idx="11716">
                  <c:v>702.99</c:v>
                </c:pt>
                <c:pt idx="11717">
                  <c:v>703.05</c:v>
                </c:pt>
                <c:pt idx="11718">
                  <c:v>703.11</c:v>
                </c:pt>
                <c:pt idx="11719">
                  <c:v>703.17</c:v>
                </c:pt>
                <c:pt idx="11720">
                  <c:v>703.23</c:v>
                </c:pt>
                <c:pt idx="11721">
                  <c:v>703.29</c:v>
                </c:pt>
                <c:pt idx="11722">
                  <c:v>703.35</c:v>
                </c:pt>
                <c:pt idx="11723">
                  <c:v>703.41</c:v>
                </c:pt>
                <c:pt idx="11724">
                  <c:v>703.47</c:v>
                </c:pt>
                <c:pt idx="11725">
                  <c:v>703.53</c:v>
                </c:pt>
                <c:pt idx="11726">
                  <c:v>703.59</c:v>
                </c:pt>
                <c:pt idx="11727">
                  <c:v>703.65</c:v>
                </c:pt>
                <c:pt idx="11728">
                  <c:v>703.71</c:v>
                </c:pt>
                <c:pt idx="11729">
                  <c:v>703.77</c:v>
                </c:pt>
                <c:pt idx="11730">
                  <c:v>703.83</c:v>
                </c:pt>
                <c:pt idx="11731">
                  <c:v>703.89</c:v>
                </c:pt>
                <c:pt idx="11732">
                  <c:v>703.95</c:v>
                </c:pt>
                <c:pt idx="11733">
                  <c:v>704.01</c:v>
                </c:pt>
                <c:pt idx="11734">
                  <c:v>704.07</c:v>
                </c:pt>
                <c:pt idx="11735">
                  <c:v>704.13</c:v>
                </c:pt>
                <c:pt idx="11736">
                  <c:v>704.19</c:v>
                </c:pt>
                <c:pt idx="11737">
                  <c:v>704.25</c:v>
                </c:pt>
                <c:pt idx="11738">
                  <c:v>704.31</c:v>
                </c:pt>
                <c:pt idx="11739">
                  <c:v>704.37</c:v>
                </c:pt>
                <c:pt idx="11740">
                  <c:v>704.43</c:v>
                </c:pt>
                <c:pt idx="11741">
                  <c:v>704.49</c:v>
                </c:pt>
                <c:pt idx="11742">
                  <c:v>704.55</c:v>
                </c:pt>
                <c:pt idx="11743">
                  <c:v>704.61</c:v>
                </c:pt>
                <c:pt idx="11744">
                  <c:v>704.67</c:v>
                </c:pt>
                <c:pt idx="11745">
                  <c:v>704.73</c:v>
                </c:pt>
                <c:pt idx="11746">
                  <c:v>704.79</c:v>
                </c:pt>
                <c:pt idx="11747">
                  <c:v>704.85</c:v>
                </c:pt>
                <c:pt idx="11748">
                  <c:v>704.91</c:v>
                </c:pt>
                <c:pt idx="11749">
                  <c:v>704.97</c:v>
                </c:pt>
                <c:pt idx="11750">
                  <c:v>705.03</c:v>
                </c:pt>
                <c:pt idx="11751">
                  <c:v>705.09</c:v>
                </c:pt>
                <c:pt idx="11752">
                  <c:v>705.15</c:v>
                </c:pt>
                <c:pt idx="11753">
                  <c:v>705.21</c:v>
                </c:pt>
                <c:pt idx="11754">
                  <c:v>705.27</c:v>
                </c:pt>
                <c:pt idx="11755">
                  <c:v>705.33</c:v>
                </c:pt>
                <c:pt idx="11756">
                  <c:v>705.39</c:v>
                </c:pt>
                <c:pt idx="11757">
                  <c:v>705.45</c:v>
                </c:pt>
                <c:pt idx="11758">
                  <c:v>705.51</c:v>
                </c:pt>
                <c:pt idx="11759">
                  <c:v>705.57</c:v>
                </c:pt>
                <c:pt idx="11760">
                  <c:v>705.63</c:v>
                </c:pt>
                <c:pt idx="11761">
                  <c:v>705.69</c:v>
                </c:pt>
                <c:pt idx="11762">
                  <c:v>705.75</c:v>
                </c:pt>
                <c:pt idx="11763">
                  <c:v>705.81</c:v>
                </c:pt>
                <c:pt idx="11764">
                  <c:v>705.87</c:v>
                </c:pt>
                <c:pt idx="11765">
                  <c:v>705.93</c:v>
                </c:pt>
                <c:pt idx="11766">
                  <c:v>705.99</c:v>
                </c:pt>
                <c:pt idx="11767">
                  <c:v>706.05</c:v>
                </c:pt>
                <c:pt idx="11768">
                  <c:v>706.11</c:v>
                </c:pt>
                <c:pt idx="11769">
                  <c:v>706.17</c:v>
                </c:pt>
                <c:pt idx="11770">
                  <c:v>706.23</c:v>
                </c:pt>
                <c:pt idx="11771">
                  <c:v>706.29</c:v>
                </c:pt>
                <c:pt idx="11772">
                  <c:v>706.35</c:v>
                </c:pt>
                <c:pt idx="11773">
                  <c:v>706.41</c:v>
                </c:pt>
                <c:pt idx="11774">
                  <c:v>706.47</c:v>
                </c:pt>
                <c:pt idx="11775">
                  <c:v>706.53</c:v>
                </c:pt>
                <c:pt idx="11776">
                  <c:v>706.59</c:v>
                </c:pt>
                <c:pt idx="11777">
                  <c:v>706.65</c:v>
                </c:pt>
                <c:pt idx="11778">
                  <c:v>706.71</c:v>
                </c:pt>
                <c:pt idx="11779">
                  <c:v>706.77</c:v>
                </c:pt>
                <c:pt idx="11780">
                  <c:v>706.83</c:v>
                </c:pt>
                <c:pt idx="11781">
                  <c:v>706.89</c:v>
                </c:pt>
                <c:pt idx="11782">
                  <c:v>706.95</c:v>
                </c:pt>
                <c:pt idx="11783">
                  <c:v>707.01</c:v>
                </c:pt>
                <c:pt idx="11784">
                  <c:v>707.07</c:v>
                </c:pt>
                <c:pt idx="11785">
                  <c:v>707.13</c:v>
                </c:pt>
                <c:pt idx="11786">
                  <c:v>707.19</c:v>
                </c:pt>
                <c:pt idx="11787">
                  <c:v>707.25</c:v>
                </c:pt>
                <c:pt idx="11788">
                  <c:v>707.31</c:v>
                </c:pt>
                <c:pt idx="11789">
                  <c:v>707.37</c:v>
                </c:pt>
                <c:pt idx="11790">
                  <c:v>707.43</c:v>
                </c:pt>
                <c:pt idx="11791">
                  <c:v>707.49</c:v>
                </c:pt>
                <c:pt idx="11792">
                  <c:v>707.55</c:v>
                </c:pt>
                <c:pt idx="11793">
                  <c:v>707.61</c:v>
                </c:pt>
                <c:pt idx="11794">
                  <c:v>707.67</c:v>
                </c:pt>
                <c:pt idx="11795">
                  <c:v>707.73</c:v>
                </c:pt>
                <c:pt idx="11796">
                  <c:v>707.79</c:v>
                </c:pt>
                <c:pt idx="11797">
                  <c:v>707.85</c:v>
                </c:pt>
                <c:pt idx="11798">
                  <c:v>707.91</c:v>
                </c:pt>
                <c:pt idx="11799">
                  <c:v>707.97</c:v>
                </c:pt>
                <c:pt idx="11800">
                  <c:v>708.03</c:v>
                </c:pt>
                <c:pt idx="11801">
                  <c:v>708.09</c:v>
                </c:pt>
                <c:pt idx="11802">
                  <c:v>708.15</c:v>
                </c:pt>
                <c:pt idx="11803">
                  <c:v>708.21</c:v>
                </c:pt>
                <c:pt idx="11804">
                  <c:v>708.27</c:v>
                </c:pt>
                <c:pt idx="11805">
                  <c:v>708.33</c:v>
                </c:pt>
                <c:pt idx="11806">
                  <c:v>708.39</c:v>
                </c:pt>
                <c:pt idx="11807">
                  <c:v>708.45</c:v>
                </c:pt>
                <c:pt idx="11808">
                  <c:v>708.51</c:v>
                </c:pt>
                <c:pt idx="11809">
                  <c:v>708.57</c:v>
                </c:pt>
                <c:pt idx="11810">
                  <c:v>708.63</c:v>
                </c:pt>
                <c:pt idx="11811">
                  <c:v>708.69</c:v>
                </c:pt>
                <c:pt idx="11812">
                  <c:v>708.75</c:v>
                </c:pt>
                <c:pt idx="11813">
                  <c:v>708.81</c:v>
                </c:pt>
                <c:pt idx="11814">
                  <c:v>708.87</c:v>
                </c:pt>
                <c:pt idx="11815">
                  <c:v>708.93</c:v>
                </c:pt>
                <c:pt idx="11816">
                  <c:v>708.99</c:v>
                </c:pt>
                <c:pt idx="11817">
                  <c:v>709.05</c:v>
                </c:pt>
                <c:pt idx="11818">
                  <c:v>709.11</c:v>
                </c:pt>
                <c:pt idx="11819">
                  <c:v>709.17</c:v>
                </c:pt>
                <c:pt idx="11820">
                  <c:v>709.23</c:v>
                </c:pt>
                <c:pt idx="11821">
                  <c:v>709.29</c:v>
                </c:pt>
                <c:pt idx="11822">
                  <c:v>709.35</c:v>
                </c:pt>
                <c:pt idx="11823">
                  <c:v>709.41</c:v>
                </c:pt>
                <c:pt idx="11824">
                  <c:v>709.47</c:v>
                </c:pt>
                <c:pt idx="11825">
                  <c:v>709.53</c:v>
                </c:pt>
                <c:pt idx="11826">
                  <c:v>709.59</c:v>
                </c:pt>
                <c:pt idx="11827">
                  <c:v>709.65</c:v>
                </c:pt>
                <c:pt idx="11828">
                  <c:v>709.71</c:v>
                </c:pt>
                <c:pt idx="11829">
                  <c:v>709.77</c:v>
                </c:pt>
                <c:pt idx="11830">
                  <c:v>709.83</c:v>
                </c:pt>
                <c:pt idx="11831">
                  <c:v>709.89</c:v>
                </c:pt>
                <c:pt idx="11832">
                  <c:v>709.95</c:v>
                </c:pt>
                <c:pt idx="11833">
                  <c:v>710.01</c:v>
                </c:pt>
                <c:pt idx="11834">
                  <c:v>710.07</c:v>
                </c:pt>
                <c:pt idx="11835">
                  <c:v>710.13</c:v>
                </c:pt>
                <c:pt idx="11836">
                  <c:v>710.19</c:v>
                </c:pt>
                <c:pt idx="11837">
                  <c:v>710.25</c:v>
                </c:pt>
                <c:pt idx="11838">
                  <c:v>710.31</c:v>
                </c:pt>
                <c:pt idx="11839">
                  <c:v>710.37</c:v>
                </c:pt>
                <c:pt idx="11840">
                  <c:v>710.43</c:v>
                </c:pt>
                <c:pt idx="11841">
                  <c:v>710.49</c:v>
                </c:pt>
                <c:pt idx="11842">
                  <c:v>710.55</c:v>
                </c:pt>
                <c:pt idx="11843">
                  <c:v>710.61</c:v>
                </c:pt>
                <c:pt idx="11844">
                  <c:v>710.67</c:v>
                </c:pt>
                <c:pt idx="11845">
                  <c:v>710.73</c:v>
                </c:pt>
                <c:pt idx="11846">
                  <c:v>710.79</c:v>
                </c:pt>
                <c:pt idx="11847">
                  <c:v>710.85</c:v>
                </c:pt>
                <c:pt idx="11848">
                  <c:v>710.91</c:v>
                </c:pt>
                <c:pt idx="11849">
                  <c:v>710.97</c:v>
                </c:pt>
                <c:pt idx="11850">
                  <c:v>711.03</c:v>
                </c:pt>
                <c:pt idx="11851">
                  <c:v>711.09</c:v>
                </c:pt>
                <c:pt idx="11852">
                  <c:v>711.15</c:v>
                </c:pt>
                <c:pt idx="11853">
                  <c:v>711.21</c:v>
                </c:pt>
                <c:pt idx="11854">
                  <c:v>711.27</c:v>
                </c:pt>
                <c:pt idx="11855">
                  <c:v>711.33</c:v>
                </c:pt>
                <c:pt idx="11856">
                  <c:v>711.39</c:v>
                </c:pt>
                <c:pt idx="11857">
                  <c:v>711.45</c:v>
                </c:pt>
                <c:pt idx="11858">
                  <c:v>711.51</c:v>
                </c:pt>
                <c:pt idx="11859">
                  <c:v>711.57</c:v>
                </c:pt>
                <c:pt idx="11860">
                  <c:v>711.63</c:v>
                </c:pt>
                <c:pt idx="11861">
                  <c:v>711.69</c:v>
                </c:pt>
                <c:pt idx="11862">
                  <c:v>711.75</c:v>
                </c:pt>
                <c:pt idx="11863">
                  <c:v>711.81</c:v>
                </c:pt>
                <c:pt idx="11864">
                  <c:v>711.87</c:v>
                </c:pt>
                <c:pt idx="11865">
                  <c:v>711.93</c:v>
                </c:pt>
                <c:pt idx="11866">
                  <c:v>711.99</c:v>
                </c:pt>
                <c:pt idx="11867">
                  <c:v>712.05</c:v>
                </c:pt>
                <c:pt idx="11868">
                  <c:v>712.11</c:v>
                </c:pt>
                <c:pt idx="11869">
                  <c:v>712.17</c:v>
                </c:pt>
                <c:pt idx="11870">
                  <c:v>712.23</c:v>
                </c:pt>
                <c:pt idx="11871">
                  <c:v>712.29</c:v>
                </c:pt>
                <c:pt idx="11872">
                  <c:v>712.35</c:v>
                </c:pt>
                <c:pt idx="11873">
                  <c:v>712.41</c:v>
                </c:pt>
                <c:pt idx="11874">
                  <c:v>712.47</c:v>
                </c:pt>
                <c:pt idx="11875">
                  <c:v>712.53</c:v>
                </c:pt>
                <c:pt idx="11876">
                  <c:v>712.59</c:v>
                </c:pt>
                <c:pt idx="11877">
                  <c:v>712.65</c:v>
                </c:pt>
                <c:pt idx="11878">
                  <c:v>712.71</c:v>
                </c:pt>
                <c:pt idx="11879">
                  <c:v>712.77</c:v>
                </c:pt>
                <c:pt idx="11880">
                  <c:v>712.83</c:v>
                </c:pt>
                <c:pt idx="11881">
                  <c:v>712.89</c:v>
                </c:pt>
                <c:pt idx="11882">
                  <c:v>712.95</c:v>
                </c:pt>
                <c:pt idx="11883">
                  <c:v>713.01</c:v>
                </c:pt>
                <c:pt idx="11884">
                  <c:v>713.07</c:v>
                </c:pt>
                <c:pt idx="11885">
                  <c:v>713.13</c:v>
                </c:pt>
                <c:pt idx="11886">
                  <c:v>713.19</c:v>
                </c:pt>
                <c:pt idx="11887">
                  <c:v>713.25</c:v>
                </c:pt>
                <c:pt idx="11888">
                  <c:v>713.31</c:v>
                </c:pt>
                <c:pt idx="11889">
                  <c:v>713.37</c:v>
                </c:pt>
                <c:pt idx="11890">
                  <c:v>713.43</c:v>
                </c:pt>
                <c:pt idx="11891">
                  <c:v>713.49</c:v>
                </c:pt>
                <c:pt idx="11892">
                  <c:v>713.55</c:v>
                </c:pt>
                <c:pt idx="11893">
                  <c:v>713.61</c:v>
                </c:pt>
                <c:pt idx="11894">
                  <c:v>713.67</c:v>
                </c:pt>
                <c:pt idx="11895">
                  <c:v>713.73</c:v>
                </c:pt>
                <c:pt idx="11896">
                  <c:v>713.79</c:v>
                </c:pt>
                <c:pt idx="11897">
                  <c:v>713.85</c:v>
                </c:pt>
                <c:pt idx="11898">
                  <c:v>713.91</c:v>
                </c:pt>
                <c:pt idx="11899">
                  <c:v>713.97</c:v>
                </c:pt>
                <c:pt idx="11900">
                  <c:v>714.03</c:v>
                </c:pt>
                <c:pt idx="11901">
                  <c:v>714.09</c:v>
                </c:pt>
                <c:pt idx="11902">
                  <c:v>714.15</c:v>
                </c:pt>
                <c:pt idx="11903">
                  <c:v>714.21</c:v>
                </c:pt>
                <c:pt idx="11904">
                  <c:v>714.27</c:v>
                </c:pt>
                <c:pt idx="11905">
                  <c:v>714.33</c:v>
                </c:pt>
                <c:pt idx="11906">
                  <c:v>714.39</c:v>
                </c:pt>
                <c:pt idx="11907">
                  <c:v>714.45</c:v>
                </c:pt>
                <c:pt idx="11908">
                  <c:v>714.51</c:v>
                </c:pt>
                <c:pt idx="11909">
                  <c:v>714.57</c:v>
                </c:pt>
                <c:pt idx="11910">
                  <c:v>714.63</c:v>
                </c:pt>
                <c:pt idx="11911">
                  <c:v>714.69</c:v>
                </c:pt>
                <c:pt idx="11912">
                  <c:v>714.75</c:v>
                </c:pt>
                <c:pt idx="11913">
                  <c:v>714.81</c:v>
                </c:pt>
                <c:pt idx="11914">
                  <c:v>714.87</c:v>
                </c:pt>
                <c:pt idx="11915">
                  <c:v>714.93</c:v>
                </c:pt>
                <c:pt idx="11916">
                  <c:v>714.99</c:v>
                </c:pt>
                <c:pt idx="11917">
                  <c:v>715.05</c:v>
                </c:pt>
                <c:pt idx="11918">
                  <c:v>715.11</c:v>
                </c:pt>
                <c:pt idx="11919">
                  <c:v>715.17</c:v>
                </c:pt>
                <c:pt idx="11920">
                  <c:v>715.23</c:v>
                </c:pt>
                <c:pt idx="11921">
                  <c:v>715.29</c:v>
                </c:pt>
                <c:pt idx="11922">
                  <c:v>715.35</c:v>
                </c:pt>
                <c:pt idx="11923">
                  <c:v>715.41</c:v>
                </c:pt>
                <c:pt idx="11924">
                  <c:v>715.47</c:v>
                </c:pt>
                <c:pt idx="11925">
                  <c:v>715.53</c:v>
                </c:pt>
                <c:pt idx="11926">
                  <c:v>715.59</c:v>
                </c:pt>
                <c:pt idx="11927">
                  <c:v>715.65</c:v>
                </c:pt>
                <c:pt idx="11928">
                  <c:v>715.71</c:v>
                </c:pt>
                <c:pt idx="11929">
                  <c:v>715.77</c:v>
                </c:pt>
                <c:pt idx="11930">
                  <c:v>715.83</c:v>
                </c:pt>
                <c:pt idx="11931">
                  <c:v>715.89</c:v>
                </c:pt>
                <c:pt idx="11932">
                  <c:v>715.95</c:v>
                </c:pt>
                <c:pt idx="11933">
                  <c:v>716.01</c:v>
                </c:pt>
                <c:pt idx="11934">
                  <c:v>716.07</c:v>
                </c:pt>
                <c:pt idx="11935">
                  <c:v>716.13</c:v>
                </c:pt>
                <c:pt idx="11936">
                  <c:v>716.19</c:v>
                </c:pt>
                <c:pt idx="11937">
                  <c:v>716.25</c:v>
                </c:pt>
                <c:pt idx="11938">
                  <c:v>716.31</c:v>
                </c:pt>
                <c:pt idx="11939">
                  <c:v>716.37</c:v>
                </c:pt>
                <c:pt idx="11940">
                  <c:v>716.43</c:v>
                </c:pt>
                <c:pt idx="11941">
                  <c:v>716.49</c:v>
                </c:pt>
                <c:pt idx="11942">
                  <c:v>716.55</c:v>
                </c:pt>
                <c:pt idx="11943">
                  <c:v>716.61</c:v>
                </c:pt>
                <c:pt idx="11944">
                  <c:v>716.67</c:v>
                </c:pt>
                <c:pt idx="11945">
                  <c:v>716.73</c:v>
                </c:pt>
                <c:pt idx="11946">
                  <c:v>716.79</c:v>
                </c:pt>
                <c:pt idx="11947">
                  <c:v>716.85</c:v>
                </c:pt>
                <c:pt idx="11948">
                  <c:v>716.91</c:v>
                </c:pt>
                <c:pt idx="11949">
                  <c:v>716.97</c:v>
                </c:pt>
                <c:pt idx="11950">
                  <c:v>717.03</c:v>
                </c:pt>
                <c:pt idx="11951">
                  <c:v>717.09</c:v>
                </c:pt>
                <c:pt idx="11952">
                  <c:v>717.15</c:v>
                </c:pt>
                <c:pt idx="11953">
                  <c:v>717.21</c:v>
                </c:pt>
                <c:pt idx="11954">
                  <c:v>717.27</c:v>
                </c:pt>
                <c:pt idx="11955">
                  <c:v>717.33</c:v>
                </c:pt>
                <c:pt idx="11956">
                  <c:v>717.39</c:v>
                </c:pt>
                <c:pt idx="11957">
                  <c:v>717.45</c:v>
                </c:pt>
                <c:pt idx="11958">
                  <c:v>717.51</c:v>
                </c:pt>
                <c:pt idx="11959">
                  <c:v>717.57</c:v>
                </c:pt>
                <c:pt idx="11960">
                  <c:v>717.63</c:v>
                </c:pt>
                <c:pt idx="11961">
                  <c:v>717.69</c:v>
                </c:pt>
                <c:pt idx="11962">
                  <c:v>717.75</c:v>
                </c:pt>
                <c:pt idx="11963">
                  <c:v>717.81</c:v>
                </c:pt>
                <c:pt idx="11964">
                  <c:v>717.87</c:v>
                </c:pt>
                <c:pt idx="11965">
                  <c:v>717.93</c:v>
                </c:pt>
                <c:pt idx="11966">
                  <c:v>717.99</c:v>
                </c:pt>
                <c:pt idx="11967">
                  <c:v>718.05</c:v>
                </c:pt>
                <c:pt idx="11968">
                  <c:v>718.11</c:v>
                </c:pt>
                <c:pt idx="11969">
                  <c:v>718.17</c:v>
                </c:pt>
                <c:pt idx="11970">
                  <c:v>718.23</c:v>
                </c:pt>
                <c:pt idx="11971">
                  <c:v>718.29</c:v>
                </c:pt>
                <c:pt idx="11972">
                  <c:v>718.35</c:v>
                </c:pt>
                <c:pt idx="11973">
                  <c:v>718.41</c:v>
                </c:pt>
                <c:pt idx="11974">
                  <c:v>718.47</c:v>
                </c:pt>
                <c:pt idx="11975">
                  <c:v>718.53</c:v>
                </c:pt>
                <c:pt idx="11976">
                  <c:v>718.59</c:v>
                </c:pt>
                <c:pt idx="11977">
                  <c:v>718.65</c:v>
                </c:pt>
                <c:pt idx="11978">
                  <c:v>718.71</c:v>
                </c:pt>
                <c:pt idx="11979">
                  <c:v>718.77</c:v>
                </c:pt>
                <c:pt idx="11980">
                  <c:v>718.83</c:v>
                </c:pt>
                <c:pt idx="11981">
                  <c:v>718.89</c:v>
                </c:pt>
                <c:pt idx="11982">
                  <c:v>718.95</c:v>
                </c:pt>
                <c:pt idx="11983">
                  <c:v>719.01</c:v>
                </c:pt>
                <c:pt idx="11984">
                  <c:v>719.07</c:v>
                </c:pt>
                <c:pt idx="11985">
                  <c:v>719.13</c:v>
                </c:pt>
                <c:pt idx="11986">
                  <c:v>719.19</c:v>
                </c:pt>
                <c:pt idx="11987">
                  <c:v>719.25</c:v>
                </c:pt>
                <c:pt idx="11988">
                  <c:v>719.31</c:v>
                </c:pt>
                <c:pt idx="11989">
                  <c:v>719.37</c:v>
                </c:pt>
                <c:pt idx="11990">
                  <c:v>719.43</c:v>
                </c:pt>
                <c:pt idx="11991">
                  <c:v>719.49</c:v>
                </c:pt>
                <c:pt idx="11992">
                  <c:v>719.55</c:v>
                </c:pt>
                <c:pt idx="11993">
                  <c:v>719.61</c:v>
                </c:pt>
                <c:pt idx="11994">
                  <c:v>719.67</c:v>
                </c:pt>
                <c:pt idx="11995">
                  <c:v>719.73</c:v>
                </c:pt>
                <c:pt idx="11996">
                  <c:v>719.79</c:v>
                </c:pt>
                <c:pt idx="11997">
                  <c:v>719.85</c:v>
                </c:pt>
                <c:pt idx="11998">
                  <c:v>719.91</c:v>
                </c:pt>
                <c:pt idx="11999">
                  <c:v>719.97</c:v>
                </c:pt>
                <c:pt idx="12000">
                  <c:v>720.03</c:v>
                </c:pt>
                <c:pt idx="12001">
                  <c:v>720.09</c:v>
                </c:pt>
                <c:pt idx="12002">
                  <c:v>720.15</c:v>
                </c:pt>
                <c:pt idx="12003">
                  <c:v>720.21</c:v>
                </c:pt>
                <c:pt idx="12004">
                  <c:v>720.27</c:v>
                </c:pt>
                <c:pt idx="12005">
                  <c:v>720.33</c:v>
                </c:pt>
                <c:pt idx="12006">
                  <c:v>720.39</c:v>
                </c:pt>
                <c:pt idx="12007">
                  <c:v>720.45</c:v>
                </c:pt>
                <c:pt idx="12008">
                  <c:v>720.51</c:v>
                </c:pt>
                <c:pt idx="12009">
                  <c:v>720.57</c:v>
                </c:pt>
                <c:pt idx="12010">
                  <c:v>720.63</c:v>
                </c:pt>
                <c:pt idx="12011">
                  <c:v>720.69</c:v>
                </c:pt>
                <c:pt idx="12012">
                  <c:v>720.75</c:v>
                </c:pt>
                <c:pt idx="12013">
                  <c:v>720.81</c:v>
                </c:pt>
                <c:pt idx="12014">
                  <c:v>720.87</c:v>
                </c:pt>
                <c:pt idx="12015">
                  <c:v>720.93</c:v>
                </c:pt>
                <c:pt idx="12016">
                  <c:v>720.99</c:v>
                </c:pt>
                <c:pt idx="12017">
                  <c:v>721.05</c:v>
                </c:pt>
                <c:pt idx="12018">
                  <c:v>721.11</c:v>
                </c:pt>
                <c:pt idx="12019">
                  <c:v>721.17</c:v>
                </c:pt>
                <c:pt idx="12020">
                  <c:v>721.23</c:v>
                </c:pt>
                <c:pt idx="12021">
                  <c:v>721.29</c:v>
                </c:pt>
                <c:pt idx="12022">
                  <c:v>721.35</c:v>
                </c:pt>
                <c:pt idx="12023">
                  <c:v>721.41</c:v>
                </c:pt>
                <c:pt idx="12024">
                  <c:v>721.47</c:v>
                </c:pt>
                <c:pt idx="12025">
                  <c:v>721.53</c:v>
                </c:pt>
                <c:pt idx="12026">
                  <c:v>721.59</c:v>
                </c:pt>
                <c:pt idx="12027">
                  <c:v>721.65</c:v>
                </c:pt>
                <c:pt idx="12028">
                  <c:v>721.71</c:v>
                </c:pt>
                <c:pt idx="12029">
                  <c:v>721.77</c:v>
                </c:pt>
                <c:pt idx="12030">
                  <c:v>721.83</c:v>
                </c:pt>
                <c:pt idx="12031">
                  <c:v>721.89</c:v>
                </c:pt>
                <c:pt idx="12032">
                  <c:v>721.95</c:v>
                </c:pt>
                <c:pt idx="12033">
                  <c:v>722.01</c:v>
                </c:pt>
                <c:pt idx="12034">
                  <c:v>722.07</c:v>
                </c:pt>
                <c:pt idx="12035">
                  <c:v>722.13</c:v>
                </c:pt>
                <c:pt idx="12036">
                  <c:v>722.19</c:v>
                </c:pt>
                <c:pt idx="12037">
                  <c:v>722.25</c:v>
                </c:pt>
                <c:pt idx="12038">
                  <c:v>722.31</c:v>
                </c:pt>
                <c:pt idx="12039">
                  <c:v>722.37</c:v>
                </c:pt>
                <c:pt idx="12040">
                  <c:v>722.43</c:v>
                </c:pt>
                <c:pt idx="12041">
                  <c:v>722.49</c:v>
                </c:pt>
                <c:pt idx="12042">
                  <c:v>722.55</c:v>
                </c:pt>
                <c:pt idx="12043">
                  <c:v>722.61</c:v>
                </c:pt>
                <c:pt idx="12044">
                  <c:v>722.67</c:v>
                </c:pt>
                <c:pt idx="12045">
                  <c:v>722.73</c:v>
                </c:pt>
                <c:pt idx="12046">
                  <c:v>722.79</c:v>
                </c:pt>
                <c:pt idx="12047">
                  <c:v>722.85</c:v>
                </c:pt>
                <c:pt idx="12048">
                  <c:v>722.91</c:v>
                </c:pt>
                <c:pt idx="12049">
                  <c:v>722.97</c:v>
                </c:pt>
                <c:pt idx="12050">
                  <c:v>723.03</c:v>
                </c:pt>
                <c:pt idx="12051">
                  <c:v>723.09</c:v>
                </c:pt>
                <c:pt idx="12052">
                  <c:v>723.15</c:v>
                </c:pt>
                <c:pt idx="12053">
                  <c:v>723.21</c:v>
                </c:pt>
                <c:pt idx="12054">
                  <c:v>723.27</c:v>
                </c:pt>
                <c:pt idx="12055">
                  <c:v>723.33</c:v>
                </c:pt>
                <c:pt idx="12056">
                  <c:v>723.39</c:v>
                </c:pt>
                <c:pt idx="12057">
                  <c:v>723.45</c:v>
                </c:pt>
                <c:pt idx="12058">
                  <c:v>723.51</c:v>
                </c:pt>
                <c:pt idx="12059">
                  <c:v>723.57</c:v>
                </c:pt>
                <c:pt idx="12060">
                  <c:v>723.63</c:v>
                </c:pt>
                <c:pt idx="12061">
                  <c:v>723.69</c:v>
                </c:pt>
                <c:pt idx="12062">
                  <c:v>723.75</c:v>
                </c:pt>
                <c:pt idx="12063">
                  <c:v>723.81</c:v>
                </c:pt>
                <c:pt idx="12064">
                  <c:v>723.87</c:v>
                </c:pt>
                <c:pt idx="12065">
                  <c:v>723.93</c:v>
                </c:pt>
                <c:pt idx="12066">
                  <c:v>723.99</c:v>
                </c:pt>
                <c:pt idx="12067">
                  <c:v>724.05</c:v>
                </c:pt>
                <c:pt idx="12068">
                  <c:v>724.11</c:v>
                </c:pt>
                <c:pt idx="12069">
                  <c:v>724.17</c:v>
                </c:pt>
                <c:pt idx="12070">
                  <c:v>724.23</c:v>
                </c:pt>
                <c:pt idx="12071">
                  <c:v>724.29</c:v>
                </c:pt>
                <c:pt idx="12072">
                  <c:v>724.35</c:v>
                </c:pt>
                <c:pt idx="12073">
                  <c:v>724.41</c:v>
                </c:pt>
                <c:pt idx="12074">
                  <c:v>724.47</c:v>
                </c:pt>
                <c:pt idx="12075">
                  <c:v>724.53</c:v>
                </c:pt>
                <c:pt idx="12076">
                  <c:v>724.59</c:v>
                </c:pt>
                <c:pt idx="12077">
                  <c:v>724.65</c:v>
                </c:pt>
                <c:pt idx="12078">
                  <c:v>724.71</c:v>
                </c:pt>
                <c:pt idx="12079">
                  <c:v>724.77</c:v>
                </c:pt>
                <c:pt idx="12080">
                  <c:v>724.83</c:v>
                </c:pt>
                <c:pt idx="12081">
                  <c:v>724.89</c:v>
                </c:pt>
                <c:pt idx="12082">
                  <c:v>724.95</c:v>
                </c:pt>
                <c:pt idx="12083">
                  <c:v>725.01</c:v>
                </c:pt>
                <c:pt idx="12084">
                  <c:v>725.07</c:v>
                </c:pt>
                <c:pt idx="12085">
                  <c:v>725.13</c:v>
                </c:pt>
                <c:pt idx="12086">
                  <c:v>725.19</c:v>
                </c:pt>
                <c:pt idx="12087">
                  <c:v>725.25</c:v>
                </c:pt>
                <c:pt idx="12088">
                  <c:v>725.31</c:v>
                </c:pt>
                <c:pt idx="12089">
                  <c:v>725.37</c:v>
                </c:pt>
                <c:pt idx="12090">
                  <c:v>725.43</c:v>
                </c:pt>
                <c:pt idx="12091">
                  <c:v>725.49</c:v>
                </c:pt>
                <c:pt idx="12092">
                  <c:v>725.55</c:v>
                </c:pt>
                <c:pt idx="12093">
                  <c:v>725.61</c:v>
                </c:pt>
                <c:pt idx="12094">
                  <c:v>725.67</c:v>
                </c:pt>
                <c:pt idx="12095">
                  <c:v>725.73</c:v>
                </c:pt>
                <c:pt idx="12096">
                  <c:v>725.79</c:v>
                </c:pt>
                <c:pt idx="12097">
                  <c:v>725.85</c:v>
                </c:pt>
                <c:pt idx="12098">
                  <c:v>725.91</c:v>
                </c:pt>
                <c:pt idx="12099">
                  <c:v>725.97</c:v>
                </c:pt>
                <c:pt idx="12100">
                  <c:v>726.03</c:v>
                </c:pt>
                <c:pt idx="12101">
                  <c:v>726.09</c:v>
                </c:pt>
                <c:pt idx="12102">
                  <c:v>726.15</c:v>
                </c:pt>
                <c:pt idx="12103">
                  <c:v>726.21</c:v>
                </c:pt>
                <c:pt idx="12104">
                  <c:v>726.27</c:v>
                </c:pt>
                <c:pt idx="12105">
                  <c:v>726.33</c:v>
                </c:pt>
                <c:pt idx="12106">
                  <c:v>726.39</c:v>
                </c:pt>
                <c:pt idx="12107">
                  <c:v>726.45</c:v>
                </c:pt>
                <c:pt idx="12108">
                  <c:v>726.51</c:v>
                </c:pt>
                <c:pt idx="12109">
                  <c:v>726.57</c:v>
                </c:pt>
                <c:pt idx="12110">
                  <c:v>726.63</c:v>
                </c:pt>
                <c:pt idx="12111">
                  <c:v>726.69</c:v>
                </c:pt>
                <c:pt idx="12112">
                  <c:v>726.75</c:v>
                </c:pt>
                <c:pt idx="12113">
                  <c:v>726.81</c:v>
                </c:pt>
                <c:pt idx="12114">
                  <c:v>726.87</c:v>
                </c:pt>
                <c:pt idx="12115">
                  <c:v>726.93</c:v>
                </c:pt>
                <c:pt idx="12116">
                  <c:v>726.99</c:v>
                </c:pt>
                <c:pt idx="12117">
                  <c:v>727.05</c:v>
                </c:pt>
                <c:pt idx="12118">
                  <c:v>727.11</c:v>
                </c:pt>
                <c:pt idx="12119">
                  <c:v>727.17</c:v>
                </c:pt>
                <c:pt idx="12120">
                  <c:v>727.23</c:v>
                </c:pt>
                <c:pt idx="12121">
                  <c:v>727.29</c:v>
                </c:pt>
                <c:pt idx="12122">
                  <c:v>727.35</c:v>
                </c:pt>
                <c:pt idx="12123">
                  <c:v>727.41</c:v>
                </c:pt>
                <c:pt idx="12124">
                  <c:v>727.47</c:v>
                </c:pt>
                <c:pt idx="12125">
                  <c:v>727.53</c:v>
                </c:pt>
                <c:pt idx="12126">
                  <c:v>727.59</c:v>
                </c:pt>
                <c:pt idx="12127">
                  <c:v>727.65</c:v>
                </c:pt>
                <c:pt idx="12128">
                  <c:v>727.71</c:v>
                </c:pt>
                <c:pt idx="12129">
                  <c:v>727.77</c:v>
                </c:pt>
                <c:pt idx="12130">
                  <c:v>727.83</c:v>
                </c:pt>
                <c:pt idx="12131">
                  <c:v>727.89</c:v>
                </c:pt>
                <c:pt idx="12132">
                  <c:v>727.95</c:v>
                </c:pt>
                <c:pt idx="12133">
                  <c:v>728.01</c:v>
                </c:pt>
                <c:pt idx="12134">
                  <c:v>728.07</c:v>
                </c:pt>
                <c:pt idx="12135">
                  <c:v>728.13</c:v>
                </c:pt>
                <c:pt idx="12136">
                  <c:v>728.19</c:v>
                </c:pt>
                <c:pt idx="12137">
                  <c:v>728.25</c:v>
                </c:pt>
                <c:pt idx="12138">
                  <c:v>728.31</c:v>
                </c:pt>
                <c:pt idx="12139">
                  <c:v>728.37</c:v>
                </c:pt>
                <c:pt idx="12140">
                  <c:v>728.43</c:v>
                </c:pt>
                <c:pt idx="12141">
                  <c:v>728.49</c:v>
                </c:pt>
                <c:pt idx="12142">
                  <c:v>728.55</c:v>
                </c:pt>
                <c:pt idx="12143">
                  <c:v>728.61</c:v>
                </c:pt>
                <c:pt idx="12144">
                  <c:v>728.67</c:v>
                </c:pt>
                <c:pt idx="12145">
                  <c:v>728.73</c:v>
                </c:pt>
                <c:pt idx="12146">
                  <c:v>728.79</c:v>
                </c:pt>
                <c:pt idx="12147">
                  <c:v>728.85</c:v>
                </c:pt>
                <c:pt idx="12148">
                  <c:v>728.91</c:v>
                </c:pt>
                <c:pt idx="12149">
                  <c:v>728.97</c:v>
                </c:pt>
                <c:pt idx="12150">
                  <c:v>729.03</c:v>
                </c:pt>
                <c:pt idx="12151">
                  <c:v>729.09</c:v>
                </c:pt>
                <c:pt idx="12152">
                  <c:v>729.15</c:v>
                </c:pt>
                <c:pt idx="12153">
                  <c:v>729.21</c:v>
                </c:pt>
                <c:pt idx="12154">
                  <c:v>729.27</c:v>
                </c:pt>
                <c:pt idx="12155">
                  <c:v>729.33</c:v>
                </c:pt>
                <c:pt idx="12156">
                  <c:v>729.39</c:v>
                </c:pt>
                <c:pt idx="12157">
                  <c:v>729.45</c:v>
                </c:pt>
                <c:pt idx="12158">
                  <c:v>729.51</c:v>
                </c:pt>
                <c:pt idx="12159">
                  <c:v>729.57</c:v>
                </c:pt>
                <c:pt idx="12160">
                  <c:v>729.63</c:v>
                </c:pt>
                <c:pt idx="12161">
                  <c:v>729.69</c:v>
                </c:pt>
                <c:pt idx="12162">
                  <c:v>729.75</c:v>
                </c:pt>
                <c:pt idx="12163">
                  <c:v>729.81</c:v>
                </c:pt>
                <c:pt idx="12164">
                  <c:v>729.87</c:v>
                </c:pt>
                <c:pt idx="12165">
                  <c:v>729.93</c:v>
                </c:pt>
                <c:pt idx="12166">
                  <c:v>729.99</c:v>
                </c:pt>
                <c:pt idx="12167">
                  <c:v>730.05</c:v>
                </c:pt>
                <c:pt idx="12168">
                  <c:v>730.11</c:v>
                </c:pt>
                <c:pt idx="12169">
                  <c:v>730.17</c:v>
                </c:pt>
                <c:pt idx="12170">
                  <c:v>730.23</c:v>
                </c:pt>
                <c:pt idx="12171">
                  <c:v>730.29</c:v>
                </c:pt>
                <c:pt idx="12172">
                  <c:v>730.35</c:v>
                </c:pt>
                <c:pt idx="12173">
                  <c:v>730.41</c:v>
                </c:pt>
                <c:pt idx="12174">
                  <c:v>730.47</c:v>
                </c:pt>
                <c:pt idx="12175">
                  <c:v>730.53</c:v>
                </c:pt>
                <c:pt idx="12176">
                  <c:v>730.59</c:v>
                </c:pt>
                <c:pt idx="12177">
                  <c:v>730.65</c:v>
                </c:pt>
                <c:pt idx="12178">
                  <c:v>730.71</c:v>
                </c:pt>
                <c:pt idx="12179">
                  <c:v>730.77</c:v>
                </c:pt>
                <c:pt idx="12180">
                  <c:v>730.83</c:v>
                </c:pt>
                <c:pt idx="12181">
                  <c:v>730.89</c:v>
                </c:pt>
                <c:pt idx="12182">
                  <c:v>730.95</c:v>
                </c:pt>
                <c:pt idx="12183">
                  <c:v>731.01</c:v>
                </c:pt>
                <c:pt idx="12184">
                  <c:v>731.07</c:v>
                </c:pt>
                <c:pt idx="12185">
                  <c:v>731.13</c:v>
                </c:pt>
                <c:pt idx="12186">
                  <c:v>731.19</c:v>
                </c:pt>
                <c:pt idx="12187">
                  <c:v>731.25</c:v>
                </c:pt>
                <c:pt idx="12188">
                  <c:v>731.31</c:v>
                </c:pt>
                <c:pt idx="12189">
                  <c:v>731.37</c:v>
                </c:pt>
                <c:pt idx="12190">
                  <c:v>731.43</c:v>
                </c:pt>
                <c:pt idx="12191">
                  <c:v>731.49</c:v>
                </c:pt>
                <c:pt idx="12192">
                  <c:v>731.55</c:v>
                </c:pt>
                <c:pt idx="12193">
                  <c:v>731.61</c:v>
                </c:pt>
                <c:pt idx="12194">
                  <c:v>731.67</c:v>
                </c:pt>
                <c:pt idx="12195">
                  <c:v>731.73</c:v>
                </c:pt>
                <c:pt idx="12196">
                  <c:v>731.79</c:v>
                </c:pt>
                <c:pt idx="12197">
                  <c:v>731.85</c:v>
                </c:pt>
                <c:pt idx="12198">
                  <c:v>731.91</c:v>
                </c:pt>
                <c:pt idx="12199">
                  <c:v>731.97</c:v>
                </c:pt>
                <c:pt idx="12200">
                  <c:v>732.03</c:v>
                </c:pt>
                <c:pt idx="12201">
                  <c:v>732.09</c:v>
                </c:pt>
                <c:pt idx="12202">
                  <c:v>732.15</c:v>
                </c:pt>
                <c:pt idx="12203">
                  <c:v>732.21</c:v>
                </c:pt>
                <c:pt idx="12204">
                  <c:v>732.27</c:v>
                </c:pt>
                <c:pt idx="12205">
                  <c:v>732.33</c:v>
                </c:pt>
                <c:pt idx="12206">
                  <c:v>732.39</c:v>
                </c:pt>
                <c:pt idx="12207">
                  <c:v>732.45</c:v>
                </c:pt>
                <c:pt idx="12208">
                  <c:v>732.51</c:v>
                </c:pt>
                <c:pt idx="12209">
                  <c:v>732.57</c:v>
                </c:pt>
                <c:pt idx="12210">
                  <c:v>732.63</c:v>
                </c:pt>
                <c:pt idx="12211">
                  <c:v>732.69</c:v>
                </c:pt>
                <c:pt idx="12212">
                  <c:v>732.75</c:v>
                </c:pt>
                <c:pt idx="12213">
                  <c:v>732.81</c:v>
                </c:pt>
                <c:pt idx="12214">
                  <c:v>732.87</c:v>
                </c:pt>
                <c:pt idx="12215">
                  <c:v>732.93</c:v>
                </c:pt>
                <c:pt idx="12216">
                  <c:v>732.99</c:v>
                </c:pt>
                <c:pt idx="12217">
                  <c:v>733.05</c:v>
                </c:pt>
                <c:pt idx="12218">
                  <c:v>733.11</c:v>
                </c:pt>
                <c:pt idx="12219">
                  <c:v>733.17</c:v>
                </c:pt>
                <c:pt idx="12220">
                  <c:v>733.23</c:v>
                </c:pt>
                <c:pt idx="12221">
                  <c:v>733.29</c:v>
                </c:pt>
                <c:pt idx="12222">
                  <c:v>733.35</c:v>
                </c:pt>
                <c:pt idx="12223">
                  <c:v>733.41</c:v>
                </c:pt>
                <c:pt idx="12224">
                  <c:v>733.47</c:v>
                </c:pt>
                <c:pt idx="12225">
                  <c:v>733.53</c:v>
                </c:pt>
                <c:pt idx="12226">
                  <c:v>733.59</c:v>
                </c:pt>
                <c:pt idx="12227">
                  <c:v>733.65</c:v>
                </c:pt>
                <c:pt idx="12228">
                  <c:v>733.71</c:v>
                </c:pt>
                <c:pt idx="12229">
                  <c:v>733.77</c:v>
                </c:pt>
                <c:pt idx="12230">
                  <c:v>733.83</c:v>
                </c:pt>
                <c:pt idx="12231">
                  <c:v>733.89</c:v>
                </c:pt>
                <c:pt idx="12232">
                  <c:v>733.95</c:v>
                </c:pt>
                <c:pt idx="12233">
                  <c:v>734.01</c:v>
                </c:pt>
                <c:pt idx="12234">
                  <c:v>734.07</c:v>
                </c:pt>
                <c:pt idx="12235">
                  <c:v>734.13</c:v>
                </c:pt>
                <c:pt idx="12236">
                  <c:v>734.19</c:v>
                </c:pt>
                <c:pt idx="12237">
                  <c:v>734.25</c:v>
                </c:pt>
                <c:pt idx="12238">
                  <c:v>734.31</c:v>
                </c:pt>
                <c:pt idx="12239">
                  <c:v>734.37</c:v>
                </c:pt>
                <c:pt idx="12240">
                  <c:v>734.43</c:v>
                </c:pt>
                <c:pt idx="12241">
                  <c:v>734.49</c:v>
                </c:pt>
                <c:pt idx="12242">
                  <c:v>734.55</c:v>
                </c:pt>
                <c:pt idx="12243">
                  <c:v>734.61</c:v>
                </c:pt>
                <c:pt idx="12244">
                  <c:v>734.67</c:v>
                </c:pt>
                <c:pt idx="12245">
                  <c:v>734.73</c:v>
                </c:pt>
                <c:pt idx="12246">
                  <c:v>734.79</c:v>
                </c:pt>
                <c:pt idx="12247">
                  <c:v>734.85</c:v>
                </c:pt>
                <c:pt idx="12248">
                  <c:v>734.91</c:v>
                </c:pt>
                <c:pt idx="12249">
                  <c:v>734.97</c:v>
                </c:pt>
                <c:pt idx="12250">
                  <c:v>735.03</c:v>
                </c:pt>
                <c:pt idx="12251">
                  <c:v>735.09</c:v>
                </c:pt>
                <c:pt idx="12252">
                  <c:v>735.15</c:v>
                </c:pt>
                <c:pt idx="12253">
                  <c:v>735.21</c:v>
                </c:pt>
                <c:pt idx="12254">
                  <c:v>735.27</c:v>
                </c:pt>
                <c:pt idx="12255">
                  <c:v>735.33</c:v>
                </c:pt>
                <c:pt idx="12256">
                  <c:v>735.39</c:v>
                </c:pt>
                <c:pt idx="12257">
                  <c:v>735.45</c:v>
                </c:pt>
                <c:pt idx="12258">
                  <c:v>735.51</c:v>
                </c:pt>
                <c:pt idx="12259">
                  <c:v>735.57</c:v>
                </c:pt>
                <c:pt idx="12260">
                  <c:v>735.63</c:v>
                </c:pt>
                <c:pt idx="12261">
                  <c:v>735.69</c:v>
                </c:pt>
                <c:pt idx="12262">
                  <c:v>735.75</c:v>
                </c:pt>
                <c:pt idx="12263">
                  <c:v>735.81</c:v>
                </c:pt>
                <c:pt idx="12264">
                  <c:v>735.87</c:v>
                </c:pt>
                <c:pt idx="12265">
                  <c:v>735.93</c:v>
                </c:pt>
                <c:pt idx="12266">
                  <c:v>735.99</c:v>
                </c:pt>
                <c:pt idx="12267">
                  <c:v>736.05</c:v>
                </c:pt>
                <c:pt idx="12268">
                  <c:v>736.11</c:v>
                </c:pt>
                <c:pt idx="12269">
                  <c:v>736.17</c:v>
                </c:pt>
                <c:pt idx="12270">
                  <c:v>736.23</c:v>
                </c:pt>
                <c:pt idx="12271">
                  <c:v>736.29</c:v>
                </c:pt>
                <c:pt idx="12272">
                  <c:v>736.35</c:v>
                </c:pt>
                <c:pt idx="12273">
                  <c:v>736.41</c:v>
                </c:pt>
                <c:pt idx="12274">
                  <c:v>736.47</c:v>
                </c:pt>
                <c:pt idx="12275">
                  <c:v>736.53</c:v>
                </c:pt>
                <c:pt idx="12276">
                  <c:v>736.59</c:v>
                </c:pt>
                <c:pt idx="12277">
                  <c:v>736.65</c:v>
                </c:pt>
                <c:pt idx="12278">
                  <c:v>736.71</c:v>
                </c:pt>
                <c:pt idx="12279">
                  <c:v>736.77</c:v>
                </c:pt>
                <c:pt idx="12280">
                  <c:v>736.83</c:v>
                </c:pt>
                <c:pt idx="12281">
                  <c:v>736.89</c:v>
                </c:pt>
                <c:pt idx="12282">
                  <c:v>736.95</c:v>
                </c:pt>
                <c:pt idx="12283">
                  <c:v>737.01</c:v>
                </c:pt>
                <c:pt idx="12284">
                  <c:v>737.07</c:v>
                </c:pt>
                <c:pt idx="12285">
                  <c:v>737.13</c:v>
                </c:pt>
                <c:pt idx="12286">
                  <c:v>737.19</c:v>
                </c:pt>
                <c:pt idx="12287">
                  <c:v>737.25</c:v>
                </c:pt>
                <c:pt idx="12288">
                  <c:v>737.31</c:v>
                </c:pt>
                <c:pt idx="12289">
                  <c:v>737.37</c:v>
                </c:pt>
                <c:pt idx="12290">
                  <c:v>737.43</c:v>
                </c:pt>
                <c:pt idx="12291">
                  <c:v>737.49</c:v>
                </c:pt>
                <c:pt idx="12292">
                  <c:v>737.55</c:v>
                </c:pt>
                <c:pt idx="12293">
                  <c:v>737.61</c:v>
                </c:pt>
                <c:pt idx="12294">
                  <c:v>737.67</c:v>
                </c:pt>
                <c:pt idx="12295">
                  <c:v>737.73</c:v>
                </c:pt>
                <c:pt idx="12296">
                  <c:v>737.79</c:v>
                </c:pt>
                <c:pt idx="12297">
                  <c:v>737.85</c:v>
                </c:pt>
                <c:pt idx="12298">
                  <c:v>737.91</c:v>
                </c:pt>
                <c:pt idx="12299">
                  <c:v>737.97</c:v>
                </c:pt>
                <c:pt idx="12300">
                  <c:v>738.03</c:v>
                </c:pt>
                <c:pt idx="12301">
                  <c:v>738.09</c:v>
                </c:pt>
                <c:pt idx="12302">
                  <c:v>738.15</c:v>
                </c:pt>
                <c:pt idx="12303">
                  <c:v>738.21</c:v>
                </c:pt>
                <c:pt idx="12304">
                  <c:v>738.27</c:v>
                </c:pt>
                <c:pt idx="12305">
                  <c:v>738.33</c:v>
                </c:pt>
                <c:pt idx="12306">
                  <c:v>738.39</c:v>
                </c:pt>
                <c:pt idx="12307">
                  <c:v>738.45</c:v>
                </c:pt>
                <c:pt idx="12308">
                  <c:v>738.51</c:v>
                </c:pt>
                <c:pt idx="12309">
                  <c:v>738.57</c:v>
                </c:pt>
                <c:pt idx="12310">
                  <c:v>738.63</c:v>
                </c:pt>
                <c:pt idx="12311">
                  <c:v>738.69</c:v>
                </c:pt>
                <c:pt idx="12312">
                  <c:v>738.75</c:v>
                </c:pt>
                <c:pt idx="12313">
                  <c:v>738.81</c:v>
                </c:pt>
                <c:pt idx="12314">
                  <c:v>738.87</c:v>
                </c:pt>
                <c:pt idx="12315">
                  <c:v>738.93</c:v>
                </c:pt>
                <c:pt idx="12316">
                  <c:v>738.99</c:v>
                </c:pt>
                <c:pt idx="12317">
                  <c:v>739.05</c:v>
                </c:pt>
                <c:pt idx="12318">
                  <c:v>739.11</c:v>
                </c:pt>
                <c:pt idx="12319">
                  <c:v>739.17</c:v>
                </c:pt>
                <c:pt idx="12320">
                  <c:v>739.23</c:v>
                </c:pt>
                <c:pt idx="12321">
                  <c:v>739.29</c:v>
                </c:pt>
                <c:pt idx="12322">
                  <c:v>739.35</c:v>
                </c:pt>
                <c:pt idx="12323">
                  <c:v>739.41</c:v>
                </c:pt>
                <c:pt idx="12324">
                  <c:v>739.47</c:v>
                </c:pt>
                <c:pt idx="12325">
                  <c:v>739.53</c:v>
                </c:pt>
                <c:pt idx="12326">
                  <c:v>739.59</c:v>
                </c:pt>
                <c:pt idx="12327">
                  <c:v>739.65</c:v>
                </c:pt>
                <c:pt idx="12328">
                  <c:v>739.71</c:v>
                </c:pt>
                <c:pt idx="12329">
                  <c:v>739.77</c:v>
                </c:pt>
                <c:pt idx="12330">
                  <c:v>739.83</c:v>
                </c:pt>
                <c:pt idx="12331">
                  <c:v>739.89</c:v>
                </c:pt>
                <c:pt idx="12332">
                  <c:v>739.95</c:v>
                </c:pt>
                <c:pt idx="12333">
                  <c:v>740.01</c:v>
                </c:pt>
                <c:pt idx="12334">
                  <c:v>740.07</c:v>
                </c:pt>
                <c:pt idx="12335">
                  <c:v>740.13</c:v>
                </c:pt>
                <c:pt idx="12336">
                  <c:v>740.19</c:v>
                </c:pt>
                <c:pt idx="12337">
                  <c:v>740.25</c:v>
                </c:pt>
                <c:pt idx="12338">
                  <c:v>740.31</c:v>
                </c:pt>
                <c:pt idx="12339">
                  <c:v>740.37</c:v>
                </c:pt>
                <c:pt idx="12340">
                  <c:v>740.43</c:v>
                </c:pt>
                <c:pt idx="12341">
                  <c:v>740.49</c:v>
                </c:pt>
                <c:pt idx="12342">
                  <c:v>740.55</c:v>
                </c:pt>
                <c:pt idx="12343">
                  <c:v>740.61</c:v>
                </c:pt>
                <c:pt idx="12344">
                  <c:v>740.67</c:v>
                </c:pt>
                <c:pt idx="12345">
                  <c:v>740.73</c:v>
                </c:pt>
                <c:pt idx="12346">
                  <c:v>740.79</c:v>
                </c:pt>
                <c:pt idx="12347">
                  <c:v>740.85</c:v>
                </c:pt>
                <c:pt idx="12348">
                  <c:v>740.91</c:v>
                </c:pt>
                <c:pt idx="12349">
                  <c:v>740.97</c:v>
                </c:pt>
                <c:pt idx="12350">
                  <c:v>741.03</c:v>
                </c:pt>
                <c:pt idx="12351">
                  <c:v>741.09</c:v>
                </c:pt>
                <c:pt idx="12352">
                  <c:v>741.15</c:v>
                </c:pt>
                <c:pt idx="12353">
                  <c:v>741.21</c:v>
                </c:pt>
                <c:pt idx="12354">
                  <c:v>741.27</c:v>
                </c:pt>
                <c:pt idx="12355">
                  <c:v>741.33</c:v>
                </c:pt>
                <c:pt idx="12356">
                  <c:v>741.39</c:v>
                </c:pt>
                <c:pt idx="12357">
                  <c:v>741.45</c:v>
                </c:pt>
                <c:pt idx="12358">
                  <c:v>741.51</c:v>
                </c:pt>
                <c:pt idx="12359">
                  <c:v>741.57</c:v>
                </c:pt>
                <c:pt idx="12360">
                  <c:v>741.63</c:v>
                </c:pt>
                <c:pt idx="12361">
                  <c:v>741.69</c:v>
                </c:pt>
                <c:pt idx="12362">
                  <c:v>741.75</c:v>
                </c:pt>
                <c:pt idx="12363">
                  <c:v>741.81</c:v>
                </c:pt>
                <c:pt idx="12364">
                  <c:v>741.87</c:v>
                </c:pt>
                <c:pt idx="12365">
                  <c:v>741.93</c:v>
                </c:pt>
                <c:pt idx="12366">
                  <c:v>741.99</c:v>
                </c:pt>
                <c:pt idx="12367">
                  <c:v>742.05</c:v>
                </c:pt>
                <c:pt idx="12368">
                  <c:v>742.11</c:v>
                </c:pt>
                <c:pt idx="12369">
                  <c:v>742.17</c:v>
                </c:pt>
                <c:pt idx="12370">
                  <c:v>742.23</c:v>
                </c:pt>
                <c:pt idx="12371">
                  <c:v>742.29</c:v>
                </c:pt>
                <c:pt idx="12372">
                  <c:v>742.35</c:v>
                </c:pt>
                <c:pt idx="12373">
                  <c:v>742.41</c:v>
                </c:pt>
                <c:pt idx="12374">
                  <c:v>742.47</c:v>
                </c:pt>
                <c:pt idx="12375">
                  <c:v>742.53</c:v>
                </c:pt>
                <c:pt idx="12376">
                  <c:v>742.59</c:v>
                </c:pt>
                <c:pt idx="12377">
                  <c:v>742.65</c:v>
                </c:pt>
                <c:pt idx="12378">
                  <c:v>742.71</c:v>
                </c:pt>
                <c:pt idx="12379">
                  <c:v>742.77</c:v>
                </c:pt>
                <c:pt idx="12380">
                  <c:v>742.83</c:v>
                </c:pt>
                <c:pt idx="12381">
                  <c:v>742.89</c:v>
                </c:pt>
                <c:pt idx="12382">
                  <c:v>742.95</c:v>
                </c:pt>
                <c:pt idx="12383">
                  <c:v>743.01</c:v>
                </c:pt>
                <c:pt idx="12384">
                  <c:v>743.07</c:v>
                </c:pt>
                <c:pt idx="12385">
                  <c:v>743.13</c:v>
                </c:pt>
                <c:pt idx="12386">
                  <c:v>743.19</c:v>
                </c:pt>
                <c:pt idx="12387">
                  <c:v>743.25</c:v>
                </c:pt>
                <c:pt idx="12388">
                  <c:v>743.31</c:v>
                </c:pt>
                <c:pt idx="12389">
                  <c:v>743.37</c:v>
                </c:pt>
                <c:pt idx="12390">
                  <c:v>743.43</c:v>
                </c:pt>
                <c:pt idx="12391">
                  <c:v>743.49</c:v>
                </c:pt>
                <c:pt idx="12392">
                  <c:v>743.55</c:v>
                </c:pt>
                <c:pt idx="12393">
                  <c:v>743.61</c:v>
                </c:pt>
                <c:pt idx="12394">
                  <c:v>743.67</c:v>
                </c:pt>
                <c:pt idx="12395">
                  <c:v>743.73</c:v>
                </c:pt>
                <c:pt idx="12396">
                  <c:v>743.79</c:v>
                </c:pt>
                <c:pt idx="12397">
                  <c:v>743.85</c:v>
                </c:pt>
                <c:pt idx="12398">
                  <c:v>743.91</c:v>
                </c:pt>
                <c:pt idx="12399">
                  <c:v>743.97</c:v>
                </c:pt>
                <c:pt idx="12400">
                  <c:v>744.03</c:v>
                </c:pt>
                <c:pt idx="12401">
                  <c:v>744.09</c:v>
                </c:pt>
                <c:pt idx="12402">
                  <c:v>744.15</c:v>
                </c:pt>
                <c:pt idx="12403">
                  <c:v>744.21</c:v>
                </c:pt>
                <c:pt idx="12404">
                  <c:v>744.27</c:v>
                </c:pt>
                <c:pt idx="12405">
                  <c:v>744.33</c:v>
                </c:pt>
                <c:pt idx="12406">
                  <c:v>744.39</c:v>
                </c:pt>
                <c:pt idx="12407">
                  <c:v>744.45</c:v>
                </c:pt>
                <c:pt idx="12408">
                  <c:v>744.51</c:v>
                </c:pt>
                <c:pt idx="12409">
                  <c:v>744.57</c:v>
                </c:pt>
                <c:pt idx="12410">
                  <c:v>744.63</c:v>
                </c:pt>
                <c:pt idx="12411">
                  <c:v>744.69</c:v>
                </c:pt>
                <c:pt idx="12412">
                  <c:v>744.75</c:v>
                </c:pt>
                <c:pt idx="12413">
                  <c:v>744.81</c:v>
                </c:pt>
                <c:pt idx="12414">
                  <c:v>744.87</c:v>
                </c:pt>
                <c:pt idx="12415">
                  <c:v>744.93</c:v>
                </c:pt>
                <c:pt idx="12416">
                  <c:v>744.99</c:v>
                </c:pt>
                <c:pt idx="12417">
                  <c:v>745.05</c:v>
                </c:pt>
                <c:pt idx="12418">
                  <c:v>745.11</c:v>
                </c:pt>
                <c:pt idx="12419">
                  <c:v>745.17</c:v>
                </c:pt>
                <c:pt idx="12420">
                  <c:v>745.23</c:v>
                </c:pt>
                <c:pt idx="12421">
                  <c:v>745.29</c:v>
                </c:pt>
                <c:pt idx="12422">
                  <c:v>745.35</c:v>
                </c:pt>
                <c:pt idx="12423">
                  <c:v>745.41</c:v>
                </c:pt>
                <c:pt idx="12424">
                  <c:v>745.47</c:v>
                </c:pt>
                <c:pt idx="12425">
                  <c:v>745.53</c:v>
                </c:pt>
                <c:pt idx="12426">
                  <c:v>745.59</c:v>
                </c:pt>
                <c:pt idx="12427">
                  <c:v>745.65</c:v>
                </c:pt>
                <c:pt idx="12428">
                  <c:v>745.71</c:v>
                </c:pt>
                <c:pt idx="12429">
                  <c:v>745.77</c:v>
                </c:pt>
                <c:pt idx="12430">
                  <c:v>745.83</c:v>
                </c:pt>
                <c:pt idx="12431">
                  <c:v>745.89</c:v>
                </c:pt>
                <c:pt idx="12432">
                  <c:v>745.95</c:v>
                </c:pt>
                <c:pt idx="12433">
                  <c:v>746.01</c:v>
                </c:pt>
                <c:pt idx="12434">
                  <c:v>746.07</c:v>
                </c:pt>
                <c:pt idx="12435">
                  <c:v>746.13</c:v>
                </c:pt>
                <c:pt idx="12436">
                  <c:v>746.19</c:v>
                </c:pt>
                <c:pt idx="12437">
                  <c:v>746.25</c:v>
                </c:pt>
                <c:pt idx="12438">
                  <c:v>746.31</c:v>
                </c:pt>
                <c:pt idx="12439">
                  <c:v>746.37</c:v>
                </c:pt>
                <c:pt idx="12440">
                  <c:v>746.43</c:v>
                </c:pt>
                <c:pt idx="12441">
                  <c:v>746.49</c:v>
                </c:pt>
                <c:pt idx="12442">
                  <c:v>746.55</c:v>
                </c:pt>
                <c:pt idx="12443">
                  <c:v>746.61</c:v>
                </c:pt>
                <c:pt idx="12444">
                  <c:v>746.67</c:v>
                </c:pt>
                <c:pt idx="12445">
                  <c:v>746.73</c:v>
                </c:pt>
                <c:pt idx="12446">
                  <c:v>746.79</c:v>
                </c:pt>
                <c:pt idx="12447">
                  <c:v>746.85</c:v>
                </c:pt>
                <c:pt idx="12448">
                  <c:v>746.91</c:v>
                </c:pt>
                <c:pt idx="12449">
                  <c:v>746.97</c:v>
                </c:pt>
                <c:pt idx="12450">
                  <c:v>747.03</c:v>
                </c:pt>
                <c:pt idx="12451">
                  <c:v>747.09</c:v>
                </c:pt>
                <c:pt idx="12452">
                  <c:v>747.15</c:v>
                </c:pt>
                <c:pt idx="12453">
                  <c:v>747.21</c:v>
                </c:pt>
                <c:pt idx="12454">
                  <c:v>747.27</c:v>
                </c:pt>
                <c:pt idx="12455">
                  <c:v>747.33</c:v>
                </c:pt>
                <c:pt idx="12456">
                  <c:v>747.39</c:v>
                </c:pt>
                <c:pt idx="12457">
                  <c:v>747.45</c:v>
                </c:pt>
                <c:pt idx="12458">
                  <c:v>747.51</c:v>
                </c:pt>
                <c:pt idx="12459">
                  <c:v>747.57</c:v>
                </c:pt>
                <c:pt idx="12460">
                  <c:v>747.63</c:v>
                </c:pt>
                <c:pt idx="12461">
                  <c:v>747.69</c:v>
                </c:pt>
                <c:pt idx="12462">
                  <c:v>747.75</c:v>
                </c:pt>
                <c:pt idx="12463">
                  <c:v>747.81</c:v>
                </c:pt>
                <c:pt idx="12464">
                  <c:v>747.87</c:v>
                </c:pt>
                <c:pt idx="12465">
                  <c:v>747.93</c:v>
                </c:pt>
                <c:pt idx="12466">
                  <c:v>747.99</c:v>
                </c:pt>
                <c:pt idx="12467">
                  <c:v>748.05</c:v>
                </c:pt>
                <c:pt idx="12468">
                  <c:v>748.11</c:v>
                </c:pt>
                <c:pt idx="12469">
                  <c:v>748.17</c:v>
                </c:pt>
                <c:pt idx="12470">
                  <c:v>748.23</c:v>
                </c:pt>
                <c:pt idx="12471">
                  <c:v>748.29</c:v>
                </c:pt>
                <c:pt idx="12472">
                  <c:v>748.35</c:v>
                </c:pt>
                <c:pt idx="12473">
                  <c:v>748.41</c:v>
                </c:pt>
                <c:pt idx="12474">
                  <c:v>748.47</c:v>
                </c:pt>
                <c:pt idx="12475">
                  <c:v>748.53</c:v>
                </c:pt>
                <c:pt idx="12476">
                  <c:v>748.59</c:v>
                </c:pt>
                <c:pt idx="12477">
                  <c:v>748.65</c:v>
                </c:pt>
                <c:pt idx="12478">
                  <c:v>748.71</c:v>
                </c:pt>
                <c:pt idx="12479">
                  <c:v>748.77</c:v>
                </c:pt>
                <c:pt idx="12480">
                  <c:v>748.83</c:v>
                </c:pt>
                <c:pt idx="12481">
                  <c:v>748.89</c:v>
                </c:pt>
                <c:pt idx="12482">
                  <c:v>748.95</c:v>
                </c:pt>
                <c:pt idx="12483">
                  <c:v>749.01</c:v>
                </c:pt>
                <c:pt idx="12484">
                  <c:v>749.07</c:v>
                </c:pt>
                <c:pt idx="12485">
                  <c:v>749.13</c:v>
                </c:pt>
                <c:pt idx="12486">
                  <c:v>749.19</c:v>
                </c:pt>
                <c:pt idx="12487">
                  <c:v>749.25</c:v>
                </c:pt>
                <c:pt idx="12488">
                  <c:v>749.31</c:v>
                </c:pt>
                <c:pt idx="12489">
                  <c:v>749.37</c:v>
                </c:pt>
                <c:pt idx="12490">
                  <c:v>749.43</c:v>
                </c:pt>
                <c:pt idx="12491">
                  <c:v>749.49</c:v>
                </c:pt>
                <c:pt idx="12492">
                  <c:v>749.55</c:v>
                </c:pt>
                <c:pt idx="12493">
                  <c:v>749.61</c:v>
                </c:pt>
                <c:pt idx="12494">
                  <c:v>749.67</c:v>
                </c:pt>
                <c:pt idx="12495">
                  <c:v>749.73</c:v>
                </c:pt>
                <c:pt idx="12496">
                  <c:v>749.79</c:v>
                </c:pt>
                <c:pt idx="12497">
                  <c:v>749.85</c:v>
                </c:pt>
                <c:pt idx="12498">
                  <c:v>749.91</c:v>
                </c:pt>
                <c:pt idx="12499">
                  <c:v>749.97</c:v>
                </c:pt>
                <c:pt idx="12500">
                  <c:v>750.03</c:v>
                </c:pt>
                <c:pt idx="12501">
                  <c:v>750.09</c:v>
                </c:pt>
                <c:pt idx="12502">
                  <c:v>750.15</c:v>
                </c:pt>
                <c:pt idx="12503">
                  <c:v>750.21</c:v>
                </c:pt>
                <c:pt idx="12504">
                  <c:v>750.27</c:v>
                </c:pt>
                <c:pt idx="12505">
                  <c:v>750.33</c:v>
                </c:pt>
                <c:pt idx="12506">
                  <c:v>750.39</c:v>
                </c:pt>
                <c:pt idx="12507">
                  <c:v>750.45</c:v>
                </c:pt>
                <c:pt idx="12508">
                  <c:v>750.51</c:v>
                </c:pt>
                <c:pt idx="12509">
                  <c:v>750.57</c:v>
                </c:pt>
                <c:pt idx="12510">
                  <c:v>750.63</c:v>
                </c:pt>
                <c:pt idx="12511">
                  <c:v>750.69</c:v>
                </c:pt>
                <c:pt idx="12512">
                  <c:v>750.75</c:v>
                </c:pt>
                <c:pt idx="12513">
                  <c:v>750.81</c:v>
                </c:pt>
                <c:pt idx="12514">
                  <c:v>750.87</c:v>
                </c:pt>
                <c:pt idx="12515">
                  <c:v>750.93</c:v>
                </c:pt>
                <c:pt idx="12516">
                  <c:v>750.99</c:v>
                </c:pt>
                <c:pt idx="12517">
                  <c:v>751.05</c:v>
                </c:pt>
                <c:pt idx="12518">
                  <c:v>751.11</c:v>
                </c:pt>
                <c:pt idx="12519">
                  <c:v>751.17</c:v>
                </c:pt>
                <c:pt idx="12520">
                  <c:v>751.23</c:v>
                </c:pt>
                <c:pt idx="12521">
                  <c:v>751.29</c:v>
                </c:pt>
                <c:pt idx="12522">
                  <c:v>751.35</c:v>
                </c:pt>
                <c:pt idx="12523">
                  <c:v>751.41</c:v>
                </c:pt>
                <c:pt idx="12524">
                  <c:v>751.47</c:v>
                </c:pt>
                <c:pt idx="12525">
                  <c:v>751.53</c:v>
                </c:pt>
                <c:pt idx="12526">
                  <c:v>751.59</c:v>
                </c:pt>
                <c:pt idx="12527">
                  <c:v>751.65</c:v>
                </c:pt>
                <c:pt idx="12528">
                  <c:v>751.71</c:v>
                </c:pt>
                <c:pt idx="12529">
                  <c:v>751.77</c:v>
                </c:pt>
                <c:pt idx="12530">
                  <c:v>751.83</c:v>
                </c:pt>
                <c:pt idx="12531">
                  <c:v>751.89</c:v>
                </c:pt>
                <c:pt idx="12532">
                  <c:v>751.95</c:v>
                </c:pt>
                <c:pt idx="12533">
                  <c:v>752.01</c:v>
                </c:pt>
                <c:pt idx="12534">
                  <c:v>752.07</c:v>
                </c:pt>
                <c:pt idx="12535">
                  <c:v>752.13</c:v>
                </c:pt>
                <c:pt idx="12536">
                  <c:v>752.19</c:v>
                </c:pt>
                <c:pt idx="12537">
                  <c:v>752.25</c:v>
                </c:pt>
                <c:pt idx="12538">
                  <c:v>752.31</c:v>
                </c:pt>
                <c:pt idx="12539">
                  <c:v>752.37</c:v>
                </c:pt>
                <c:pt idx="12540">
                  <c:v>752.43</c:v>
                </c:pt>
                <c:pt idx="12541">
                  <c:v>752.49</c:v>
                </c:pt>
                <c:pt idx="12542">
                  <c:v>752.55</c:v>
                </c:pt>
                <c:pt idx="12543">
                  <c:v>752.61</c:v>
                </c:pt>
                <c:pt idx="12544">
                  <c:v>752.67</c:v>
                </c:pt>
                <c:pt idx="12545">
                  <c:v>752.73</c:v>
                </c:pt>
                <c:pt idx="12546">
                  <c:v>752.79</c:v>
                </c:pt>
                <c:pt idx="12547">
                  <c:v>752.85</c:v>
                </c:pt>
                <c:pt idx="12548">
                  <c:v>752.91</c:v>
                </c:pt>
                <c:pt idx="12549">
                  <c:v>752.97</c:v>
                </c:pt>
                <c:pt idx="12550">
                  <c:v>753.03</c:v>
                </c:pt>
                <c:pt idx="12551">
                  <c:v>753.09</c:v>
                </c:pt>
                <c:pt idx="12552">
                  <c:v>753.15</c:v>
                </c:pt>
                <c:pt idx="12553">
                  <c:v>753.21</c:v>
                </c:pt>
                <c:pt idx="12554">
                  <c:v>753.27</c:v>
                </c:pt>
                <c:pt idx="12555">
                  <c:v>753.33</c:v>
                </c:pt>
                <c:pt idx="12556">
                  <c:v>753.39</c:v>
                </c:pt>
                <c:pt idx="12557">
                  <c:v>753.45</c:v>
                </c:pt>
                <c:pt idx="12558">
                  <c:v>753.51</c:v>
                </c:pt>
                <c:pt idx="12559">
                  <c:v>753.57</c:v>
                </c:pt>
                <c:pt idx="12560">
                  <c:v>753.63</c:v>
                </c:pt>
                <c:pt idx="12561">
                  <c:v>753.69</c:v>
                </c:pt>
                <c:pt idx="12562">
                  <c:v>753.75</c:v>
                </c:pt>
                <c:pt idx="12563">
                  <c:v>753.81</c:v>
                </c:pt>
                <c:pt idx="12564">
                  <c:v>753.87</c:v>
                </c:pt>
                <c:pt idx="12565">
                  <c:v>753.93</c:v>
                </c:pt>
                <c:pt idx="12566">
                  <c:v>753.99</c:v>
                </c:pt>
                <c:pt idx="12567">
                  <c:v>754.05</c:v>
                </c:pt>
                <c:pt idx="12568">
                  <c:v>754.11</c:v>
                </c:pt>
                <c:pt idx="12569">
                  <c:v>754.17</c:v>
                </c:pt>
                <c:pt idx="12570">
                  <c:v>754.23</c:v>
                </c:pt>
                <c:pt idx="12571">
                  <c:v>754.29</c:v>
                </c:pt>
                <c:pt idx="12572">
                  <c:v>754.35</c:v>
                </c:pt>
                <c:pt idx="12573">
                  <c:v>754.41</c:v>
                </c:pt>
                <c:pt idx="12574">
                  <c:v>754.47</c:v>
                </c:pt>
                <c:pt idx="12575">
                  <c:v>754.53</c:v>
                </c:pt>
                <c:pt idx="12576">
                  <c:v>754.59</c:v>
                </c:pt>
                <c:pt idx="12577">
                  <c:v>754.65</c:v>
                </c:pt>
                <c:pt idx="12578">
                  <c:v>754.71</c:v>
                </c:pt>
                <c:pt idx="12579">
                  <c:v>754.77</c:v>
                </c:pt>
                <c:pt idx="12580">
                  <c:v>754.83</c:v>
                </c:pt>
                <c:pt idx="12581">
                  <c:v>754.89</c:v>
                </c:pt>
                <c:pt idx="12582">
                  <c:v>754.95</c:v>
                </c:pt>
                <c:pt idx="12583">
                  <c:v>755.01</c:v>
                </c:pt>
                <c:pt idx="12584">
                  <c:v>755.07</c:v>
                </c:pt>
                <c:pt idx="12585">
                  <c:v>755.13</c:v>
                </c:pt>
                <c:pt idx="12586">
                  <c:v>755.19</c:v>
                </c:pt>
                <c:pt idx="12587">
                  <c:v>755.25</c:v>
                </c:pt>
                <c:pt idx="12588">
                  <c:v>755.31</c:v>
                </c:pt>
                <c:pt idx="12589">
                  <c:v>755.37</c:v>
                </c:pt>
                <c:pt idx="12590">
                  <c:v>755.43</c:v>
                </c:pt>
                <c:pt idx="12591">
                  <c:v>755.49</c:v>
                </c:pt>
                <c:pt idx="12592">
                  <c:v>755.55</c:v>
                </c:pt>
                <c:pt idx="12593">
                  <c:v>755.61</c:v>
                </c:pt>
                <c:pt idx="12594">
                  <c:v>755.67</c:v>
                </c:pt>
                <c:pt idx="12595">
                  <c:v>755.73</c:v>
                </c:pt>
                <c:pt idx="12596">
                  <c:v>755.79</c:v>
                </c:pt>
                <c:pt idx="12597">
                  <c:v>755.85</c:v>
                </c:pt>
                <c:pt idx="12598">
                  <c:v>755.91</c:v>
                </c:pt>
                <c:pt idx="12599">
                  <c:v>755.97</c:v>
                </c:pt>
                <c:pt idx="12600">
                  <c:v>756.03</c:v>
                </c:pt>
                <c:pt idx="12601">
                  <c:v>756.09</c:v>
                </c:pt>
                <c:pt idx="12602">
                  <c:v>756.15</c:v>
                </c:pt>
                <c:pt idx="12603">
                  <c:v>756.21</c:v>
                </c:pt>
                <c:pt idx="12604">
                  <c:v>756.27</c:v>
                </c:pt>
                <c:pt idx="12605">
                  <c:v>756.33</c:v>
                </c:pt>
                <c:pt idx="12606">
                  <c:v>756.39</c:v>
                </c:pt>
                <c:pt idx="12607">
                  <c:v>756.45</c:v>
                </c:pt>
                <c:pt idx="12608">
                  <c:v>756.51</c:v>
                </c:pt>
                <c:pt idx="12609">
                  <c:v>756.57</c:v>
                </c:pt>
                <c:pt idx="12610">
                  <c:v>756.63</c:v>
                </c:pt>
                <c:pt idx="12611">
                  <c:v>756.69</c:v>
                </c:pt>
                <c:pt idx="12612">
                  <c:v>756.75</c:v>
                </c:pt>
                <c:pt idx="12613">
                  <c:v>756.81</c:v>
                </c:pt>
                <c:pt idx="12614">
                  <c:v>756.87</c:v>
                </c:pt>
                <c:pt idx="12615">
                  <c:v>756.93</c:v>
                </c:pt>
                <c:pt idx="12616">
                  <c:v>756.99</c:v>
                </c:pt>
                <c:pt idx="12617">
                  <c:v>757.05</c:v>
                </c:pt>
                <c:pt idx="12618">
                  <c:v>757.11</c:v>
                </c:pt>
                <c:pt idx="12619">
                  <c:v>757.17</c:v>
                </c:pt>
                <c:pt idx="12620">
                  <c:v>757.23</c:v>
                </c:pt>
                <c:pt idx="12621">
                  <c:v>757.29</c:v>
                </c:pt>
                <c:pt idx="12622">
                  <c:v>757.35</c:v>
                </c:pt>
                <c:pt idx="12623">
                  <c:v>757.41</c:v>
                </c:pt>
                <c:pt idx="12624">
                  <c:v>757.47</c:v>
                </c:pt>
                <c:pt idx="12625">
                  <c:v>757.53</c:v>
                </c:pt>
                <c:pt idx="12626">
                  <c:v>757.59</c:v>
                </c:pt>
                <c:pt idx="12627">
                  <c:v>757.65</c:v>
                </c:pt>
                <c:pt idx="12628">
                  <c:v>757.71</c:v>
                </c:pt>
                <c:pt idx="12629">
                  <c:v>757.77</c:v>
                </c:pt>
                <c:pt idx="12630">
                  <c:v>757.83</c:v>
                </c:pt>
                <c:pt idx="12631">
                  <c:v>757.89</c:v>
                </c:pt>
                <c:pt idx="12632">
                  <c:v>757.95</c:v>
                </c:pt>
                <c:pt idx="12633">
                  <c:v>758.01</c:v>
                </c:pt>
                <c:pt idx="12634">
                  <c:v>758.07</c:v>
                </c:pt>
                <c:pt idx="12635">
                  <c:v>758.13</c:v>
                </c:pt>
                <c:pt idx="12636">
                  <c:v>758.19</c:v>
                </c:pt>
                <c:pt idx="12637">
                  <c:v>758.25</c:v>
                </c:pt>
                <c:pt idx="12638">
                  <c:v>758.31</c:v>
                </c:pt>
                <c:pt idx="12639">
                  <c:v>758.37</c:v>
                </c:pt>
                <c:pt idx="12640">
                  <c:v>758.43</c:v>
                </c:pt>
                <c:pt idx="12641">
                  <c:v>758.49</c:v>
                </c:pt>
                <c:pt idx="12642">
                  <c:v>758.55</c:v>
                </c:pt>
                <c:pt idx="12643">
                  <c:v>758.61</c:v>
                </c:pt>
                <c:pt idx="12644">
                  <c:v>758.67</c:v>
                </c:pt>
                <c:pt idx="12645">
                  <c:v>758.73</c:v>
                </c:pt>
                <c:pt idx="12646">
                  <c:v>758.79</c:v>
                </c:pt>
                <c:pt idx="12647">
                  <c:v>758.85</c:v>
                </c:pt>
                <c:pt idx="12648">
                  <c:v>758.91</c:v>
                </c:pt>
                <c:pt idx="12649">
                  <c:v>758.97</c:v>
                </c:pt>
                <c:pt idx="12650">
                  <c:v>759.03</c:v>
                </c:pt>
                <c:pt idx="12651">
                  <c:v>759.09</c:v>
                </c:pt>
                <c:pt idx="12652">
                  <c:v>759.15</c:v>
                </c:pt>
                <c:pt idx="12653">
                  <c:v>759.21</c:v>
                </c:pt>
                <c:pt idx="12654">
                  <c:v>759.27</c:v>
                </c:pt>
                <c:pt idx="12655">
                  <c:v>759.33</c:v>
                </c:pt>
                <c:pt idx="12656">
                  <c:v>759.39</c:v>
                </c:pt>
                <c:pt idx="12657">
                  <c:v>759.45</c:v>
                </c:pt>
                <c:pt idx="12658">
                  <c:v>759.51</c:v>
                </c:pt>
                <c:pt idx="12659">
                  <c:v>759.57</c:v>
                </c:pt>
                <c:pt idx="12660">
                  <c:v>759.63</c:v>
                </c:pt>
                <c:pt idx="12661">
                  <c:v>759.69</c:v>
                </c:pt>
                <c:pt idx="12662">
                  <c:v>759.75</c:v>
                </c:pt>
                <c:pt idx="12663">
                  <c:v>759.81</c:v>
                </c:pt>
                <c:pt idx="12664">
                  <c:v>759.87</c:v>
                </c:pt>
                <c:pt idx="12665">
                  <c:v>759.93</c:v>
                </c:pt>
                <c:pt idx="12666">
                  <c:v>759.99</c:v>
                </c:pt>
                <c:pt idx="12667">
                  <c:v>760.05</c:v>
                </c:pt>
                <c:pt idx="12668">
                  <c:v>760.11</c:v>
                </c:pt>
                <c:pt idx="12669">
                  <c:v>760.17</c:v>
                </c:pt>
                <c:pt idx="12670">
                  <c:v>760.23</c:v>
                </c:pt>
                <c:pt idx="12671">
                  <c:v>760.29</c:v>
                </c:pt>
                <c:pt idx="12672">
                  <c:v>760.35</c:v>
                </c:pt>
                <c:pt idx="12673">
                  <c:v>760.41</c:v>
                </c:pt>
                <c:pt idx="12674">
                  <c:v>760.47</c:v>
                </c:pt>
                <c:pt idx="12675">
                  <c:v>760.53</c:v>
                </c:pt>
                <c:pt idx="12676">
                  <c:v>760.59</c:v>
                </c:pt>
                <c:pt idx="12677">
                  <c:v>760.65</c:v>
                </c:pt>
                <c:pt idx="12678">
                  <c:v>760.71</c:v>
                </c:pt>
                <c:pt idx="12679">
                  <c:v>760.77</c:v>
                </c:pt>
                <c:pt idx="12680">
                  <c:v>760.83</c:v>
                </c:pt>
                <c:pt idx="12681">
                  <c:v>760.89</c:v>
                </c:pt>
                <c:pt idx="12682">
                  <c:v>760.95</c:v>
                </c:pt>
                <c:pt idx="12683">
                  <c:v>761.01</c:v>
                </c:pt>
                <c:pt idx="12684">
                  <c:v>761.07</c:v>
                </c:pt>
                <c:pt idx="12685">
                  <c:v>761.13</c:v>
                </c:pt>
                <c:pt idx="12686">
                  <c:v>761.19</c:v>
                </c:pt>
                <c:pt idx="12687">
                  <c:v>761.25</c:v>
                </c:pt>
                <c:pt idx="12688">
                  <c:v>761.31</c:v>
                </c:pt>
                <c:pt idx="12689">
                  <c:v>761.37</c:v>
                </c:pt>
                <c:pt idx="12690">
                  <c:v>761.43</c:v>
                </c:pt>
                <c:pt idx="12691">
                  <c:v>761.49</c:v>
                </c:pt>
                <c:pt idx="12692">
                  <c:v>761.55</c:v>
                </c:pt>
                <c:pt idx="12693">
                  <c:v>761.61</c:v>
                </c:pt>
                <c:pt idx="12694">
                  <c:v>761.67</c:v>
                </c:pt>
                <c:pt idx="12695">
                  <c:v>761.73</c:v>
                </c:pt>
                <c:pt idx="12696">
                  <c:v>761.79</c:v>
                </c:pt>
                <c:pt idx="12697">
                  <c:v>761.85</c:v>
                </c:pt>
                <c:pt idx="12698">
                  <c:v>761.91</c:v>
                </c:pt>
                <c:pt idx="12699">
                  <c:v>761.97</c:v>
                </c:pt>
                <c:pt idx="12700">
                  <c:v>762.03</c:v>
                </c:pt>
                <c:pt idx="12701">
                  <c:v>762.09</c:v>
                </c:pt>
                <c:pt idx="12702">
                  <c:v>762.15</c:v>
                </c:pt>
                <c:pt idx="12703">
                  <c:v>762.21</c:v>
                </c:pt>
                <c:pt idx="12704">
                  <c:v>762.27</c:v>
                </c:pt>
                <c:pt idx="12705">
                  <c:v>762.33</c:v>
                </c:pt>
                <c:pt idx="12706">
                  <c:v>762.39</c:v>
                </c:pt>
                <c:pt idx="12707">
                  <c:v>762.45</c:v>
                </c:pt>
                <c:pt idx="12708">
                  <c:v>762.51</c:v>
                </c:pt>
                <c:pt idx="12709">
                  <c:v>762.57</c:v>
                </c:pt>
                <c:pt idx="12710">
                  <c:v>762.63</c:v>
                </c:pt>
                <c:pt idx="12711">
                  <c:v>762.69</c:v>
                </c:pt>
                <c:pt idx="12712">
                  <c:v>762.75</c:v>
                </c:pt>
                <c:pt idx="12713">
                  <c:v>762.81</c:v>
                </c:pt>
                <c:pt idx="12714">
                  <c:v>762.87</c:v>
                </c:pt>
                <c:pt idx="12715">
                  <c:v>762.93</c:v>
                </c:pt>
                <c:pt idx="12716">
                  <c:v>762.99</c:v>
                </c:pt>
                <c:pt idx="12717">
                  <c:v>763.05</c:v>
                </c:pt>
                <c:pt idx="12718">
                  <c:v>763.11</c:v>
                </c:pt>
                <c:pt idx="12719">
                  <c:v>763.17</c:v>
                </c:pt>
                <c:pt idx="12720">
                  <c:v>763.23</c:v>
                </c:pt>
                <c:pt idx="12721">
                  <c:v>763.29</c:v>
                </c:pt>
                <c:pt idx="12722">
                  <c:v>763.35</c:v>
                </c:pt>
                <c:pt idx="12723">
                  <c:v>763.41</c:v>
                </c:pt>
                <c:pt idx="12724">
                  <c:v>763.47</c:v>
                </c:pt>
                <c:pt idx="12725">
                  <c:v>763.53</c:v>
                </c:pt>
                <c:pt idx="12726">
                  <c:v>763.59</c:v>
                </c:pt>
                <c:pt idx="12727">
                  <c:v>763.65</c:v>
                </c:pt>
                <c:pt idx="12728">
                  <c:v>763.71</c:v>
                </c:pt>
                <c:pt idx="12729">
                  <c:v>763.77</c:v>
                </c:pt>
                <c:pt idx="12730">
                  <c:v>763.83</c:v>
                </c:pt>
                <c:pt idx="12731">
                  <c:v>763.89</c:v>
                </c:pt>
                <c:pt idx="12732">
                  <c:v>763.95</c:v>
                </c:pt>
                <c:pt idx="12733">
                  <c:v>764.01</c:v>
                </c:pt>
                <c:pt idx="12734">
                  <c:v>764.07</c:v>
                </c:pt>
                <c:pt idx="12735">
                  <c:v>764.13</c:v>
                </c:pt>
                <c:pt idx="12736">
                  <c:v>764.19</c:v>
                </c:pt>
                <c:pt idx="12737">
                  <c:v>764.25</c:v>
                </c:pt>
                <c:pt idx="12738">
                  <c:v>764.31</c:v>
                </c:pt>
                <c:pt idx="12739">
                  <c:v>764.37</c:v>
                </c:pt>
                <c:pt idx="12740">
                  <c:v>764.43</c:v>
                </c:pt>
                <c:pt idx="12741">
                  <c:v>764.49</c:v>
                </c:pt>
                <c:pt idx="12742">
                  <c:v>764.55</c:v>
                </c:pt>
                <c:pt idx="12743">
                  <c:v>764.61</c:v>
                </c:pt>
                <c:pt idx="12744">
                  <c:v>764.67</c:v>
                </c:pt>
                <c:pt idx="12745">
                  <c:v>764.73</c:v>
                </c:pt>
                <c:pt idx="12746">
                  <c:v>764.79</c:v>
                </c:pt>
                <c:pt idx="12747">
                  <c:v>764.85</c:v>
                </c:pt>
                <c:pt idx="12748">
                  <c:v>764.91</c:v>
                </c:pt>
                <c:pt idx="12749">
                  <c:v>764.97</c:v>
                </c:pt>
                <c:pt idx="12750">
                  <c:v>765.03</c:v>
                </c:pt>
                <c:pt idx="12751">
                  <c:v>765.09</c:v>
                </c:pt>
                <c:pt idx="12752">
                  <c:v>765.15</c:v>
                </c:pt>
                <c:pt idx="12753">
                  <c:v>765.21</c:v>
                </c:pt>
                <c:pt idx="12754">
                  <c:v>765.27</c:v>
                </c:pt>
                <c:pt idx="12755">
                  <c:v>765.33</c:v>
                </c:pt>
                <c:pt idx="12756">
                  <c:v>765.39</c:v>
                </c:pt>
                <c:pt idx="12757">
                  <c:v>765.45</c:v>
                </c:pt>
                <c:pt idx="12758">
                  <c:v>765.51</c:v>
                </c:pt>
                <c:pt idx="12759">
                  <c:v>765.57</c:v>
                </c:pt>
                <c:pt idx="12760">
                  <c:v>765.63</c:v>
                </c:pt>
                <c:pt idx="12761">
                  <c:v>765.69</c:v>
                </c:pt>
                <c:pt idx="12762">
                  <c:v>765.75</c:v>
                </c:pt>
                <c:pt idx="12763">
                  <c:v>765.81</c:v>
                </c:pt>
                <c:pt idx="12764">
                  <c:v>765.87</c:v>
                </c:pt>
                <c:pt idx="12765">
                  <c:v>765.93</c:v>
                </c:pt>
                <c:pt idx="12766">
                  <c:v>765.99</c:v>
                </c:pt>
                <c:pt idx="12767">
                  <c:v>766.05</c:v>
                </c:pt>
                <c:pt idx="12768">
                  <c:v>766.11</c:v>
                </c:pt>
                <c:pt idx="12769">
                  <c:v>766.17</c:v>
                </c:pt>
                <c:pt idx="12770">
                  <c:v>766.23</c:v>
                </c:pt>
                <c:pt idx="12771">
                  <c:v>766.29</c:v>
                </c:pt>
                <c:pt idx="12772">
                  <c:v>766.35</c:v>
                </c:pt>
                <c:pt idx="12773">
                  <c:v>766.41</c:v>
                </c:pt>
                <c:pt idx="12774">
                  <c:v>766.47</c:v>
                </c:pt>
                <c:pt idx="12775">
                  <c:v>766.53</c:v>
                </c:pt>
                <c:pt idx="12776">
                  <c:v>766.59</c:v>
                </c:pt>
                <c:pt idx="12777">
                  <c:v>766.65</c:v>
                </c:pt>
                <c:pt idx="12778">
                  <c:v>766.71</c:v>
                </c:pt>
                <c:pt idx="12779">
                  <c:v>766.77</c:v>
                </c:pt>
                <c:pt idx="12780">
                  <c:v>766.83</c:v>
                </c:pt>
                <c:pt idx="12781">
                  <c:v>766.89</c:v>
                </c:pt>
                <c:pt idx="12782">
                  <c:v>766.95</c:v>
                </c:pt>
                <c:pt idx="12783">
                  <c:v>767.01</c:v>
                </c:pt>
                <c:pt idx="12784">
                  <c:v>767.07</c:v>
                </c:pt>
                <c:pt idx="12785">
                  <c:v>767.13</c:v>
                </c:pt>
                <c:pt idx="12786">
                  <c:v>767.19</c:v>
                </c:pt>
                <c:pt idx="12787">
                  <c:v>767.25</c:v>
                </c:pt>
                <c:pt idx="12788">
                  <c:v>767.31</c:v>
                </c:pt>
                <c:pt idx="12789">
                  <c:v>767.37</c:v>
                </c:pt>
                <c:pt idx="12790">
                  <c:v>767.43</c:v>
                </c:pt>
                <c:pt idx="12791">
                  <c:v>767.49</c:v>
                </c:pt>
                <c:pt idx="12792">
                  <c:v>767.55</c:v>
                </c:pt>
                <c:pt idx="12793">
                  <c:v>767.61</c:v>
                </c:pt>
                <c:pt idx="12794">
                  <c:v>767.67</c:v>
                </c:pt>
                <c:pt idx="12795">
                  <c:v>767.73</c:v>
                </c:pt>
                <c:pt idx="12796">
                  <c:v>767.79</c:v>
                </c:pt>
                <c:pt idx="12797">
                  <c:v>767.85</c:v>
                </c:pt>
                <c:pt idx="12798">
                  <c:v>767.91</c:v>
                </c:pt>
                <c:pt idx="12799">
                  <c:v>767.97</c:v>
                </c:pt>
                <c:pt idx="12800">
                  <c:v>768.03</c:v>
                </c:pt>
                <c:pt idx="12801">
                  <c:v>768.09</c:v>
                </c:pt>
                <c:pt idx="12802">
                  <c:v>768.15</c:v>
                </c:pt>
                <c:pt idx="12803">
                  <c:v>768.21</c:v>
                </c:pt>
                <c:pt idx="12804">
                  <c:v>768.27</c:v>
                </c:pt>
                <c:pt idx="12805">
                  <c:v>768.33</c:v>
                </c:pt>
                <c:pt idx="12806">
                  <c:v>768.39</c:v>
                </c:pt>
                <c:pt idx="12807">
                  <c:v>768.45</c:v>
                </c:pt>
                <c:pt idx="12808">
                  <c:v>768.51</c:v>
                </c:pt>
                <c:pt idx="12809">
                  <c:v>768.57</c:v>
                </c:pt>
                <c:pt idx="12810">
                  <c:v>768.63</c:v>
                </c:pt>
                <c:pt idx="12811">
                  <c:v>768.69</c:v>
                </c:pt>
                <c:pt idx="12812">
                  <c:v>768.75</c:v>
                </c:pt>
                <c:pt idx="12813">
                  <c:v>768.81</c:v>
                </c:pt>
                <c:pt idx="12814">
                  <c:v>768.87</c:v>
                </c:pt>
                <c:pt idx="12815">
                  <c:v>768.93</c:v>
                </c:pt>
                <c:pt idx="12816">
                  <c:v>768.99</c:v>
                </c:pt>
                <c:pt idx="12817">
                  <c:v>769.05</c:v>
                </c:pt>
                <c:pt idx="12818">
                  <c:v>769.11</c:v>
                </c:pt>
                <c:pt idx="12819">
                  <c:v>769.17</c:v>
                </c:pt>
                <c:pt idx="12820">
                  <c:v>769.23</c:v>
                </c:pt>
                <c:pt idx="12821">
                  <c:v>769.29</c:v>
                </c:pt>
                <c:pt idx="12822">
                  <c:v>769.35</c:v>
                </c:pt>
                <c:pt idx="12823">
                  <c:v>769.41</c:v>
                </c:pt>
                <c:pt idx="12824">
                  <c:v>769.47</c:v>
                </c:pt>
                <c:pt idx="12825">
                  <c:v>769.53</c:v>
                </c:pt>
                <c:pt idx="12826">
                  <c:v>769.59</c:v>
                </c:pt>
                <c:pt idx="12827">
                  <c:v>769.65</c:v>
                </c:pt>
                <c:pt idx="12828">
                  <c:v>769.71</c:v>
                </c:pt>
                <c:pt idx="12829">
                  <c:v>769.77</c:v>
                </c:pt>
                <c:pt idx="12830">
                  <c:v>769.83</c:v>
                </c:pt>
                <c:pt idx="12831">
                  <c:v>769.89</c:v>
                </c:pt>
                <c:pt idx="12832">
                  <c:v>769.95</c:v>
                </c:pt>
                <c:pt idx="12833">
                  <c:v>770.01</c:v>
                </c:pt>
                <c:pt idx="12834">
                  <c:v>770.07</c:v>
                </c:pt>
                <c:pt idx="12835">
                  <c:v>770.13</c:v>
                </c:pt>
                <c:pt idx="12836">
                  <c:v>770.19</c:v>
                </c:pt>
                <c:pt idx="12837">
                  <c:v>770.25</c:v>
                </c:pt>
                <c:pt idx="12838">
                  <c:v>770.31</c:v>
                </c:pt>
                <c:pt idx="12839">
                  <c:v>770.37</c:v>
                </c:pt>
                <c:pt idx="12840">
                  <c:v>770.43</c:v>
                </c:pt>
                <c:pt idx="12841">
                  <c:v>770.49</c:v>
                </c:pt>
                <c:pt idx="12842">
                  <c:v>770.55</c:v>
                </c:pt>
                <c:pt idx="12843">
                  <c:v>770.61</c:v>
                </c:pt>
                <c:pt idx="12844">
                  <c:v>770.67</c:v>
                </c:pt>
                <c:pt idx="12845">
                  <c:v>770.73</c:v>
                </c:pt>
                <c:pt idx="12846">
                  <c:v>770.79</c:v>
                </c:pt>
                <c:pt idx="12847">
                  <c:v>770.85</c:v>
                </c:pt>
                <c:pt idx="12848">
                  <c:v>770.91</c:v>
                </c:pt>
                <c:pt idx="12849">
                  <c:v>770.97</c:v>
                </c:pt>
                <c:pt idx="12850">
                  <c:v>771.03</c:v>
                </c:pt>
                <c:pt idx="12851">
                  <c:v>771.09</c:v>
                </c:pt>
                <c:pt idx="12852">
                  <c:v>771.15</c:v>
                </c:pt>
                <c:pt idx="12853">
                  <c:v>771.21</c:v>
                </c:pt>
                <c:pt idx="12854">
                  <c:v>771.27</c:v>
                </c:pt>
                <c:pt idx="12855">
                  <c:v>771.33</c:v>
                </c:pt>
                <c:pt idx="12856">
                  <c:v>771.39</c:v>
                </c:pt>
                <c:pt idx="12857">
                  <c:v>771.45</c:v>
                </c:pt>
                <c:pt idx="12858">
                  <c:v>771.51</c:v>
                </c:pt>
                <c:pt idx="12859">
                  <c:v>771.57</c:v>
                </c:pt>
                <c:pt idx="12860">
                  <c:v>771.63</c:v>
                </c:pt>
                <c:pt idx="12861">
                  <c:v>771.69</c:v>
                </c:pt>
                <c:pt idx="12862">
                  <c:v>771.75</c:v>
                </c:pt>
                <c:pt idx="12863">
                  <c:v>771.81</c:v>
                </c:pt>
                <c:pt idx="12864">
                  <c:v>771.87</c:v>
                </c:pt>
                <c:pt idx="12865">
                  <c:v>771.93</c:v>
                </c:pt>
                <c:pt idx="12866">
                  <c:v>771.99</c:v>
                </c:pt>
                <c:pt idx="12867">
                  <c:v>772.05</c:v>
                </c:pt>
                <c:pt idx="12868">
                  <c:v>772.11</c:v>
                </c:pt>
                <c:pt idx="12869">
                  <c:v>772.17</c:v>
                </c:pt>
                <c:pt idx="12870">
                  <c:v>772.23</c:v>
                </c:pt>
                <c:pt idx="12871">
                  <c:v>772.29</c:v>
                </c:pt>
                <c:pt idx="12872">
                  <c:v>772.35</c:v>
                </c:pt>
                <c:pt idx="12873">
                  <c:v>772.41</c:v>
                </c:pt>
                <c:pt idx="12874">
                  <c:v>772.47</c:v>
                </c:pt>
                <c:pt idx="12875">
                  <c:v>772.53</c:v>
                </c:pt>
                <c:pt idx="12876">
                  <c:v>772.59</c:v>
                </c:pt>
                <c:pt idx="12877">
                  <c:v>772.65</c:v>
                </c:pt>
                <c:pt idx="12878">
                  <c:v>772.71</c:v>
                </c:pt>
                <c:pt idx="12879">
                  <c:v>772.77</c:v>
                </c:pt>
                <c:pt idx="12880">
                  <c:v>772.83</c:v>
                </c:pt>
                <c:pt idx="12881">
                  <c:v>772.89</c:v>
                </c:pt>
                <c:pt idx="12882">
                  <c:v>772.95</c:v>
                </c:pt>
                <c:pt idx="12883">
                  <c:v>773.01</c:v>
                </c:pt>
                <c:pt idx="12884">
                  <c:v>773.07</c:v>
                </c:pt>
                <c:pt idx="12885">
                  <c:v>773.13</c:v>
                </c:pt>
                <c:pt idx="12886">
                  <c:v>773.19</c:v>
                </c:pt>
                <c:pt idx="12887">
                  <c:v>773.25</c:v>
                </c:pt>
                <c:pt idx="12888">
                  <c:v>773.31</c:v>
                </c:pt>
                <c:pt idx="12889">
                  <c:v>773.37</c:v>
                </c:pt>
                <c:pt idx="12890">
                  <c:v>773.43</c:v>
                </c:pt>
                <c:pt idx="12891">
                  <c:v>773.49</c:v>
                </c:pt>
                <c:pt idx="12892">
                  <c:v>773.55</c:v>
                </c:pt>
                <c:pt idx="12893">
                  <c:v>773.61</c:v>
                </c:pt>
                <c:pt idx="12894">
                  <c:v>773.67</c:v>
                </c:pt>
                <c:pt idx="12895">
                  <c:v>773.73</c:v>
                </c:pt>
                <c:pt idx="12896">
                  <c:v>773.79</c:v>
                </c:pt>
                <c:pt idx="12897">
                  <c:v>773.85</c:v>
                </c:pt>
                <c:pt idx="12898">
                  <c:v>773.91</c:v>
                </c:pt>
                <c:pt idx="12899">
                  <c:v>773.97</c:v>
                </c:pt>
                <c:pt idx="12900">
                  <c:v>774.03</c:v>
                </c:pt>
                <c:pt idx="12901">
                  <c:v>774.09</c:v>
                </c:pt>
                <c:pt idx="12902">
                  <c:v>774.15</c:v>
                </c:pt>
                <c:pt idx="12903">
                  <c:v>774.21</c:v>
                </c:pt>
                <c:pt idx="12904">
                  <c:v>774.27</c:v>
                </c:pt>
                <c:pt idx="12905">
                  <c:v>774.33</c:v>
                </c:pt>
                <c:pt idx="12906">
                  <c:v>774.39</c:v>
                </c:pt>
                <c:pt idx="12907">
                  <c:v>774.45</c:v>
                </c:pt>
                <c:pt idx="12908">
                  <c:v>774.51</c:v>
                </c:pt>
                <c:pt idx="12909">
                  <c:v>774.57</c:v>
                </c:pt>
                <c:pt idx="12910">
                  <c:v>774.63</c:v>
                </c:pt>
                <c:pt idx="12911">
                  <c:v>774.69</c:v>
                </c:pt>
                <c:pt idx="12912">
                  <c:v>774.75</c:v>
                </c:pt>
                <c:pt idx="12913">
                  <c:v>774.81</c:v>
                </c:pt>
                <c:pt idx="12914">
                  <c:v>774.87</c:v>
                </c:pt>
                <c:pt idx="12915">
                  <c:v>774.93</c:v>
                </c:pt>
                <c:pt idx="12916">
                  <c:v>774.99</c:v>
                </c:pt>
                <c:pt idx="12917">
                  <c:v>775.05</c:v>
                </c:pt>
                <c:pt idx="12918">
                  <c:v>775.11</c:v>
                </c:pt>
                <c:pt idx="12919">
                  <c:v>775.17</c:v>
                </c:pt>
                <c:pt idx="12920">
                  <c:v>775.23</c:v>
                </c:pt>
                <c:pt idx="12921">
                  <c:v>775.29</c:v>
                </c:pt>
                <c:pt idx="12922">
                  <c:v>775.35</c:v>
                </c:pt>
                <c:pt idx="12923">
                  <c:v>775.41</c:v>
                </c:pt>
                <c:pt idx="12924">
                  <c:v>775.47</c:v>
                </c:pt>
                <c:pt idx="12925">
                  <c:v>775.53</c:v>
                </c:pt>
                <c:pt idx="12926">
                  <c:v>775.59</c:v>
                </c:pt>
                <c:pt idx="12927">
                  <c:v>775.65</c:v>
                </c:pt>
                <c:pt idx="12928">
                  <c:v>775.71</c:v>
                </c:pt>
                <c:pt idx="12929">
                  <c:v>775.77</c:v>
                </c:pt>
                <c:pt idx="12930">
                  <c:v>775.83</c:v>
                </c:pt>
                <c:pt idx="12931">
                  <c:v>775.89</c:v>
                </c:pt>
                <c:pt idx="12932">
                  <c:v>775.95</c:v>
                </c:pt>
                <c:pt idx="12933">
                  <c:v>776.01</c:v>
                </c:pt>
                <c:pt idx="12934">
                  <c:v>776.07</c:v>
                </c:pt>
                <c:pt idx="12935">
                  <c:v>776.13</c:v>
                </c:pt>
                <c:pt idx="12936">
                  <c:v>776.19</c:v>
                </c:pt>
                <c:pt idx="12937">
                  <c:v>776.25</c:v>
                </c:pt>
                <c:pt idx="12938">
                  <c:v>776.31</c:v>
                </c:pt>
                <c:pt idx="12939">
                  <c:v>776.37</c:v>
                </c:pt>
                <c:pt idx="12940">
                  <c:v>776.43</c:v>
                </c:pt>
                <c:pt idx="12941">
                  <c:v>776.49</c:v>
                </c:pt>
                <c:pt idx="12942">
                  <c:v>776.55</c:v>
                </c:pt>
                <c:pt idx="12943">
                  <c:v>776.61</c:v>
                </c:pt>
                <c:pt idx="12944">
                  <c:v>776.67</c:v>
                </c:pt>
                <c:pt idx="12945">
                  <c:v>776.73</c:v>
                </c:pt>
                <c:pt idx="12946">
                  <c:v>776.79</c:v>
                </c:pt>
                <c:pt idx="12947">
                  <c:v>776.85</c:v>
                </c:pt>
                <c:pt idx="12948">
                  <c:v>776.91</c:v>
                </c:pt>
                <c:pt idx="12949">
                  <c:v>776.97</c:v>
                </c:pt>
                <c:pt idx="12950">
                  <c:v>777.03</c:v>
                </c:pt>
                <c:pt idx="12951">
                  <c:v>777.09</c:v>
                </c:pt>
                <c:pt idx="12952">
                  <c:v>777.15</c:v>
                </c:pt>
                <c:pt idx="12953">
                  <c:v>777.21</c:v>
                </c:pt>
                <c:pt idx="12954">
                  <c:v>777.27</c:v>
                </c:pt>
                <c:pt idx="12955">
                  <c:v>777.33</c:v>
                </c:pt>
                <c:pt idx="12956">
                  <c:v>777.39</c:v>
                </c:pt>
                <c:pt idx="12957">
                  <c:v>777.45</c:v>
                </c:pt>
                <c:pt idx="12958">
                  <c:v>777.51</c:v>
                </c:pt>
                <c:pt idx="12959">
                  <c:v>777.57</c:v>
                </c:pt>
                <c:pt idx="12960">
                  <c:v>777.63</c:v>
                </c:pt>
                <c:pt idx="12961">
                  <c:v>777.69</c:v>
                </c:pt>
                <c:pt idx="12962">
                  <c:v>777.75</c:v>
                </c:pt>
                <c:pt idx="12963">
                  <c:v>777.81</c:v>
                </c:pt>
                <c:pt idx="12964">
                  <c:v>777.87</c:v>
                </c:pt>
                <c:pt idx="12965">
                  <c:v>777.93</c:v>
                </c:pt>
                <c:pt idx="12966">
                  <c:v>777.99</c:v>
                </c:pt>
                <c:pt idx="12967">
                  <c:v>778.05</c:v>
                </c:pt>
                <c:pt idx="12968">
                  <c:v>778.11</c:v>
                </c:pt>
                <c:pt idx="12969">
                  <c:v>778.17</c:v>
                </c:pt>
                <c:pt idx="12970">
                  <c:v>778.23</c:v>
                </c:pt>
                <c:pt idx="12971">
                  <c:v>778.29</c:v>
                </c:pt>
                <c:pt idx="12972">
                  <c:v>778.35</c:v>
                </c:pt>
                <c:pt idx="12973">
                  <c:v>778.41</c:v>
                </c:pt>
                <c:pt idx="12974">
                  <c:v>778.47</c:v>
                </c:pt>
                <c:pt idx="12975">
                  <c:v>778.53</c:v>
                </c:pt>
                <c:pt idx="12976">
                  <c:v>778.59</c:v>
                </c:pt>
                <c:pt idx="12977">
                  <c:v>778.65</c:v>
                </c:pt>
                <c:pt idx="12978">
                  <c:v>778.71</c:v>
                </c:pt>
                <c:pt idx="12979">
                  <c:v>778.77</c:v>
                </c:pt>
                <c:pt idx="12980">
                  <c:v>778.83</c:v>
                </c:pt>
                <c:pt idx="12981">
                  <c:v>778.89</c:v>
                </c:pt>
                <c:pt idx="12982">
                  <c:v>778.95</c:v>
                </c:pt>
                <c:pt idx="12983">
                  <c:v>779.01</c:v>
                </c:pt>
                <c:pt idx="12984">
                  <c:v>779.07</c:v>
                </c:pt>
                <c:pt idx="12985">
                  <c:v>779.13</c:v>
                </c:pt>
                <c:pt idx="12986">
                  <c:v>779.19</c:v>
                </c:pt>
                <c:pt idx="12987">
                  <c:v>779.25</c:v>
                </c:pt>
                <c:pt idx="12988">
                  <c:v>779.31</c:v>
                </c:pt>
                <c:pt idx="12989">
                  <c:v>779.37</c:v>
                </c:pt>
                <c:pt idx="12990">
                  <c:v>779.43</c:v>
                </c:pt>
                <c:pt idx="12991">
                  <c:v>779.49</c:v>
                </c:pt>
                <c:pt idx="12992">
                  <c:v>779.55</c:v>
                </c:pt>
                <c:pt idx="12993">
                  <c:v>779.61</c:v>
                </c:pt>
                <c:pt idx="12994">
                  <c:v>779.67</c:v>
                </c:pt>
                <c:pt idx="12995">
                  <c:v>779.73</c:v>
                </c:pt>
                <c:pt idx="12996">
                  <c:v>779.79</c:v>
                </c:pt>
                <c:pt idx="12997">
                  <c:v>779.85</c:v>
                </c:pt>
                <c:pt idx="12998">
                  <c:v>779.91</c:v>
                </c:pt>
                <c:pt idx="12999">
                  <c:v>779.97</c:v>
                </c:pt>
                <c:pt idx="13000">
                  <c:v>780.03</c:v>
                </c:pt>
                <c:pt idx="13001">
                  <c:v>780.09</c:v>
                </c:pt>
                <c:pt idx="13002">
                  <c:v>780.15</c:v>
                </c:pt>
                <c:pt idx="13003">
                  <c:v>780.21</c:v>
                </c:pt>
                <c:pt idx="13004">
                  <c:v>780.27</c:v>
                </c:pt>
                <c:pt idx="13005">
                  <c:v>780.33</c:v>
                </c:pt>
                <c:pt idx="13006">
                  <c:v>780.39</c:v>
                </c:pt>
                <c:pt idx="13007">
                  <c:v>780.45</c:v>
                </c:pt>
                <c:pt idx="13008">
                  <c:v>780.51</c:v>
                </c:pt>
                <c:pt idx="13009">
                  <c:v>780.57</c:v>
                </c:pt>
                <c:pt idx="13010">
                  <c:v>780.63</c:v>
                </c:pt>
                <c:pt idx="13011">
                  <c:v>780.69</c:v>
                </c:pt>
                <c:pt idx="13012">
                  <c:v>780.75</c:v>
                </c:pt>
                <c:pt idx="13013">
                  <c:v>780.81</c:v>
                </c:pt>
                <c:pt idx="13014">
                  <c:v>780.87</c:v>
                </c:pt>
                <c:pt idx="13015">
                  <c:v>780.93</c:v>
                </c:pt>
                <c:pt idx="13016">
                  <c:v>780.99</c:v>
                </c:pt>
                <c:pt idx="13017">
                  <c:v>781.05</c:v>
                </c:pt>
                <c:pt idx="13018">
                  <c:v>781.11</c:v>
                </c:pt>
                <c:pt idx="13019">
                  <c:v>781.17</c:v>
                </c:pt>
                <c:pt idx="13020">
                  <c:v>781.23</c:v>
                </c:pt>
                <c:pt idx="13021">
                  <c:v>781.29</c:v>
                </c:pt>
                <c:pt idx="13022">
                  <c:v>781.35</c:v>
                </c:pt>
                <c:pt idx="13023">
                  <c:v>781.41</c:v>
                </c:pt>
                <c:pt idx="13024">
                  <c:v>781.47</c:v>
                </c:pt>
                <c:pt idx="13025">
                  <c:v>781.53</c:v>
                </c:pt>
                <c:pt idx="13026">
                  <c:v>781.59</c:v>
                </c:pt>
                <c:pt idx="13027">
                  <c:v>781.65</c:v>
                </c:pt>
                <c:pt idx="13028">
                  <c:v>781.71</c:v>
                </c:pt>
                <c:pt idx="13029">
                  <c:v>781.77</c:v>
                </c:pt>
                <c:pt idx="13030">
                  <c:v>781.83</c:v>
                </c:pt>
                <c:pt idx="13031">
                  <c:v>781.89</c:v>
                </c:pt>
                <c:pt idx="13032">
                  <c:v>781.95</c:v>
                </c:pt>
                <c:pt idx="13033">
                  <c:v>782.01</c:v>
                </c:pt>
                <c:pt idx="13034">
                  <c:v>782.07</c:v>
                </c:pt>
                <c:pt idx="13035">
                  <c:v>782.13</c:v>
                </c:pt>
                <c:pt idx="13036">
                  <c:v>782.19</c:v>
                </c:pt>
                <c:pt idx="13037">
                  <c:v>782.25</c:v>
                </c:pt>
                <c:pt idx="13038">
                  <c:v>782.31</c:v>
                </c:pt>
                <c:pt idx="13039">
                  <c:v>782.37</c:v>
                </c:pt>
                <c:pt idx="13040">
                  <c:v>782.43</c:v>
                </c:pt>
                <c:pt idx="13041">
                  <c:v>782.49</c:v>
                </c:pt>
                <c:pt idx="13042">
                  <c:v>782.55</c:v>
                </c:pt>
                <c:pt idx="13043">
                  <c:v>782.61</c:v>
                </c:pt>
                <c:pt idx="13044">
                  <c:v>782.67</c:v>
                </c:pt>
                <c:pt idx="13045">
                  <c:v>782.73</c:v>
                </c:pt>
                <c:pt idx="13046">
                  <c:v>782.79</c:v>
                </c:pt>
                <c:pt idx="13047">
                  <c:v>782.85</c:v>
                </c:pt>
                <c:pt idx="13048">
                  <c:v>782.91</c:v>
                </c:pt>
                <c:pt idx="13049">
                  <c:v>782.97</c:v>
                </c:pt>
                <c:pt idx="13050">
                  <c:v>783.03</c:v>
                </c:pt>
                <c:pt idx="13051">
                  <c:v>783.09</c:v>
                </c:pt>
                <c:pt idx="13052">
                  <c:v>783.15</c:v>
                </c:pt>
                <c:pt idx="13053">
                  <c:v>783.21</c:v>
                </c:pt>
                <c:pt idx="13054">
                  <c:v>783.27</c:v>
                </c:pt>
                <c:pt idx="13055">
                  <c:v>783.33</c:v>
                </c:pt>
                <c:pt idx="13056">
                  <c:v>783.39</c:v>
                </c:pt>
                <c:pt idx="13057">
                  <c:v>783.45</c:v>
                </c:pt>
                <c:pt idx="13058">
                  <c:v>783.51</c:v>
                </c:pt>
                <c:pt idx="13059">
                  <c:v>783.57</c:v>
                </c:pt>
                <c:pt idx="13060">
                  <c:v>783.63</c:v>
                </c:pt>
                <c:pt idx="13061">
                  <c:v>783.69</c:v>
                </c:pt>
                <c:pt idx="13062">
                  <c:v>783.75</c:v>
                </c:pt>
                <c:pt idx="13063">
                  <c:v>783.81</c:v>
                </c:pt>
                <c:pt idx="13064">
                  <c:v>783.87</c:v>
                </c:pt>
                <c:pt idx="13065">
                  <c:v>783.93</c:v>
                </c:pt>
                <c:pt idx="13066">
                  <c:v>783.99</c:v>
                </c:pt>
                <c:pt idx="13067">
                  <c:v>784.05</c:v>
                </c:pt>
                <c:pt idx="13068">
                  <c:v>784.11</c:v>
                </c:pt>
                <c:pt idx="13069">
                  <c:v>784.17</c:v>
                </c:pt>
                <c:pt idx="13070">
                  <c:v>784.23</c:v>
                </c:pt>
                <c:pt idx="13071">
                  <c:v>784.29</c:v>
                </c:pt>
                <c:pt idx="13072">
                  <c:v>784.35</c:v>
                </c:pt>
                <c:pt idx="13073">
                  <c:v>784.41</c:v>
                </c:pt>
                <c:pt idx="13074">
                  <c:v>784.47</c:v>
                </c:pt>
                <c:pt idx="13075">
                  <c:v>784.53</c:v>
                </c:pt>
                <c:pt idx="13076">
                  <c:v>784.59</c:v>
                </c:pt>
                <c:pt idx="13077">
                  <c:v>784.65</c:v>
                </c:pt>
                <c:pt idx="13078">
                  <c:v>784.71</c:v>
                </c:pt>
                <c:pt idx="13079">
                  <c:v>784.77</c:v>
                </c:pt>
                <c:pt idx="13080">
                  <c:v>784.83</c:v>
                </c:pt>
                <c:pt idx="13081">
                  <c:v>784.89</c:v>
                </c:pt>
                <c:pt idx="13082">
                  <c:v>784.95</c:v>
                </c:pt>
                <c:pt idx="13083">
                  <c:v>785.01</c:v>
                </c:pt>
                <c:pt idx="13084">
                  <c:v>785.07</c:v>
                </c:pt>
                <c:pt idx="13085">
                  <c:v>785.13</c:v>
                </c:pt>
                <c:pt idx="13086">
                  <c:v>785.19</c:v>
                </c:pt>
                <c:pt idx="13087">
                  <c:v>785.25</c:v>
                </c:pt>
                <c:pt idx="13088">
                  <c:v>785.31</c:v>
                </c:pt>
                <c:pt idx="13089">
                  <c:v>785.37</c:v>
                </c:pt>
                <c:pt idx="13090">
                  <c:v>785.43</c:v>
                </c:pt>
                <c:pt idx="13091">
                  <c:v>785.49</c:v>
                </c:pt>
                <c:pt idx="13092">
                  <c:v>785.55</c:v>
                </c:pt>
                <c:pt idx="13093">
                  <c:v>785.61</c:v>
                </c:pt>
                <c:pt idx="13094">
                  <c:v>785.67</c:v>
                </c:pt>
                <c:pt idx="13095">
                  <c:v>785.73</c:v>
                </c:pt>
                <c:pt idx="13096">
                  <c:v>785.79</c:v>
                </c:pt>
                <c:pt idx="13097">
                  <c:v>785.85</c:v>
                </c:pt>
                <c:pt idx="13098">
                  <c:v>785.91</c:v>
                </c:pt>
                <c:pt idx="13099">
                  <c:v>785.97</c:v>
                </c:pt>
                <c:pt idx="13100">
                  <c:v>786.03</c:v>
                </c:pt>
                <c:pt idx="13101">
                  <c:v>786.09</c:v>
                </c:pt>
                <c:pt idx="13102">
                  <c:v>786.15</c:v>
                </c:pt>
                <c:pt idx="13103">
                  <c:v>786.21</c:v>
                </c:pt>
                <c:pt idx="13104">
                  <c:v>786.27</c:v>
                </c:pt>
                <c:pt idx="13105">
                  <c:v>786.33</c:v>
                </c:pt>
                <c:pt idx="13106">
                  <c:v>786.39</c:v>
                </c:pt>
                <c:pt idx="13107">
                  <c:v>786.45</c:v>
                </c:pt>
                <c:pt idx="13108">
                  <c:v>786.51</c:v>
                </c:pt>
                <c:pt idx="13109">
                  <c:v>786.57</c:v>
                </c:pt>
                <c:pt idx="13110">
                  <c:v>786.63</c:v>
                </c:pt>
                <c:pt idx="13111">
                  <c:v>786.69</c:v>
                </c:pt>
                <c:pt idx="13112">
                  <c:v>786.75</c:v>
                </c:pt>
                <c:pt idx="13113">
                  <c:v>786.81</c:v>
                </c:pt>
                <c:pt idx="13114">
                  <c:v>786.87</c:v>
                </c:pt>
                <c:pt idx="13115">
                  <c:v>786.93</c:v>
                </c:pt>
                <c:pt idx="13116">
                  <c:v>786.99</c:v>
                </c:pt>
                <c:pt idx="13117">
                  <c:v>787.05</c:v>
                </c:pt>
                <c:pt idx="13118">
                  <c:v>787.11</c:v>
                </c:pt>
                <c:pt idx="13119">
                  <c:v>787.17</c:v>
                </c:pt>
                <c:pt idx="13120">
                  <c:v>787.23</c:v>
                </c:pt>
                <c:pt idx="13121">
                  <c:v>787.29</c:v>
                </c:pt>
                <c:pt idx="13122">
                  <c:v>787.35</c:v>
                </c:pt>
                <c:pt idx="13123">
                  <c:v>787.41</c:v>
                </c:pt>
                <c:pt idx="13124">
                  <c:v>787.47</c:v>
                </c:pt>
                <c:pt idx="13125">
                  <c:v>787.53</c:v>
                </c:pt>
                <c:pt idx="13126">
                  <c:v>787.59</c:v>
                </c:pt>
                <c:pt idx="13127">
                  <c:v>787.65</c:v>
                </c:pt>
                <c:pt idx="13128">
                  <c:v>787.71</c:v>
                </c:pt>
                <c:pt idx="13129">
                  <c:v>787.77</c:v>
                </c:pt>
                <c:pt idx="13130">
                  <c:v>787.83</c:v>
                </c:pt>
                <c:pt idx="13131">
                  <c:v>787.89</c:v>
                </c:pt>
                <c:pt idx="13132">
                  <c:v>787.95</c:v>
                </c:pt>
                <c:pt idx="13133">
                  <c:v>788.01</c:v>
                </c:pt>
                <c:pt idx="13134">
                  <c:v>788.07</c:v>
                </c:pt>
                <c:pt idx="13135">
                  <c:v>788.13</c:v>
                </c:pt>
                <c:pt idx="13136">
                  <c:v>788.19</c:v>
                </c:pt>
                <c:pt idx="13137">
                  <c:v>788.25</c:v>
                </c:pt>
                <c:pt idx="13138">
                  <c:v>788.31</c:v>
                </c:pt>
                <c:pt idx="13139">
                  <c:v>788.37</c:v>
                </c:pt>
                <c:pt idx="13140">
                  <c:v>788.43</c:v>
                </c:pt>
                <c:pt idx="13141">
                  <c:v>788.49</c:v>
                </c:pt>
                <c:pt idx="13142">
                  <c:v>788.55</c:v>
                </c:pt>
                <c:pt idx="13143">
                  <c:v>788.61</c:v>
                </c:pt>
                <c:pt idx="13144">
                  <c:v>788.67</c:v>
                </c:pt>
                <c:pt idx="13145">
                  <c:v>788.73</c:v>
                </c:pt>
                <c:pt idx="13146">
                  <c:v>788.79</c:v>
                </c:pt>
                <c:pt idx="13147">
                  <c:v>788.85</c:v>
                </c:pt>
                <c:pt idx="13148">
                  <c:v>788.91</c:v>
                </c:pt>
                <c:pt idx="13149">
                  <c:v>788.97</c:v>
                </c:pt>
                <c:pt idx="13150">
                  <c:v>789.03</c:v>
                </c:pt>
                <c:pt idx="13151">
                  <c:v>789.09</c:v>
                </c:pt>
                <c:pt idx="13152">
                  <c:v>789.15</c:v>
                </c:pt>
                <c:pt idx="13153">
                  <c:v>789.21</c:v>
                </c:pt>
                <c:pt idx="13154">
                  <c:v>789.27</c:v>
                </c:pt>
                <c:pt idx="13155">
                  <c:v>789.33</c:v>
                </c:pt>
                <c:pt idx="13156">
                  <c:v>789.39</c:v>
                </c:pt>
                <c:pt idx="13157">
                  <c:v>789.45</c:v>
                </c:pt>
                <c:pt idx="13158">
                  <c:v>789.51</c:v>
                </c:pt>
                <c:pt idx="13159">
                  <c:v>789.57</c:v>
                </c:pt>
                <c:pt idx="13160">
                  <c:v>789.63</c:v>
                </c:pt>
                <c:pt idx="13161">
                  <c:v>789.69</c:v>
                </c:pt>
                <c:pt idx="13162">
                  <c:v>789.75</c:v>
                </c:pt>
                <c:pt idx="13163">
                  <c:v>789.81</c:v>
                </c:pt>
                <c:pt idx="13164">
                  <c:v>789.87</c:v>
                </c:pt>
                <c:pt idx="13165">
                  <c:v>789.93</c:v>
                </c:pt>
                <c:pt idx="13166">
                  <c:v>789.99</c:v>
                </c:pt>
                <c:pt idx="13167">
                  <c:v>790.05</c:v>
                </c:pt>
                <c:pt idx="13168">
                  <c:v>790.11</c:v>
                </c:pt>
                <c:pt idx="13169">
                  <c:v>790.17</c:v>
                </c:pt>
                <c:pt idx="13170">
                  <c:v>790.23</c:v>
                </c:pt>
                <c:pt idx="13171">
                  <c:v>790.29</c:v>
                </c:pt>
                <c:pt idx="13172">
                  <c:v>790.35</c:v>
                </c:pt>
                <c:pt idx="13173">
                  <c:v>790.41</c:v>
                </c:pt>
                <c:pt idx="13174">
                  <c:v>790.47</c:v>
                </c:pt>
                <c:pt idx="13175">
                  <c:v>790.53</c:v>
                </c:pt>
                <c:pt idx="13176">
                  <c:v>790.59</c:v>
                </c:pt>
                <c:pt idx="13177">
                  <c:v>790.65</c:v>
                </c:pt>
                <c:pt idx="13178">
                  <c:v>790.71</c:v>
                </c:pt>
                <c:pt idx="13179">
                  <c:v>790.77</c:v>
                </c:pt>
                <c:pt idx="13180">
                  <c:v>790.83</c:v>
                </c:pt>
                <c:pt idx="13181">
                  <c:v>790.89</c:v>
                </c:pt>
                <c:pt idx="13182">
                  <c:v>790.95</c:v>
                </c:pt>
                <c:pt idx="13183">
                  <c:v>791.01</c:v>
                </c:pt>
                <c:pt idx="13184">
                  <c:v>791.07</c:v>
                </c:pt>
                <c:pt idx="13185">
                  <c:v>791.13</c:v>
                </c:pt>
                <c:pt idx="13186">
                  <c:v>791.19</c:v>
                </c:pt>
                <c:pt idx="13187">
                  <c:v>791.25</c:v>
                </c:pt>
                <c:pt idx="13188">
                  <c:v>791.31</c:v>
                </c:pt>
                <c:pt idx="13189">
                  <c:v>791.37</c:v>
                </c:pt>
                <c:pt idx="13190">
                  <c:v>791.43</c:v>
                </c:pt>
                <c:pt idx="13191">
                  <c:v>791.49</c:v>
                </c:pt>
                <c:pt idx="13192">
                  <c:v>791.55</c:v>
                </c:pt>
                <c:pt idx="13193">
                  <c:v>791.61</c:v>
                </c:pt>
                <c:pt idx="13194">
                  <c:v>791.67</c:v>
                </c:pt>
                <c:pt idx="13195">
                  <c:v>791.73</c:v>
                </c:pt>
                <c:pt idx="13196">
                  <c:v>791.79</c:v>
                </c:pt>
                <c:pt idx="13197">
                  <c:v>791.85</c:v>
                </c:pt>
                <c:pt idx="13198">
                  <c:v>791.91</c:v>
                </c:pt>
                <c:pt idx="13199">
                  <c:v>791.97</c:v>
                </c:pt>
                <c:pt idx="13200">
                  <c:v>792.03</c:v>
                </c:pt>
                <c:pt idx="13201">
                  <c:v>792.09</c:v>
                </c:pt>
                <c:pt idx="13202">
                  <c:v>792.15</c:v>
                </c:pt>
                <c:pt idx="13203">
                  <c:v>792.21</c:v>
                </c:pt>
                <c:pt idx="13204">
                  <c:v>792.27</c:v>
                </c:pt>
                <c:pt idx="13205">
                  <c:v>792.33</c:v>
                </c:pt>
                <c:pt idx="13206">
                  <c:v>792.39</c:v>
                </c:pt>
                <c:pt idx="13207">
                  <c:v>792.45</c:v>
                </c:pt>
                <c:pt idx="13208">
                  <c:v>792.51</c:v>
                </c:pt>
                <c:pt idx="13209">
                  <c:v>792.57</c:v>
                </c:pt>
                <c:pt idx="13210">
                  <c:v>792.63</c:v>
                </c:pt>
                <c:pt idx="13211">
                  <c:v>792.69</c:v>
                </c:pt>
                <c:pt idx="13212">
                  <c:v>792.75</c:v>
                </c:pt>
                <c:pt idx="13213">
                  <c:v>792.81</c:v>
                </c:pt>
                <c:pt idx="13214">
                  <c:v>792.87</c:v>
                </c:pt>
                <c:pt idx="13215">
                  <c:v>792.93</c:v>
                </c:pt>
                <c:pt idx="13216">
                  <c:v>792.99</c:v>
                </c:pt>
                <c:pt idx="13217">
                  <c:v>793.05</c:v>
                </c:pt>
                <c:pt idx="13218">
                  <c:v>793.11</c:v>
                </c:pt>
                <c:pt idx="13219">
                  <c:v>793.17</c:v>
                </c:pt>
                <c:pt idx="13220">
                  <c:v>793.23</c:v>
                </c:pt>
                <c:pt idx="13221">
                  <c:v>793.29</c:v>
                </c:pt>
                <c:pt idx="13222">
                  <c:v>793.35</c:v>
                </c:pt>
                <c:pt idx="13223">
                  <c:v>793.41</c:v>
                </c:pt>
                <c:pt idx="13224">
                  <c:v>793.47</c:v>
                </c:pt>
                <c:pt idx="13225">
                  <c:v>793.53</c:v>
                </c:pt>
                <c:pt idx="13226">
                  <c:v>793.59</c:v>
                </c:pt>
                <c:pt idx="13227">
                  <c:v>793.65</c:v>
                </c:pt>
                <c:pt idx="13228">
                  <c:v>793.71</c:v>
                </c:pt>
                <c:pt idx="13229">
                  <c:v>793.77</c:v>
                </c:pt>
                <c:pt idx="13230">
                  <c:v>793.83</c:v>
                </c:pt>
                <c:pt idx="13231">
                  <c:v>793.89</c:v>
                </c:pt>
                <c:pt idx="13232">
                  <c:v>793.95</c:v>
                </c:pt>
                <c:pt idx="13233">
                  <c:v>794.01</c:v>
                </c:pt>
                <c:pt idx="13234">
                  <c:v>794.07</c:v>
                </c:pt>
                <c:pt idx="13235">
                  <c:v>794.13</c:v>
                </c:pt>
                <c:pt idx="13236">
                  <c:v>794.19</c:v>
                </c:pt>
                <c:pt idx="13237">
                  <c:v>794.25</c:v>
                </c:pt>
                <c:pt idx="13238">
                  <c:v>794.31</c:v>
                </c:pt>
                <c:pt idx="13239">
                  <c:v>794.37</c:v>
                </c:pt>
                <c:pt idx="13240">
                  <c:v>794.43</c:v>
                </c:pt>
                <c:pt idx="13241">
                  <c:v>794.49</c:v>
                </c:pt>
                <c:pt idx="13242">
                  <c:v>794.55</c:v>
                </c:pt>
                <c:pt idx="13243">
                  <c:v>794.61</c:v>
                </c:pt>
                <c:pt idx="13244">
                  <c:v>794.67</c:v>
                </c:pt>
                <c:pt idx="13245">
                  <c:v>794.73</c:v>
                </c:pt>
                <c:pt idx="13246">
                  <c:v>794.79</c:v>
                </c:pt>
                <c:pt idx="13247">
                  <c:v>794.85</c:v>
                </c:pt>
                <c:pt idx="13248">
                  <c:v>794.91</c:v>
                </c:pt>
                <c:pt idx="13249">
                  <c:v>794.97</c:v>
                </c:pt>
                <c:pt idx="13250">
                  <c:v>795.03</c:v>
                </c:pt>
                <c:pt idx="13251">
                  <c:v>795.09</c:v>
                </c:pt>
                <c:pt idx="13252">
                  <c:v>795.15</c:v>
                </c:pt>
                <c:pt idx="13253">
                  <c:v>795.21</c:v>
                </c:pt>
                <c:pt idx="13254">
                  <c:v>795.27</c:v>
                </c:pt>
                <c:pt idx="13255">
                  <c:v>795.33</c:v>
                </c:pt>
                <c:pt idx="13256">
                  <c:v>795.39</c:v>
                </c:pt>
                <c:pt idx="13257">
                  <c:v>795.45</c:v>
                </c:pt>
                <c:pt idx="13258">
                  <c:v>795.51</c:v>
                </c:pt>
                <c:pt idx="13259">
                  <c:v>795.57</c:v>
                </c:pt>
                <c:pt idx="13260">
                  <c:v>795.63</c:v>
                </c:pt>
                <c:pt idx="13261">
                  <c:v>795.69</c:v>
                </c:pt>
                <c:pt idx="13262">
                  <c:v>795.75</c:v>
                </c:pt>
                <c:pt idx="13263">
                  <c:v>795.81</c:v>
                </c:pt>
                <c:pt idx="13264">
                  <c:v>795.87</c:v>
                </c:pt>
                <c:pt idx="13265">
                  <c:v>795.93</c:v>
                </c:pt>
                <c:pt idx="13266">
                  <c:v>795.99</c:v>
                </c:pt>
                <c:pt idx="13267">
                  <c:v>796.05</c:v>
                </c:pt>
                <c:pt idx="13268">
                  <c:v>796.11</c:v>
                </c:pt>
                <c:pt idx="13269">
                  <c:v>796.17</c:v>
                </c:pt>
                <c:pt idx="13270">
                  <c:v>796.23</c:v>
                </c:pt>
                <c:pt idx="13271">
                  <c:v>796.29</c:v>
                </c:pt>
                <c:pt idx="13272">
                  <c:v>796.35</c:v>
                </c:pt>
                <c:pt idx="13273">
                  <c:v>796.41</c:v>
                </c:pt>
                <c:pt idx="13274">
                  <c:v>796.47</c:v>
                </c:pt>
                <c:pt idx="13275">
                  <c:v>796.53</c:v>
                </c:pt>
                <c:pt idx="13276">
                  <c:v>796.59</c:v>
                </c:pt>
                <c:pt idx="13277">
                  <c:v>796.65</c:v>
                </c:pt>
                <c:pt idx="13278">
                  <c:v>796.71</c:v>
                </c:pt>
                <c:pt idx="13279">
                  <c:v>796.77</c:v>
                </c:pt>
                <c:pt idx="13280">
                  <c:v>796.83</c:v>
                </c:pt>
                <c:pt idx="13281">
                  <c:v>796.89</c:v>
                </c:pt>
                <c:pt idx="13282">
                  <c:v>796.95</c:v>
                </c:pt>
                <c:pt idx="13283">
                  <c:v>797.01</c:v>
                </c:pt>
                <c:pt idx="13284">
                  <c:v>797.07</c:v>
                </c:pt>
                <c:pt idx="13285">
                  <c:v>797.13</c:v>
                </c:pt>
                <c:pt idx="13286">
                  <c:v>797.19</c:v>
                </c:pt>
                <c:pt idx="13287">
                  <c:v>797.25</c:v>
                </c:pt>
                <c:pt idx="13288">
                  <c:v>797.31</c:v>
                </c:pt>
                <c:pt idx="13289">
                  <c:v>797.37</c:v>
                </c:pt>
                <c:pt idx="13290">
                  <c:v>797.43</c:v>
                </c:pt>
                <c:pt idx="13291">
                  <c:v>797.49</c:v>
                </c:pt>
                <c:pt idx="13292">
                  <c:v>797.55</c:v>
                </c:pt>
                <c:pt idx="13293">
                  <c:v>797.61</c:v>
                </c:pt>
                <c:pt idx="13294">
                  <c:v>797.67</c:v>
                </c:pt>
                <c:pt idx="13295">
                  <c:v>797.73</c:v>
                </c:pt>
                <c:pt idx="13296">
                  <c:v>797.79</c:v>
                </c:pt>
                <c:pt idx="13297">
                  <c:v>797.85</c:v>
                </c:pt>
                <c:pt idx="13298">
                  <c:v>797.91</c:v>
                </c:pt>
                <c:pt idx="13299">
                  <c:v>797.97</c:v>
                </c:pt>
                <c:pt idx="13300">
                  <c:v>798.03</c:v>
                </c:pt>
                <c:pt idx="13301">
                  <c:v>798.09</c:v>
                </c:pt>
                <c:pt idx="13302">
                  <c:v>798.15</c:v>
                </c:pt>
                <c:pt idx="13303">
                  <c:v>798.21</c:v>
                </c:pt>
                <c:pt idx="13304">
                  <c:v>798.27</c:v>
                </c:pt>
                <c:pt idx="13305">
                  <c:v>798.33</c:v>
                </c:pt>
                <c:pt idx="13306">
                  <c:v>798.39</c:v>
                </c:pt>
                <c:pt idx="13307">
                  <c:v>798.45</c:v>
                </c:pt>
                <c:pt idx="13308">
                  <c:v>798.51</c:v>
                </c:pt>
                <c:pt idx="13309">
                  <c:v>798.57</c:v>
                </c:pt>
                <c:pt idx="13310">
                  <c:v>798.63</c:v>
                </c:pt>
                <c:pt idx="13311">
                  <c:v>798.69</c:v>
                </c:pt>
                <c:pt idx="13312">
                  <c:v>798.75</c:v>
                </c:pt>
                <c:pt idx="13313">
                  <c:v>798.81</c:v>
                </c:pt>
                <c:pt idx="13314">
                  <c:v>798.87</c:v>
                </c:pt>
                <c:pt idx="13315">
                  <c:v>798.93</c:v>
                </c:pt>
                <c:pt idx="13316">
                  <c:v>798.99</c:v>
                </c:pt>
                <c:pt idx="13317">
                  <c:v>799.05</c:v>
                </c:pt>
                <c:pt idx="13318">
                  <c:v>799.11</c:v>
                </c:pt>
                <c:pt idx="13319">
                  <c:v>799.17</c:v>
                </c:pt>
                <c:pt idx="13320">
                  <c:v>799.23</c:v>
                </c:pt>
                <c:pt idx="13321">
                  <c:v>799.29</c:v>
                </c:pt>
                <c:pt idx="13322">
                  <c:v>799.35</c:v>
                </c:pt>
                <c:pt idx="13323">
                  <c:v>799.41</c:v>
                </c:pt>
                <c:pt idx="13324">
                  <c:v>799.47</c:v>
                </c:pt>
                <c:pt idx="13325">
                  <c:v>799.53</c:v>
                </c:pt>
                <c:pt idx="13326">
                  <c:v>799.59</c:v>
                </c:pt>
                <c:pt idx="13327">
                  <c:v>799.65</c:v>
                </c:pt>
                <c:pt idx="13328">
                  <c:v>799.71</c:v>
                </c:pt>
                <c:pt idx="13329">
                  <c:v>799.77</c:v>
                </c:pt>
                <c:pt idx="13330">
                  <c:v>799.83</c:v>
                </c:pt>
                <c:pt idx="13331">
                  <c:v>799.89</c:v>
                </c:pt>
                <c:pt idx="13332">
                  <c:v>799.95</c:v>
                </c:pt>
                <c:pt idx="13333">
                  <c:v>800.01</c:v>
                </c:pt>
                <c:pt idx="13334">
                  <c:v>800.07</c:v>
                </c:pt>
                <c:pt idx="13335">
                  <c:v>800.13</c:v>
                </c:pt>
                <c:pt idx="13336">
                  <c:v>800.19</c:v>
                </c:pt>
                <c:pt idx="13337">
                  <c:v>800.25</c:v>
                </c:pt>
                <c:pt idx="13338">
                  <c:v>800.31</c:v>
                </c:pt>
                <c:pt idx="13339">
                  <c:v>800.37</c:v>
                </c:pt>
                <c:pt idx="13340">
                  <c:v>800.43</c:v>
                </c:pt>
                <c:pt idx="13341">
                  <c:v>800.49</c:v>
                </c:pt>
                <c:pt idx="13342">
                  <c:v>800.55</c:v>
                </c:pt>
                <c:pt idx="13343">
                  <c:v>800.61</c:v>
                </c:pt>
                <c:pt idx="13344">
                  <c:v>800.67</c:v>
                </c:pt>
                <c:pt idx="13345">
                  <c:v>800.73</c:v>
                </c:pt>
                <c:pt idx="13346">
                  <c:v>800.79</c:v>
                </c:pt>
                <c:pt idx="13347">
                  <c:v>800.85</c:v>
                </c:pt>
                <c:pt idx="13348">
                  <c:v>800.91</c:v>
                </c:pt>
                <c:pt idx="13349">
                  <c:v>800.97</c:v>
                </c:pt>
                <c:pt idx="13350">
                  <c:v>801.03</c:v>
                </c:pt>
                <c:pt idx="13351">
                  <c:v>801.09</c:v>
                </c:pt>
                <c:pt idx="13352">
                  <c:v>801.15</c:v>
                </c:pt>
                <c:pt idx="13353">
                  <c:v>801.21</c:v>
                </c:pt>
                <c:pt idx="13354">
                  <c:v>801.27</c:v>
                </c:pt>
                <c:pt idx="13355">
                  <c:v>801.33</c:v>
                </c:pt>
                <c:pt idx="13356">
                  <c:v>801.39</c:v>
                </c:pt>
                <c:pt idx="13357">
                  <c:v>801.45</c:v>
                </c:pt>
                <c:pt idx="13358">
                  <c:v>801.51</c:v>
                </c:pt>
                <c:pt idx="13359">
                  <c:v>801.57</c:v>
                </c:pt>
                <c:pt idx="13360">
                  <c:v>801.63</c:v>
                </c:pt>
                <c:pt idx="13361">
                  <c:v>801.69</c:v>
                </c:pt>
                <c:pt idx="13362">
                  <c:v>801.75</c:v>
                </c:pt>
                <c:pt idx="13363">
                  <c:v>801.81</c:v>
                </c:pt>
                <c:pt idx="13364">
                  <c:v>801.87</c:v>
                </c:pt>
                <c:pt idx="13365">
                  <c:v>801.93</c:v>
                </c:pt>
                <c:pt idx="13366">
                  <c:v>801.99</c:v>
                </c:pt>
                <c:pt idx="13367">
                  <c:v>802.05</c:v>
                </c:pt>
                <c:pt idx="13368">
                  <c:v>802.11</c:v>
                </c:pt>
                <c:pt idx="13369">
                  <c:v>802.17</c:v>
                </c:pt>
                <c:pt idx="13370">
                  <c:v>802.23</c:v>
                </c:pt>
                <c:pt idx="13371">
                  <c:v>802.29</c:v>
                </c:pt>
                <c:pt idx="13372">
                  <c:v>802.35</c:v>
                </c:pt>
                <c:pt idx="13373">
                  <c:v>802.41</c:v>
                </c:pt>
                <c:pt idx="13374">
                  <c:v>802.47</c:v>
                </c:pt>
                <c:pt idx="13375">
                  <c:v>802.53</c:v>
                </c:pt>
                <c:pt idx="13376">
                  <c:v>802.59</c:v>
                </c:pt>
                <c:pt idx="13377">
                  <c:v>802.65</c:v>
                </c:pt>
                <c:pt idx="13378">
                  <c:v>802.71</c:v>
                </c:pt>
                <c:pt idx="13379">
                  <c:v>802.77</c:v>
                </c:pt>
                <c:pt idx="13380">
                  <c:v>802.83</c:v>
                </c:pt>
                <c:pt idx="13381">
                  <c:v>802.89</c:v>
                </c:pt>
                <c:pt idx="13382">
                  <c:v>802.95</c:v>
                </c:pt>
                <c:pt idx="13383">
                  <c:v>803.01</c:v>
                </c:pt>
                <c:pt idx="13384">
                  <c:v>803.07</c:v>
                </c:pt>
                <c:pt idx="13385">
                  <c:v>803.13</c:v>
                </c:pt>
                <c:pt idx="13386">
                  <c:v>803.19</c:v>
                </c:pt>
                <c:pt idx="13387">
                  <c:v>803.25</c:v>
                </c:pt>
                <c:pt idx="13388">
                  <c:v>803.31</c:v>
                </c:pt>
                <c:pt idx="13389">
                  <c:v>803.37</c:v>
                </c:pt>
                <c:pt idx="13390">
                  <c:v>803.43</c:v>
                </c:pt>
                <c:pt idx="13391">
                  <c:v>803.49</c:v>
                </c:pt>
                <c:pt idx="13392">
                  <c:v>803.55</c:v>
                </c:pt>
                <c:pt idx="13393">
                  <c:v>803.61</c:v>
                </c:pt>
                <c:pt idx="13394">
                  <c:v>803.67</c:v>
                </c:pt>
                <c:pt idx="13395">
                  <c:v>803.73</c:v>
                </c:pt>
                <c:pt idx="13396">
                  <c:v>803.79</c:v>
                </c:pt>
                <c:pt idx="13397">
                  <c:v>803.85</c:v>
                </c:pt>
                <c:pt idx="13398">
                  <c:v>803.91</c:v>
                </c:pt>
                <c:pt idx="13399">
                  <c:v>803.97</c:v>
                </c:pt>
                <c:pt idx="13400">
                  <c:v>804.03</c:v>
                </c:pt>
                <c:pt idx="13401">
                  <c:v>804.09</c:v>
                </c:pt>
                <c:pt idx="13402">
                  <c:v>804.15</c:v>
                </c:pt>
                <c:pt idx="13403">
                  <c:v>804.21</c:v>
                </c:pt>
                <c:pt idx="13404">
                  <c:v>804.27</c:v>
                </c:pt>
                <c:pt idx="13405">
                  <c:v>804.33</c:v>
                </c:pt>
                <c:pt idx="13406">
                  <c:v>804.39</c:v>
                </c:pt>
                <c:pt idx="13407">
                  <c:v>804.45</c:v>
                </c:pt>
                <c:pt idx="13408">
                  <c:v>804.51</c:v>
                </c:pt>
                <c:pt idx="13409">
                  <c:v>804.57</c:v>
                </c:pt>
                <c:pt idx="13410">
                  <c:v>804.63</c:v>
                </c:pt>
                <c:pt idx="13411">
                  <c:v>804.69</c:v>
                </c:pt>
                <c:pt idx="13412">
                  <c:v>804.75</c:v>
                </c:pt>
                <c:pt idx="13413">
                  <c:v>804.81</c:v>
                </c:pt>
                <c:pt idx="13414">
                  <c:v>804.87</c:v>
                </c:pt>
                <c:pt idx="13415">
                  <c:v>804.93</c:v>
                </c:pt>
                <c:pt idx="13416">
                  <c:v>804.99</c:v>
                </c:pt>
                <c:pt idx="13417">
                  <c:v>805.05</c:v>
                </c:pt>
                <c:pt idx="13418">
                  <c:v>805.11</c:v>
                </c:pt>
                <c:pt idx="13419">
                  <c:v>805.17</c:v>
                </c:pt>
                <c:pt idx="13420">
                  <c:v>805.23</c:v>
                </c:pt>
                <c:pt idx="13421">
                  <c:v>805.29</c:v>
                </c:pt>
                <c:pt idx="13422">
                  <c:v>805.35</c:v>
                </c:pt>
                <c:pt idx="13423">
                  <c:v>805.41</c:v>
                </c:pt>
                <c:pt idx="13424">
                  <c:v>805.47</c:v>
                </c:pt>
                <c:pt idx="13425">
                  <c:v>805.53</c:v>
                </c:pt>
                <c:pt idx="13426">
                  <c:v>805.59</c:v>
                </c:pt>
                <c:pt idx="13427">
                  <c:v>805.65</c:v>
                </c:pt>
                <c:pt idx="13428">
                  <c:v>805.71</c:v>
                </c:pt>
                <c:pt idx="13429">
                  <c:v>805.77</c:v>
                </c:pt>
                <c:pt idx="13430">
                  <c:v>805.83</c:v>
                </c:pt>
                <c:pt idx="13431">
                  <c:v>805.89</c:v>
                </c:pt>
                <c:pt idx="13432">
                  <c:v>805.95</c:v>
                </c:pt>
                <c:pt idx="13433">
                  <c:v>806.01</c:v>
                </c:pt>
                <c:pt idx="13434">
                  <c:v>806.07</c:v>
                </c:pt>
                <c:pt idx="13435">
                  <c:v>806.13</c:v>
                </c:pt>
                <c:pt idx="13436">
                  <c:v>806.19</c:v>
                </c:pt>
                <c:pt idx="13437">
                  <c:v>806.25</c:v>
                </c:pt>
                <c:pt idx="13438">
                  <c:v>806.31</c:v>
                </c:pt>
                <c:pt idx="13439">
                  <c:v>806.37</c:v>
                </c:pt>
                <c:pt idx="13440">
                  <c:v>806.43</c:v>
                </c:pt>
                <c:pt idx="13441">
                  <c:v>806.49</c:v>
                </c:pt>
                <c:pt idx="13442">
                  <c:v>806.55</c:v>
                </c:pt>
                <c:pt idx="13443">
                  <c:v>806.61</c:v>
                </c:pt>
                <c:pt idx="13444">
                  <c:v>806.67</c:v>
                </c:pt>
                <c:pt idx="13445">
                  <c:v>806.73</c:v>
                </c:pt>
                <c:pt idx="13446">
                  <c:v>806.79</c:v>
                </c:pt>
                <c:pt idx="13447">
                  <c:v>806.85</c:v>
                </c:pt>
                <c:pt idx="13448">
                  <c:v>806.91</c:v>
                </c:pt>
                <c:pt idx="13449">
                  <c:v>806.97</c:v>
                </c:pt>
                <c:pt idx="13450">
                  <c:v>807.03</c:v>
                </c:pt>
                <c:pt idx="13451">
                  <c:v>807.09</c:v>
                </c:pt>
                <c:pt idx="13452">
                  <c:v>807.15</c:v>
                </c:pt>
                <c:pt idx="13453">
                  <c:v>807.21</c:v>
                </c:pt>
                <c:pt idx="13454">
                  <c:v>807.27</c:v>
                </c:pt>
                <c:pt idx="13455">
                  <c:v>807.33</c:v>
                </c:pt>
                <c:pt idx="13456">
                  <c:v>807.39</c:v>
                </c:pt>
                <c:pt idx="13457">
                  <c:v>807.45</c:v>
                </c:pt>
                <c:pt idx="13458">
                  <c:v>807.51</c:v>
                </c:pt>
                <c:pt idx="13459">
                  <c:v>807.57</c:v>
                </c:pt>
                <c:pt idx="13460">
                  <c:v>807.63</c:v>
                </c:pt>
                <c:pt idx="13461">
                  <c:v>807.69</c:v>
                </c:pt>
                <c:pt idx="13462">
                  <c:v>807.75</c:v>
                </c:pt>
                <c:pt idx="13463">
                  <c:v>807.81</c:v>
                </c:pt>
                <c:pt idx="13464">
                  <c:v>807.87</c:v>
                </c:pt>
                <c:pt idx="13465">
                  <c:v>807.93</c:v>
                </c:pt>
                <c:pt idx="13466">
                  <c:v>807.99</c:v>
                </c:pt>
                <c:pt idx="13467">
                  <c:v>808.05</c:v>
                </c:pt>
                <c:pt idx="13468">
                  <c:v>808.11</c:v>
                </c:pt>
                <c:pt idx="13469">
                  <c:v>808.17</c:v>
                </c:pt>
                <c:pt idx="13470">
                  <c:v>808.23</c:v>
                </c:pt>
                <c:pt idx="13471">
                  <c:v>808.29</c:v>
                </c:pt>
                <c:pt idx="13472">
                  <c:v>808.35</c:v>
                </c:pt>
                <c:pt idx="13473">
                  <c:v>808.41</c:v>
                </c:pt>
                <c:pt idx="13474">
                  <c:v>808.47</c:v>
                </c:pt>
                <c:pt idx="13475">
                  <c:v>808.53</c:v>
                </c:pt>
                <c:pt idx="13476">
                  <c:v>808.59</c:v>
                </c:pt>
                <c:pt idx="13477">
                  <c:v>808.65</c:v>
                </c:pt>
                <c:pt idx="13478">
                  <c:v>808.71</c:v>
                </c:pt>
                <c:pt idx="13479">
                  <c:v>808.77</c:v>
                </c:pt>
                <c:pt idx="13480">
                  <c:v>808.83</c:v>
                </c:pt>
                <c:pt idx="13481">
                  <c:v>808.89</c:v>
                </c:pt>
                <c:pt idx="13482">
                  <c:v>808.95</c:v>
                </c:pt>
                <c:pt idx="13483">
                  <c:v>809.01</c:v>
                </c:pt>
                <c:pt idx="13484">
                  <c:v>809.07</c:v>
                </c:pt>
                <c:pt idx="13485">
                  <c:v>809.13</c:v>
                </c:pt>
                <c:pt idx="13486">
                  <c:v>809.19</c:v>
                </c:pt>
                <c:pt idx="13487">
                  <c:v>809.25</c:v>
                </c:pt>
                <c:pt idx="13488">
                  <c:v>809.31</c:v>
                </c:pt>
                <c:pt idx="13489">
                  <c:v>809.37</c:v>
                </c:pt>
                <c:pt idx="13490">
                  <c:v>809.43</c:v>
                </c:pt>
                <c:pt idx="13491">
                  <c:v>809.49</c:v>
                </c:pt>
                <c:pt idx="13492">
                  <c:v>809.55</c:v>
                </c:pt>
                <c:pt idx="13493">
                  <c:v>809.61</c:v>
                </c:pt>
                <c:pt idx="13494">
                  <c:v>809.67</c:v>
                </c:pt>
                <c:pt idx="13495">
                  <c:v>809.73</c:v>
                </c:pt>
                <c:pt idx="13496">
                  <c:v>809.79</c:v>
                </c:pt>
                <c:pt idx="13497">
                  <c:v>809.85</c:v>
                </c:pt>
                <c:pt idx="13498">
                  <c:v>809.91</c:v>
                </c:pt>
                <c:pt idx="13499">
                  <c:v>809.97</c:v>
                </c:pt>
                <c:pt idx="13500">
                  <c:v>810.03</c:v>
                </c:pt>
                <c:pt idx="13501">
                  <c:v>810.09</c:v>
                </c:pt>
                <c:pt idx="13502">
                  <c:v>810.15</c:v>
                </c:pt>
                <c:pt idx="13503">
                  <c:v>810.21</c:v>
                </c:pt>
                <c:pt idx="13504">
                  <c:v>810.27</c:v>
                </c:pt>
                <c:pt idx="13505">
                  <c:v>810.33</c:v>
                </c:pt>
                <c:pt idx="13506">
                  <c:v>810.39</c:v>
                </c:pt>
                <c:pt idx="13507">
                  <c:v>810.45</c:v>
                </c:pt>
                <c:pt idx="13508">
                  <c:v>810.51</c:v>
                </c:pt>
                <c:pt idx="13509">
                  <c:v>810.57</c:v>
                </c:pt>
                <c:pt idx="13510">
                  <c:v>810.63</c:v>
                </c:pt>
                <c:pt idx="13511">
                  <c:v>810.69</c:v>
                </c:pt>
                <c:pt idx="13512">
                  <c:v>810.75</c:v>
                </c:pt>
                <c:pt idx="13513">
                  <c:v>810.81</c:v>
                </c:pt>
                <c:pt idx="13514">
                  <c:v>810.87</c:v>
                </c:pt>
                <c:pt idx="13515">
                  <c:v>810.93</c:v>
                </c:pt>
                <c:pt idx="13516">
                  <c:v>810.99</c:v>
                </c:pt>
                <c:pt idx="13517">
                  <c:v>811.05</c:v>
                </c:pt>
                <c:pt idx="13518">
                  <c:v>811.11</c:v>
                </c:pt>
                <c:pt idx="13519">
                  <c:v>811.17</c:v>
                </c:pt>
                <c:pt idx="13520">
                  <c:v>811.23</c:v>
                </c:pt>
                <c:pt idx="13521">
                  <c:v>811.29</c:v>
                </c:pt>
                <c:pt idx="13522">
                  <c:v>811.35</c:v>
                </c:pt>
                <c:pt idx="13523">
                  <c:v>811.41</c:v>
                </c:pt>
                <c:pt idx="13524">
                  <c:v>811.47</c:v>
                </c:pt>
                <c:pt idx="13525">
                  <c:v>811.53</c:v>
                </c:pt>
                <c:pt idx="13526">
                  <c:v>811.59</c:v>
                </c:pt>
                <c:pt idx="13527">
                  <c:v>811.65</c:v>
                </c:pt>
                <c:pt idx="13528">
                  <c:v>811.71</c:v>
                </c:pt>
                <c:pt idx="13529">
                  <c:v>811.77</c:v>
                </c:pt>
                <c:pt idx="13530">
                  <c:v>811.83</c:v>
                </c:pt>
                <c:pt idx="13531">
                  <c:v>811.89</c:v>
                </c:pt>
                <c:pt idx="13532">
                  <c:v>811.95</c:v>
                </c:pt>
                <c:pt idx="13533">
                  <c:v>812.01</c:v>
                </c:pt>
                <c:pt idx="13534">
                  <c:v>812.07</c:v>
                </c:pt>
                <c:pt idx="13535">
                  <c:v>812.13</c:v>
                </c:pt>
                <c:pt idx="13536">
                  <c:v>812.19</c:v>
                </c:pt>
                <c:pt idx="13537">
                  <c:v>812.25</c:v>
                </c:pt>
                <c:pt idx="13538">
                  <c:v>812.31</c:v>
                </c:pt>
                <c:pt idx="13539">
                  <c:v>812.37</c:v>
                </c:pt>
                <c:pt idx="13540">
                  <c:v>812.43</c:v>
                </c:pt>
                <c:pt idx="13541">
                  <c:v>812.49</c:v>
                </c:pt>
                <c:pt idx="13542">
                  <c:v>812.55</c:v>
                </c:pt>
                <c:pt idx="13543">
                  <c:v>812.61</c:v>
                </c:pt>
                <c:pt idx="13544">
                  <c:v>812.67</c:v>
                </c:pt>
                <c:pt idx="13545">
                  <c:v>812.73</c:v>
                </c:pt>
                <c:pt idx="13546">
                  <c:v>812.79</c:v>
                </c:pt>
                <c:pt idx="13547">
                  <c:v>812.85</c:v>
                </c:pt>
                <c:pt idx="13548">
                  <c:v>812.91</c:v>
                </c:pt>
                <c:pt idx="13549">
                  <c:v>812.97</c:v>
                </c:pt>
                <c:pt idx="13550">
                  <c:v>813.03</c:v>
                </c:pt>
                <c:pt idx="13551">
                  <c:v>813.09</c:v>
                </c:pt>
                <c:pt idx="13552">
                  <c:v>813.15</c:v>
                </c:pt>
                <c:pt idx="13553">
                  <c:v>813.21</c:v>
                </c:pt>
                <c:pt idx="13554">
                  <c:v>813.27</c:v>
                </c:pt>
                <c:pt idx="13555">
                  <c:v>813.33</c:v>
                </c:pt>
                <c:pt idx="13556">
                  <c:v>813.39</c:v>
                </c:pt>
                <c:pt idx="13557">
                  <c:v>813.45</c:v>
                </c:pt>
                <c:pt idx="13558">
                  <c:v>813.51</c:v>
                </c:pt>
                <c:pt idx="13559">
                  <c:v>813.57</c:v>
                </c:pt>
                <c:pt idx="13560">
                  <c:v>813.63</c:v>
                </c:pt>
                <c:pt idx="13561">
                  <c:v>813.69</c:v>
                </c:pt>
                <c:pt idx="13562">
                  <c:v>813.75</c:v>
                </c:pt>
                <c:pt idx="13563">
                  <c:v>813.81</c:v>
                </c:pt>
                <c:pt idx="13564">
                  <c:v>813.87</c:v>
                </c:pt>
                <c:pt idx="13565">
                  <c:v>813.93</c:v>
                </c:pt>
                <c:pt idx="13566">
                  <c:v>813.99</c:v>
                </c:pt>
                <c:pt idx="13567">
                  <c:v>814.05</c:v>
                </c:pt>
                <c:pt idx="13568">
                  <c:v>814.11</c:v>
                </c:pt>
                <c:pt idx="13569">
                  <c:v>814.17</c:v>
                </c:pt>
                <c:pt idx="13570">
                  <c:v>814.23</c:v>
                </c:pt>
                <c:pt idx="13571">
                  <c:v>814.29</c:v>
                </c:pt>
                <c:pt idx="13572">
                  <c:v>814.35</c:v>
                </c:pt>
                <c:pt idx="13573">
                  <c:v>814.41</c:v>
                </c:pt>
                <c:pt idx="13574">
                  <c:v>814.47</c:v>
                </c:pt>
                <c:pt idx="13575">
                  <c:v>814.53</c:v>
                </c:pt>
                <c:pt idx="13576">
                  <c:v>814.59</c:v>
                </c:pt>
                <c:pt idx="13577">
                  <c:v>814.65</c:v>
                </c:pt>
                <c:pt idx="13578">
                  <c:v>814.71</c:v>
                </c:pt>
                <c:pt idx="13579">
                  <c:v>814.77</c:v>
                </c:pt>
                <c:pt idx="13580">
                  <c:v>814.83</c:v>
                </c:pt>
                <c:pt idx="13581">
                  <c:v>814.89</c:v>
                </c:pt>
                <c:pt idx="13582">
                  <c:v>814.95</c:v>
                </c:pt>
                <c:pt idx="13583">
                  <c:v>815.01</c:v>
                </c:pt>
                <c:pt idx="13584">
                  <c:v>815.07</c:v>
                </c:pt>
                <c:pt idx="13585">
                  <c:v>815.13</c:v>
                </c:pt>
                <c:pt idx="13586">
                  <c:v>815.19</c:v>
                </c:pt>
                <c:pt idx="13587">
                  <c:v>815.25</c:v>
                </c:pt>
                <c:pt idx="13588">
                  <c:v>815.31</c:v>
                </c:pt>
                <c:pt idx="13589">
                  <c:v>815.37</c:v>
                </c:pt>
                <c:pt idx="13590">
                  <c:v>815.43</c:v>
                </c:pt>
                <c:pt idx="13591">
                  <c:v>815.49</c:v>
                </c:pt>
                <c:pt idx="13592">
                  <c:v>815.55</c:v>
                </c:pt>
                <c:pt idx="13593">
                  <c:v>815.61</c:v>
                </c:pt>
                <c:pt idx="13594">
                  <c:v>815.67</c:v>
                </c:pt>
                <c:pt idx="13595">
                  <c:v>815.73</c:v>
                </c:pt>
                <c:pt idx="13596">
                  <c:v>815.79</c:v>
                </c:pt>
                <c:pt idx="13597">
                  <c:v>815.85</c:v>
                </c:pt>
                <c:pt idx="13598">
                  <c:v>815.91</c:v>
                </c:pt>
                <c:pt idx="13599">
                  <c:v>815.97</c:v>
                </c:pt>
                <c:pt idx="13600">
                  <c:v>816.03</c:v>
                </c:pt>
                <c:pt idx="13601">
                  <c:v>816.09</c:v>
                </c:pt>
                <c:pt idx="13602">
                  <c:v>816.15</c:v>
                </c:pt>
                <c:pt idx="13603">
                  <c:v>816.21</c:v>
                </c:pt>
                <c:pt idx="13604">
                  <c:v>816.27</c:v>
                </c:pt>
                <c:pt idx="13605">
                  <c:v>816.33</c:v>
                </c:pt>
                <c:pt idx="13606">
                  <c:v>816.39</c:v>
                </c:pt>
                <c:pt idx="13607">
                  <c:v>816.45</c:v>
                </c:pt>
                <c:pt idx="13608">
                  <c:v>816.51</c:v>
                </c:pt>
                <c:pt idx="13609">
                  <c:v>816.57</c:v>
                </c:pt>
                <c:pt idx="13610">
                  <c:v>816.63</c:v>
                </c:pt>
                <c:pt idx="13611">
                  <c:v>816.69</c:v>
                </c:pt>
                <c:pt idx="13612">
                  <c:v>816.75</c:v>
                </c:pt>
                <c:pt idx="13613">
                  <c:v>816.81</c:v>
                </c:pt>
                <c:pt idx="13614">
                  <c:v>816.87</c:v>
                </c:pt>
                <c:pt idx="13615">
                  <c:v>816.93</c:v>
                </c:pt>
                <c:pt idx="13616">
                  <c:v>816.99</c:v>
                </c:pt>
                <c:pt idx="13617">
                  <c:v>817.05</c:v>
                </c:pt>
                <c:pt idx="13618">
                  <c:v>817.11</c:v>
                </c:pt>
                <c:pt idx="13619">
                  <c:v>817.17</c:v>
                </c:pt>
                <c:pt idx="13620">
                  <c:v>817.23</c:v>
                </c:pt>
                <c:pt idx="13621">
                  <c:v>817.29</c:v>
                </c:pt>
                <c:pt idx="13622">
                  <c:v>817.35</c:v>
                </c:pt>
                <c:pt idx="13623">
                  <c:v>817.41</c:v>
                </c:pt>
                <c:pt idx="13624">
                  <c:v>817.47</c:v>
                </c:pt>
                <c:pt idx="13625">
                  <c:v>817.53</c:v>
                </c:pt>
                <c:pt idx="13626">
                  <c:v>817.59</c:v>
                </c:pt>
                <c:pt idx="13627">
                  <c:v>817.65</c:v>
                </c:pt>
                <c:pt idx="13628">
                  <c:v>817.71</c:v>
                </c:pt>
                <c:pt idx="13629">
                  <c:v>817.77</c:v>
                </c:pt>
                <c:pt idx="13630">
                  <c:v>817.83</c:v>
                </c:pt>
                <c:pt idx="13631">
                  <c:v>817.89</c:v>
                </c:pt>
                <c:pt idx="13632">
                  <c:v>817.95</c:v>
                </c:pt>
                <c:pt idx="13633">
                  <c:v>818.01</c:v>
                </c:pt>
                <c:pt idx="13634">
                  <c:v>818.07</c:v>
                </c:pt>
                <c:pt idx="13635">
                  <c:v>818.13</c:v>
                </c:pt>
                <c:pt idx="13636">
                  <c:v>818.19</c:v>
                </c:pt>
                <c:pt idx="13637">
                  <c:v>818.25</c:v>
                </c:pt>
                <c:pt idx="13638">
                  <c:v>818.31</c:v>
                </c:pt>
                <c:pt idx="13639">
                  <c:v>818.37</c:v>
                </c:pt>
                <c:pt idx="13640">
                  <c:v>818.43</c:v>
                </c:pt>
                <c:pt idx="13641">
                  <c:v>818.49</c:v>
                </c:pt>
                <c:pt idx="13642">
                  <c:v>818.55</c:v>
                </c:pt>
                <c:pt idx="13643">
                  <c:v>818.61</c:v>
                </c:pt>
                <c:pt idx="13644">
                  <c:v>818.67</c:v>
                </c:pt>
                <c:pt idx="13645">
                  <c:v>818.73</c:v>
                </c:pt>
                <c:pt idx="13646">
                  <c:v>818.79</c:v>
                </c:pt>
                <c:pt idx="13647">
                  <c:v>818.85</c:v>
                </c:pt>
                <c:pt idx="13648">
                  <c:v>818.91</c:v>
                </c:pt>
                <c:pt idx="13649">
                  <c:v>818.97</c:v>
                </c:pt>
                <c:pt idx="13650">
                  <c:v>819.03</c:v>
                </c:pt>
                <c:pt idx="13651">
                  <c:v>819.09</c:v>
                </c:pt>
                <c:pt idx="13652">
                  <c:v>819.15</c:v>
                </c:pt>
                <c:pt idx="13653">
                  <c:v>819.21</c:v>
                </c:pt>
                <c:pt idx="13654">
                  <c:v>819.27</c:v>
                </c:pt>
                <c:pt idx="13655">
                  <c:v>819.33</c:v>
                </c:pt>
                <c:pt idx="13656">
                  <c:v>819.39</c:v>
                </c:pt>
                <c:pt idx="13657">
                  <c:v>819.45</c:v>
                </c:pt>
                <c:pt idx="13658">
                  <c:v>819.51</c:v>
                </c:pt>
                <c:pt idx="13659">
                  <c:v>819.57</c:v>
                </c:pt>
                <c:pt idx="13660">
                  <c:v>819.63</c:v>
                </c:pt>
                <c:pt idx="13661">
                  <c:v>819.69</c:v>
                </c:pt>
                <c:pt idx="13662">
                  <c:v>819.75</c:v>
                </c:pt>
                <c:pt idx="13663">
                  <c:v>819.81</c:v>
                </c:pt>
                <c:pt idx="13664">
                  <c:v>819.87</c:v>
                </c:pt>
                <c:pt idx="13665">
                  <c:v>819.93</c:v>
                </c:pt>
                <c:pt idx="13666">
                  <c:v>819.99</c:v>
                </c:pt>
                <c:pt idx="13667">
                  <c:v>820.05</c:v>
                </c:pt>
                <c:pt idx="13668">
                  <c:v>820.11</c:v>
                </c:pt>
                <c:pt idx="13669">
                  <c:v>820.17</c:v>
                </c:pt>
                <c:pt idx="13670">
                  <c:v>820.23</c:v>
                </c:pt>
                <c:pt idx="13671">
                  <c:v>820.29</c:v>
                </c:pt>
                <c:pt idx="13672">
                  <c:v>820.35</c:v>
                </c:pt>
                <c:pt idx="13673">
                  <c:v>820.41</c:v>
                </c:pt>
                <c:pt idx="13674">
                  <c:v>820.47</c:v>
                </c:pt>
                <c:pt idx="13675">
                  <c:v>820.53</c:v>
                </c:pt>
                <c:pt idx="13676">
                  <c:v>820.59</c:v>
                </c:pt>
                <c:pt idx="13677">
                  <c:v>820.65</c:v>
                </c:pt>
                <c:pt idx="13678">
                  <c:v>820.71</c:v>
                </c:pt>
                <c:pt idx="13679">
                  <c:v>820.77</c:v>
                </c:pt>
                <c:pt idx="13680">
                  <c:v>820.83</c:v>
                </c:pt>
                <c:pt idx="13681">
                  <c:v>820.89</c:v>
                </c:pt>
                <c:pt idx="13682">
                  <c:v>820.95</c:v>
                </c:pt>
                <c:pt idx="13683">
                  <c:v>821.01</c:v>
                </c:pt>
                <c:pt idx="13684">
                  <c:v>821.07</c:v>
                </c:pt>
                <c:pt idx="13685">
                  <c:v>821.13</c:v>
                </c:pt>
                <c:pt idx="13686">
                  <c:v>821.19</c:v>
                </c:pt>
                <c:pt idx="13687">
                  <c:v>821.25</c:v>
                </c:pt>
                <c:pt idx="13688">
                  <c:v>821.31</c:v>
                </c:pt>
                <c:pt idx="13689">
                  <c:v>821.37</c:v>
                </c:pt>
                <c:pt idx="13690">
                  <c:v>821.43</c:v>
                </c:pt>
                <c:pt idx="13691">
                  <c:v>821.49</c:v>
                </c:pt>
                <c:pt idx="13692">
                  <c:v>821.55</c:v>
                </c:pt>
                <c:pt idx="13693">
                  <c:v>821.61</c:v>
                </c:pt>
                <c:pt idx="13694">
                  <c:v>821.67</c:v>
                </c:pt>
                <c:pt idx="13695">
                  <c:v>821.73</c:v>
                </c:pt>
                <c:pt idx="13696">
                  <c:v>821.79</c:v>
                </c:pt>
                <c:pt idx="13697">
                  <c:v>821.85</c:v>
                </c:pt>
                <c:pt idx="13698">
                  <c:v>821.91</c:v>
                </c:pt>
                <c:pt idx="13699">
                  <c:v>821.97</c:v>
                </c:pt>
                <c:pt idx="13700">
                  <c:v>822.03</c:v>
                </c:pt>
                <c:pt idx="13701">
                  <c:v>822.09</c:v>
                </c:pt>
                <c:pt idx="13702">
                  <c:v>822.15</c:v>
                </c:pt>
                <c:pt idx="13703">
                  <c:v>822.21</c:v>
                </c:pt>
                <c:pt idx="13704">
                  <c:v>822.27</c:v>
                </c:pt>
                <c:pt idx="13705">
                  <c:v>822.33</c:v>
                </c:pt>
                <c:pt idx="13706">
                  <c:v>822.39</c:v>
                </c:pt>
                <c:pt idx="13707">
                  <c:v>822.45</c:v>
                </c:pt>
                <c:pt idx="13708">
                  <c:v>822.51</c:v>
                </c:pt>
                <c:pt idx="13709">
                  <c:v>822.57</c:v>
                </c:pt>
                <c:pt idx="13710">
                  <c:v>822.63</c:v>
                </c:pt>
                <c:pt idx="13711">
                  <c:v>822.69</c:v>
                </c:pt>
                <c:pt idx="13712">
                  <c:v>822.75</c:v>
                </c:pt>
                <c:pt idx="13713">
                  <c:v>822.81</c:v>
                </c:pt>
                <c:pt idx="13714">
                  <c:v>822.87</c:v>
                </c:pt>
                <c:pt idx="13715">
                  <c:v>822.93</c:v>
                </c:pt>
                <c:pt idx="13716">
                  <c:v>822.99</c:v>
                </c:pt>
                <c:pt idx="13717">
                  <c:v>823.05</c:v>
                </c:pt>
                <c:pt idx="13718">
                  <c:v>823.11</c:v>
                </c:pt>
                <c:pt idx="13719">
                  <c:v>823.17</c:v>
                </c:pt>
                <c:pt idx="13720">
                  <c:v>823.23</c:v>
                </c:pt>
                <c:pt idx="13721">
                  <c:v>823.29</c:v>
                </c:pt>
                <c:pt idx="13722">
                  <c:v>823.35</c:v>
                </c:pt>
                <c:pt idx="13723">
                  <c:v>823.41</c:v>
                </c:pt>
                <c:pt idx="13724">
                  <c:v>823.47</c:v>
                </c:pt>
                <c:pt idx="13725">
                  <c:v>823.53</c:v>
                </c:pt>
                <c:pt idx="13726">
                  <c:v>823.59</c:v>
                </c:pt>
                <c:pt idx="13727">
                  <c:v>823.65</c:v>
                </c:pt>
                <c:pt idx="13728">
                  <c:v>823.71</c:v>
                </c:pt>
                <c:pt idx="13729">
                  <c:v>823.77</c:v>
                </c:pt>
                <c:pt idx="13730">
                  <c:v>823.83</c:v>
                </c:pt>
                <c:pt idx="13731">
                  <c:v>823.89</c:v>
                </c:pt>
                <c:pt idx="13732">
                  <c:v>823.95</c:v>
                </c:pt>
                <c:pt idx="13733">
                  <c:v>824.01</c:v>
                </c:pt>
                <c:pt idx="13734">
                  <c:v>824.07</c:v>
                </c:pt>
                <c:pt idx="13735">
                  <c:v>824.13</c:v>
                </c:pt>
                <c:pt idx="13736">
                  <c:v>824.19</c:v>
                </c:pt>
                <c:pt idx="13737">
                  <c:v>824.25</c:v>
                </c:pt>
                <c:pt idx="13738">
                  <c:v>824.31</c:v>
                </c:pt>
                <c:pt idx="13739">
                  <c:v>824.37</c:v>
                </c:pt>
                <c:pt idx="13740">
                  <c:v>824.43</c:v>
                </c:pt>
                <c:pt idx="13741">
                  <c:v>824.49</c:v>
                </c:pt>
                <c:pt idx="13742">
                  <c:v>824.55</c:v>
                </c:pt>
                <c:pt idx="13743">
                  <c:v>824.61</c:v>
                </c:pt>
                <c:pt idx="13744">
                  <c:v>824.67</c:v>
                </c:pt>
                <c:pt idx="13745">
                  <c:v>824.73</c:v>
                </c:pt>
                <c:pt idx="13746">
                  <c:v>824.79</c:v>
                </c:pt>
                <c:pt idx="13747">
                  <c:v>824.85</c:v>
                </c:pt>
                <c:pt idx="13748">
                  <c:v>824.91</c:v>
                </c:pt>
                <c:pt idx="13749">
                  <c:v>824.97</c:v>
                </c:pt>
                <c:pt idx="13750">
                  <c:v>825.03</c:v>
                </c:pt>
                <c:pt idx="13751">
                  <c:v>825.09</c:v>
                </c:pt>
                <c:pt idx="13752">
                  <c:v>825.15</c:v>
                </c:pt>
                <c:pt idx="13753">
                  <c:v>825.21</c:v>
                </c:pt>
                <c:pt idx="13754">
                  <c:v>825.27</c:v>
                </c:pt>
                <c:pt idx="13755">
                  <c:v>825.33</c:v>
                </c:pt>
                <c:pt idx="13756">
                  <c:v>825.39</c:v>
                </c:pt>
                <c:pt idx="13757">
                  <c:v>825.45</c:v>
                </c:pt>
                <c:pt idx="13758">
                  <c:v>825.51</c:v>
                </c:pt>
                <c:pt idx="13759">
                  <c:v>825.57</c:v>
                </c:pt>
                <c:pt idx="13760">
                  <c:v>825.63</c:v>
                </c:pt>
                <c:pt idx="13761">
                  <c:v>825.69</c:v>
                </c:pt>
                <c:pt idx="13762">
                  <c:v>825.75</c:v>
                </c:pt>
                <c:pt idx="13763">
                  <c:v>825.81</c:v>
                </c:pt>
                <c:pt idx="13764">
                  <c:v>825.87</c:v>
                </c:pt>
                <c:pt idx="13765">
                  <c:v>825.93</c:v>
                </c:pt>
                <c:pt idx="13766">
                  <c:v>825.99</c:v>
                </c:pt>
                <c:pt idx="13767">
                  <c:v>826.05</c:v>
                </c:pt>
                <c:pt idx="13768">
                  <c:v>826.11</c:v>
                </c:pt>
                <c:pt idx="13769">
                  <c:v>826.17</c:v>
                </c:pt>
                <c:pt idx="13770">
                  <c:v>826.23</c:v>
                </c:pt>
                <c:pt idx="13771">
                  <c:v>826.29</c:v>
                </c:pt>
                <c:pt idx="13772">
                  <c:v>826.35</c:v>
                </c:pt>
                <c:pt idx="13773">
                  <c:v>826.41</c:v>
                </c:pt>
                <c:pt idx="13774">
                  <c:v>826.47</c:v>
                </c:pt>
                <c:pt idx="13775">
                  <c:v>826.53</c:v>
                </c:pt>
                <c:pt idx="13776">
                  <c:v>826.59</c:v>
                </c:pt>
                <c:pt idx="13777">
                  <c:v>826.65</c:v>
                </c:pt>
                <c:pt idx="13778">
                  <c:v>826.71</c:v>
                </c:pt>
                <c:pt idx="13779">
                  <c:v>826.77</c:v>
                </c:pt>
                <c:pt idx="13780">
                  <c:v>826.83</c:v>
                </c:pt>
                <c:pt idx="13781">
                  <c:v>826.89</c:v>
                </c:pt>
                <c:pt idx="13782">
                  <c:v>826.95</c:v>
                </c:pt>
                <c:pt idx="13783">
                  <c:v>827.01</c:v>
                </c:pt>
                <c:pt idx="13784">
                  <c:v>827.07</c:v>
                </c:pt>
                <c:pt idx="13785">
                  <c:v>827.13</c:v>
                </c:pt>
                <c:pt idx="13786">
                  <c:v>827.19</c:v>
                </c:pt>
                <c:pt idx="13787">
                  <c:v>827.25</c:v>
                </c:pt>
                <c:pt idx="13788">
                  <c:v>827.31</c:v>
                </c:pt>
                <c:pt idx="13789">
                  <c:v>827.37</c:v>
                </c:pt>
                <c:pt idx="13790">
                  <c:v>827.43</c:v>
                </c:pt>
                <c:pt idx="13791">
                  <c:v>827.49</c:v>
                </c:pt>
                <c:pt idx="13792">
                  <c:v>827.55</c:v>
                </c:pt>
                <c:pt idx="13793">
                  <c:v>827.61</c:v>
                </c:pt>
                <c:pt idx="13794">
                  <c:v>827.67</c:v>
                </c:pt>
                <c:pt idx="13795">
                  <c:v>827.73</c:v>
                </c:pt>
                <c:pt idx="13796">
                  <c:v>827.79</c:v>
                </c:pt>
                <c:pt idx="13797">
                  <c:v>827.85</c:v>
                </c:pt>
                <c:pt idx="13798">
                  <c:v>827.91</c:v>
                </c:pt>
                <c:pt idx="13799">
                  <c:v>827.97</c:v>
                </c:pt>
                <c:pt idx="13800">
                  <c:v>828.03</c:v>
                </c:pt>
                <c:pt idx="13801">
                  <c:v>828.09</c:v>
                </c:pt>
                <c:pt idx="13802">
                  <c:v>828.15</c:v>
                </c:pt>
                <c:pt idx="13803">
                  <c:v>828.21</c:v>
                </c:pt>
                <c:pt idx="13804">
                  <c:v>828.27</c:v>
                </c:pt>
                <c:pt idx="13805">
                  <c:v>828.33</c:v>
                </c:pt>
                <c:pt idx="13806">
                  <c:v>828.39</c:v>
                </c:pt>
                <c:pt idx="13807">
                  <c:v>828.45</c:v>
                </c:pt>
                <c:pt idx="13808">
                  <c:v>828.51</c:v>
                </c:pt>
                <c:pt idx="13809">
                  <c:v>828.57</c:v>
                </c:pt>
                <c:pt idx="13810">
                  <c:v>828.63</c:v>
                </c:pt>
                <c:pt idx="13811">
                  <c:v>828.69</c:v>
                </c:pt>
                <c:pt idx="13812">
                  <c:v>828.75</c:v>
                </c:pt>
                <c:pt idx="13813">
                  <c:v>828.81</c:v>
                </c:pt>
                <c:pt idx="13814">
                  <c:v>828.87</c:v>
                </c:pt>
                <c:pt idx="13815">
                  <c:v>828.93</c:v>
                </c:pt>
                <c:pt idx="13816">
                  <c:v>828.99</c:v>
                </c:pt>
                <c:pt idx="13817">
                  <c:v>829.05</c:v>
                </c:pt>
                <c:pt idx="13818">
                  <c:v>829.11</c:v>
                </c:pt>
                <c:pt idx="13819">
                  <c:v>829.17</c:v>
                </c:pt>
                <c:pt idx="13820">
                  <c:v>829.23</c:v>
                </c:pt>
                <c:pt idx="13821">
                  <c:v>829.29</c:v>
                </c:pt>
                <c:pt idx="13822">
                  <c:v>829.35</c:v>
                </c:pt>
                <c:pt idx="13823">
                  <c:v>829.41</c:v>
                </c:pt>
                <c:pt idx="13824">
                  <c:v>829.47</c:v>
                </c:pt>
                <c:pt idx="13825">
                  <c:v>829.53</c:v>
                </c:pt>
                <c:pt idx="13826">
                  <c:v>829.59</c:v>
                </c:pt>
                <c:pt idx="13827">
                  <c:v>829.65</c:v>
                </c:pt>
                <c:pt idx="13828">
                  <c:v>829.71</c:v>
                </c:pt>
                <c:pt idx="13829">
                  <c:v>829.77</c:v>
                </c:pt>
                <c:pt idx="13830">
                  <c:v>829.83</c:v>
                </c:pt>
                <c:pt idx="13831">
                  <c:v>829.89</c:v>
                </c:pt>
                <c:pt idx="13832">
                  <c:v>829.95</c:v>
                </c:pt>
                <c:pt idx="13833">
                  <c:v>830.01</c:v>
                </c:pt>
                <c:pt idx="13834">
                  <c:v>830.07</c:v>
                </c:pt>
                <c:pt idx="13835">
                  <c:v>830.13</c:v>
                </c:pt>
                <c:pt idx="13836">
                  <c:v>830.19</c:v>
                </c:pt>
                <c:pt idx="13837">
                  <c:v>830.25</c:v>
                </c:pt>
                <c:pt idx="13838">
                  <c:v>830.31</c:v>
                </c:pt>
                <c:pt idx="13839">
                  <c:v>830.37</c:v>
                </c:pt>
                <c:pt idx="13840">
                  <c:v>830.43</c:v>
                </c:pt>
                <c:pt idx="13841">
                  <c:v>830.49</c:v>
                </c:pt>
                <c:pt idx="13842">
                  <c:v>830.55</c:v>
                </c:pt>
                <c:pt idx="13843">
                  <c:v>830.61</c:v>
                </c:pt>
                <c:pt idx="13844">
                  <c:v>830.67</c:v>
                </c:pt>
                <c:pt idx="13845">
                  <c:v>830.73</c:v>
                </c:pt>
                <c:pt idx="13846">
                  <c:v>830.79</c:v>
                </c:pt>
                <c:pt idx="13847">
                  <c:v>830.85</c:v>
                </c:pt>
                <c:pt idx="13848">
                  <c:v>830.91</c:v>
                </c:pt>
                <c:pt idx="13849">
                  <c:v>830.97</c:v>
                </c:pt>
                <c:pt idx="13850">
                  <c:v>831.03</c:v>
                </c:pt>
                <c:pt idx="13851">
                  <c:v>831.09</c:v>
                </c:pt>
                <c:pt idx="13852">
                  <c:v>831.15</c:v>
                </c:pt>
                <c:pt idx="13853">
                  <c:v>831.21</c:v>
                </c:pt>
                <c:pt idx="13854">
                  <c:v>831.27</c:v>
                </c:pt>
                <c:pt idx="13855">
                  <c:v>831.33</c:v>
                </c:pt>
                <c:pt idx="13856">
                  <c:v>831.39</c:v>
                </c:pt>
                <c:pt idx="13857">
                  <c:v>831.45</c:v>
                </c:pt>
                <c:pt idx="13858">
                  <c:v>831.51</c:v>
                </c:pt>
                <c:pt idx="13859">
                  <c:v>831.57</c:v>
                </c:pt>
                <c:pt idx="13860">
                  <c:v>831.63</c:v>
                </c:pt>
                <c:pt idx="13861">
                  <c:v>831.69</c:v>
                </c:pt>
                <c:pt idx="13862">
                  <c:v>831.75</c:v>
                </c:pt>
                <c:pt idx="13863">
                  <c:v>831.81</c:v>
                </c:pt>
                <c:pt idx="13864">
                  <c:v>831.87</c:v>
                </c:pt>
                <c:pt idx="13865">
                  <c:v>831.93</c:v>
                </c:pt>
                <c:pt idx="13866">
                  <c:v>831.99</c:v>
                </c:pt>
                <c:pt idx="13867">
                  <c:v>832.05</c:v>
                </c:pt>
                <c:pt idx="13868">
                  <c:v>832.11</c:v>
                </c:pt>
                <c:pt idx="13869">
                  <c:v>832.17</c:v>
                </c:pt>
                <c:pt idx="13870">
                  <c:v>832.23</c:v>
                </c:pt>
                <c:pt idx="13871">
                  <c:v>832.29</c:v>
                </c:pt>
                <c:pt idx="13872">
                  <c:v>832.35</c:v>
                </c:pt>
                <c:pt idx="13873">
                  <c:v>832.41</c:v>
                </c:pt>
                <c:pt idx="13874">
                  <c:v>832.47</c:v>
                </c:pt>
                <c:pt idx="13875">
                  <c:v>832.53</c:v>
                </c:pt>
                <c:pt idx="13876">
                  <c:v>832.59</c:v>
                </c:pt>
                <c:pt idx="13877">
                  <c:v>832.65</c:v>
                </c:pt>
                <c:pt idx="13878">
                  <c:v>832.71</c:v>
                </c:pt>
                <c:pt idx="13879">
                  <c:v>832.77</c:v>
                </c:pt>
                <c:pt idx="13880">
                  <c:v>832.83</c:v>
                </c:pt>
                <c:pt idx="13881">
                  <c:v>832.89</c:v>
                </c:pt>
                <c:pt idx="13882">
                  <c:v>832.95</c:v>
                </c:pt>
                <c:pt idx="13883">
                  <c:v>833.01</c:v>
                </c:pt>
                <c:pt idx="13884">
                  <c:v>833.07</c:v>
                </c:pt>
                <c:pt idx="13885">
                  <c:v>833.13</c:v>
                </c:pt>
                <c:pt idx="13886">
                  <c:v>833.19</c:v>
                </c:pt>
                <c:pt idx="13887">
                  <c:v>833.25</c:v>
                </c:pt>
                <c:pt idx="13888">
                  <c:v>833.31</c:v>
                </c:pt>
                <c:pt idx="13889">
                  <c:v>833.37</c:v>
                </c:pt>
                <c:pt idx="13890">
                  <c:v>833.43</c:v>
                </c:pt>
                <c:pt idx="13891">
                  <c:v>833.49</c:v>
                </c:pt>
                <c:pt idx="13892">
                  <c:v>833.55</c:v>
                </c:pt>
                <c:pt idx="13893">
                  <c:v>833.61</c:v>
                </c:pt>
                <c:pt idx="13894">
                  <c:v>833.67</c:v>
                </c:pt>
                <c:pt idx="13895">
                  <c:v>833.73</c:v>
                </c:pt>
                <c:pt idx="13896">
                  <c:v>833.79</c:v>
                </c:pt>
                <c:pt idx="13897">
                  <c:v>833.85</c:v>
                </c:pt>
                <c:pt idx="13898">
                  <c:v>833.91</c:v>
                </c:pt>
                <c:pt idx="13899">
                  <c:v>833.97</c:v>
                </c:pt>
                <c:pt idx="13900">
                  <c:v>834.03</c:v>
                </c:pt>
                <c:pt idx="13901">
                  <c:v>834.09</c:v>
                </c:pt>
                <c:pt idx="13902">
                  <c:v>834.15</c:v>
                </c:pt>
                <c:pt idx="13903">
                  <c:v>834.21</c:v>
                </c:pt>
                <c:pt idx="13904">
                  <c:v>834.27</c:v>
                </c:pt>
                <c:pt idx="13905">
                  <c:v>834.33</c:v>
                </c:pt>
                <c:pt idx="13906">
                  <c:v>834.39</c:v>
                </c:pt>
                <c:pt idx="13907">
                  <c:v>834.45</c:v>
                </c:pt>
                <c:pt idx="13908">
                  <c:v>834.51</c:v>
                </c:pt>
                <c:pt idx="13909">
                  <c:v>834.57</c:v>
                </c:pt>
                <c:pt idx="13910">
                  <c:v>834.63</c:v>
                </c:pt>
                <c:pt idx="13911">
                  <c:v>834.69</c:v>
                </c:pt>
                <c:pt idx="13912">
                  <c:v>834.75</c:v>
                </c:pt>
                <c:pt idx="13913">
                  <c:v>834.81</c:v>
                </c:pt>
                <c:pt idx="13914">
                  <c:v>834.87</c:v>
                </c:pt>
                <c:pt idx="13915">
                  <c:v>834.93</c:v>
                </c:pt>
                <c:pt idx="13916">
                  <c:v>834.99</c:v>
                </c:pt>
                <c:pt idx="13917">
                  <c:v>835.05</c:v>
                </c:pt>
                <c:pt idx="13918">
                  <c:v>835.11</c:v>
                </c:pt>
                <c:pt idx="13919">
                  <c:v>835.17</c:v>
                </c:pt>
                <c:pt idx="13920">
                  <c:v>835.23</c:v>
                </c:pt>
                <c:pt idx="13921">
                  <c:v>835.29</c:v>
                </c:pt>
                <c:pt idx="13922">
                  <c:v>835.35</c:v>
                </c:pt>
                <c:pt idx="13923">
                  <c:v>835.41</c:v>
                </c:pt>
                <c:pt idx="13924">
                  <c:v>835.47</c:v>
                </c:pt>
                <c:pt idx="13925">
                  <c:v>835.53</c:v>
                </c:pt>
                <c:pt idx="13926">
                  <c:v>835.59</c:v>
                </c:pt>
                <c:pt idx="13927">
                  <c:v>835.65</c:v>
                </c:pt>
                <c:pt idx="13928">
                  <c:v>835.71</c:v>
                </c:pt>
                <c:pt idx="13929">
                  <c:v>835.77</c:v>
                </c:pt>
                <c:pt idx="13930">
                  <c:v>835.83</c:v>
                </c:pt>
                <c:pt idx="13931">
                  <c:v>835.89</c:v>
                </c:pt>
                <c:pt idx="13932">
                  <c:v>835.95</c:v>
                </c:pt>
                <c:pt idx="13933">
                  <c:v>836.01</c:v>
                </c:pt>
                <c:pt idx="13934">
                  <c:v>836.07</c:v>
                </c:pt>
                <c:pt idx="13935">
                  <c:v>836.13</c:v>
                </c:pt>
                <c:pt idx="13936">
                  <c:v>836.19</c:v>
                </c:pt>
                <c:pt idx="13937">
                  <c:v>836.25</c:v>
                </c:pt>
                <c:pt idx="13938">
                  <c:v>836.31</c:v>
                </c:pt>
                <c:pt idx="13939">
                  <c:v>836.37</c:v>
                </c:pt>
                <c:pt idx="13940">
                  <c:v>836.43</c:v>
                </c:pt>
                <c:pt idx="13941">
                  <c:v>836.49</c:v>
                </c:pt>
                <c:pt idx="13942">
                  <c:v>836.55</c:v>
                </c:pt>
                <c:pt idx="13943">
                  <c:v>836.61</c:v>
                </c:pt>
                <c:pt idx="13944">
                  <c:v>836.67</c:v>
                </c:pt>
                <c:pt idx="13945">
                  <c:v>836.73</c:v>
                </c:pt>
                <c:pt idx="13946">
                  <c:v>836.79</c:v>
                </c:pt>
                <c:pt idx="13947">
                  <c:v>836.85</c:v>
                </c:pt>
                <c:pt idx="13948">
                  <c:v>836.91</c:v>
                </c:pt>
                <c:pt idx="13949">
                  <c:v>836.97</c:v>
                </c:pt>
                <c:pt idx="13950">
                  <c:v>837.03</c:v>
                </c:pt>
                <c:pt idx="13951">
                  <c:v>837.09</c:v>
                </c:pt>
                <c:pt idx="13952">
                  <c:v>837.15</c:v>
                </c:pt>
                <c:pt idx="13953">
                  <c:v>837.21</c:v>
                </c:pt>
                <c:pt idx="13954">
                  <c:v>837.27</c:v>
                </c:pt>
                <c:pt idx="13955">
                  <c:v>837.33</c:v>
                </c:pt>
                <c:pt idx="13956">
                  <c:v>837.39</c:v>
                </c:pt>
                <c:pt idx="13957">
                  <c:v>837.45</c:v>
                </c:pt>
                <c:pt idx="13958">
                  <c:v>837.51</c:v>
                </c:pt>
                <c:pt idx="13959">
                  <c:v>837.57</c:v>
                </c:pt>
                <c:pt idx="13960">
                  <c:v>837.63</c:v>
                </c:pt>
                <c:pt idx="13961">
                  <c:v>837.69</c:v>
                </c:pt>
                <c:pt idx="13962">
                  <c:v>837.75</c:v>
                </c:pt>
                <c:pt idx="13963">
                  <c:v>837.81</c:v>
                </c:pt>
                <c:pt idx="13964">
                  <c:v>837.87</c:v>
                </c:pt>
                <c:pt idx="13965">
                  <c:v>837.93</c:v>
                </c:pt>
                <c:pt idx="13966">
                  <c:v>837.99</c:v>
                </c:pt>
                <c:pt idx="13967">
                  <c:v>838.05</c:v>
                </c:pt>
                <c:pt idx="13968">
                  <c:v>838.11</c:v>
                </c:pt>
                <c:pt idx="13969">
                  <c:v>838.17</c:v>
                </c:pt>
                <c:pt idx="13970">
                  <c:v>838.23</c:v>
                </c:pt>
                <c:pt idx="13971">
                  <c:v>838.29</c:v>
                </c:pt>
                <c:pt idx="13972">
                  <c:v>838.35</c:v>
                </c:pt>
                <c:pt idx="13973">
                  <c:v>838.41</c:v>
                </c:pt>
                <c:pt idx="13974">
                  <c:v>838.47</c:v>
                </c:pt>
                <c:pt idx="13975">
                  <c:v>838.53</c:v>
                </c:pt>
                <c:pt idx="13976">
                  <c:v>838.59</c:v>
                </c:pt>
                <c:pt idx="13977">
                  <c:v>838.65</c:v>
                </c:pt>
                <c:pt idx="13978">
                  <c:v>838.71</c:v>
                </c:pt>
                <c:pt idx="13979">
                  <c:v>838.77</c:v>
                </c:pt>
                <c:pt idx="13980">
                  <c:v>838.83</c:v>
                </c:pt>
                <c:pt idx="13981">
                  <c:v>838.89</c:v>
                </c:pt>
                <c:pt idx="13982">
                  <c:v>838.95</c:v>
                </c:pt>
                <c:pt idx="13983">
                  <c:v>839.01</c:v>
                </c:pt>
                <c:pt idx="13984">
                  <c:v>839.07</c:v>
                </c:pt>
                <c:pt idx="13985">
                  <c:v>839.13</c:v>
                </c:pt>
                <c:pt idx="13986">
                  <c:v>839.19</c:v>
                </c:pt>
                <c:pt idx="13987">
                  <c:v>839.25</c:v>
                </c:pt>
                <c:pt idx="13988">
                  <c:v>839.31</c:v>
                </c:pt>
                <c:pt idx="13989">
                  <c:v>839.37</c:v>
                </c:pt>
                <c:pt idx="13990">
                  <c:v>839.43</c:v>
                </c:pt>
                <c:pt idx="13991">
                  <c:v>839.49</c:v>
                </c:pt>
                <c:pt idx="13992">
                  <c:v>839.55</c:v>
                </c:pt>
                <c:pt idx="13993">
                  <c:v>839.61</c:v>
                </c:pt>
                <c:pt idx="13994">
                  <c:v>839.67</c:v>
                </c:pt>
                <c:pt idx="13995">
                  <c:v>839.73</c:v>
                </c:pt>
                <c:pt idx="13996">
                  <c:v>839.79</c:v>
                </c:pt>
                <c:pt idx="13997">
                  <c:v>839.85</c:v>
                </c:pt>
                <c:pt idx="13998">
                  <c:v>839.91</c:v>
                </c:pt>
                <c:pt idx="13999">
                  <c:v>839.97</c:v>
                </c:pt>
                <c:pt idx="14000">
                  <c:v>840.03</c:v>
                </c:pt>
                <c:pt idx="14001">
                  <c:v>840.09</c:v>
                </c:pt>
                <c:pt idx="14002">
                  <c:v>840.15</c:v>
                </c:pt>
                <c:pt idx="14003">
                  <c:v>840.21</c:v>
                </c:pt>
                <c:pt idx="14004">
                  <c:v>840.27</c:v>
                </c:pt>
                <c:pt idx="14005">
                  <c:v>840.33</c:v>
                </c:pt>
                <c:pt idx="14006">
                  <c:v>840.39</c:v>
                </c:pt>
                <c:pt idx="14007">
                  <c:v>840.45</c:v>
                </c:pt>
                <c:pt idx="14008">
                  <c:v>840.51</c:v>
                </c:pt>
                <c:pt idx="14009">
                  <c:v>840.57</c:v>
                </c:pt>
                <c:pt idx="14010">
                  <c:v>840.63</c:v>
                </c:pt>
                <c:pt idx="14011">
                  <c:v>840.69</c:v>
                </c:pt>
                <c:pt idx="14012">
                  <c:v>840.75</c:v>
                </c:pt>
                <c:pt idx="14013">
                  <c:v>840.81</c:v>
                </c:pt>
                <c:pt idx="14014">
                  <c:v>840.87</c:v>
                </c:pt>
                <c:pt idx="14015">
                  <c:v>840.93</c:v>
                </c:pt>
                <c:pt idx="14016">
                  <c:v>840.99</c:v>
                </c:pt>
                <c:pt idx="14017">
                  <c:v>841.05</c:v>
                </c:pt>
                <c:pt idx="14018">
                  <c:v>841.11</c:v>
                </c:pt>
                <c:pt idx="14019">
                  <c:v>841.17</c:v>
                </c:pt>
                <c:pt idx="14020">
                  <c:v>841.23</c:v>
                </c:pt>
                <c:pt idx="14021">
                  <c:v>841.29</c:v>
                </c:pt>
                <c:pt idx="14022">
                  <c:v>841.35</c:v>
                </c:pt>
                <c:pt idx="14023">
                  <c:v>841.41</c:v>
                </c:pt>
                <c:pt idx="14024">
                  <c:v>841.47</c:v>
                </c:pt>
                <c:pt idx="14025">
                  <c:v>841.53</c:v>
                </c:pt>
                <c:pt idx="14026">
                  <c:v>841.59</c:v>
                </c:pt>
                <c:pt idx="14027">
                  <c:v>841.65</c:v>
                </c:pt>
                <c:pt idx="14028">
                  <c:v>841.71</c:v>
                </c:pt>
                <c:pt idx="14029">
                  <c:v>841.77</c:v>
                </c:pt>
                <c:pt idx="14030">
                  <c:v>841.83</c:v>
                </c:pt>
                <c:pt idx="14031">
                  <c:v>841.89</c:v>
                </c:pt>
                <c:pt idx="14032">
                  <c:v>841.95</c:v>
                </c:pt>
                <c:pt idx="14033">
                  <c:v>842.01</c:v>
                </c:pt>
                <c:pt idx="14034">
                  <c:v>842.07</c:v>
                </c:pt>
                <c:pt idx="14035">
                  <c:v>842.13</c:v>
                </c:pt>
                <c:pt idx="14036">
                  <c:v>842.19</c:v>
                </c:pt>
                <c:pt idx="14037">
                  <c:v>842.25</c:v>
                </c:pt>
                <c:pt idx="14038">
                  <c:v>842.31</c:v>
                </c:pt>
                <c:pt idx="14039">
                  <c:v>842.37</c:v>
                </c:pt>
                <c:pt idx="14040">
                  <c:v>842.43</c:v>
                </c:pt>
                <c:pt idx="14041">
                  <c:v>842.49</c:v>
                </c:pt>
                <c:pt idx="14042">
                  <c:v>842.55</c:v>
                </c:pt>
                <c:pt idx="14043">
                  <c:v>842.61</c:v>
                </c:pt>
                <c:pt idx="14044">
                  <c:v>842.67</c:v>
                </c:pt>
                <c:pt idx="14045">
                  <c:v>842.73</c:v>
                </c:pt>
                <c:pt idx="14046">
                  <c:v>842.79</c:v>
                </c:pt>
                <c:pt idx="14047">
                  <c:v>842.85</c:v>
                </c:pt>
                <c:pt idx="14048">
                  <c:v>842.91</c:v>
                </c:pt>
                <c:pt idx="14049">
                  <c:v>842.97</c:v>
                </c:pt>
                <c:pt idx="14050">
                  <c:v>843.03</c:v>
                </c:pt>
                <c:pt idx="14051">
                  <c:v>843.09</c:v>
                </c:pt>
                <c:pt idx="14052">
                  <c:v>843.15</c:v>
                </c:pt>
                <c:pt idx="14053">
                  <c:v>843.21</c:v>
                </c:pt>
                <c:pt idx="14054">
                  <c:v>843.27</c:v>
                </c:pt>
                <c:pt idx="14055">
                  <c:v>843.33</c:v>
                </c:pt>
                <c:pt idx="14056">
                  <c:v>843.39</c:v>
                </c:pt>
                <c:pt idx="14057">
                  <c:v>843.45</c:v>
                </c:pt>
                <c:pt idx="14058">
                  <c:v>843.51</c:v>
                </c:pt>
                <c:pt idx="14059">
                  <c:v>843.57</c:v>
                </c:pt>
                <c:pt idx="14060">
                  <c:v>843.63</c:v>
                </c:pt>
                <c:pt idx="14061">
                  <c:v>843.69</c:v>
                </c:pt>
                <c:pt idx="14062">
                  <c:v>843.75</c:v>
                </c:pt>
                <c:pt idx="14063">
                  <c:v>843.81</c:v>
                </c:pt>
                <c:pt idx="14064">
                  <c:v>843.87</c:v>
                </c:pt>
                <c:pt idx="14065">
                  <c:v>843.93</c:v>
                </c:pt>
                <c:pt idx="14066">
                  <c:v>843.99</c:v>
                </c:pt>
                <c:pt idx="14067">
                  <c:v>844.05</c:v>
                </c:pt>
                <c:pt idx="14068">
                  <c:v>844.11</c:v>
                </c:pt>
                <c:pt idx="14069">
                  <c:v>844.17</c:v>
                </c:pt>
                <c:pt idx="14070">
                  <c:v>844.23</c:v>
                </c:pt>
                <c:pt idx="14071">
                  <c:v>844.29</c:v>
                </c:pt>
                <c:pt idx="14072">
                  <c:v>844.35</c:v>
                </c:pt>
                <c:pt idx="14073">
                  <c:v>844.41</c:v>
                </c:pt>
                <c:pt idx="14074">
                  <c:v>844.47</c:v>
                </c:pt>
                <c:pt idx="14075">
                  <c:v>844.53</c:v>
                </c:pt>
                <c:pt idx="14076">
                  <c:v>844.59</c:v>
                </c:pt>
                <c:pt idx="14077">
                  <c:v>844.65</c:v>
                </c:pt>
                <c:pt idx="14078">
                  <c:v>844.71</c:v>
                </c:pt>
                <c:pt idx="14079">
                  <c:v>844.77</c:v>
                </c:pt>
                <c:pt idx="14080">
                  <c:v>844.83</c:v>
                </c:pt>
                <c:pt idx="14081">
                  <c:v>844.89</c:v>
                </c:pt>
                <c:pt idx="14082">
                  <c:v>844.95</c:v>
                </c:pt>
                <c:pt idx="14083">
                  <c:v>845.01</c:v>
                </c:pt>
                <c:pt idx="14084">
                  <c:v>845.07</c:v>
                </c:pt>
                <c:pt idx="14085">
                  <c:v>845.13</c:v>
                </c:pt>
                <c:pt idx="14086">
                  <c:v>845.19</c:v>
                </c:pt>
                <c:pt idx="14087">
                  <c:v>845.25</c:v>
                </c:pt>
                <c:pt idx="14088">
                  <c:v>845.31</c:v>
                </c:pt>
                <c:pt idx="14089">
                  <c:v>845.37</c:v>
                </c:pt>
                <c:pt idx="14090">
                  <c:v>845.43</c:v>
                </c:pt>
                <c:pt idx="14091">
                  <c:v>845.49</c:v>
                </c:pt>
                <c:pt idx="14092">
                  <c:v>845.55</c:v>
                </c:pt>
                <c:pt idx="14093">
                  <c:v>845.61</c:v>
                </c:pt>
                <c:pt idx="14094">
                  <c:v>845.67</c:v>
                </c:pt>
                <c:pt idx="14095">
                  <c:v>845.73</c:v>
                </c:pt>
                <c:pt idx="14096">
                  <c:v>845.79</c:v>
                </c:pt>
                <c:pt idx="14097">
                  <c:v>845.85</c:v>
                </c:pt>
                <c:pt idx="14098">
                  <c:v>845.91</c:v>
                </c:pt>
                <c:pt idx="14099">
                  <c:v>845.97</c:v>
                </c:pt>
                <c:pt idx="14100">
                  <c:v>846.03</c:v>
                </c:pt>
                <c:pt idx="14101">
                  <c:v>846.09</c:v>
                </c:pt>
                <c:pt idx="14102">
                  <c:v>846.15</c:v>
                </c:pt>
                <c:pt idx="14103">
                  <c:v>846.21</c:v>
                </c:pt>
                <c:pt idx="14104">
                  <c:v>846.27</c:v>
                </c:pt>
                <c:pt idx="14105">
                  <c:v>846.33</c:v>
                </c:pt>
                <c:pt idx="14106">
                  <c:v>846.39</c:v>
                </c:pt>
                <c:pt idx="14107">
                  <c:v>846.45</c:v>
                </c:pt>
                <c:pt idx="14108">
                  <c:v>846.51</c:v>
                </c:pt>
                <c:pt idx="14109">
                  <c:v>846.57</c:v>
                </c:pt>
                <c:pt idx="14110">
                  <c:v>846.63</c:v>
                </c:pt>
                <c:pt idx="14111">
                  <c:v>846.69</c:v>
                </c:pt>
                <c:pt idx="14112">
                  <c:v>846.75</c:v>
                </c:pt>
                <c:pt idx="14113">
                  <c:v>846.81</c:v>
                </c:pt>
                <c:pt idx="14114">
                  <c:v>846.87</c:v>
                </c:pt>
                <c:pt idx="14115">
                  <c:v>846.93</c:v>
                </c:pt>
                <c:pt idx="14116">
                  <c:v>846.99</c:v>
                </c:pt>
                <c:pt idx="14117">
                  <c:v>847.05</c:v>
                </c:pt>
                <c:pt idx="14118">
                  <c:v>847.11</c:v>
                </c:pt>
                <c:pt idx="14119">
                  <c:v>847.17</c:v>
                </c:pt>
                <c:pt idx="14120">
                  <c:v>847.23</c:v>
                </c:pt>
                <c:pt idx="14121">
                  <c:v>847.29</c:v>
                </c:pt>
                <c:pt idx="14122">
                  <c:v>847.35</c:v>
                </c:pt>
                <c:pt idx="14123">
                  <c:v>847.41</c:v>
                </c:pt>
                <c:pt idx="14124">
                  <c:v>847.47</c:v>
                </c:pt>
                <c:pt idx="14125">
                  <c:v>847.53</c:v>
                </c:pt>
                <c:pt idx="14126">
                  <c:v>847.59</c:v>
                </c:pt>
                <c:pt idx="14127">
                  <c:v>847.65</c:v>
                </c:pt>
                <c:pt idx="14128">
                  <c:v>847.71</c:v>
                </c:pt>
                <c:pt idx="14129">
                  <c:v>847.77</c:v>
                </c:pt>
                <c:pt idx="14130">
                  <c:v>847.83</c:v>
                </c:pt>
                <c:pt idx="14131">
                  <c:v>847.89</c:v>
                </c:pt>
                <c:pt idx="14132">
                  <c:v>847.95</c:v>
                </c:pt>
                <c:pt idx="14133">
                  <c:v>848.01</c:v>
                </c:pt>
                <c:pt idx="14134">
                  <c:v>848.07</c:v>
                </c:pt>
                <c:pt idx="14135">
                  <c:v>848.13</c:v>
                </c:pt>
                <c:pt idx="14136">
                  <c:v>848.19</c:v>
                </c:pt>
                <c:pt idx="14137">
                  <c:v>848.25</c:v>
                </c:pt>
                <c:pt idx="14138">
                  <c:v>848.31</c:v>
                </c:pt>
                <c:pt idx="14139">
                  <c:v>848.37</c:v>
                </c:pt>
                <c:pt idx="14140">
                  <c:v>848.43</c:v>
                </c:pt>
                <c:pt idx="14141">
                  <c:v>848.49</c:v>
                </c:pt>
                <c:pt idx="14142">
                  <c:v>848.55</c:v>
                </c:pt>
                <c:pt idx="14143">
                  <c:v>848.61</c:v>
                </c:pt>
                <c:pt idx="14144">
                  <c:v>848.67</c:v>
                </c:pt>
                <c:pt idx="14145">
                  <c:v>848.73</c:v>
                </c:pt>
                <c:pt idx="14146">
                  <c:v>848.79</c:v>
                </c:pt>
                <c:pt idx="14147">
                  <c:v>848.85</c:v>
                </c:pt>
                <c:pt idx="14148">
                  <c:v>848.91</c:v>
                </c:pt>
                <c:pt idx="14149">
                  <c:v>848.97</c:v>
                </c:pt>
                <c:pt idx="14150">
                  <c:v>849.03</c:v>
                </c:pt>
                <c:pt idx="14151">
                  <c:v>849.09</c:v>
                </c:pt>
                <c:pt idx="14152">
                  <c:v>849.15</c:v>
                </c:pt>
                <c:pt idx="14153">
                  <c:v>849.21</c:v>
                </c:pt>
                <c:pt idx="14154">
                  <c:v>849.27</c:v>
                </c:pt>
                <c:pt idx="14155">
                  <c:v>849.33</c:v>
                </c:pt>
                <c:pt idx="14156">
                  <c:v>849.39</c:v>
                </c:pt>
                <c:pt idx="14157">
                  <c:v>849.45</c:v>
                </c:pt>
                <c:pt idx="14158">
                  <c:v>849.51</c:v>
                </c:pt>
                <c:pt idx="14159">
                  <c:v>849.57</c:v>
                </c:pt>
                <c:pt idx="14160">
                  <c:v>849.63</c:v>
                </c:pt>
                <c:pt idx="14161">
                  <c:v>849.69</c:v>
                </c:pt>
                <c:pt idx="14162">
                  <c:v>849.75</c:v>
                </c:pt>
                <c:pt idx="14163">
                  <c:v>849.81</c:v>
                </c:pt>
                <c:pt idx="14164">
                  <c:v>849.87</c:v>
                </c:pt>
                <c:pt idx="14165">
                  <c:v>849.93</c:v>
                </c:pt>
                <c:pt idx="14166">
                  <c:v>849.99</c:v>
                </c:pt>
                <c:pt idx="14167">
                  <c:v>850.05</c:v>
                </c:pt>
                <c:pt idx="14168">
                  <c:v>850.11</c:v>
                </c:pt>
                <c:pt idx="14169">
                  <c:v>850.17</c:v>
                </c:pt>
                <c:pt idx="14170">
                  <c:v>850.23</c:v>
                </c:pt>
                <c:pt idx="14171">
                  <c:v>850.29</c:v>
                </c:pt>
                <c:pt idx="14172">
                  <c:v>850.35</c:v>
                </c:pt>
                <c:pt idx="14173">
                  <c:v>850.41</c:v>
                </c:pt>
                <c:pt idx="14174">
                  <c:v>850.47</c:v>
                </c:pt>
                <c:pt idx="14175">
                  <c:v>850.53</c:v>
                </c:pt>
                <c:pt idx="14176">
                  <c:v>850.59</c:v>
                </c:pt>
                <c:pt idx="14177">
                  <c:v>850.65</c:v>
                </c:pt>
                <c:pt idx="14178">
                  <c:v>850.71</c:v>
                </c:pt>
                <c:pt idx="14179">
                  <c:v>850.77</c:v>
                </c:pt>
                <c:pt idx="14180">
                  <c:v>850.83</c:v>
                </c:pt>
                <c:pt idx="14181">
                  <c:v>850.89</c:v>
                </c:pt>
                <c:pt idx="14182">
                  <c:v>850.95</c:v>
                </c:pt>
                <c:pt idx="14183">
                  <c:v>851.01</c:v>
                </c:pt>
                <c:pt idx="14184">
                  <c:v>851.07</c:v>
                </c:pt>
                <c:pt idx="14185">
                  <c:v>851.13</c:v>
                </c:pt>
                <c:pt idx="14186">
                  <c:v>851.19</c:v>
                </c:pt>
                <c:pt idx="14187">
                  <c:v>851.25</c:v>
                </c:pt>
                <c:pt idx="14188">
                  <c:v>851.31</c:v>
                </c:pt>
                <c:pt idx="14189">
                  <c:v>851.37</c:v>
                </c:pt>
                <c:pt idx="14190">
                  <c:v>851.43</c:v>
                </c:pt>
                <c:pt idx="14191">
                  <c:v>851.49</c:v>
                </c:pt>
                <c:pt idx="14192">
                  <c:v>851.55</c:v>
                </c:pt>
                <c:pt idx="14193">
                  <c:v>851.61</c:v>
                </c:pt>
                <c:pt idx="14194">
                  <c:v>851.67</c:v>
                </c:pt>
                <c:pt idx="14195">
                  <c:v>851.73</c:v>
                </c:pt>
                <c:pt idx="14196">
                  <c:v>851.79</c:v>
                </c:pt>
                <c:pt idx="14197">
                  <c:v>851.85</c:v>
                </c:pt>
                <c:pt idx="14198">
                  <c:v>851.91</c:v>
                </c:pt>
                <c:pt idx="14199">
                  <c:v>851.97</c:v>
                </c:pt>
                <c:pt idx="14200">
                  <c:v>852.03</c:v>
                </c:pt>
                <c:pt idx="14201">
                  <c:v>852.09</c:v>
                </c:pt>
                <c:pt idx="14202">
                  <c:v>852.15</c:v>
                </c:pt>
                <c:pt idx="14203">
                  <c:v>852.21</c:v>
                </c:pt>
                <c:pt idx="14204">
                  <c:v>852.27</c:v>
                </c:pt>
                <c:pt idx="14205">
                  <c:v>852.33</c:v>
                </c:pt>
                <c:pt idx="14206">
                  <c:v>852.39</c:v>
                </c:pt>
                <c:pt idx="14207">
                  <c:v>852.45</c:v>
                </c:pt>
                <c:pt idx="14208">
                  <c:v>852.51</c:v>
                </c:pt>
                <c:pt idx="14209">
                  <c:v>852.57</c:v>
                </c:pt>
                <c:pt idx="14210">
                  <c:v>852.63</c:v>
                </c:pt>
                <c:pt idx="14211">
                  <c:v>852.69</c:v>
                </c:pt>
                <c:pt idx="14212">
                  <c:v>852.75</c:v>
                </c:pt>
                <c:pt idx="14213">
                  <c:v>852.81</c:v>
                </c:pt>
                <c:pt idx="14214">
                  <c:v>852.87</c:v>
                </c:pt>
                <c:pt idx="14215">
                  <c:v>852.93</c:v>
                </c:pt>
                <c:pt idx="14216">
                  <c:v>852.99</c:v>
                </c:pt>
                <c:pt idx="14217">
                  <c:v>853.05</c:v>
                </c:pt>
                <c:pt idx="14218">
                  <c:v>853.11</c:v>
                </c:pt>
                <c:pt idx="14219">
                  <c:v>853.17</c:v>
                </c:pt>
                <c:pt idx="14220">
                  <c:v>853.23</c:v>
                </c:pt>
                <c:pt idx="14221">
                  <c:v>853.29</c:v>
                </c:pt>
                <c:pt idx="14222">
                  <c:v>853.35</c:v>
                </c:pt>
                <c:pt idx="14223">
                  <c:v>853.41</c:v>
                </c:pt>
                <c:pt idx="14224">
                  <c:v>853.47</c:v>
                </c:pt>
                <c:pt idx="14225">
                  <c:v>853.53</c:v>
                </c:pt>
                <c:pt idx="14226">
                  <c:v>853.59</c:v>
                </c:pt>
                <c:pt idx="14227">
                  <c:v>853.65</c:v>
                </c:pt>
                <c:pt idx="14228">
                  <c:v>853.71</c:v>
                </c:pt>
                <c:pt idx="14229">
                  <c:v>853.77</c:v>
                </c:pt>
                <c:pt idx="14230">
                  <c:v>853.83</c:v>
                </c:pt>
                <c:pt idx="14231">
                  <c:v>853.89</c:v>
                </c:pt>
                <c:pt idx="14232">
                  <c:v>853.95</c:v>
                </c:pt>
                <c:pt idx="14233">
                  <c:v>854.01</c:v>
                </c:pt>
                <c:pt idx="14234">
                  <c:v>854.07</c:v>
                </c:pt>
                <c:pt idx="14235">
                  <c:v>854.13</c:v>
                </c:pt>
                <c:pt idx="14236">
                  <c:v>854.19</c:v>
                </c:pt>
                <c:pt idx="14237">
                  <c:v>854.25</c:v>
                </c:pt>
                <c:pt idx="14238">
                  <c:v>854.31</c:v>
                </c:pt>
                <c:pt idx="14239">
                  <c:v>854.37</c:v>
                </c:pt>
                <c:pt idx="14240">
                  <c:v>854.43</c:v>
                </c:pt>
                <c:pt idx="14241">
                  <c:v>854.49</c:v>
                </c:pt>
                <c:pt idx="14242">
                  <c:v>854.55</c:v>
                </c:pt>
                <c:pt idx="14243">
                  <c:v>854.61</c:v>
                </c:pt>
                <c:pt idx="14244">
                  <c:v>854.67</c:v>
                </c:pt>
                <c:pt idx="14245">
                  <c:v>854.73</c:v>
                </c:pt>
                <c:pt idx="14246">
                  <c:v>854.79</c:v>
                </c:pt>
                <c:pt idx="14247">
                  <c:v>854.85</c:v>
                </c:pt>
                <c:pt idx="14248">
                  <c:v>854.91</c:v>
                </c:pt>
                <c:pt idx="14249">
                  <c:v>854.97</c:v>
                </c:pt>
                <c:pt idx="14250">
                  <c:v>855.03</c:v>
                </c:pt>
                <c:pt idx="14251">
                  <c:v>855.09</c:v>
                </c:pt>
                <c:pt idx="14252">
                  <c:v>855.15</c:v>
                </c:pt>
                <c:pt idx="14253">
                  <c:v>855.21</c:v>
                </c:pt>
                <c:pt idx="14254">
                  <c:v>855.27</c:v>
                </c:pt>
                <c:pt idx="14255">
                  <c:v>855.33</c:v>
                </c:pt>
                <c:pt idx="14256">
                  <c:v>855.39</c:v>
                </c:pt>
                <c:pt idx="14257">
                  <c:v>855.45</c:v>
                </c:pt>
                <c:pt idx="14258">
                  <c:v>855.51</c:v>
                </c:pt>
                <c:pt idx="14259">
                  <c:v>855.57</c:v>
                </c:pt>
                <c:pt idx="14260">
                  <c:v>855.63</c:v>
                </c:pt>
                <c:pt idx="14261">
                  <c:v>855.69</c:v>
                </c:pt>
                <c:pt idx="14262">
                  <c:v>855.75</c:v>
                </c:pt>
                <c:pt idx="14263">
                  <c:v>855.81</c:v>
                </c:pt>
                <c:pt idx="14264">
                  <c:v>855.87</c:v>
                </c:pt>
                <c:pt idx="14265">
                  <c:v>855.93</c:v>
                </c:pt>
                <c:pt idx="14266">
                  <c:v>855.99</c:v>
                </c:pt>
                <c:pt idx="14267">
                  <c:v>856.05</c:v>
                </c:pt>
                <c:pt idx="14268">
                  <c:v>856.11</c:v>
                </c:pt>
                <c:pt idx="14269">
                  <c:v>856.17</c:v>
                </c:pt>
                <c:pt idx="14270">
                  <c:v>856.23</c:v>
                </c:pt>
                <c:pt idx="14271">
                  <c:v>856.29</c:v>
                </c:pt>
                <c:pt idx="14272">
                  <c:v>856.35</c:v>
                </c:pt>
                <c:pt idx="14273">
                  <c:v>856.41</c:v>
                </c:pt>
                <c:pt idx="14274">
                  <c:v>856.47</c:v>
                </c:pt>
                <c:pt idx="14275">
                  <c:v>856.53</c:v>
                </c:pt>
                <c:pt idx="14276">
                  <c:v>856.59</c:v>
                </c:pt>
                <c:pt idx="14277">
                  <c:v>856.65</c:v>
                </c:pt>
                <c:pt idx="14278">
                  <c:v>856.71</c:v>
                </c:pt>
                <c:pt idx="14279">
                  <c:v>856.77</c:v>
                </c:pt>
                <c:pt idx="14280">
                  <c:v>856.83</c:v>
                </c:pt>
                <c:pt idx="14281">
                  <c:v>856.89</c:v>
                </c:pt>
                <c:pt idx="14282">
                  <c:v>856.95</c:v>
                </c:pt>
                <c:pt idx="14283">
                  <c:v>857.01</c:v>
                </c:pt>
                <c:pt idx="14284">
                  <c:v>857.07</c:v>
                </c:pt>
                <c:pt idx="14285">
                  <c:v>857.13</c:v>
                </c:pt>
                <c:pt idx="14286">
                  <c:v>857.19</c:v>
                </c:pt>
                <c:pt idx="14287">
                  <c:v>857.25</c:v>
                </c:pt>
                <c:pt idx="14288">
                  <c:v>857.31</c:v>
                </c:pt>
                <c:pt idx="14289">
                  <c:v>857.37</c:v>
                </c:pt>
                <c:pt idx="14290">
                  <c:v>857.43</c:v>
                </c:pt>
                <c:pt idx="14291">
                  <c:v>857.49</c:v>
                </c:pt>
                <c:pt idx="14292">
                  <c:v>857.55</c:v>
                </c:pt>
                <c:pt idx="14293">
                  <c:v>857.61</c:v>
                </c:pt>
                <c:pt idx="14294">
                  <c:v>857.67</c:v>
                </c:pt>
                <c:pt idx="14295">
                  <c:v>857.73</c:v>
                </c:pt>
                <c:pt idx="14296">
                  <c:v>857.79</c:v>
                </c:pt>
                <c:pt idx="14297">
                  <c:v>857.85</c:v>
                </c:pt>
                <c:pt idx="14298">
                  <c:v>857.91</c:v>
                </c:pt>
                <c:pt idx="14299">
                  <c:v>857.97</c:v>
                </c:pt>
                <c:pt idx="14300">
                  <c:v>858.03</c:v>
                </c:pt>
                <c:pt idx="14301">
                  <c:v>858.09</c:v>
                </c:pt>
                <c:pt idx="14302">
                  <c:v>858.15</c:v>
                </c:pt>
                <c:pt idx="14303">
                  <c:v>858.21</c:v>
                </c:pt>
                <c:pt idx="14304">
                  <c:v>858.27</c:v>
                </c:pt>
                <c:pt idx="14305">
                  <c:v>858.33</c:v>
                </c:pt>
                <c:pt idx="14306">
                  <c:v>858.39</c:v>
                </c:pt>
                <c:pt idx="14307">
                  <c:v>858.45</c:v>
                </c:pt>
                <c:pt idx="14308">
                  <c:v>858.51</c:v>
                </c:pt>
                <c:pt idx="14309">
                  <c:v>858.57</c:v>
                </c:pt>
                <c:pt idx="14310">
                  <c:v>858.63</c:v>
                </c:pt>
                <c:pt idx="14311">
                  <c:v>858.69</c:v>
                </c:pt>
                <c:pt idx="14312">
                  <c:v>858.75</c:v>
                </c:pt>
                <c:pt idx="14313">
                  <c:v>858.81</c:v>
                </c:pt>
                <c:pt idx="14314">
                  <c:v>858.87</c:v>
                </c:pt>
                <c:pt idx="14315">
                  <c:v>858.93</c:v>
                </c:pt>
                <c:pt idx="14316">
                  <c:v>858.99</c:v>
                </c:pt>
                <c:pt idx="14317">
                  <c:v>859.05</c:v>
                </c:pt>
                <c:pt idx="14318">
                  <c:v>859.11</c:v>
                </c:pt>
                <c:pt idx="14319">
                  <c:v>859.17</c:v>
                </c:pt>
                <c:pt idx="14320">
                  <c:v>859.23</c:v>
                </c:pt>
                <c:pt idx="14321">
                  <c:v>859.29</c:v>
                </c:pt>
                <c:pt idx="14322">
                  <c:v>859.35</c:v>
                </c:pt>
                <c:pt idx="14323">
                  <c:v>859.41</c:v>
                </c:pt>
                <c:pt idx="14324">
                  <c:v>859.47</c:v>
                </c:pt>
                <c:pt idx="14325">
                  <c:v>859.53</c:v>
                </c:pt>
                <c:pt idx="14326">
                  <c:v>859.59</c:v>
                </c:pt>
                <c:pt idx="14327">
                  <c:v>859.65</c:v>
                </c:pt>
                <c:pt idx="14328">
                  <c:v>859.71</c:v>
                </c:pt>
                <c:pt idx="14329">
                  <c:v>859.77</c:v>
                </c:pt>
                <c:pt idx="14330">
                  <c:v>859.83</c:v>
                </c:pt>
                <c:pt idx="14331">
                  <c:v>859.89</c:v>
                </c:pt>
                <c:pt idx="14332">
                  <c:v>859.95</c:v>
                </c:pt>
                <c:pt idx="14333">
                  <c:v>860.01</c:v>
                </c:pt>
                <c:pt idx="14334">
                  <c:v>860.07</c:v>
                </c:pt>
                <c:pt idx="14335">
                  <c:v>860.13</c:v>
                </c:pt>
                <c:pt idx="14336">
                  <c:v>860.19</c:v>
                </c:pt>
                <c:pt idx="14337">
                  <c:v>860.25</c:v>
                </c:pt>
                <c:pt idx="14338">
                  <c:v>860.31</c:v>
                </c:pt>
                <c:pt idx="14339">
                  <c:v>860.37</c:v>
                </c:pt>
                <c:pt idx="14340">
                  <c:v>860.43</c:v>
                </c:pt>
                <c:pt idx="14341">
                  <c:v>860.49</c:v>
                </c:pt>
                <c:pt idx="14342">
                  <c:v>860.55</c:v>
                </c:pt>
                <c:pt idx="14343">
                  <c:v>860.61</c:v>
                </c:pt>
                <c:pt idx="14344">
                  <c:v>860.67</c:v>
                </c:pt>
                <c:pt idx="14345">
                  <c:v>860.73</c:v>
                </c:pt>
                <c:pt idx="14346">
                  <c:v>860.79</c:v>
                </c:pt>
                <c:pt idx="14347">
                  <c:v>860.85</c:v>
                </c:pt>
                <c:pt idx="14348">
                  <c:v>860.91</c:v>
                </c:pt>
                <c:pt idx="14349">
                  <c:v>860.97</c:v>
                </c:pt>
                <c:pt idx="14350">
                  <c:v>861.03</c:v>
                </c:pt>
                <c:pt idx="14351">
                  <c:v>861.09</c:v>
                </c:pt>
                <c:pt idx="14352">
                  <c:v>861.15</c:v>
                </c:pt>
                <c:pt idx="14353">
                  <c:v>861.21</c:v>
                </c:pt>
                <c:pt idx="14354">
                  <c:v>861.27</c:v>
                </c:pt>
                <c:pt idx="14355">
                  <c:v>861.33</c:v>
                </c:pt>
                <c:pt idx="14356">
                  <c:v>861.39</c:v>
                </c:pt>
                <c:pt idx="14357">
                  <c:v>861.45</c:v>
                </c:pt>
                <c:pt idx="14358">
                  <c:v>861.51</c:v>
                </c:pt>
                <c:pt idx="14359">
                  <c:v>861.57</c:v>
                </c:pt>
                <c:pt idx="14360">
                  <c:v>861.63</c:v>
                </c:pt>
                <c:pt idx="14361">
                  <c:v>861.69</c:v>
                </c:pt>
                <c:pt idx="14362">
                  <c:v>861.75</c:v>
                </c:pt>
                <c:pt idx="14363">
                  <c:v>861.81</c:v>
                </c:pt>
                <c:pt idx="14364">
                  <c:v>861.87</c:v>
                </c:pt>
                <c:pt idx="14365">
                  <c:v>861.93</c:v>
                </c:pt>
                <c:pt idx="14366">
                  <c:v>861.99</c:v>
                </c:pt>
                <c:pt idx="14367">
                  <c:v>862.05</c:v>
                </c:pt>
                <c:pt idx="14368">
                  <c:v>862.11</c:v>
                </c:pt>
                <c:pt idx="14369">
                  <c:v>862.17</c:v>
                </c:pt>
                <c:pt idx="14370">
                  <c:v>862.23</c:v>
                </c:pt>
                <c:pt idx="14371">
                  <c:v>862.29</c:v>
                </c:pt>
                <c:pt idx="14372">
                  <c:v>862.35</c:v>
                </c:pt>
                <c:pt idx="14373">
                  <c:v>862.41</c:v>
                </c:pt>
                <c:pt idx="14374">
                  <c:v>862.47</c:v>
                </c:pt>
                <c:pt idx="14375">
                  <c:v>862.53</c:v>
                </c:pt>
                <c:pt idx="14376">
                  <c:v>862.59</c:v>
                </c:pt>
                <c:pt idx="14377">
                  <c:v>862.65</c:v>
                </c:pt>
                <c:pt idx="14378">
                  <c:v>862.71</c:v>
                </c:pt>
                <c:pt idx="14379">
                  <c:v>862.77</c:v>
                </c:pt>
                <c:pt idx="14380">
                  <c:v>862.83</c:v>
                </c:pt>
                <c:pt idx="14381">
                  <c:v>862.89</c:v>
                </c:pt>
                <c:pt idx="14382">
                  <c:v>862.95</c:v>
                </c:pt>
                <c:pt idx="14383">
                  <c:v>863.01</c:v>
                </c:pt>
                <c:pt idx="14384">
                  <c:v>863.07</c:v>
                </c:pt>
                <c:pt idx="14385">
                  <c:v>863.13</c:v>
                </c:pt>
                <c:pt idx="14386">
                  <c:v>863.19</c:v>
                </c:pt>
                <c:pt idx="14387">
                  <c:v>863.25</c:v>
                </c:pt>
                <c:pt idx="14388">
                  <c:v>863.31</c:v>
                </c:pt>
                <c:pt idx="14389">
                  <c:v>863.37</c:v>
                </c:pt>
                <c:pt idx="14390">
                  <c:v>863.43</c:v>
                </c:pt>
                <c:pt idx="14391">
                  <c:v>863.49</c:v>
                </c:pt>
                <c:pt idx="14392">
                  <c:v>863.55</c:v>
                </c:pt>
                <c:pt idx="14393">
                  <c:v>863.61</c:v>
                </c:pt>
                <c:pt idx="14394">
                  <c:v>863.67</c:v>
                </c:pt>
                <c:pt idx="14395">
                  <c:v>863.73</c:v>
                </c:pt>
                <c:pt idx="14396">
                  <c:v>863.79</c:v>
                </c:pt>
                <c:pt idx="14397">
                  <c:v>863.85</c:v>
                </c:pt>
                <c:pt idx="14398">
                  <c:v>863.91</c:v>
                </c:pt>
                <c:pt idx="14399">
                  <c:v>863.97</c:v>
                </c:pt>
                <c:pt idx="14400">
                  <c:v>864.03</c:v>
                </c:pt>
                <c:pt idx="14401">
                  <c:v>864.09</c:v>
                </c:pt>
                <c:pt idx="14402">
                  <c:v>864.15</c:v>
                </c:pt>
                <c:pt idx="14403">
                  <c:v>864.21</c:v>
                </c:pt>
                <c:pt idx="14404">
                  <c:v>864.27</c:v>
                </c:pt>
                <c:pt idx="14405">
                  <c:v>864.33</c:v>
                </c:pt>
                <c:pt idx="14406">
                  <c:v>864.39</c:v>
                </c:pt>
                <c:pt idx="14407">
                  <c:v>864.45</c:v>
                </c:pt>
                <c:pt idx="14408">
                  <c:v>864.51</c:v>
                </c:pt>
                <c:pt idx="14409">
                  <c:v>864.57</c:v>
                </c:pt>
                <c:pt idx="14410">
                  <c:v>864.63</c:v>
                </c:pt>
                <c:pt idx="14411">
                  <c:v>864.69</c:v>
                </c:pt>
                <c:pt idx="14412">
                  <c:v>864.75</c:v>
                </c:pt>
                <c:pt idx="14413">
                  <c:v>864.81</c:v>
                </c:pt>
                <c:pt idx="14414">
                  <c:v>864.87</c:v>
                </c:pt>
                <c:pt idx="14415">
                  <c:v>864.93</c:v>
                </c:pt>
                <c:pt idx="14416">
                  <c:v>864.99</c:v>
                </c:pt>
                <c:pt idx="14417">
                  <c:v>865.05</c:v>
                </c:pt>
                <c:pt idx="14418">
                  <c:v>865.11</c:v>
                </c:pt>
                <c:pt idx="14419">
                  <c:v>865.17</c:v>
                </c:pt>
                <c:pt idx="14420">
                  <c:v>865.23</c:v>
                </c:pt>
                <c:pt idx="14421">
                  <c:v>865.29</c:v>
                </c:pt>
                <c:pt idx="14422">
                  <c:v>865.35</c:v>
                </c:pt>
                <c:pt idx="14423">
                  <c:v>865.41</c:v>
                </c:pt>
                <c:pt idx="14424">
                  <c:v>865.47</c:v>
                </c:pt>
                <c:pt idx="14425">
                  <c:v>865.53</c:v>
                </c:pt>
                <c:pt idx="14426">
                  <c:v>865.59</c:v>
                </c:pt>
                <c:pt idx="14427">
                  <c:v>865.65</c:v>
                </c:pt>
                <c:pt idx="14428">
                  <c:v>865.71</c:v>
                </c:pt>
                <c:pt idx="14429">
                  <c:v>865.77</c:v>
                </c:pt>
                <c:pt idx="14430">
                  <c:v>865.83</c:v>
                </c:pt>
                <c:pt idx="14431">
                  <c:v>865.89</c:v>
                </c:pt>
                <c:pt idx="14432">
                  <c:v>865.95</c:v>
                </c:pt>
                <c:pt idx="14433">
                  <c:v>866.01</c:v>
                </c:pt>
                <c:pt idx="14434">
                  <c:v>866.07</c:v>
                </c:pt>
                <c:pt idx="14435">
                  <c:v>866.13</c:v>
                </c:pt>
                <c:pt idx="14436">
                  <c:v>866.19</c:v>
                </c:pt>
                <c:pt idx="14437">
                  <c:v>866.25</c:v>
                </c:pt>
                <c:pt idx="14438">
                  <c:v>866.31</c:v>
                </c:pt>
                <c:pt idx="14439">
                  <c:v>866.37</c:v>
                </c:pt>
                <c:pt idx="14440">
                  <c:v>866.43</c:v>
                </c:pt>
                <c:pt idx="14441">
                  <c:v>866.49</c:v>
                </c:pt>
                <c:pt idx="14442">
                  <c:v>866.55</c:v>
                </c:pt>
                <c:pt idx="14443">
                  <c:v>866.61</c:v>
                </c:pt>
                <c:pt idx="14444">
                  <c:v>866.67</c:v>
                </c:pt>
                <c:pt idx="14445">
                  <c:v>866.73</c:v>
                </c:pt>
                <c:pt idx="14446">
                  <c:v>866.79</c:v>
                </c:pt>
                <c:pt idx="14447">
                  <c:v>866.85</c:v>
                </c:pt>
                <c:pt idx="14448">
                  <c:v>866.91</c:v>
                </c:pt>
                <c:pt idx="14449">
                  <c:v>866.97</c:v>
                </c:pt>
                <c:pt idx="14450">
                  <c:v>867.03</c:v>
                </c:pt>
                <c:pt idx="14451">
                  <c:v>867.09</c:v>
                </c:pt>
                <c:pt idx="14452">
                  <c:v>867.15</c:v>
                </c:pt>
                <c:pt idx="14453">
                  <c:v>867.21</c:v>
                </c:pt>
                <c:pt idx="14454">
                  <c:v>867.27</c:v>
                </c:pt>
                <c:pt idx="14455">
                  <c:v>867.33</c:v>
                </c:pt>
                <c:pt idx="14456">
                  <c:v>867.39</c:v>
                </c:pt>
                <c:pt idx="14457">
                  <c:v>867.45</c:v>
                </c:pt>
                <c:pt idx="14458">
                  <c:v>867.51</c:v>
                </c:pt>
                <c:pt idx="14459">
                  <c:v>867.57</c:v>
                </c:pt>
                <c:pt idx="14460">
                  <c:v>867.63</c:v>
                </c:pt>
                <c:pt idx="14461">
                  <c:v>867.69</c:v>
                </c:pt>
                <c:pt idx="14462">
                  <c:v>867.75</c:v>
                </c:pt>
                <c:pt idx="14463">
                  <c:v>867.81</c:v>
                </c:pt>
                <c:pt idx="14464">
                  <c:v>867.87</c:v>
                </c:pt>
                <c:pt idx="14465">
                  <c:v>867.93</c:v>
                </c:pt>
                <c:pt idx="14466">
                  <c:v>867.99</c:v>
                </c:pt>
                <c:pt idx="14467">
                  <c:v>868.05</c:v>
                </c:pt>
                <c:pt idx="14468">
                  <c:v>868.11</c:v>
                </c:pt>
                <c:pt idx="14469">
                  <c:v>868.17</c:v>
                </c:pt>
                <c:pt idx="14470">
                  <c:v>868.23</c:v>
                </c:pt>
                <c:pt idx="14471">
                  <c:v>868.29</c:v>
                </c:pt>
                <c:pt idx="14472">
                  <c:v>868.35</c:v>
                </c:pt>
                <c:pt idx="14473">
                  <c:v>868.41</c:v>
                </c:pt>
                <c:pt idx="14474">
                  <c:v>868.47</c:v>
                </c:pt>
                <c:pt idx="14475">
                  <c:v>868.53</c:v>
                </c:pt>
                <c:pt idx="14476">
                  <c:v>868.59</c:v>
                </c:pt>
                <c:pt idx="14477">
                  <c:v>868.65</c:v>
                </c:pt>
                <c:pt idx="14478">
                  <c:v>868.71</c:v>
                </c:pt>
                <c:pt idx="14479">
                  <c:v>868.77</c:v>
                </c:pt>
                <c:pt idx="14480">
                  <c:v>868.83</c:v>
                </c:pt>
                <c:pt idx="14481">
                  <c:v>868.89</c:v>
                </c:pt>
                <c:pt idx="14482">
                  <c:v>868.95</c:v>
                </c:pt>
                <c:pt idx="14483">
                  <c:v>869.01</c:v>
                </c:pt>
                <c:pt idx="14484">
                  <c:v>869.07</c:v>
                </c:pt>
                <c:pt idx="14485">
                  <c:v>869.13</c:v>
                </c:pt>
                <c:pt idx="14486">
                  <c:v>869.19</c:v>
                </c:pt>
                <c:pt idx="14487">
                  <c:v>869.25</c:v>
                </c:pt>
                <c:pt idx="14488">
                  <c:v>869.31</c:v>
                </c:pt>
                <c:pt idx="14489">
                  <c:v>869.37</c:v>
                </c:pt>
                <c:pt idx="14490">
                  <c:v>869.43</c:v>
                </c:pt>
                <c:pt idx="14491">
                  <c:v>869.49</c:v>
                </c:pt>
                <c:pt idx="14492">
                  <c:v>869.55</c:v>
                </c:pt>
                <c:pt idx="14493">
                  <c:v>869.61</c:v>
                </c:pt>
                <c:pt idx="14494">
                  <c:v>869.67</c:v>
                </c:pt>
                <c:pt idx="14495">
                  <c:v>869.73</c:v>
                </c:pt>
                <c:pt idx="14496">
                  <c:v>869.79</c:v>
                </c:pt>
                <c:pt idx="14497">
                  <c:v>869.85</c:v>
                </c:pt>
                <c:pt idx="14498">
                  <c:v>869.91</c:v>
                </c:pt>
                <c:pt idx="14499">
                  <c:v>869.97</c:v>
                </c:pt>
                <c:pt idx="14500">
                  <c:v>870.03</c:v>
                </c:pt>
                <c:pt idx="14501">
                  <c:v>870.09</c:v>
                </c:pt>
                <c:pt idx="14502">
                  <c:v>870.15</c:v>
                </c:pt>
                <c:pt idx="14503">
                  <c:v>870.21</c:v>
                </c:pt>
                <c:pt idx="14504">
                  <c:v>870.27</c:v>
                </c:pt>
                <c:pt idx="14505">
                  <c:v>870.33</c:v>
                </c:pt>
                <c:pt idx="14506">
                  <c:v>870.39</c:v>
                </c:pt>
                <c:pt idx="14507">
                  <c:v>870.45</c:v>
                </c:pt>
                <c:pt idx="14508">
                  <c:v>870.51</c:v>
                </c:pt>
                <c:pt idx="14509">
                  <c:v>870.57</c:v>
                </c:pt>
                <c:pt idx="14510">
                  <c:v>870.63</c:v>
                </c:pt>
                <c:pt idx="14511">
                  <c:v>870.69</c:v>
                </c:pt>
                <c:pt idx="14512">
                  <c:v>870.75</c:v>
                </c:pt>
                <c:pt idx="14513">
                  <c:v>870.81</c:v>
                </c:pt>
                <c:pt idx="14514">
                  <c:v>870.87</c:v>
                </c:pt>
                <c:pt idx="14515">
                  <c:v>870.93</c:v>
                </c:pt>
                <c:pt idx="14516">
                  <c:v>870.99</c:v>
                </c:pt>
                <c:pt idx="14517">
                  <c:v>871.05</c:v>
                </c:pt>
                <c:pt idx="14518">
                  <c:v>871.11</c:v>
                </c:pt>
                <c:pt idx="14519">
                  <c:v>871.17</c:v>
                </c:pt>
                <c:pt idx="14520">
                  <c:v>871.23</c:v>
                </c:pt>
                <c:pt idx="14521">
                  <c:v>871.29</c:v>
                </c:pt>
                <c:pt idx="14522">
                  <c:v>871.35</c:v>
                </c:pt>
                <c:pt idx="14523">
                  <c:v>871.41</c:v>
                </c:pt>
                <c:pt idx="14524">
                  <c:v>871.47</c:v>
                </c:pt>
                <c:pt idx="14525">
                  <c:v>871.53</c:v>
                </c:pt>
                <c:pt idx="14526">
                  <c:v>871.59</c:v>
                </c:pt>
                <c:pt idx="14527">
                  <c:v>871.65</c:v>
                </c:pt>
                <c:pt idx="14528">
                  <c:v>871.71</c:v>
                </c:pt>
                <c:pt idx="14529">
                  <c:v>871.77</c:v>
                </c:pt>
                <c:pt idx="14530">
                  <c:v>871.83</c:v>
                </c:pt>
                <c:pt idx="14531">
                  <c:v>871.89</c:v>
                </c:pt>
                <c:pt idx="14532">
                  <c:v>871.95</c:v>
                </c:pt>
                <c:pt idx="14533">
                  <c:v>872.01</c:v>
                </c:pt>
                <c:pt idx="14534">
                  <c:v>872.07</c:v>
                </c:pt>
                <c:pt idx="14535">
                  <c:v>872.13</c:v>
                </c:pt>
                <c:pt idx="14536">
                  <c:v>872.19</c:v>
                </c:pt>
                <c:pt idx="14537">
                  <c:v>872.25</c:v>
                </c:pt>
                <c:pt idx="14538">
                  <c:v>872.31</c:v>
                </c:pt>
                <c:pt idx="14539">
                  <c:v>872.37</c:v>
                </c:pt>
                <c:pt idx="14540">
                  <c:v>872.43</c:v>
                </c:pt>
                <c:pt idx="14541">
                  <c:v>872.49</c:v>
                </c:pt>
                <c:pt idx="14542">
                  <c:v>872.55</c:v>
                </c:pt>
                <c:pt idx="14543">
                  <c:v>872.61</c:v>
                </c:pt>
                <c:pt idx="14544">
                  <c:v>872.67</c:v>
                </c:pt>
                <c:pt idx="14545">
                  <c:v>872.73</c:v>
                </c:pt>
                <c:pt idx="14546">
                  <c:v>872.79</c:v>
                </c:pt>
                <c:pt idx="14547">
                  <c:v>872.85</c:v>
                </c:pt>
                <c:pt idx="14548">
                  <c:v>872.91</c:v>
                </c:pt>
                <c:pt idx="14549">
                  <c:v>872.97</c:v>
                </c:pt>
                <c:pt idx="14550">
                  <c:v>873.03</c:v>
                </c:pt>
                <c:pt idx="14551">
                  <c:v>873.09</c:v>
                </c:pt>
                <c:pt idx="14552">
                  <c:v>873.15</c:v>
                </c:pt>
                <c:pt idx="14553">
                  <c:v>873.21</c:v>
                </c:pt>
                <c:pt idx="14554">
                  <c:v>873.27</c:v>
                </c:pt>
                <c:pt idx="14555">
                  <c:v>873.33</c:v>
                </c:pt>
                <c:pt idx="14556">
                  <c:v>873.39</c:v>
                </c:pt>
                <c:pt idx="14557">
                  <c:v>873.45</c:v>
                </c:pt>
                <c:pt idx="14558">
                  <c:v>873.51</c:v>
                </c:pt>
                <c:pt idx="14559">
                  <c:v>873.57</c:v>
                </c:pt>
                <c:pt idx="14560">
                  <c:v>873.63</c:v>
                </c:pt>
                <c:pt idx="14561">
                  <c:v>873.69</c:v>
                </c:pt>
                <c:pt idx="14562">
                  <c:v>873.75</c:v>
                </c:pt>
                <c:pt idx="14563">
                  <c:v>873.81</c:v>
                </c:pt>
                <c:pt idx="14564">
                  <c:v>873.87</c:v>
                </c:pt>
                <c:pt idx="14565">
                  <c:v>873.93</c:v>
                </c:pt>
                <c:pt idx="14566">
                  <c:v>873.99</c:v>
                </c:pt>
                <c:pt idx="14567">
                  <c:v>874.05</c:v>
                </c:pt>
                <c:pt idx="14568">
                  <c:v>874.11</c:v>
                </c:pt>
                <c:pt idx="14569">
                  <c:v>874.17</c:v>
                </c:pt>
                <c:pt idx="14570">
                  <c:v>874.23</c:v>
                </c:pt>
                <c:pt idx="14571">
                  <c:v>874.29</c:v>
                </c:pt>
                <c:pt idx="14572">
                  <c:v>874.35</c:v>
                </c:pt>
                <c:pt idx="14573">
                  <c:v>874.41</c:v>
                </c:pt>
                <c:pt idx="14574">
                  <c:v>874.47</c:v>
                </c:pt>
                <c:pt idx="14575">
                  <c:v>874.53</c:v>
                </c:pt>
                <c:pt idx="14576">
                  <c:v>874.59</c:v>
                </c:pt>
                <c:pt idx="14577">
                  <c:v>874.65</c:v>
                </c:pt>
                <c:pt idx="14578">
                  <c:v>874.71</c:v>
                </c:pt>
                <c:pt idx="14579">
                  <c:v>874.77</c:v>
                </c:pt>
                <c:pt idx="14580">
                  <c:v>874.83</c:v>
                </c:pt>
                <c:pt idx="14581">
                  <c:v>874.89</c:v>
                </c:pt>
                <c:pt idx="14582">
                  <c:v>874.95</c:v>
                </c:pt>
                <c:pt idx="14583">
                  <c:v>875.01</c:v>
                </c:pt>
                <c:pt idx="14584">
                  <c:v>875.07</c:v>
                </c:pt>
                <c:pt idx="14585">
                  <c:v>875.13</c:v>
                </c:pt>
                <c:pt idx="14586">
                  <c:v>875.19</c:v>
                </c:pt>
                <c:pt idx="14587">
                  <c:v>875.25</c:v>
                </c:pt>
                <c:pt idx="14588">
                  <c:v>875.31</c:v>
                </c:pt>
                <c:pt idx="14589">
                  <c:v>875.37</c:v>
                </c:pt>
                <c:pt idx="14590">
                  <c:v>875.43</c:v>
                </c:pt>
                <c:pt idx="14591">
                  <c:v>875.49</c:v>
                </c:pt>
                <c:pt idx="14592">
                  <c:v>875.55</c:v>
                </c:pt>
                <c:pt idx="14593">
                  <c:v>875.61</c:v>
                </c:pt>
                <c:pt idx="14594">
                  <c:v>875.67</c:v>
                </c:pt>
                <c:pt idx="14595">
                  <c:v>875.73</c:v>
                </c:pt>
                <c:pt idx="14596">
                  <c:v>875.79</c:v>
                </c:pt>
                <c:pt idx="14597">
                  <c:v>875.85</c:v>
                </c:pt>
                <c:pt idx="14598">
                  <c:v>875.91</c:v>
                </c:pt>
                <c:pt idx="14599">
                  <c:v>875.97</c:v>
                </c:pt>
                <c:pt idx="14600">
                  <c:v>876.03</c:v>
                </c:pt>
                <c:pt idx="14601">
                  <c:v>876.09</c:v>
                </c:pt>
                <c:pt idx="14602">
                  <c:v>876.15</c:v>
                </c:pt>
                <c:pt idx="14603">
                  <c:v>876.21</c:v>
                </c:pt>
                <c:pt idx="14604">
                  <c:v>876.27</c:v>
                </c:pt>
                <c:pt idx="14605">
                  <c:v>876.33</c:v>
                </c:pt>
                <c:pt idx="14606">
                  <c:v>876.39</c:v>
                </c:pt>
                <c:pt idx="14607">
                  <c:v>876.45</c:v>
                </c:pt>
                <c:pt idx="14608">
                  <c:v>876.51</c:v>
                </c:pt>
                <c:pt idx="14609">
                  <c:v>876.57</c:v>
                </c:pt>
                <c:pt idx="14610">
                  <c:v>876.63</c:v>
                </c:pt>
                <c:pt idx="14611">
                  <c:v>876.69</c:v>
                </c:pt>
                <c:pt idx="14612">
                  <c:v>876.75</c:v>
                </c:pt>
                <c:pt idx="14613">
                  <c:v>876.81</c:v>
                </c:pt>
                <c:pt idx="14614">
                  <c:v>876.87</c:v>
                </c:pt>
                <c:pt idx="14615">
                  <c:v>876.93</c:v>
                </c:pt>
                <c:pt idx="14616">
                  <c:v>876.99</c:v>
                </c:pt>
                <c:pt idx="14617">
                  <c:v>877.05</c:v>
                </c:pt>
                <c:pt idx="14618">
                  <c:v>877.11</c:v>
                </c:pt>
                <c:pt idx="14619">
                  <c:v>877.17</c:v>
                </c:pt>
                <c:pt idx="14620">
                  <c:v>877.23</c:v>
                </c:pt>
                <c:pt idx="14621">
                  <c:v>877.29</c:v>
                </c:pt>
                <c:pt idx="14622">
                  <c:v>877.35</c:v>
                </c:pt>
                <c:pt idx="14623">
                  <c:v>877.41</c:v>
                </c:pt>
                <c:pt idx="14624">
                  <c:v>877.47</c:v>
                </c:pt>
                <c:pt idx="14625">
                  <c:v>877.53</c:v>
                </c:pt>
                <c:pt idx="14626">
                  <c:v>877.59</c:v>
                </c:pt>
                <c:pt idx="14627">
                  <c:v>877.65</c:v>
                </c:pt>
                <c:pt idx="14628">
                  <c:v>877.71</c:v>
                </c:pt>
                <c:pt idx="14629">
                  <c:v>877.77</c:v>
                </c:pt>
                <c:pt idx="14630">
                  <c:v>877.83</c:v>
                </c:pt>
                <c:pt idx="14631">
                  <c:v>877.89</c:v>
                </c:pt>
                <c:pt idx="14632">
                  <c:v>877.95</c:v>
                </c:pt>
                <c:pt idx="14633">
                  <c:v>878.01</c:v>
                </c:pt>
                <c:pt idx="14634">
                  <c:v>878.07</c:v>
                </c:pt>
                <c:pt idx="14635">
                  <c:v>878.13</c:v>
                </c:pt>
                <c:pt idx="14636">
                  <c:v>878.19</c:v>
                </c:pt>
                <c:pt idx="14637">
                  <c:v>878.25</c:v>
                </c:pt>
                <c:pt idx="14638">
                  <c:v>878.31</c:v>
                </c:pt>
                <c:pt idx="14639">
                  <c:v>878.37</c:v>
                </c:pt>
                <c:pt idx="14640">
                  <c:v>878.43</c:v>
                </c:pt>
                <c:pt idx="14641">
                  <c:v>878.49</c:v>
                </c:pt>
                <c:pt idx="14642">
                  <c:v>878.55</c:v>
                </c:pt>
                <c:pt idx="14643">
                  <c:v>878.61</c:v>
                </c:pt>
                <c:pt idx="14644">
                  <c:v>878.67</c:v>
                </c:pt>
                <c:pt idx="14645">
                  <c:v>878.73</c:v>
                </c:pt>
                <c:pt idx="14646">
                  <c:v>878.79</c:v>
                </c:pt>
                <c:pt idx="14647">
                  <c:v>878.85</c:v>
                </c:pt>
                <c:pt idx="14648">
                  <c:v>878.91</c:v>
                </c:pt>
                <c:pt idx="14649">
                  <c:v>878.97</c:v>
                </c:pt>
                <c:pt idx="14650">
                  <c:v>879.03</c:v>
                </c:pt>
                <c:pt idx="14651">
                  <c:v>879.09</c:v>
                </c:pt>
                <c:pt idx="14652">
                  <c:v>879.15</c:v>
                </c:pt>
                <c:pt idx="14653">
                  <c:v>879.21</c:v>
                </c:pt>
                <c:pt idx="14654">
                  <c:v>879.27</c:v>
                </c:pt>
                <c:pt idx="14655">
                  <c:v>879.33</c:v>
                </c:pt>
                <c:pt idx="14656">
                  <c:v>879.39</c:v>
                </c:pt>
                <c:pt idx="14657">
                  <c:v>879.45</c:v>
                </c:pt>
                <c:pt idx="14658">
                  <c:v>879.51</c:v>
                </c:pt>
                <c:pt idx="14659">
                  <c:v>879.57</c:v>
                </c:pt>
                <c:pt idx="14660">
                  <c:v>879.63</c:v>
                </c:pt>
                <c:pt idx="14661">
                  <c:v>879.69</c:v>
                </c:pt>
                <c:pt idx="14662">
                  <c:v>879.75</c:v>
                </c:pt>
                <c:pt idx="14663">
                  <c:v>879.81</c:v>
                </c:pt>
                <c:pt idx="14664">
                  <c:v>879.87</c:v>
                </c:pt>
                <c:pt idx="14665">
                  <c:v>879.93</c:v>
                </c:pt>
                <c:pt idx="14666">
                  <c:v>879.99</c:v>
                </c:pt>
                <c:pt idx="14667">
                  <c:v>880.05</c:v>
                </c:pt>
                <c:pt idx="14668">
                  <c:v>880.11</c:v>
                </c:pt>
                <c:pt idx="14669">
                  <c:v>880.17</c:v>
                </c:pt>
                <c:pt idx="14670">
                  <c:v>880.23</c:v>
                </c:pt>
                <c:pt idx="14671">
                  <c:v>880.29</c:v>
                </c:pt>
                <c:pt idx="14672">
                  <c:v>880.35</c:v>
                </c:pt>
                <c:pt idx="14673">
                  <c:v>880.41</c:v>
                </c:pt>
                <c:pt idx="14674">
                  <c:v>880.47</c:v>
                </c:pt>
                <c:pt idx="14675">
                  <c:v>880.53</c:v>
                </c:pt>
                <c:pt idx="14676">
                  <c:v>880.59</c:v>
                </c:pt>
                <c:pt idx="14677">
                  <c:v>880.65</c:v>
                </c:pt>
                <c:pt idx="14678">
                  <c:v>880.71</c:v>
                </c:pt>
                <c:pt idx="14679">
                  <c:v>880.77</c:v>
                </c:pt>
                <c:pt idx="14680">
                  <c:v>880.83</c:v>
                </c:pt>
                <c:pt idx="14681">
                  <c:v>880.89</c:v>
                </c:pt>
                <c:pt idx="14682">
                  <c:v>880.95</c:v>
                </c:pt>
                <c:pt idx="14683">
                  <c:v>881.01</c:v>
                </c:pt>
                <c:pt idx="14684">
                  <c:v>881.07</c:v>
                </c:pt>
                <c:pt idx="14685">
                  <c:v>881.13</c:v>
                </c:pt>
                <c:pt idx="14686">
                  <c:v>881.19</c:v>
                </c:pt>
                <c:pt idx="14687">
                  <c:v>881.25</c:v>
                </c:pt>
                <c:pt idx="14688">
                  <c:v>881.31</c:v>
                </c:pt>
                <c:pt idx="14689">
                  <c:v>881.37</c:v>
                </c:pt>
                <c:pt idx="14690">
                  <c:v>881.43</c:v>
                </c:pt>
                <c:pt idx="14691">
                  <c:v>881.49</c:v>
                </c:pt>
                <c:pt idx="14692">
                  <c:v>881.55</c:v>
                </c:pt>
                <c:pt idx="14693">
                  <c:v>881.61</c:v>
                </c:pt>
                <c:pt idx="14694">
                  <c:v>881.67</c:v>
                </c:pt>
                <c:pt idx="14695">
                  <c:v>881.73</c:v>
                </c:pt>
                <c:pt idx="14696">
                  <c:v>881.79</c:v>
                </c:pt>
                <c:pt idx="14697">
                  <c:v>881.85</c:v>
                </c:pt>
                <c:pt idx="14698">
                  <c:v>881.91</c:v>
                </c:pt>
                <c:pt idx="14699">
                  <c:v>881.97</c:v>
                </c:pt>
                <c:pt idx="14700">
                  <c:v>882.03</c:v>
                </c:pt>
                <c:pt idx="14701">
                  <c:v>882.09</c:v>
                </c:pt>
                <c:pt idx="14702">
                  <c:v>882.15</c:v>
                </c:pt>
                <c:pt idx="14703">
                  <c:v>882.21</c:v>
                </c:pt>
                <c:pt idx="14704">
                  <c:v>882.27</c:v>
                </c:pt>
                <c:pt idx="14705">
                  <c:v>882.33</c:v>
                </c:pt>
                <c:pt idx="14706">
                  <c:v>882.39</c:v>
                </c:pt>
                <c:pt idx="14707">
                  <c:v>882.45</c:v>
                </c:pt>
                <c:pt idx="14708">
                  <c:v>882.51</c:v>
                </c:pt>
                <c:pt idx="14709">
                  <c:v>882.57</c:v>
                </c:pt>
                <c:pt idx="14710">
                  <c:v>882.63</c:v>
                </c:pt>
                <c:pt idx="14711">
                  <c:v>882.69</c:v>
                </c:pt>
                <c:pt idx="14712">
                  <c:v>882.75</c:v>
                </c:pt>
                <c:pt idx="14713">
                  <c:v>882.81</c:v>
                </c:pt>
                <c:pt idx="14714">
                  <c:v>882.87</c:v>
                </c:pt>
                <c:pt idx="14715">
                  <c:v>882.93</c:v>
                </c:pt>
                <c:pt idx="14716">
                  <c:v>882.99</c:v>
                </c:pt>
                <c:pt idx="14717">
                  <c:v>883.05</c:v>
                </c:pt>
                <c:pt idx="14718">
                  <c:v>883.11</c:v>
                </c:pt>
                <c:pt idx="14719">
                  <c:v>883.17</c:v>
                </c:pt>
                <c:pt idx="14720">
                  <c:v>883.23</c:v>
                </c:pt>
                <c:pt idx="14721">
                  <c:v>883.29</c:v>
                </c:pt>
                <c:pt idx="14722">
                  <c:v>883.35</c:v>
                </c:pt>
                <c:pt idx="14723">
                  <c:v>883.41</c:v>
                </c:pt>
                <c:pt idx="14724">
                  <c:v>883.47</c:v>
                </c:pt>
                <c:pt idx="14725">
                  <c:v>883.53</c:v>
                </c:pt>
                <c:pt idx="14726">
                  <c:v>883.59</c:v>
                </c:pt>
                <c:pt idx="14727">
                  <c:v>883.65</c:v>
                </c:pt>
                <c:pt idx="14728">
                  <c:v>883.71</c:v>
                </c:pt>
                <c:pt idx="14729">
                  <c:v>883.77</c:v>
                </c:pt>
                <c:pt idx="14730">
                  <c:v>883.83</c:v>
                </c:pt>
                <c:pt idx="14731">
                  <c:v>883.89</c:v>
                </c:pt>
                <c:pt idx="14732">
                  <c:v>883.95</c:v>
                </c:pt>
                <c:pt idx="14733">
                  <c:v>884.01</c:v>
                </c:pt>
                <c:pt idx="14734">
                  <c:v>884.07</c:v>
                </c:pt>
                <c:pt idx="14735">
                  <c:v>884.13</c:v>
                </c:pt>
                <c:pt idx="14736">
                  <c:v>884.19</c:v>
                </c:pt>
                <c:pt idx="14737">
                  <c:v>884.25</c:v>
                </c:pt>
                <c:pt idx="14738">
                  <c:v>884.31</c:v>
                </c:pt>
                <c:pt idx="14739">
                  <c:v>884.37</c:v>
                </c:pt>
                <c:pt idx="14740">
                  <c:v>884.43</c:v>
                </c:pt>
                <c:pt idx="14741">
                  <c:v>884.49</c:v>
                </c:pt>
                <c:pt idx="14742">
                  <c:v>884.55</c:v>
                </c:pt>
                <c:pt idx="14743">
                  <c:v>884.61</c:v>
                </c:pt>
                <c:pt idx="14744">
                  <c:v>884.67</c:v>
                </c:pt>
                <c:pt idx="14745">
                  <c:v>884.73</c:v>
                </c:pt>
                <c:pt idx="14746">
                  <c:v>884.79</c:v>
                </c:pt>
                <c:pt idx="14747">
                  <c:v>884.85</c:v>
                </c:pt>
                <c:pt idx="14748">
                  <c:v>884.91</c:v>
                </c:pt>
                <c:pt idx="14749">
                  <c:v>884.97</c:v>
                </c:pt>
                <c:pt idx="14750">
                  <c:v>885.03</c:v>
                </c:pt>
                <c:pt idx="14751">
                  <c:v>885.09</c:v>
                </c:pt>
                <c:pt idx="14752">
                  <c:v>885.15</c:v>
                </c:pt>
                <c:pt idx="14753">
                  <c:v>885.21</c:v>
                </c:pt>
                <c:pt idx="14754">
                  <c:v>885.27</c:v>
                </c:pt>
                <c:pt idx="14755">
                  <c:v>885.33</c:v>
                </c:pt>
                <c:pt idx="14756">
                  <c:v>885.39</c:v>
                </c:pt>
                <c:pt idx="14757">
                  <c:v>885.45</c:v>
                </c:pt>
                <c:pt idx="14758">
                  <c:v>885.51</c:v>
                </c:pt>
                <c:pt idx="14759">
                  <c:v>885.57</c:v>
                </c:pt>
                <c:pt idx="14760">
                  <c:v>885.63</c:v>
                </c:pt>
                <c:pt idx="14761">
                  <c:v>885.69</c:v>
                </c:pt>
                <c:pt idx="14762">
                  <c:v>885.75</c:v>
                </c:pt>
                <c:pt idx="14763">
                  <c:v>885.81</c:v>
                </c:pt>
                <c:pt idx="14764">
                  <c:v>885.87</c:v>
                </c:pt>
                <c:pt idx="14765">
                  <c:v>885.93</c:v>
                </c:pt>
                <c:pt idx="14766">
                  <c:v>885.99</c:v>
                </c:pt>
                <c:pt idx="14767">
                  <c:v>886.05</c:v>
                </c:pt>
                <c:pt idx="14768">
                  <c:v>886.11</c:v>
                </c:pt>
                <c:pt idx="14769">
                  <c:v>886.17</c:v>
                </c:pt>
                <c:pt idx="14770">
                  <c:v>886.23</c:v>
                </c:pt>
                <c:pt idx="14771">
                  <c:v>886.29</c:v>
                </c:pt>
                <c:pt idx="14772">
                  <c:v>886.35</c:v>
                </c:pt>
                <c:pt idx="14773">
                  <c:v>886.41</c:v>
                </c:pt>
                <c:pt idx="14774">
                  <c:v>886.47</c:v>
                </c:pt>
                <c:pt idx="14775">
                  <c:v>886.53</c:v>
                </c:pt>
                <c:pt idx="14776">
                  <c:v>886.59</c:v>
                </c:pt>
                <c:pt idx="14777">
                  <c:v>886.65</c:v>
                </c:pt>
                <c:pt idx="14778">
                  <c:v>886.71</c:v>
                </c:pt>
                <c:pt idx="14779">
                  <c:v>886.77</c:v>
                </c:pt>
                <c:pt idx="14780">
                  <c:v>886.83</c:v>
                </c:pt>
                <c:pt idx="14781">
                  <c:v>886.89</c:v>
                </c:pt>
                <c:pt idx="14782">
                  <c:v>886.95</c:v>
                </c:pt>
                <c:pt idx="14783">
                  <c:v>887.01</c:v>
                </c:pt>
                <c:pt idx="14784">
                  <c:v>887.07</c:v>
                </c:pt>
                <c:pt idx="14785">
                  <c:v>887.13</c:v>
                </c:pt>
                <c:pt idx="14786">
                  <c:v>887.19</c:v>
                </c:pt>
                <c:pt idx="14787">
                  <c:v>887.25</c:v>
                </c:pt>
                <c:pt idx="14788">
                  <c:v>887.31</c:v>
                </c:pt>
                <c:pt idx="14789">
                  <c:v>887.37</c:v>
                </c:pt>
                <c:pt idx="14790">
                  <c:v>887.43</c:v>
                </c:pt>
                <c:pt idx="14791">
                  <c:v>887.49</c:v>
                </c:pt>
                <c:pt idx="14792">
                  <c:v>887.55</c:v>
                </c:pt>
                <c:pt idx="14793">
                  <c:v>887.61</c:v>
                </c:pt>
                <c:pt idx="14794">
                  <c:v>887.67</c:v>
                </c:pt>
                <c:pt idx="14795">
                  <c:v>887.73</c:v>
                </c:pt>
                <c:pt idx="14796">
                  <c:v>887.79</c:v>
                </c:pt>
                <c:pt idx="14797">
                  <c:v>887.85</c:v>
                </c:pt>
                <c:pt idx="14798">
                  <c:v>887.91</c:v>
                </c:pt>
                <c:pt idx="14799">
                  <c:v>887.97</c:v>
                </c:pt>
                <c:pt idx="14800">
                  <c:v>888.03</c:v>
                </c:pt>
                <c:pt idx="14801">
                  <c:v>888.09</c:v>
                </c:pt>
                <c:pt idx="14802">
                  <c:v>888.15</c:v>
                </c:pt>
                <c:pt idx="14803">
                  <c:v>888.21</c:v>
                </c:pt>
                <c:pt idx="14804">
                  <c:v>888.27</c:v>
                </c:pt>
                <c:pt idx="14805">
                  <c:v>888.33</c:v>
                </c:pt>
                <c:pt idx="14806">
                  <c:v>888.39</c:v>
                </c:pt>
                <c:pt idx="14807">
                  <c:v>888.45</c:v>
                </c:pt>
                <c:pt idx="14808">
                  <c:v>888.51</c:v>
                </c:pt>
                <c:pt idx="14809">
                  <c:v>888.57</c:v>
                </c:pt>
                <c:pt idx="14810">
                  <c:v>888.63</c:v>
                </c:pt>
                <c:pt idx="14811">
                  <c:v>888.69</c:v>
                </c:pt>
                <c:pt idx="14812">
                  <c:v>888.75</c:v>
                </c:pt>
                <c:pt idx="14813">
                  <c:v>888.81</c:v>
                </c:pt>
                <c:pt idx="14814">
                  <c:v>888.87</c:v>
                </c:pt>
                <c:pt idx="14815">
                  <c:v>888.93</c:v>
                </c:pt>
                <c:pt idx="14816">
                  <c:v>888.99</c:v>
                </c:pt>
                <c:pt idx="14817">
                  <c:v>889.05</c:v>
                </c:pt>
                <c:pt idx="14818">
                  <c:v>889.11</c:v>
                </c:pt>
                <c:pt idx="14819">
                  <c:v>889.17</c:v>
                </c:pt>
                <c:pt idx="14820">
                  <c:v>889.23</c:v>
                </c:pt>
                <c:pt idx="14821">
                  <c:v>889.29</c:v>
                </c:pt>
                <c:pt idx="14822">
                  <c:v>889.35</c:v>
                </c:pt>
                <c:pt idx="14823">
                  <c:v>889.41</c:v>
                </c:pt>
                <c:pt idx="14824">
                  <c:v>889.47</c:v>
                </c:pt>
                <c:pt idx="14825">
                  <c:v>889.53</c:v>
                </c:pt>
                <c:pt idx="14826">
                  <c:v>889.59</c:v>
                </c:pt>
                <c:pt idx="14827">
                  <c:v>889.65</c:v>
                </c:pt>
                <c:pt idx="14828">
                  <c:v>889.71</c:v>
                </c:pt>
                <c:pt idx="14829">
                  <c:v>889.77</c:v>
                </c:pt>
                <c:pt idx="14830">
                  <c:v>889.83</c:v>
                </c:pt>
                <c:pt idx="14831">
                  <c:v>889.89</c:v>
                </c:pt>
                <c:pt idx="14832">
                  <c:v>889.95</c:v>
                </c:pt>
                <c:pt idx="14833">
                  <c:v>890.01</c:v>
                </c:pt>
                <c:pt idx="14834">
                  <c:v>890.07</c:v>
                </c:pt>
                <c:pt idx="14835">
                  <c:v>890.13</c:v>
                </c:pt>
                <c:pt idx="14836">
                  <c:v>890.19</c:v>
                </c:pt>
                <c:pt idx="14837">
                  <c:v>890.25</c:v>
                </c:pt>
                <c:pt idx="14838">
                  <c:v>890.31</c:v>
                </c:pt>
                <c:pt idx="14839">
                  <c:v>890.37</c:v>
                </c:pt>
                <c:pt idx="14840">
                  <c:v>890.43</c:v>
                </c:pt>
                <c:pt idx="14841">
                  <c:v>890.49</c:v>
                </c:pt>
                <c:pt idx="14842">
                  <c:v>890.55</c:v>
                </c:pt>
                <c:pt idx="14843">
                  <c:v>890.61</c:v>
                </c:pt>
                <c:pt idx="14844">
                  <c:v>890.67</c:v>
                </c:pt>
                <c:pt idx="14845">
                  <c:v>890.73</c:v>
                </c:pt>
                <c:pt idx="14846">
                  <c:v>890.79</c:v>
                </c:pt>
                <c:pt idx="14847">
                  <c:v>890.85</c:v>
                </c:pt>
                <c:pt idx="14848">
                  <c:v>890.91</c:v>
                </c:pt>
                <c:pt idx="14849">
                  <c:v>890.97</c:v>
                </c:pt>
                <c:pt idx="14850">
                  <c:v>891.03</c:v>
                </c:pt>
                <c:pt idx="14851">
                  <c:v>891.09</c:v>
                </c:pt>
                <c:pt idx="14852">
                  <c:v>891.15</c:v>
                </c:pt>
                <c:pt idx="14853">
                  <c:v>891.21</c:v>
                </c:pt>
                <c:pt idx="14854">
                  <c:v>891.27</c:v>
                </c:pt>
                <c:pt idx="14855">
                  <c:v>891.33</c:v>
                </c:pt>
                <c:pt idx="14856">
                  <c:v>891.39</c:v>
                </c:pt>
                <c:pt idx="14857">
                  <c:v>891.45</c:v>
                </c:pt>
                <c:pt idx="14858">
                  <c:v>891.51</c:v>
                </c:pt>
                <c:pt idx="14859">
                  <c:v>891.57</c:v>
                </c:pt>
                <c:pt idx="14860">
                  <c:v>891.63</c:v>
                </c:pt>
                <c:pt idx="14861">
                  <c:v>891.69</c:v>
                </c:pt>
                <c:pt idx="14862">
                  <c:v>891.75</c:v>
                </c:pt>
                <c:pt idx="14863">
                  <c:v>891.81</c:v>
                </c:pt>
                <c:pt idx="14864">
                  <c:v>891.87</c:v>
                </c:pt>
                <c:pt idx="14865">
                  <c:v>891.93</c:v>
                </c:pt>
                <c:pt idx="14866">
                  <c:v>891.99</c:v>
                </c:pt>
                <c:pt idx="14867">
                  <c:v>892.05</c:v>
                </c:pt>
                <c:pt idx="14868">
                  <c:v>892.11</c:v>
                </c:pt>
                <c:pt idx="14869">
                  <c:v>892.17</c:v>
                </c:pt>
                <c:pt idx="14870">
                  <c:v>892.23</c:v>
                </c:pt>
                <c:pt idx="14871">
                  <c:v>892.29</c:v>
                </c:pt>
                <c:pt idx="14872">
                  <c:v>892.35</c:v>
                </c:pt>
                <c:pt idx="14873">
                  <c:v>892.41</c:v>
                </c:pt>
                <c:pt idx="14874">
                  <c:v>892.47</c:v>
                </c:pt>
                <c:pt idx="14875">
                  <c:v>892.53</c:v>
                </c:pt>
                <c:pt idx="14876">
                  <c:v>892.59</c:v>
                </c:pt>
                <c:pt idx="14877">
                  <c:v>892.65</c:v>
                </c:pt>
                <c:pt idx="14878">
                  <c:v>892.71</c:v>
                </c:pt>
                <c:pt idx="14879">
                  <c:v>892.77</c:v>
                </c:pt>
                <c:pt idx="14880">
                  <c:v>892.83</c:v>
                </c:pt>
                <c:pt idx="14881">
                  <c:v>892.89</c:v>
                </c:pt>
                <c:pt idx="14882">
                  <c:v>892.95</c:v>
                </c:pt>
                <c:pt idx="14883">
                  <c:v>893.01</c:v>
                </c:pt>
                <c:pt idx="14884">
                  <c:v>893.07</c:v>
                </c:pt>
                <c:pt idx="14885">
                  <c:v>893.13</c:v>
                </c:pt>
                <c:pt idx="14886">
                  <c:v>893.19</c:v>
                </c:pt>
                <c:pt idx="14887">
                  <c:v>893.25</c:v>
                </c:pt>
                <c:pt idx="14888">
                  <c:v>893.31</c:v>
                </c:pt>
                <c:pt idx="14889">
                  <c:v>893.37</c:v>
                </c:pt>
                <c:pt idx="14890">
                  <c:v>893.43</c:v>
                </c:pt>
                <c:pt idx="14891">
                  <c:v>893.49</c:v>
                </c:pt>
                <c:pt idx="14892">
                  <c:v>893.55</c:v>
                </c:pt>
                <c:pt idx="14893">
                  <c:v>893.61</c:v>
                </c:pt>
                <c:pt idx="14894">
                  <c:v>893.67</c:v>
                </c:pt>
                <c:pt idx="14895">
                  <c:v>893.73</c:v>
                </c:pt>
                <c:pt idx="14896">
                  <c:v>893.79</c:v>
                </c:pt>
                <c:pt idx="14897">
                  <c:v>893.85</c:v>
                </c:pt>
                <c:pt idx="14898">
                  <c:v>893.91</c:v>
                </c:pt>
                <c:pt idx="14899">
                  <c:v>893.97</c:v>
                </c:pt>
                <c:pt idx="14900">
                  <c:v>894.03</c:v>
                </c:pt>
                <c:pt idx="14901">
                  <c:v>894.09</c:v>
                </c:pt>
                <c:pt idx="14902">
                  <c:v>894.15</c:v>
                </c:pt>
                <c:pt idx="14903">
                  <c:v>894.21</c:v>
                </c:pt>
                <c:pt idx="14904">
                  <c:v>894.27</c:v>
                </c:pt>
                <c:pt idx="14905">
                  <c:v>894.33</c:v>
                </c:pt>
                <c:pt idx="14906">
                  <c:v>894.39</c:v>
                </c:pt>
                <c:pt idx="14907">
                  <c:v>894.45</c:v>
                </c:pt>
                <c:pt idx="14908">
                  <c:v>894.51</c:v>
                </c:pt>
                <c:pt idx="14909">
                  <c:v>894.57</c:v>
                </c:pt>
                <c:pt idx="14910">
                  <c:v>894.63</c:v>
                </c:pt>
                <c:pt idx="14911">
                  <c:v>894.69</c:v>
                </c:pt>
                <c:pt idx="14912">
                  <c:v>894.75</c:v>
                </c:pt>
                <c:pt idx="14913">
                  <c:v>894.81</c:v>
                </c:pt>
                <c:pt idx="14914">
                  <c:v>894.87</c:v>
                </c:pt>
                <c:pt idx="14915">
                  <c:v>894.93</c:v>
                </c:pt>
                <c:pt idx="14916">
                  <c:v>894.99</c:v>
                </c:pt>
                <c:pt idx="14917">
                  <c:v>895.05</c:v>
                </c:pt>
                <c:pt idx="14918">
                  <c:v>895.11</c:v>
                </c:pt>
                <c:pt idx="14919">
                  <c:v>895.17</c:v>
                </c:pt>
                <c:pt idx="14920">
                  <c:v>895.23</c:v>
                </c:pt>
                <c:pt idx="14921">
                  <c:v>895.29</c:v>
                </c:pt>
                <c:pt idx="14922">
                  <c:v>895.35</c:v>
                </c:pt>
                <c:pt idx="14923">
                  <c:v>895.41</c:v>
                </c:pt>
                <c:pt idx="14924">
                  <c:v>895.47</c:v>
                </c:pt>
                <c:pt idx="14925">
                  <c:v>895.53</c:v>
                </c:pt>
                <c:pt idx="14926">
                  <c:v>895.59</c:v>
                </c:pt>
                <c:pt idx="14927">
                  <c:v>895.65</c:v>
                </c:pt>
                <c:pt idx="14928">
                  <c:v>895.71</c:v>
                </c:pt>
                <c:pt idx="14929">
                  <c:v>895.77</c:v>
                </c:pt>
                <c:pt idx="14930">
                  <c:v>895.83</c:v>
                </c:pt>
                <c:pt idx="14931">
                  <c:v>895.89</c:v>
                </c:pt>
                <c:pt idx="14932">
                  <c:v>895.95</c:v>
                </c:pt>
                <c:pt idx="14933">
                  <c:v>896.01</c:v>
                </c:pt>
                <c:pt idx="14934">
                  <c:v>896.07</c:v>
                </c:pt>
                <c:pt idx="14935">
                  <c:v>896.13</c:v>
                </c:pt>
                <c:pt idx="14936">
                  <c:v>896.19</c:v>
                </c:pt>
                <c:pt idx="14937">
                  <c:v>896.25</c:v>
                </c:pt>
                <c:pt idx="14938">
                  <c:v>896.31</c:v>
                </c:pt>
                <c:pt idx="14939">
                  <c:v>896.37</c:v>
                </c:pt>
                <c:pt idx="14940">
                  <c:v>896.43</c:v>
                </c:pt>
                <c:pt idx="14941">
                  <c:v>896.49</c:v>
                </c:pt>
                <c:pt idx="14942">
                  <c:v>896.55</c:v>
                </c:pt>
                <c:pt idx="14943">
                  <c:v>896.61</c:v>
                </c:pt>
                <c:pt idx="14944">
                  <c:v>896.67</c:v>
                </c:pt>
                <c:pt idx="14945">
                  <c:v>896.73</c:v>
                </c:pt>
                <c:pt idx="14946">
                  <c:v>896.79</c:v>
                </c:pt>
                <c:pt idx="14947">
                  <c:v>896.85</c:v>
                </c:pt>
                <c:pt idx="14948">
                  <c:v>896.91</c:v>
                </c:pt>
                <c:pt idx="14949">
                  <c:v>896.97</c:v>
                </c:pt>
                <c:pt idx="14950">
                  <c:v>897.03</c:v>
                </c:pt>
                <c:pt idx="14951">
                  <c:v>897.09</c:v>
                </c:pt>
                <c:pt idx="14952">
                  <c:v>897.15</c:v>
                </c:pt>
                <c:pt idx="14953">
                  <c:v>897.21</c:v>
                </c:pt>
                <c:pt idx="14954">
                  <c:v>897.27</c:v>
                </c:pt>
                <c:pt idx="14955">
                  <c:v>897.33</c:v>
                </c:pt>
                <c:pt idx="14956">
                  <c:v>897.39</c:v>
                </c:pt>
                <c:pt idx="14957">
                  <c:v>897.45</c:v>
                </c:pt>
                <c:pt idx="14958">
                  <c:v>897.51</c:v>
                </c:pt>
                <c:pt idx="14959">
                  <c:v>897.57</c:v>
                </c:pt>
                <c:pt idx="14960">
                  <c:v>897.63</c:v>
                </c:pt>
                <c:pt idx="14961">
                  <c:v>897.69</c:v>
                </c:pt>
                <c:pt idx="14962">
                  <c:v>897.75</c:v>
                </c:pt>
                <c:pt idx="14963">
                  <c:v>897.81</c:v>
                </c:pt>
                <c:pt idx="14964">
                  <c:v>897.87</c:v>
                </c:pt>
                <c:pt idx="14965">
                  <c:v>897.93</c:v>
                </c:pt>
                <c:pt idx="14966">
                  <c:v>897.99</c:v>
                </c:pt>
                <c:pt idx="14967">
                  <c:v>898.05</c:v>
                </c:pt>
                <c:pt idx="14968">
                  <c:v>898.11</c:v>
                </c:pt>
                <c:pt idx="14969">
                  <c:v>898.17</c:v>
                </c:pt>
                <c:pt idx="14970">
                  <c:v>898.23</c:v>
                </c:pt>
                <c:pt idx="14971">
                  <c:v>898.29</c:v>
                </c:pt>
                <c:pt idx="14972">
                  <c:v>898.35</c:v>
                </c:pt>
                <c:pt idx="14973">
                  <c:v>898.41</c:v>
                </c:pt>
                <c:pt idx="14974">
                  <c:v>898.47</c:v>
                </c:pt>
                <c:pt idx="14975">
                  <c:v>898.53</c:v>
                </c:pt>
                <c:pt idx="14976">
                  <c:v>898.59</c:v>
                </c:pt>
                <c:pt idx="14977">
                  <c:v>898.65</c:v>
                </c:pt>
                <c:pt idx="14978">
                  <c:v>898.71</c:v>
                </c:pt>
                <c:pt idx="14979">
                  <c:v>898.77</c:v>
                </c:pt>
                <c:pt idx="14980">
                  <c:v>898.83</c:v>
                </c:pt>
                <c:pt idx="14981">
                  <c:v>898.89</c:v>
                </c:pt>
                <c:pt idx="14982">
                  <c:v>898.95</c:v>
                </c:pt>
                <c:pt idx="14983">
                  <c:v>899.01</c:v>
                </c:pt>
                <c:pt idx="14984">
                  <c:v>899.07</c:v>
                </c:pt>
                <c:pt idx="14985">
                  <c:v>899.13</c:v>
                </c:pt>
                <c:pt idx="14986">
                  <c:v>899.19</c:v>
                </c:pt>
                <c:pt idx="14987">
                  <c:v>899.25</c:v>
                </c:pt>
                <c:pt idx="14988">
                  <c:v>899.31</c:v>
                </c:pt>
                <c:pt idx="14989">
                  <c:v>899.37</c:v>
                </c:pt>
                <c:pt idx="14990">
                  <c:v>899.43</c:v>
                </c:pt>
                <c:pt idx="14991">
                  <c:v>899.49</c:v>
                </c:pt>
                <c:pt idx="14992">
                  <c:v>899.55</c:v>
                </c:pt>
                <c:pt idx="14993">
                  <c:v>899.61</c:v>
                </c:pt>
                <c:pt idx="14994">
                  <c:v>899.67</c:v>
                </c:pt>
                <c:pt idx="14995">
                  <c:v>899.73</c:v>
                </c:pt>
                <c:pt idx="14996">
                  <c:v>899.79</c:v>
                </c:pt>
                <c:pt idx="14997">
                  <c:v>899.85</c:v>
                </c:pt>
                <c:pt idx="14998">
                  <c:v>899.91</c:v>
                </c:pt>
              </c:numCache>
            </c:numRef>
          </c:xVal>
          <c:yVal>
            <c:numRef>
              <c:f>'[Fig. 4_V4.xlsx]Ex 360 nm'!$AB$1:$AB$15000</c:f>
              <c:numCache>
                <c:formatCode>General</c:formatCode>
                <c:ptCount val="15000"/>
                <c:pt idx="0">
                  <c:v>430</c:v>
                </c:pt>
                <c:pt idx="1">
                  <c:v>1.569</c:v>
                </c:pt>
                <c:pt idx="2">
                  <c:v>1.573</c:v>
                </c:pt>
                <c:pt idx="3">
                  <c:v>1.577</c:v>
                </c:pt>
                <c:pt idx="4">
                  <c:v>1.579</c:v>
                </c:pt>
                <c:pt idx="5">
                  <c:v>1.581</c:v>
                </c:pt>
                <c:pt idx="6">
                  <c:v>1.5840000000000001</c:v>
                </c:pt>
                <c:pt idx="7">
                  <c:v>1.5860000000000001</c:v>
                </c:pt>
                <c:pt idx="8">
                  <c:v>1.587</c:v>
                </c:pt>
                <c:pt idx="9">
                  <c:v>1.59</c:v>
                </c:pt>
                <c:pt idx="10">
                  <c:v>1.593</c:v>
                </c:pt>
                <c:pt idx="11">
                  <c:v>1.5940000000000001</c:v>
                </c:pt>
                <c:pt idx="12">
                  <c:v>1.597</c:v>
                </c:pt>
                <c:pt idx="13">
                  <c:v>1.597</c:v>
                </c:pt>
                <c:pt idx="14">
                  <c:v>1.599</c:v>
                </c:pt>
                <c:pt idx="15">
                  <c:v>1.603</c:v>
                </c:pt>
                <c:pt idx="16">
                  <c:v>1.6040000000000001</c:v>
                </c:pt>
                <c:pt idx="17">
                  <c:v>1.6040000000000001</c:v>
                </c:pt>
                <c:pt idx="18">
                  <c:v>1.6060000000000001</c:v>
                </c:pt>
                <c:pt idx="19">
                  <c:v>1.6060000000000001</c:v>
                </c:pt>
                <c:pt idx="20">
                  <c:v>1.609</c:v>
                </c:pt>
                <c:pt idx="21">
                  <c:v>1.609</c:v>
                </c:pt>
                <c:pt idx="22">
                  <c:v>1.609</c:v>
                </c:pt>
                <c:pt idx="23">
                  <c:v>1.611</c:v>
                </c:pt>
                <c:pt idx="24">
                  <c:v>1.611</c:v>
                </c:pt>
                <c:pt idx="25">
                  <c:v>1.613</c:v>
                </c:pt>
                <c:pt idx="26">
                  <c:v>1.6140000000000001</c:v>
                </c:pt>
                <c:pt idx="27">
                  <c:v>1.6140000000000001</c:v>
                </c:pt>
                <c:pt idx="28">
                  <c:v>1.615</c:v>
                </c:pt>
                <c:pt idx="29">
                  <c:v>1.615</c:v>
                </c:pt>
                <c:pt idx="30">
                  <c:v>1.6160000000000001</c:v>
                </c:pt>
                <c:pt idx="31">
                  <c:v>1.6160000000000001</c:v>
                </c:pt>
                <c:pt idx="32">
                  <c:v>1.6160000000000001</c:v>
                </c:pt>
                <c:pt idx="33">
                  <c:v>1.6160000000000001</c:v>
                </c:pt>
                <c:pt idx="34">
                  <c:v>1.617</c:v>
                </c:pt>
                <c:pt idx="35">
                  <c:v>1.6160000000000001</c:v>
                </c:pt>
                <c:pt idx="36">
                  <c:v>1.6160000000000001</c:v>
                </c:pt>
                <c:pt idx="37">
                  <c:v>1.615</c:v>
                </c:pt>
                <c:pt idx="38">
                  <c:v>1.615</c:v>
                </c:pt>
                <c:pt idx="39">
                  <c:v>1.615</c:v>
                </c:pt>
                <c:pt idx="40">
                  <c:v>1.615</c:v>
                </c:pt>
                <c:pt idx="41">
                  <c:v>1.615</c:v>
                </c:pt>
                <c:pt idx="42">
                  <c:v>1.6140000000000001</c:v>
                </c:pt>
                <c:pt idx="43">
                  <c:v>1.6140000000000001</c:v>
                </c:pt>
                <c:pt idx="44">
                  <c:v>1.6140000000000001</c:v>
                </c:pt>
                <c:pt idx="45">
                  <c:v>1.613</c:v>
                </c:pt>
                <c:pt idx="46">
                  <c:v>1.613</c:v>
                </c:pt>
                <c:pt idx="47">
                  <c:v>1.613</c:v>
                </c:pt>
                <c:pt idx="48">
                  <c:v>1.613</c:v>
                </c:pt>
                <c:pt idx="49">
                  <c:v>1.613</c:v>
                </c:pt>
                <c:pt idx="50">
                  <c:v>1.613</c:v>
                </c:pt>
                <c:pt idx="51">
                  <c:v>1.613</c:v>
                </c:pt>
                <c:pt idx="52">
                  <c:v>1.613</c:v>
                </c:pt>
                <c:pt idx="53">
                  <c:v>1.613</c:v>
                </c:pt>
                <c:pt idx="54">
                  <c:v>1.613</c:v>
                </c:pt>
                <c:pt idx="55">
                  <c:v>1.613</c:v>
                </c:pt>
                <c:pt idx="56">
                  <c:v>1.6140000000000001</c:v>
                </c:pt>
                <c:pt idx="57">
                  <c:v>1.613</c:v>
                </c:pt>
                <c:pt idx="58">
                  <c:v>1.613</c:v>
                </c:pt>
                <c:pt idx="59">
                  <c:v>1.613</c:v>
                </c:pt>
                <c:pt idx="60">
                  <c:v>1.611</c:v>
                </c:pt>
                <c:pt idx="61">
                  <c:v>1.611</c:v>
                </c:pt>
                <c:pt idx="62">
                  <c:v>1.613</c:v>
                </c:pt>
                <c:pt idx="63">
                  <c:v>1.613</c:v>
                </c:pt>
                <c:pt idx="64">
                  <c:v>1.6140000000000001</c:v>
                </c:pt>
                <c:pt idx="65">
                  <c:v>1.613</c:v>
                </c:pt>
                <c:pt idx="66">
                  <c:v>1.6140000000000001</c:v>
                </c:pt>
                <c:pt idx="67">
                  <c:v>1.613</c:v>
                </c:pt>
                <c:pt idx="68">
                  <c:v>1.6140000000000001</c:v>
                </c:pt>
                <c:pt idx="69">
                  <c:v>1.6140000000000001</c:v>
                </c:pt>
                <c:pt idx="70">
                  <c:v>1.613</c:v>
                </c:pt>
                <c:pt idx="71">
                  <c:v>1.613</c:v>
                </c:pt>
                <c:pt idx="72">
                  <c:v>1.6140000000000001</c:v>
                </c:pt>
                <c:pt idx="73">
                  <c:v>1.613</c:v>
                </c:pt>
                <c:pt idx="74">
                  <c:v>1.613</c:v>
                </c:pt>
                <c:pt idx="75">
                  <c:v>1.6140000000000001</c:v>
                </c:pt>
                <c:pt idx="76">
                  <c:v>1.613</c:v>
                </c:pt>
                <c:pt idx="77">
                  <c:v>1.613</c:v>
                </c:pt>
                <c:pt idx="78">
                  <c:v>1.613</c:v>
                </c:pt>
                <c:pt idx="79">
                  <c:v>1.613</c:v>
                </c:pt>
                <c:pt idx="80">
                  <c:v>1.611</c:v>
                </c:pt>
                <c:pt idx="81">
                  <c:v>1.611</c:v>
                </c:pt>
                <c:pt idx="82">
                  <c:v>1.611</c:v>
                </c:pt>
                <c:pt idx="83">
                  <c:v>1.611</c:v>
                </c:pt>
                <c:pt idx="84">
                  <c:v>1.6140000000000001</c:v>
                </c:pt>
                <c:pt idx="85">
                  <c:v>1.613</c:v>
                </c:pt>
                <c:pt idx="86">
                  <c:v>1.613</c:v>
                </c:pt>
                <c:pt idx="87">
                  <c:v>1.613</c:v>
                </c:pt>
                <c:pt idx="88">
                  <c:v>1.613</c:v>
                </c:pt>
                <c:pt idx="89">
                  <c:v>1.613</c:v>
                </c:pt>
                <c:pt idx="90">
                  <c:v>1.613</c:v>
                </c:pt>
                <c:pt idx="91">
                  <c:v>1.613</c:v>
                </c:pt>
                <c:pt idx="92">
                  <c:v>1.6140000000000001</c:v>
                </c:pt>
                <c:pt idx="93">
                  <c:v>1.6140000000000001</c:v>
                </c:pt>
                <c:pt idx="94">
                  <c:v>1.6140000000000001</c:v>
                </c:pt>
                <c:pt idx="95">
                  <c:v>1.6140000000000001</c:v>
                </c:pt>
                <c:pt idx="96">
                  <c:v>1.613</c:v>
                </c:pt>
                <c:pt idx="97">
                  <c:v>1.6140000000000001</c:v>
                </c:pt>
                <c:pt idx="98">
                  <c:v>1.615</c:v>
                </c:pt>
                <c:pt idx="99">
                  <c:v>1.6140000000000001</c:v>
                </c:pt>
                <c:pt idx="100">
                  <c:v>1.613</c:v>
                </c:pt>
                <c:pt idx="101">
                  <c:v>1.6140000000000001</c:v>
                </c:pt>
                <c:pt idx="102">
                  <c:v>1.6140000000000001</c:v>
                </c:pt>
                <c:pt idx="103">
                  <c:v>1.613</c:v>
                </c:pt>
                <c:pt idx="104">
                  <c:v>1.613</c:v>
                </c:pt>
                <c:pt idx="105">
                  <c:v>1.611</c:v>
                </c:pt>
                <c:pt idx="106">
                  <c:v>1.613</c:v>
                </c:pt>
                <c:pt idx="107">
                  <c:v>1.611</c:v>
                </c:pt>
                <c:pt idx="108">
                  <c:v>1.613</c:v>
                </c:pt>
                <c:pt idx="109">
                  <c:v>1.613</c:v>
                </c:pt>
                <c:pt idx="110">
                  <c:v>1.613</c:v>
                </c:pt>
                <c:pt idx="111">
                  <c:v>1.615</c:v>
                </c:pt>
                <c:pt idx="112">
                  <c:v>1.6140000000000001</c:v>
                </c:pt>
                <c:pt idx="113">
                  <c:v>1.6140000000000001</c:v>
                </c:pt>
                <c:pt idx="114">
                  <c:v>1.6140000000000001</c:v>
                </c:pt>
                <c:pt idx="115">
                  <c:v>1.6140000000000001</c:v>
                </c:pt>
                <c:pt idx="116">
                  <c:v>1.6140000000000001</c:v>
                </c:pt>
                <c:pt idx="117">
                  <c:v>1.6140000000000001</c:v>
                </c:pt>
                <c:pt idx="118">
                  <c:v>1.615</c:v>
                </c:pt>
                <c:pt idx="119">
                  <c:v>1.615</c:v>
                </c:pt>
                <c:pt idx="120">
                  <c:v>1.6140000000000001</c:v>
                </c:pt>
                <c:pt idx="121">
                  <c:v>1.6140000000000001</c:v>
                </c:pt>
                <c:pt idx="122">
                  <c:v>1.6140000000000001</c:v>
                </c:pt>
                <c:pt idx="123">
                  <c:v>1.6140000000000001</c:v>
                </c:pt>
                <c:pt idx="124">
                  <c:v>1.6140000000000001</c:v>
                </c:pt>
                <c:pt idx="125">
                  <c:v>1.613</c:v>
                </c:pt>
                <c:pt idx="126">
                  <c:v>1.613</c:v>
                </c:pt>
                <c:pt idx="127">
                  <c:v>1.613</c:v>
                </c:pt>
                <c:pt idx="128">
                  <c:v>1.6140000000000001</c:v>
                </c:pt>
                <c:pt idx="129">
                  <c:v>1.615</c:v>
                </c:pt>
                <c:pt idx="130">
                  <c:v>1.615</c:v>
                </c:pt>
                <c:pt idx="131">
                  <c:v>1.615</c:v>
                </c:pt>
                <c:pt idx="132">
                  <c:v>1.6140000000000001</c:v>
                </c:pt>
                <c:pt idx="133">
                  <c:v>1.615</c:v>
                </c:pt>
                <c:pt idx="134">
                  <c:v>1.615</c:v>
                </c:pt>
                <c:pt idx="135">
                  <c:v>1.615</c:v>
                </c:pt>
                <c:pt idx="136">
                  <c:v>1.615</c:v>
                </c:pt>
                <c:pt idx="137">
                  <c:v>1.615</c:v>
                </c:pt>
                <c:pt idx="138">
                  <c:v>1.6160000000000001</c:v>
                </c:pt>
                <c:pt idx="139">
                  <c:v>1.615</c:v>
                </c:pt>
                <c:pt idx="140">
                  <c:v>1.6160000000000001</c:v>
                </c:pt>
                <c:pt idx="141">
                  <c:v>1.6160000000000001</c:v>
                </c:pt>
                <c:pt idx="142">
                  <c:v>1.615</c:v>
                </c:pt>
                <c:pt idx="143">
                  <c:v>1.6160000000000001</c:v>
                </c:pt>
                <c:pt idx="144">
                  <c:v>1.615</c:v>
                </c:pt>
                <c:pt idx="145">
                  <c:v>1.615</c:v>
                </c:pt>
                <c:pt idx="146">
                  <c:v>1.6160000000000001</c:v>
                </c:pt>
                <c:pt idx="147">
                  <c:v>1.617</c:v>
                </c:pt>
                <c:pt idx="148">
                  <c:v>1.6160000000000001</c:v>
                </c:pt>
                <c:pt idx="149">
                  <c:v>1.617</c:v>
                </c:pt>
                <c:pt idx="150">
                  <c:v>1.617</c:v>
                </c:pt>
                <c:pt idx="151">
                  <c:v>1.617</c:v>
                </c:pt>
                <c:pt idx="152">
                  <c:v>1.6160000000000001</c:v>
                </c:pt>
                <c:pt idx="153">
                  <c:v>1.617</c:v>
                </c:pt>
                <c:pt idx="154">
                  <c:v>1.619</c:v>
                </c:pt>
                <c:pt idx="155">
                  <c:v>1.617</c:v>
                </c:pt>
                <c:pt idx="156">
                  <c:v>1.617</c:v>
                </c:pt>
                <c:pt idx="157">
                  <c:v>1.617</c:v>
                </c:pt>
                <c:pt idx="158">
                  <c:v>1.617</c:v>
                </c:pt>
                <c:pt idx="159">
                  <c:v>1.617</c:v>
                </c:pt>
                <c:pt idx="160">
                  <c:v>1.617</c:v>
                </c:pt>
                <c:pt idx="161">
                  <c:v>1.6160000000000001</c:v>
                </c:pt>
                <c:pt idx="162">
                  <c:v>1.617</c:v>
                </c:pt>
                <c:pt idx="163">
                  <c:v>1.6160000000000001</c:v>
                </c:pt>
                <c:pt idx="164">
                  <c:v>1.6160000000000001</c:v>
                </c:pt>
                <c:pt idx="165">
                  <c:v>1.617</c:v>
                </c:pt>
                <c:pt idx="166">
                  <c:v>1.617</c:v>
                </c:pt>
                <c:pt idx="167">
                  <c:v>1.617</c:v>
                </c:pt>
                <c:pt idx="168">
                  <c:v>1.617</c:v>
                </c:pt>
                <c:pt idx="169">
                  <c:v>1.6160000000000001</c:v>
                </c:pt>
                <c:pt idx="170">
                  <c:v>1.6160000000000001</c:v>
                </c:pt>
                <c:pt idx="171">
                  <c:v>1.617</c:v>
                </c:pt>
                <c:pt idx="172">
                  <c:v>1.6160000000000001</c:v>
                </c:pt>
                <c:pt idx="173">
                  <c:v>1.617</c:v>
                </c:pt>
                <c:pt idx="174">
                  <c:v>1.619</c:v>
                </c:pt>
                <c:pt idx="175">
                  <c:v>1.6160000000000001</c:v>
                </c:pt>
                <c:pt idx="176">
                  <c:v>1.6160000000000001</c:v>
                </c:pt>
                <c:pt idx="177">
                  <c:v>1.617</c:v>
                </c:pt>
                <c:pt idx="178">
                  <c:v>1.617</c:v>
                </c:pt>
                <c:pt idx="179">
                  <c:v>1.6160000000000001</c:v>
                </c:pt>
                <c:pt idx="180">
                  <c:v>1.6160000000000001</c:v>
                </c:pt>
                <c:pt idx="181">
                  <c:v>1.615</c:v>
                </c:pt>
                <c:pt idx="182">
                  <c:v>1.615</c:v>
                </c:pt>
                <c:pt idx="183">
                  <c:v>1.6160000000000001</c:v>
                </c:pt>
                <c:pt idx="184">
                  <c:v>1.615</c:v>
                </c:pt>
                <c:pt idx="185">
                  <c:v>1.6160000000000001</c:v>
                </c:pt>
                <c:pt idx="186">
                  <c:v>1.6160000000000001</c:v>
                </c:pt>
                <c:pt idx="187">
                  <c:v>1.6160000000000001</c:v>
                </c:pt>
                <c:pt idx="188">
                  <c:v>1.615</c:v>
                </c:pt>
                <c:pt idx="189">
                  <c:v>1.6160000000000001</c:v>
                </c:pt>
                <c:pt idx="190">
                  <c:v>1.6160000000000001</c:v>
                </c:pt>
                <c:pt idx="191">
                  <c:v>1.6160000000000001</c:v>
                </c:pt>
                <c:pt idx="192">
                  <c:v>1.6160000000000001</c:v>
                </c:pt>
                <c:pt idx="193">
                  <c:v>1.615</c:v>
                </c:pt>
                <c:pt idx="194">
                  <c:v>1.615</c:v>
                </c:pt>
                <c:pt idx="195">
                  <c:v>1.615</c:v>
                </c:pt>
                <c:pt idx="196">
                  <c:v>1.6160000000000001</c:v>
                </c:pt>
                <c:pt idx="197">
                  <c:v>1.615</c:v>
                </c:pt>
                <c:pt idx="198">
                  <c:v>1.615</c:v>
                </c:pt>
                <c:pt idx="199">
                  <c:v>1.615</c:v>
                </c:pt>
                <c:pt idx="200">
                  <c:v>1.6140000000000001</c:v>
                </c:pt>
                <c:pt idx="201">
                  <c:v>1.6140000000000001</c:v>
                </c:pt>
                <c:pt idx="202">
                  <c:v>1.6140000000000001</c:v>
                </c:pt>
                <c:pt idx="203">
                  <c:v>1.6140000000000001</c:v>
                </c:pt>
                <c:pt idx="204">
                  <c:v>1.6140000000000001</c:v>
                </c:pt>
                <c:pt idx="205">
                  <c:v>1.6140000000000001</c:v>
                </c:pt>
                <c:pt idx="206">
                  <c:v>1.6140000000000001</c:v>
                </c:pt>
                <c:pt idx="207">
                  <c:v>1.615</c:v>
                </c:pt>
                <c:pt idx="208">
                  <c:v>1.615</c:v>
                </c:pt>
                <c:pt idx="209">
                  <c:v>1.8140000000000001</c:v>
                </c:pt>
                <c:pt idx="210">
                  <c:v>2.6890000000000001</c:v>
                </c:pt>
                <c:pt idx="211">
                  <c:v>2.8839999999999999</c:v>
                </c:pt>
                <c:pt idx="212">
                  <c:v>2.944</c:v>
                </c:pt>
                <c:pt idx="213">
                  <c:v>2.98</c:v>
                </c:pt>
                <c:pt idx="214">
                  <c:v>2.9870000000000001</c:v>
                </c:pt>
                <c:pt idx="215">
                  <c:v>2.9239999999999999</c:v>
                </c:pt>
                <c:pt idx="216">
                  <c:v>2.8639999999999999</c:v>
                </c:pt>
                <c:pt idx="217">
                  <c:v>2.806</c:v>
                </c:pt>
                <c:pt idx="218">
                  <c:v>2.7490000000000001</c:v>
                </c:pt>
                <c:pt idx="219">
                  <c:v>2.6469999999999998</c:v>
                </c:pt>
                <c:pt idx="220">
                  <c:v>2.59</c:v>
                </c:pt>
                <c:pt idx="221">
                  <c:v>2.5409999999999999</c:v>
                </c:pt>
                <c:pt idx="222">
                  <c:v>2.4950000000000001</c:v>
                </c:pt>
                <c:pt idx="223">
                  <c:v>2.4489999999999998</c:v>
                </c:pt>
                <c:pt idx="224">
                  <c:v>2.37</c:v>
                </c:pt>
                <c:pt idx="225">
                  <c:v>2.3279999999999998</c:v>
                </c:pt>
                <c:pt idx="226">
                  <c:v>2.29</c:v>
                </c:pt>
                <c:pt idx="227">
                  <c:v>2.2549999999999999</c:v>
                </c:pt>
                <c:pt idx="228">
                  <c:v>2.2210000000000001</c:v>
                </c:pt>
                <c:pt idx="229">
                  <c:v>2.1640000000000001</c:v>
                </c:pt>
                <c:pt idx="230">
                  <c:v>2.1320000000000001</c:v>
                </c:pt>
                <c:pt idx="231">
                  <c:v>2.1030000000000002</c:v>
                </c:pt>
                <c:pt idx="232">
                  <c:v>2.0790000000000002</c:v>
                </c:pt>
                <c:pt idx="233">
                  <c:v>2.0550000000000002</c:v>
                </c:pt>
                <c:pt idx="234">
                  <c:v>2.0150000000000001</c:v>
                </c:pt>
                <c:pt idx="235">
                  <c:v>1.9910000000000001</c:v>
                </c:pt>
                <c:pt idx="236">
                  <c:v>1.972</c:v>
                </c:pt>
                <c:pt idx="237">
                  <c:v>1.954</c:v>
                </c:pt>
                <c:pt idx="238">
                  <c:v>1.9059999999999999</c:v>
                </c:pt>
                <c:pt idx="239">
                  <c:v>1.891</c:v>
                </c:pt>
                <c:pt idx="240">
                  <c:v>1.8759999999999999</c:v>
                </c:pt>
                <c:pt idx="241">
                  <c:v>1.8640000000000001</c:v>
                </c:pt>
                <c:pt idx="242">
                  <c:v>1.839</c:v>
                </c:pt>
                <c:pt idx="243">
                  <c:v>1.8260000000000001</c:v>
                </c:pt>
                <c:pt idx="244">
                  <c:v>1.8169999999999999</c:v>
                </c:pt>
                <c:pt idx="245">
                  <c:v>1.806</c:v>
                </c:pt>
                <c:pt idx="246">
                  <c:v>1.7949999999999999</c:v>
                </c:pt>
                <c:pt idx="247">
                  <c:v>1.778</c:v>
                </c:pt>
                <c:pt idx="248">
                  <c:v>1.7689999999999999</c:v>
                </c:pt>
                <c:pt idx="249">
                  <c:v>1.762</c:v>
                </c:pt>
                <c:pt idx="250">
                  <c:v>1.756</c:v>
                </c:pt>
                <c:pt idx="251">
                  <c:v>1.7490000000000001</c:v>
                </c:pt>
                <c:pt idx="252">
                  <c:v>1.7350000000000001</c:v>
                </c:pt>
                <c:pt idx="253">
                  <c:v>1.7290000000000001</c:v>
                </c:pt>
                <c:pt idx="254">
                  <c:v>1.722</c:v>
                </c:pt>
                <c:pt idx="255">
                  <c:v>1.718</c:v>
                </c:pt>
                <c:pt idx="256">
                  <c:v>1.712</c:v>
                </c:pt>
                <c:pt idx="257">
                  <c:v>1.704</c:v>
                </c:pt>
                <c:pt idx="258">
                  <c:v>1.6990000000000001</c:v>
                </c:pt>
                <c:pt idx="259">
                  <c:v>1.6919999999999999</c:v>
                </c:pt>
                <c:pt idx="260">
                  <c:v>1.69</c:v>
                </c:pt>
                <c:pt idx="261">
                  <c:v>1.6859999999999999</c:v>
                </c:pt>
                <c:pt idx="262">
                  <c:v>1.677</c:v>
                </c:pt>
                <c:pt idx="263">
                  <c:v>1.675</c:v>
                </c:pt>
                <c:pt idx="264">
                  <c:v>1.671</c:v>
                </c:pt>
                <c:pt idx="265">
                  <c:v>1.667</c:v>
                </c:pt>
                <c:pt idx="266">
                  <c:v>1.665</c:v>
                </c:pt>
                <c:pt idx="267">
                  <c:v>1.66</c:v>
                </c:pt>
                <c:pt idx="268">
                  <c:v>1.6559999999999999</c:v>
                </c:pt>
                <c:pt idx="269">
                  <c:v>1.6539999999999999</c:v>
                </c:pt>
                <c:pt idx="270">
                  <c:v>1.651</c:v>
                </c:pt>
                <c:pt idx="271">
                  <c:v>1.647</c:v>
                </c:pt>
                <c:pt idx="272">
                  <c:v>1.643</c:v>
                </c:pt>
                <c:pt idx="273">
                  <c:v>1.64</c:v>
                </c:pt>
                <c:pt idx="274">
                  <c:v>1.639</c:v>
                </c:pt>
                <c:pt idx="275">
                  <c:v>1.6359999999999999</c:v>
                </c:pt>
                <c:pt idx="276">
                  <c:v>1.6359999999999999</c:v>
                </c:pt>
                <c:pt idx="277">
                  <c:v>1.631</c:v>
                </c:pt>
                <c:pt idx="278">
                  <c:v>1.63</c:v>
                </c:pt>
                <c:pt idx="279">
                  <c:v>1.629</c:v>
                </c:pt>
                <c:pt idx="280">
                  <c:v>1.627</c:v>
                </c:pt>
                <c:pt idx="281">
                  <c:v>1.625</c:v>
                </c:pt>
                <c:pt idx="282">
                  <c:v>1.623</c:v>
                </c:pt>
                <c:pt idx="283">
                  <c:v>1.621</c:v>
                </c:pt>
                <c:pt idx="284">
                  <c:v>1.62</c:v>
                </c:pt>
                <c:pt idx="285">
                  <c:v>1.62</c:v>
                </c:pt>
                <c:pt idx="286">
                  <c:v>1.619</c:v>
                </c:pt>
                <c:pt idx="287">
                  <c:v>1.6160000000000001</c:v>
                </c:pt>
                <c:pt idx="288">
                  <c:v>1.615</c:v>
                </c:pt>
                <c:pt idx="289">
                  <c:v>1.615</c:v>
                </c:pt>
                <c:pt idx="290">
                  <c:v>1.6140000000000001</c:v>
                </c:pt>
                <c:pt idx="291">
                  <c:v>1.613</c:v>
                </c:pt>
                <c:pt idx="292">
                  <c:v>1.61</c:v>
                </c:pt>
                <c:pt idx="293">
                  <c:v>1.609</c:v>
                </c:pt>
                <c:pt idx="294">
                  <c:v>1.61</c:v>
                </c:pt>
                <c:pt idx="295">
                  <c:v>1.61</c:v>
                </c:pt>
                <c:pt idx="296">
                  <c:v>1.61</c:v>
                </c:pt>
                <c:pt idx="297">
                  <c:v>1.607</c:v>
                </c:pt>
                <c:pt idx="298">
                  <c:v>1.607</c:v>
                </c:pt>
                <c:pt idx="299">
                  <c:v>1.607</c:v>
                </c:pt>
                <c:pt idx="300">
                  <c:v>1.607</c:v>
                </c:pt>
                <c:pt idx="301">
                  <c:v>1.6060000000000001</c:v>
                </c:pt>
                <c:pt idx="302">
                  <c:v>1.605</c:v>
                </c:pt>
                <c:pt idx="303">
                  <c:v>1.605</c:v>
                </c:pt>
                <c:pt idx="304">
                  <c:v>1.605</c:v>
                </c:pt>
                <c:pt idx="305">
                  <c:v>1.605</c:v>
                </c:pt>
                <c:pt idx="306">
                  <c:v>1.6040000000000001</c:v>
                </c:pt>
                <c:pt idx="307">
                  <c:v>1.603</c:v>
                </c:pt>
                <c:pt idx="308">
                  <c:v>1.6040000000000001</c:v>
                </c:pt>
                <c:pt idx="309">
                  <c:v>1.601</c:v>
                </c:pt>
                <c:pt idx="310">
                  <c:v>1.603</c:v>
                </c:pt>
                <c:pt idx="311">
                  <c:v>1.601</c:v>
                </c:pt>
                <c:pt idx="312">
                  <c:v>1.601</c:v>
                </c:pt>
                <c:pt idx="313">
                  <c:v>1.601</c:v>
                </c:pt>
                <c:pt idx="314">
                  <c:v>1.601</c:v>
                </c:pt>
                <c:pt idx="315">
                  <c:v>1.603</c:v>
                </c:pt>
                <c:pt idx="316">
                  <c:v>1.6</c:v>
                </c:pt>
                <c:pt idx="317">
                  <c:v>1.6</c:v>
                </c:pt>
                <c:pt idx="318">
                  <c:v>1.6</c:v>
                </c:pt>
                <c:pt idx="319">
                  <c:v>1.6</c:v>
                </c:pt>
                <c:pt idx="320">
                  <c:v>1.6</c:v>
                </c:pt>
                <c:pt idx="321">
                  <c:v>1.6</c:v>
                </c:pt>
                <c:pt idx="322">
                  <c:v>1.6</c:v>
                </c:pt>
                <c:pt idx="323">
                  <c:v>1.599</c:v>
                </c:pt>
                <c:pt idx="324">
                  <c:v>1.599</c:v>
                </c:pt>
                <c:pt idx="325">
                  <c:v>1.599</c:v>
                </c:pt>
                <c:pt idx="326">
                  <c:v>1.599</c:v>
                </c:pt>
                <c:pt idx="327">
                  <c:v>1.599</c:v>
                </c:pt>
                <c:pt idx="328">
                  <c:v>1.6</c:v>
                </c:pt>
                <c:pt idx="329">
                  <c:v>1.599</c:v>
                </c:pt>
                <c:pt idx="330">
                  <c:v>1.599</c:v>
                </c:pt>
                <c:pt idx="331">
                  <c:v>1.599</c:v>
                </c:pt>
                <c:pt idx="332">
                  <c:v>1.6</c:v>
                </c:pt>
                <c:pt idx="333">
                  <c:v>1.6</c:v>
                </c:pt>
                <c:pt idx="334">
                  <c:v>1.6</c:v>
                </c:pt>
                <c:pt idx="335">
                  <c:v>1.601</c:v>
                </c:pt>
                <c:pt idx="336">
                  <c:v>1.601</c:v>
                </c:pt>
                <c:pt idx="337">
                  <c:v>1.601</c:v>
                </c:pt>
                <c:pt idx="338">
                  <c:v>1.601</c:v>
                </c:pt>
                <c:pt idx="339">
                  <c:v>1.6040000000000001</c:v>
                </c:pt>
                <c:pt idx="340">
                  <c:v>1.603</c:v>
                </c:pt>
                <c:pt idx="341">
                  <c:v>1.6040000000000001</c:v>
                </c:pt>
                <c:pt idx="342">
                  <c:v>1.6040000000000001</c:v>
                </c:pt>
                <c:pt idx="343">
                  <c:v>1.605</c:v>
                </c:pt>
                <c:pt idx="344">
                  <c:v>1.605</c:v>
                </c:pt>
                <c:pt idx="345">
                  <c:v>1.605</c:v>
                </c:pt>
                <c:pt idx="346">
                  <c:v>1.6060000000000001</c:v>
                </c:pt>
                <c:pt idx="347">
                  <c:v>1.6060000000000001</c:v>
                </c:pt>
                <c:pt idx="348">
                  <c:v>1.607</c:v>
                </c:pt>
                <c:pt idx="349">
                  <c:v>1.607</c:v>
                </c:pt>
                <c:pt idx="350">
                  <c:v>1.609</c:v>
                </c:pt>
                <c:pt idx="351">
                  <c:v>1.609</c:v>
                </c:pt>
                <c:pt idx="352">
                  <c:v>1.607</c:v>
                </c:pt>
                <c:pt idx="353">
                  <c:v>1.61</c:v>
                </c:pt>
                <c:pt idx="354">
                  <c:v>1.61</c:v>
                </c:pt>
                <c:pt idx="355">
                  <c:v>1.61</c:v>
                </c:pt>
                <c:pt idx="356">
                  <c:v>1.611</c:v>
                </c:pt>
                <c:pt idx="357">
                  <c:v>1.613</c:v>
                </c:pt>
                <c:pt idx="358">
                  <c:v>1.611</c:v>
                </c:pt>
                <c:pt idx="359">
                  <c:v>1.613</c:v>
                </c:pt>
                <c:pt idx="360">
                  <c:v>1.613</c:v>
                </c:pt>
                <c:pt idx="361">
                  <c:v>1.613</c:v>
                </c:pt>
                <c:pt idx="362">
                  <c:v>1.6140000000000001</c:v>
                </c:pt>
                <c:pt idx="363">
                  <c:v>1.6140000000000001</c:v>
                </c:pt>
                <c:pt idx="364">
                  <c:v>1.615</c:v>
                </c:pt>
                <c:pt idx="365">
                  <c:v>1.615</c:v>
                </c:pt>
                <c:pt idx="366">
                  <c:v>1.6160000000000001</c:v>
                </c:pt>
                <c:pt idx="367">
                  <c:v>1.617</c:v>
                </c:pt>
                <c:pt idx="368">
                  <c:v>1.617</c:v>
                </c:pt>
                <c:pt idx="369">
                  <c:v>1.617</c:v>
                </c:pt>
                <c:pt idx="370">
                  <c:v>1.617</c:v>
                </c:pt>
                <c:pt idx="371">
                  <c:v>1.617</c:v>
                </c:pt>
                <c:pt idx="372">
                  <c:v>1.617</c:v>
                </c:pt>
                <c:pt idx="373">
                  <c:v>1.619</c:v>
                </c:pt>
                <c:pt idx="374">
                  <c:v>1.62</c:v>
                </c:pt>
                <c:pt idx="375">
                  <c:v>1.619</c:v>
                </c:pt>
                <c:pt idx="376">
                  <c:v>1.62</c:v>
                </c:pt>
                <c:pt idx="377">
                  <c:v>1.623</c:v>
                </c:pt>
                <c:pt idx="378">
                  <c:v>1.621</c:v>
                </c:pt>
                <c:pt idx="379">
                  <c:v>1.623</c:v>
                </c:pt>
                <c:pt idx="380">
                  <c:v>1.6240000000000001</c:v>
                </c:pt>
                <c:pt idx="381">
                  <c:v>1.623</c:v>
                </c:pt>
                <c:pt idx="382">
                  <c:v>1.623</c:v>
                </c:pt>
                <c:pt idx="383">
                  <c:v>1.6240000000000001</c:v>
                </c:pt>
                <c:pt idx="384">
                  <c:v>1.625</c:v>
                </c:pt>
                <c:pt idx="385">
                  <c:v>1.6240000000000001</c:v>
                </c:pt>
                <c:pt idx="386">
                  <c:v>1.625</c:v>
                </c:pt>
                <c:pt idx="387">
                  <c:v>1.625</c:v>
                </c:pt>
                <c:pt idx="388">
                  <c:v>1.625</c:v>
                </c:pt>
                <c:pt idx="389">
                  <c:v>1.625</c:v>
                </c:pt>
                <c:pt idx="390">
                  <c:v>1.6259999999999999</c:v>
                </c:pt>
                <c:pt idx="391">
                  <c:v>1.6259999999999999</c:v>
                </c:pt>
                <c:pt idx="392">
                  <c:v>1.627</c:v>
                </c:pt>
                <c:pt idx="393">
                  <c:v>1.627</c:v>
                </c:pt>
                <c:pt idx="394">
                  <c:v>1.6259999999999999</c:v>
                </c:pt>
                <c:pt idx="395">
                  <c:v>1.629</c:v>
                </c:pt>
                <c:pt idx="396">
                  <c:v>1.629</c:v>
                </c:pt>
                <c:pt idx="397">
                  <c:v>1.629</c:v>
                </c:pt>
                <c:pt idx="398">
                  <c:v>1.629</c:v>
                </c:pt>
                <c:pt idx="399">
                  <c:v>1.63</c:v>
                </c:pt>
                <c:pt idx="400">
                  <c:v>1.63</c:v>
                </c:pt>
                <c:pt idx="401">
                  <c:v>1.63</c:v>
                </c:pt>
                <c:pt idx="402">
                  <c:v>1.63</c:v>
                </c:pt>
                <c:pt idx="403">
                  <c:v>1.631</c:v>
                </c:pt>
                <c:pt idx="404">
                  <c:v>1.631</c:v>
                </c:pt>
                <c:pt idx="405">
                  <c:v>1.633</c:v>
                </c:pt>
                <c:pt idx="406">
                  <c:v>1.633</c:v>
                </c:pt>
                <c:pt idx="407">
                  <c:v>1.633</c:v>
                </c:pt>
                <c:pt idx="408">
                  <c:v>1.6339999999999999</c:v>
                </c:pt>
                <c:pt idx="409">
                  <c:v>1.6359999999999999</c:v>
                </c:pt>
                <c:pt idx="410">
                  <c:v>1.635</c:v>
                </c:pt>
                <c:pt idx="411">
                  <c:v>1.6359999999999999</c:v>
                </c:pt>
                <c:pt idx="412">
                  <c:v>1.635</c:v>
                </c:pt>
                <c:pt idx="413">
                  <c:v>1.6359999999999999</c:v>
                </c:pt>
                <c:pt idx="414">
                  <c:v>1.6359999999999999</c:v>
                </c:pt>
                <c:pt idx="415">
                  <c:v>1.6359999999999999</c:v>
                </c:pt>
                <c:pt idx="416">
                  <c:v>1.6359999999999999</c:v>
                </c:pt>
                <c:pt idx="417">
                  <c:v>1.6359999999999999</c:v>
                </c:pt>
                <c:pt idx="418">
                  <c:v>1.637</c:v>
                </c:pt>
                <c:pt idx="419">
                  <c:v>1.6359999999999999</c:v>
                </c:pt>
                <c:pt idx="420">
                  <c:v>1.6359999999999999</c:v>
                </c:pt>
                <c:pt idx="421">
                  <c:v>1.637</c:v>
                </c:pt>
                <c:pt idx="422">
                  <c:v>1.639</c:v>
                </c:pt>
                <c:pt idx="423">
                  <c:v>1.6359999999999999</c:v>
                </c:pt>
                <c:pt idx="424">
                  <c:v>1.637</c:v>
                </c:pt>
                <c:pt idx="425">
                  <c:v>1.637</c:v>
                </c:pt>
                <c:pt idx="426">
                  <c:v>1.639</c:v>
                </c:pt>
                <c:pt idx="427">
                  <c:v>1.639</c:v>
                </c:pt>
                <c:pt idx="428">
                  <c:v>1.639</c:v>
                </c:pt>
                <c:pt idx="429">
                  <c:v>1.639</c:v>
                </c:pt>
                <c:pt idx="430">
                  <c:v>1.64</c:v>
                </c:pt>
                <c:pt idx="431">
                  <c:v>1.64</c:v>
                </c:pt>
                <c:pt idx="432">
                  <c:v>1.64</c:v>
                </c:pt>
                <c:pt idx="433">
                  <c:v>1.64</c:v>
                </c:pt>
                <c:pt idx="434">
                  <c:v>1.64</c:v>
                </c:pt>
                <c:pt idx="435">
                  <c:v>1.641</c:v>
                </c:pt>
                <c:pt idx="436">
                  <c:v>1.641</c:v>
                </c:pt>
                <c:pt idx="437">
                  <c:v>1.641</c:v>
                </c:pt>
                <c:pt idx="438">
                  <c:v>1.643</c:v>
                </c:pt>
                <c:pt idx="439">
                  <c:v>1.643</c:v>
                </c:pt>
                <c:pt idx="440">
                  <c:v>1.643</c:v>
                </c:pt>
                <c:pt idx="441">
                  <c:v>1.6439999999999999</c:v>
                </c:pt>
                <c:pt idx="442">
                  <c:v>1.6439999999999999</c:v>
                </c:pt>
                <c:pt idx="443">
                  <c:v>1.643</c:v>
                </c:pt>
                <c:pt idx="444">
                  <c:v>1.643</c:v>
                </c:pt>
                <c:pt idx="445">
                  <c:v>1.6439999999999999</c:v>
                </c:pt>
                <c:pt idx="446">
                  <c:v>1.6439999999999999</c:v>
                </c:pt>
                <c:pt idx="447">
                  <c:v>1.6439999999999999</c:v>
                </c:pt>
                <c:pt idx="448">
                  <c:v>1.6439999999999999</c:v>
                </c:pt>
                <c:pt idx="449">
                  <c:v>1.645</c:v>
                </c:pt>
                <c:pt idx="450">
                  <c:v>1.645</c:v>
                </c:pt>
                <c:pt idx="451">
                  <c:v>1.6439999999999999</c:v>
                </c:pt>
                <c:pt idx="452">
                  <c:v>1.6439999999999999</c:v>
                </c:pt>
                <c:pt idx="453">
                  <c:v>1.645</c:v>
                </c:pt>
                <c:pt idx="454">
                  <c:v>1.645</c:v>
                </c:pt>
                <c:pt idx="455">
                  <c:v>1.6459999999999999</c:v>
                </c:pt>
                <c:pt idx="456">
                  <c:v>1.645</c:v>
                </c:pt>
                <c:pt idx="457">
                  <c:v>1.6459999999999999</c:v>
                </c:pt>
                <c:pt idx="458">
                  <c:v>1.645</c:v>
                </c:pt>
                <c:pt idx="459">
                  <c:v>1.6459999999999999</c:v>
                </c:pt>
                <c:pt idx="460">
                  <c:v>1.6459999999999999</c:v>
                </c:pt>
                <c:pt idx="461">
                  <c:v>1.645</c:v>
                </c:pt>
                <c:pt idx="462">
                  <c:v>1.6459999999999999</c:v>
                </c:pt>
                <c:pt idx="463">
                  <c:v>1.6459999999999999</c:v>
                </c:pt>
                <c:pt idx="464">
                  <c:v>1.647</c:v>
                </c:pt>
                <c:pt idx="465">
                  <c:v>1.647</c:v>
                </c:pt>
                <c:pt idx="466">
                  <c:v>1.6459999999999999</c:v>
                </c:pt>
                <c:pt idx="467">
                  <c:v>1.6459999999999999</c:v>
                </c:pt>
                <c:pt idx="468">
                  <c:v>1.6459999999999999</c:v>
                </c:pt>
                <c:pt idx="469">
                  <c:v>1.645</c:v>
                </c:pt>
                <c:pt idx="470">
                  <c:v>1.647</c:v>
                </c:pt>
                <c:pt idx="471">
                  <c:v>1.6459999999999999</c:v>
                </c:pt>
                <c:pt idx="472">
                  <c:v>1.6459999999999999</c:v>
                </c:pt>
                <c:pt idx="473">
                  <c:v>1.647</c:v>
                </c:pt>
                <c:pt idx="474">
                  <c:v>1.6459999999999999</c:v>
                </c:pt>
                <c:pt idx="475">
                  <c:v>1.6459999999999999</c:v>
                </c:pt>
                <c:pt idx="476">
                  <c:v>1.647</c:v>
                </c:pt>
                <c:pt idx="477">
                  <c:v>1.647</c:v>
                </c:pt>
                <c:pt idx="478">
                  <c:v>1.647</c:v>
                </c:pt>
                <c:pt idx="479">
                  <c:v>1.647</c:v>
                </c:pt>
                <c:pt idx="480">
                  <c:v>1.6459999999999999</c:v>
                </c:pt>
                <c:pt idx="481">
                  <c:v>1.6459999999999999</c:v>
                </c:pt>
                <c:pt idx="482">
                  <c:v>1.6459999999999999</c:v>
                </c:pt>
                <c:pt idx="483">
                  <c:v>1.647</c:v>
                </c:pt>
                <c:pt idx="484">
                  <c:v>1.647</c:v>
                </c:pt>
                <c:pt idx="485">
                  <c:v>1.6459999999999999</c:v>
                </c:pt>
                <c:pt idx="486">
                  <c:v>1.6459999999999999</c:v>
                </c:pt>
                <c:pt idx="487">
                  <c:v>1.647</c:v>
                </c:pt>
                <c:pt idx="488">
                  <c:v>1.647</c:v>
                </c:pt>
                <c:pt idx="489">
                  <c:v>1.649</c:v>
                </c:pt>
                <c:pt idx="490">
                  <c:v>1.647</c:v>
                </c:pt>
                <c:pt idx="491">
                  <c:v>1.647</c:v>
                </c:pt>
                <c:pt idx="492">
                  <c:v>1.647</c:v>
                </c:pt>
                <c:pt idx="493">
                  <c:v>1.649</c:v>
                </c:pt>
                <c:pt idx="494">
                  <c:v>1.65</c:v>
                </c:pt>
                <c:pt idx="495">
                  <c:v>1.649</c:v>
                </c:pt>
                <c:pt idx="496">
                  <c:v>1.649</c:v>
                </c:pt>
                <c:pt idx="497">
                  <c:v>1.6459999999999999</c:v>
                </c:pt>
                <c:pt idx="498">
                  <c:v>1.647</c:v>
                </c:pt>
                <c:pt idx="499">
                  <c:v>1.649</c:v>
                </c:pt>
                <c:pt idx="500">
                  <c:v>1.649</c:v>
                </c:pt>
                <c:pt idx="501">
                  <c:v>1.647</c:v>
                </c:pt>
                <c:pt idx="502">
                  <c:v>1.649</c:v>
                </c:pt>
                <c:pt idx="503">
                  <c:v>1.649</c:v>
                </c:pt>
                <c:pt idx="504">
                  <c:v>1.649</c:v>
                </c:pt>
                <c:pt idx="505">
                  <c:v>1.65</c:v>
                </c:pt>
                <c:pt idx="506">
                  <c:v>1.65</c:v>
                </c:pt>
                <c:pt idx="507">
                  <c:v>1.65</c:v>
                </c:pt>
                <c:pt idx="508">
                  <c:v>1.649</c:v>
                </c:pt>
                <c:pt idx="509">
                  <c:v>1.65</c:v>
                </c:pt>
                <c:pt idx="510">
                  <c:v>1.65</c:v>
                </c:pt>
                <c:pt idx="511">
                  <c:v>1.65</c:v>
                </c:pt>
                <c:pt idx="512">
                  <c:v>1.649</c:v>
                </c:pt>
                <c:pt idx="513">
                  <c:v>1.65</c:v>
                </c:pt>
                <c:pt idx="514">
                  <c:v>1.65</c:v>
                </c:pt>
                <c:pt idx="515">
                  <c:v>1.649</c:v>
                </c:pt>
                <c:pt idx="516">
                  <c:v>1.65</c:v>
                </c:pt>
                <c:pt idx="517">
                  <c:v>1.65</c:v>
                </c:pt>
                <c:pt idx="518">
                  <c:v>1.65</c:v>
                </c:pt>
                <c:pt idx="519">
                  <c:v>1.651</c:v>
                </c:pt>
                <c:pt idx="520">
                  <c:v>1.65</c:v>
                </c:pt>
                <c:pt idx="521">
                  <c:v>1.65</c:v>
                </c:pt>
                <c:pt idx="522">
                  <c:v>1.65</c:v>
                </c:pt>
                <c:pt idx="523">
                  <c:v>1.651</c:v>
                </c:pt>
                <c:pt idx="524">
                  <c:v>1.65</c:v>
                </c:pt>
                <c:pt idx="525">
                  <c:v>1.651</c:v>
                </c:pt>
                <c:pt idx="526">
                  <c:v>1.65</c:v>
                </c:pt>
                <c:pt idx="527">
                  <c:v>1.65</c:v>
                </c:pt>
                <c:pt idx="528">
                  <c:v>1.651</c:v>
                </c:pt>
                <c:pt idx="529">
                  <c:v>1.651</c:v>
                </c:pt>
                <c:pt idx="530">
                  <c:v>1.651</c:v>
                </c:pt>
                <c:pt idx="531">
                  <c:v>1.651</c:v>
                </c:pt>
                <c:pt idx="532">
                  <c:v>1.651</c:v>
                </c:pt>
                <c:pt idx="533">
                  <c:v>1.651</c:v>
                </c:pt>
                <c:pt idx="534">
                  <c:v>1.651</c:v>
                </c:pt>
                <c:pt idx="535">
                  <c:v>1.651</c:v>
                </c:pt>
                <c:pt idx="536">
                  <c:v>1.651</c:v>
                </c:pt>
                <c:pt idx="537">
                  <c:v>1.653</c:v>
                </c:pt>
                <c:pt idx="538">
                  <c:v>2.8620000000000001</c:v>
                </c:pt>
                <c:pt idx="539">
                  <c:v>3.194</c:v>
                </c:pt>
                <c:pt idx="540">
                  <c:v>3.331</c:v>
                </c:pt>
                <c:pt idx="541">
                  <c:v>3.3860000000000001</c:v>
                </c:pt>
                <c:pt idx="542">
                  <c:v>3.4049999999999998</c:v>
                </c:pt>
                <c:pt idx="543">
                  <c:v>3.31</c:v>
                </c:pt>
                <c:pt idx="544">
                  <c:v>3.2050000000000001</c:v>
                </c:pt>
                <c:pt idx="545">
                  <c:v>3.1160000000000001</c:v>
                </c:pt>
                <c:pt idx="546">
                  <c:v>3.0339999999999998</c:v>
                </c:pt>
                <c:pt idx="547">
                  <c:v>2.9550000000000001</c:v>
                </c:pt>
                <c:pt idx="548">
                  <c:v>2.8170000000000002</c:v>
                </c:pt>
                <c:pt idx="549">
                  <c:v>2.7429999999999999</c:v>
                </c:pt>
                <c:pt idx="550">
                  <c:v>2.681</c:v>
                </c:pt>
                <c:pt idx="551">
                  <c:v>2.625</c:v>
                </c:pt>
                <c:pt idx="552">
                  <c:v>2.569</c:v>
                </c:pt>
                <c:pt idx="553">
                  <c:v>2.4750000000000001</c:v>
                </c:pt>
                <c:pt idx="554">
                  <c:v>2.4209999999999998</c:v>
                </c:pt>
                <c:pt idx="555">
                  <c:v>2.379</c:v>
                </c:pt>
                <c:pt idx="556">
                  <c:v>2.339</c:v>
                </c:pt>
                <c:pt idx="557">
                  <c:v>2.3010000000000002</c:v>
                </c:pt>
                <c:pt idx="558">
                  <c:v>2.234</c:v>
                </c:pt>
                <c:pt idx="559">
                  <c:v>2.1970000000000001</c:v>
                </c:pt>
                <c:pt idx="560">
                  <c:v>2.169</c:v>
                </c:pt>
                <c:pt idx="561">
                  <c:v>2.14</c:v>
                </c:pt>
                <c:pt idx="562">
                  <c:v>2.1120000000000001</c:v>
                </c:pt>
                <c:pt idx="563">
                  <c:v>2.0659999999999998</c:v>
                </c:pt>
                <c:pt idx="564">
                  <c:v>2.0409999999999999</c:v>
                </c:pt>
                <c:pt idx="565">
                  <c:v>2.02</c:v>
                </c:pt>
                <c:pt idx="566">
                  <c:v>1.964</c:v>
                </c:pt>
                <c:pt idx="567">
                  <c:v>1.946</c:v>
                </c:pt>
                <c:pt idx="568">
                  <c:v>1.9330000000000001</c:v>
                </c:pt>
                <c:pt idx="569">
                  <c:v>1.9159999999999999</c:v>
                </c:pt>
                <c:pt idx="570">
                  <c:v>1.891</c:v>
                </c:pt>
                <c:pt idx="571">
                  <c:v>1.8759999999999999</c:v>
                </c:pt>
                <c:pt idx="572">
                  <c:v>1.8640000000000001</c:v>
                </c:pt>
                <c:pt idx="573">
                  <c:v>1.853</c:v>
                </c:pt>
                <c:pt idx="574">
                  <c:v>1.843</c:v>
                </c:pt>
                <c:pt idx="575">
                  <c:v>1.823</c:v>
                </c:pt>
                <c:pt idx="576">
                  <c:v>1.8140000000000001</c:v>
                </c:pt>
                <c:pt idx="577">
                  <c:v>1.8049999999999999</c:v>
                </c:pt>
                <c:pt idx="578">
                  <c:v>1.796</c:v>
                </c:pt>
                <c:pt idx="579">
                  <c:v>1.79</c:v>
                </c:pt>
                <c:pt idx="580">
                  <c:v>1.774</c:v>
                </c:pt>
                <c:pt idx="581">
                  <c:v>1.768</c:v>
                </c:pt>
                <c:pt idx="582">
                  <c:v>1.7609999999999999</c:v>
                </c:pt>
                <c:pt idx="583">
                  <c:v>1.7549999999999999</c:v>
                </c:pt>
                <c:pt idx="584">
                  <c:v>1.75</c:v>
                </c:pt>
                <c:pt idx="585">
                  <c:v>1.74</c:v>
                </c:pt>
                <c:pt idx="586">
                  <c:v>1.7350000000000001</c:v>
                </c:pt>
                <c:pt idx="587">
                  <c:v>1.73</c:v>
                </c:pt>
                <c:pt idx="588">
                  <c:v>1.726</c:v>
                </c:pt>
                <c:pt idx="589">
                  <c:v>1.722</c:v>
                </c:pt>
                <c:pt idx="590">
                  <c:v>1.714</c:v>
                </c:pt>
                <c:pt idx="591">
                  <c:v>1.71</c:v>
                </c:pt>
                <c:pt idx="592">
                  <c:v>1.708</c:v>
                </c:pt>
                <c:pt idx="593">
                  <c:v>1.704</c:v>
                </c:pt>
                <c:pt idx="594">
                  <c:v>1.7010000000000001</c:v>
                </c:pt>
                <c:pt idx="595">
                  <c:v>1.6950000000000001</c:v>
                </c:pt>
                <c:pt idx="596">
                  <c:v>1.694</c:v>
                </c:pt>
                <c:pt idx="597">
                  <c:v>1.69</c:v>
                </c:pt>
                <c:pt idx="598">
                  <c:v>1.6879999999999999</c:v>
                </c:pt>
                <c:pt idx="599">
                  <c:v>1.6859999999999999</c:v>
                </c:pt>
                <c:pt idx="600">
                  <c:v>1.681</c:v>
                </c:pt>
                <c:pt idx="601">
                  <c:v>1.68</c:v>
                </c:pt>
                <c:pt idx="602">
                  <c:v>1.677</c:v>
                </c:pt>
                <c:pt idx="603">
                  <c:v>1.6759999999999999</c:v>
                </c:pt>
                <c:pt idx="604">
                  <c:v>1.675</c:v>
                </c:pt>
                <c:pt idx="605">
                  <c:v>1.671</c:v>
                </c:pt>
                <c:pt idx="606">
                  <c:v>1.67</c:v>
                </c:pt>
                <c:pt idx="607">
                  <c:v>1.667</c:v>
                </c:pt>
                <c:pt idx="608">
                  <c:v>1.6659999999999999</c:v>
                </c:pt>
                <c:pt idx="609">
                  <c:v>1.6639999999999999</c:v>
                </c:pt>
                <c:pt idx="610">
                  <c:v>1.661</c:v>
                </c:pt>
                <c:pt idx="611">
                  <c:v>1.661</c:v>
                </c:pt>
                <c:pt idx="612">
                  <c:v>1.659</c:v>
                </c:pt>
                <c:pt idx="613">
                  <c:v>1.659</c:v>
                </c:pt>
                <c:pt idx="614">
                  <c:v>1.655</c:v>
                </c:pt>
                <c:pt idx="615">
                  <c:v>1.6539999999999999</c:v>
                </c:pt>
                <c:pt idx="616">
                  <c:v>1.651</c:v>
                </c:pt>
                <c:pt idx="617">
                  <c:v>1.651</c:v>
                </c:pt>
                <c:pt idx="618">
                  <c:v>1.65</c:v>
                </c:pt>
                <c:pt idx="619">
                  <c:v>1.65</c:v>
                </c:pt>
                <c:pt idx="620">
                  <c:v>1.647</c:v>
                </c:pt>
                <c:pt idx="621">
                  <c:v>1.647</c:v>
                </c:pt>
                <c:pt idx="622">
                  <c:v>1.647</c:v>
                </c:pt>
                <c:pt idx="623">
                  <c:v>1.645</c:v>
                </c:pt>
                <c:pt idx="624">
                  <c:v>1.6439999999999999</c:v>
                </c:pt>
                <c:pt idx="625">
                  <c:v>1.643</c:v>
                </c:pt>
                <c:pt idx="626">
                  <c:v>1.643</c:v>
                </c:pt>
                <c:pt idx="627">
                  <c:v>1.641</c:v>
                </c:pt>
                <c:pt idx="628">
                  <c:v>1.64</c:v>
                </c:pt>
                <c:pt idx="629">
                  <c:v>1.64</c:v>
                </c:pt>
                <c:pt idx="630">
                  <c:v>1.639</c:v>
                </c:pt>
                <c:pt idx="631">
                  <c:v>1.639</c:v>
                </c:pt>
                <c:pt idx="632">
                  <c:v>1.637</c:v>
                </c:pt>
                <c:pt idx="633">
                  <c:v>1.637</c:v>
                </c:pt>
                <c:pt idx="634">
                  <c:v>1.6359999999999999</c:v>
                </c:pt>
                <c:pt idx="635">
                  <c:v>1.6359999999999999</c:v>
                </c:pt>
                <c:pt idx="636">
                  <c:v>1.635</c:v>
                </c:pt>
                <c:pt idx="637">
                  <c:v>1.635</c:v>
                </c:pt>
                <c:pt idx="638">
                  <c:v>1.6339999999999999</c:v>
                </c:pt>
                <c:pt idx="639">
                  <c:v>1.6339999999999999</c:v>
                </c:pt>
                <c:pt idx="640">
                  <c:v>1.633</c:v>
                </c:pt>
                <c:pt idx="641">
                  <c:v>1.633</c:v>
                </c:pt>
                <c:pt idx="642">
                  <c:v>1.6339999999999999</c:v>
                </c:pt>
                <c:pt idx="643">
                  <c:v>1.6339999999999999</c:v>
                </c:pt>
                <c:pt idx="644">
                  <c:v>1.6339999999999999</c:v>
                </c:pt>
                <c:pt idx="645">
                  <c:v>1.633</c:v>
                </c:pt>
                <c:pt idx="646">
                  <c:v>1.633</c:v>
                </c:pt>
                <c:pt idx="647">
                  <c:v>1.631</c:v>
                </c:pt>
                <c:pt idx="648">
                  <c:v>1.631</c:v>
                </c:pt>
                <c:pt idx="649">
                  <c:v>1.633</c:v>
                </c:pt>
                <c:pt idx="650">
                  <c:v>1.63</c:v>
                </c:pt>
                <c:pt idx="651">
                  <c:v>1.631</c:v>
                </c:pt>
                <c:pt idx="652">
                  <c:v>1.63</c:v>
                </c:pt>
                <c:pt idx="653">
                  <c:v>1.63</c:v>
                </c:pt>
                <c:pt idx="654">
                  <c:v>1.63</c:v>
                </c:pt>
                <c:pt idx="655">
                  <c:v>1.629</c:v>
                </c:pt>
                <c:pt idx="656">
                  <c:v>1.629</c:v>
                </c:pt>
                <c:pt idx="657">
                  <c:v>1.629</c:v>
                </c:pt>
                <c:pt idx="658">
                  <c:v>1.63</c:v>
                </c:pt>
                <c:pt idx="659">
                  <c:v>1.629</c:v>
                </c:pt>
                <c:pt idx="660">
                  <c:v>1.63</c:v>
                </c:pt>
                <c:pt idx="661">
                  <c:v>1.63</c:v>
                </c:pt>
                <c:pt idx="662">
                  <c:v>1.631</c:v>
                </c:pt>
                <c:pt idx="663">
                  <c:v>1.631</c:v>
                </c:pt>
                <c:pt idx="664">
                  <c:v>1.631</c:v>
                </c:pt>
                <c:pt idx="665">
                  <c:v>1.63</c:v>
                </c:pt>
                <c:pt idx="666">
                  <c:v>1.631</c:v>
                </c:pt>
                <c:pt idx="667">
                  <c:v>1.63</c:v>
                </c:pt>
                <c:pt idx="668">
                  <c:v>1.63</c:v>
                </c:pt>
                <c:pt idx="669">
                  <c:v>1.63</c:v>
                </c:pt>
                <c:pt idx="670">
                  <c:v>1.63</c:v>
                </c:pt>
                <c:pt idx="671">
                  <c:v>1.631</c:v>
                </c:pt>
                <c:pt idx="672">
                  <c:v>1.63</c:v>
                </c:pt>
                <c:pt idx="673">
                  <c:v>1.63</c:v>
                </c:pt>
                <c:pt idx="674">
                  <c:v>1.631</c:v>
                </c:pt>
                <c:pt idx="675">
                  <c:v>1.631</c:v>
                </c:pt>
                <c:pt idx="676">
                  <c:v>1.633</c:v>
                </c:pt>
                <c:pt idx="677">
                  <c:v>1.633</c:v>
                </c:pt>
                <c:pt idx="678">
                  <c:v>1.631</c:v>
                </c:pt>
                <c:pt idx="679">
                  <c:v>1.633</c:v>
                </c:pt>
                <c:pt idx="680">
                  <c:v>1.633</c:v>
                </c:pt>
                <c:pt idx="681">
                  <c:v>1.633</c:v>
                </c:pt>
                <c:pt idx="682">
                  <c:v>1.633</c:v>
                </c:pt>
                <c:pt idx="683">
                  <c:v>1.633</c:v>
                </c:pt>
                <c:pt idx="684">
                  <c:v>1.633</c:v>
                </c:pt>
                <c:pt idx="685">
                  <c:v>1.633</c:v>
                </c:pt>
                <c:pt idx="686">
                  <c:v>1.6339999999999999</c:v>
                </c:pt>
                <c:pt idx="687">
                  <c:v>1.6339999999999999</c:v>
                </c:pt>
                <c:pt idx="688">
                  <c:v>1.633</c:v>
                </c:pt>
                <c:pt idx="689">
                  <c:v>1.635</c:v>
                </c:pt>
                <c:pt idx="690">
                  <c:v>1.6339999999999999</c:v>
                </c:pt>
                <c:pt idx="691">
                  <c:v>1.635</c:v>
                </c:pt>
                <c:pt idx="692">
                  <c:v>1.6339999999999999</c:v>
                </c:pt>
                <c:pt idx="693">
                  <c:v>1.6359999999999999</c:v>
                </c:pt>
                <c:pt idx="694">
                  <c:v>1.635</c:v>
                </c:pt>
                <c:pt idx="695">
                  <c:v>1.6339999999999999</c:v>
                </c:pt>
                <c:pt idx="696">
                  <c:v>1.635</c:v>
                </c:pt>
                <c:pt idx="697">
                  <c:v>1.635</c:v>
                </c:pt>
                <c:pt idx="698">
                  <c:v>1.6359999999999999</c:v>
                </c:pt>
                <c:pt idx="699">
                  <c:v>1.637</c:v>
                </c:pt>
                <c:pt idx="700">
                  <c:v>1.637</c:v>
                </c:pt>
                <c:pt idx="701">
                  <c:v>1.6359999999999999</c:v>
                </c:pt>
                <c:pt idx="702">
                  <c:v>1.637</c:v>
                </c:pt>
                <c:pt idx="703">
                  <c:v>1.637</c:v>
                </c:pt>
                <c:pt idx="704">
                  <c:v>1.637</c:v>
                </c:pt>
                <c:pt idx="705">
                  <c:v>1.637</c:v>
                </c:pt>
                <c:pt idx="706">
                  <c:v>1.639</c:v>
                </c:pt>
                <c:pt idx="707">
                  <c:v>1.639</c:v>
                </c:pt>
                <c:pt idx="708">
                  <c:v>1.639</c:v>
                </c:pt>
                <c:pt idx="709">
                  <c:v>1.637</c:v>
                </c:pt>
                <c:pt idx="710">
                  <c:v>1.639</c:v>
                </c:pt>
                <c:pt idx="711">
                  <c:v>1.637</c:v>
                </c:pt>
                <c:pt idx="712">
                  <c:v>1.637</c:v>
                </c:pt>
                <c:pt idx="713">
                  <c:v>1.639</c:v>
                </c:pt>
                <c:pt idx="714">
                  <c:v>1.639</c:v>
                </c:pt>
                <c:pt idx="715">
                  <c:v>1.639</c:v>
                </c:pt>
                <c:pt idx="716">
                  <c:v>1.64</c:v>
                </c:pt>
                <c:pt idx="717">
                  <c:v>1.64</c:v>
                </c:pt>
                <c:pt idx="718">
                  <c:v>1.641</c:v>
                </c:pt>
                <c:pt idx="719">
                  <c:v>1.641</c:v>
                </c:pt>
                <c:pt idx="720">
                  <c:v>1.64</c:v>
                </c:pt>
                <c:pt idx="721">
                  <c:v>1.641</c:v>
                </c:pt>
                <c:pt idx="722">
                  <c:v>1.64</c:v>
                </c:pt>
                <c:pt idx="723">
                  <c:v>1.641</c:v>
                </c:pt>
                <c:pt idx="724">
                  <c:v>1.641</c:v>
                </c:pt>
                <c:pt idx="725">
                  <c:v>1.641</c:v>
                </c:pt>
                <c:pt idx="726">
                  <c:v>1.641</c:v>
                </c:pt>
                <c:pt idx="727">
                  <c:v>1.641</c:v>
                </c:pt>
                <c:pt idx="728">
                  <c:v>1.641</c:v>
                </c:pt>
                <c:pt idx="729">
                  <c:v>1.641</c:v>
                </c:pt>
                <c:pt idx="730">
                  <c:v>1.641</c:v>
                </c:pt>
                <c:pt idx="731">
                  <c:v>1.64</c:v>
                </c:pt>
                <c:pt idx="732">
                  <c:v>1.641</c:v>
                </c:pt>
                <c:pt idx="733">
                  <c:v>1.643</c:v>
                </c:pt>
                <c:pt idx="734">
                  <c:v>1.641</c:v>
                </c:pt>
                <c:pt idx="735">
                  <c:v>1.643</c:v>
                </c:pt>
                <c:pt idx="736">
                  <c:v>1.643</c:v>
                </c:pt>
                <c:pt idx="737">
                  <c:v>1.641</c:v>
                </c:pt>
                <c:pt idx="738">
                  <c:v>1.643</c:v>
                </c:pt>
                <c:pt idx="739">
                  <c:v>1.643</c:v>
                </c:pt>
                <c:pt idx="740">
                  <c:v>1.641</c:v>
                </c:pt>
                <c:pt idx="741">
                  <c:v>1.641</c:v>
                </c:pt>
                <c:pt idx="742">
                  <c:v>1.643</c:v>
                </c:pt>
                <c:pt idx="743">
                  <c:v>1.643</c:v>
                </c:pt>
                <c:pt idx="744">
                  <c:v>1.643</c:v>
                </c:pt>
                <c:pt idx="745">
                  <c:v>1.6439999999999999</c:v>
                </c:pt>
                <c:pt idx="746">
                  <c:v>1.6439999999999999</c:v>
                </c:pt>
                <c:pt idx="747">
                  <c:v>1.6439999999999999</c:v>
                </c:pt>
                <c:pt idx="748">
                  <c:v>1.6439999999999999</c:v>
                </c:pt>
                <c:pt idx="749">
                  <c:v>1.6439999999999999</c:v>
                </c:pt>
                <c:pt idx="750">
                  <c:v>1.6439999999999999</c:v>
                </c:pt>
                <c:pt idx="751">
                  <c:v>1.643</c:v>
                </c:pt>
                <c:pt idx="752">
                  <c:v>1.6439999999999999</c:v>
                </c:pt>
                <c:pt idx="753">
                  <c:v>1.6439999999999999</c:v>
                </c:pt>
                <c:pt idx="754">
                  <c:v>1.645</c:v>
                </c:pt>
                <c:pt idx="755">
                  <c:v>1.6439999999999999</c:v>
                </c:pt>
                <c:pt idx="756">
                  <c:v>1.645</c:v>
                </c:pt>
                <c:pt idx="757">
                  <c:v>1.6439999999999999</c:v>
                </c:pt>
                <c:pt idx="758">
                  <c:v>1.645</c:v>
                </c:pt>
                <c:pt idx="759">
                  <c:v>1.645</c:v>
                </c:pt>
                <c:pt idx="760">
                  <c:v>1.6439999999999999</c:v>
                </c:pt>
                <c:pt idx="761">
                  <c:v>1.6439999999999999</c:v>
                </c:pt>
                <c:pt idx="762">
                  <c:v>1.6439999999999999</c:v>
                </c:pt>
                <c:pt idx="763">
                  <c:v>1.645</c:v>
                </c:pt>
                <c:pt idx="764">
                  <c:v>1.645</c:v>
                </c:pt>
                <c:pt idx="765">
                  <c:v>1.645</c:v>
                </c:pt>
                <c:pt idx="766">
                  <c:v>1.6439999999999999</c:v>
                </c:pt>
                <c:pt idx="767">
                  <c:v>1.645</c:v>
                </c:pt>
                <c:pt idx="768">
                  <c:v>1.645</c:v>
                </c:pt>
                <c:pt idx="769">
                  <c:v>1.645</c:v>
                </c:pt>
                <c:pt idx="770">
                  <c:v>1.645</c:v>
                </c:pt>
                <c:pt idx="771">
                  <c:v>1.6459999999999999</c:v>
                </c:pt>
                <c:pt idx="772">
                  <c:v>1.6459999999999999</c:v>
                </c:pt>
                <c:pt idx="773">
                  <c:v>1.6459999999999999</c:v>
                </c:pt>
                <c:pt idx="774">
                  <c:v>1.6459999999999999</c:v>
                </c:pt>
                <c:pt idx="775">
                  <c:v>1.6459999999999999</c:v>
                </c:pt>
                <c:pt idx="776">
                  <c:v>1.6459999999999999</c:v>
                </c:pt>
                <c:pt idx="777">
                  <c:v>1.6459999999999999</c:v>
                </c:pt>
                <c:pt idx="778">
                  <c:v>1.6459999999999999</c:v>
                </c:pt>
                <c:pt idx="779">
                  <c:v>1.6459999999999999</c:v>
                </c:pt>
                <c:pt idx="780">
                  <c:v>1.647</c:v>
                </c:pt>
                <c:pt idx="781">
                  <c:v>1.6459999999999999</c:v>
                </c:pt>
                <c:pt idx="782">
                  <c:v>1.6459999999999999</c:v>
                </c:pt>
                <c:pt idx="783">
                  <c:v>1.6459999999999999</c:v>
                </c:pt>
                <c:pt idx="784">
                  <c:v>1.649</c:v>
                </c:pt>
                <c:pt idx="785">
                  <c:v>1.647</c:v>
                </c:pt>
                <c:pt idx="786">
                  <c:v>1.647</c:v>
                </c:pt>
                <c:pt idx="787">
                  <c:v>1.647</c:v>
                </c:pt>
                <c:pt idx="788">
                  <c:v>1.649</c:v>
                </c:pt>
                <c:pt idx="789">
                  <c:v>1.647</c:v>
                </c:pt>
                <c:pt idx="790">
                  <c:v>1.647</c:v>
                </c:pt>
                <c:pt idx="791">
                  <c:v>1.649</c:v>
                </c:pt>
                <c:pt idx="792">
                  <c:v>1.647</c:v>
                </c:pt>
                <c:pt idx="793">
                  <c:v>1.647</c:v>
                </c:pt>
                <c:pt idx="794">
                  <c:v>1.647</c:v>
                </c:pt>
                <c:pt idx="795">
                  <c:v>1.647</c:v>
                </c:pt>
                <c:pt idx="796">
                  <c:v>1.6459999999999999</c:v>
                </c:pt>
                <c:pt idx="797">
                  <c:v>1.647</c:v>
                </c:pt>
                <c:pt idx="798">
                  <c:v>1.6459999999999999</c:v>
                </c:pt>
                <c:pt idx="799">
                  <c:v>1.6459999999999999</c:v>
                </c:pt>
                <c:pt idx="800">
                  <c:v>1.645</c:v>
                </c:pt>
                <c:pt idx="801">
                  <c:v>1.6459999999999999</c:v>
                </c:pt>
                <c:pt idx="802">
                  <c:v>1.645</c:v>
                </c:pt>
                <c:pt idx="803">
                  <c:v>1.6459999999999999</c:v>
                </c:pt>
                <c:pt idx="804">
                  <c:v>1.6459999999999999</c:v>
                </c:pt>
                <c:pt idx="805">
                  <c:v>1.6459999999999999</c:v>
                </c:pt>
                <c:pt idx="806">
                  <c:v>1.6459999999999999</c:v>
                </c:pt>
                <c:pt idx="807">
                  <c:v>1.6459999999999999</c:v>
                </c:pt>
                <c:pt idx="808">
                  <c:v>1.6459999999999999</c:v>
                </c:pt>
                <c:pt idx="809">
                  <c:v>1.6459999999999999</c:v>
                </c:pt>
                <c:pt idx="810">
                  <c:v>1.6459999999999999</c:v>
                </c:pt>
                <c:pt idx="811">
                  <c:v>1.645</c:v>
                </c:pt>
                <c:pt idx="812">
                  <c:v>1.645</c:v>
                </c:pt>
                <c:pt idx="813">
                  <c:v>1.6459999999999999</c:v>
                </c:pt>
                <c:pt idx="814">
                  <c:v>1.645</c:v>
                </c:pt>
                <c:pt idx="815">
                  <c:v>1.6459999999999999</c:v>
                </c:pt>
                <c:pt idx="816">
                  <c:v>1.645</c:v>
                </c:pt>
                <c:pt idx="817">
                  <c:v>1.6459999999999999</c:v>
                </c:pt>
                <c:pt idx="818">
                  <c:v>1.6459999999999999</c:v>
                </c:pt>
                <c:pt idx="819">
                  <c:v>1.6459999999999999</c:v>
                </c:pt>
                <c:pt idx="820">
                  <c:v>1.647</c:v>
                </c:pt>
                <c:pt idx="821">
                  <c:v>1.6459999999999999</c:v>
                </c:pt>
                <c:pt idx="822">
                  <c:v>1.6459999999999999</c:v>
                </c:pt>
                <c:pt idx="823">
                  <c:v>1.647</c:v>
                </c:pt>
                <c:pt idx="824">
                  <c:v>1.6459999999999999</c:v>
                </c:pt>
                <c:pt idx="825">
                  <c:v>1.6459999999999999</c:v>
                </c:pt>
                <c:pt idx="826">
                  <c:v>1.647</c:v>
                </c:pt>
                <c:pt idx="827">
                  <c:v>1.6459999999999999</c:v>
                </c:pt>
                <c:pt idx="828">
                  <c:v>1.647</c:v>
                </c:pt>
                <c:pt idx="829">
                  <c:v>1.647</c:v>
                </c:pt>
                <c:pt idx="830">
                  <c:v>1.6459999999999999</c:v>
                </c:pt>
                <c:pt idx="831">
                  <c:v>1.647</c:v>
                </c:pt>
                <c:pt idx="832">
                  <c:v>1.649</c:v>
                </c:pt>
                <c:pt idx="833">
                  <c:v>1.647</c:v>
                </c:pt>
                <c:pt idx="834">
                  <c:v>1.647</c:v>
                </c:pt>
                <c:pt idx="835">
                  <c:v>1.647</c:v>
                </c:pt>
                <c:pt idx="836">
                  <c:v>1.6459999999999999</c:v>
                </c:pt>
                <c:pt idx="837">
                  <c:v>1.647</c:v>
                </c:pt>
                <c:pt idx="838">
                  <c:v>1.6459999999999999</c:v>
                </c:pt>
                <c:pt idx="839">
                  <c:v>1.6459999999999999</c:v>
                </c:pt>
                <c:pt idx="840">
                  <c:v>1.6459999999999999</c:v>
                </c:pt>
                <c:pt idx="841">
                  <c:v>1.6459999999999999</c:v>
                </c:pt>
                <c:pt idx="842">
                  <c:v>1.647</c:v>
                </c:pt>
                <c:pt idx="843">
                  <c:v>1.647</c:v>
                </c:pt>
                <c:pt idx="844">
                  <c:v>1.647</c:v>
                </c:pt>
                <c:pt idx="845">
                  <c:v>1.647</c:v>
                </c:pt>
                <c:pt idx="846">
                  <c:v>1.647</c:v>
                </c:pt>
                <c:pt idx="847">
                  <c:v>1.649</c:v>
                </c:pt>
                <c:pt idx="848">
                  <c:v>1.649</c:v>
                </c:pt>
                <c:pt idx="849">
                  <c:v>1.649</c:v>
                </c:pt>
                <c:pt idx="850">
                  <c:v>1.649</c:v>
                </c:pt>
                <c:pt idx="851">
                  <c:v>1.649</c:v>
                </c:pt>
                <c:pt idx="852">
                  <c:v>1.65</c:v>
                </c:pt>
                <c:pt idx="853">
                  <c:v>1.65</c:v>
                </c:pt>
                <c:pt idx="854">
                  <c:v>1.65</c:v>
                </c:pt>
                <c:pt idx="855">
                  <c:v>1.651</c:v>
                </c:pt>
                <c:pt idx="856">
                  <c:v>1.65</c:v>
                </c:pt>
                <c:pt idx="857">
                  <c:v>1.65</c:v>
                </c:pt>
                <c:pt idx="858">
                  <c:v>1.65</c:v>
                </c:pt>
                <c:pt idx="859">
                  <c:v>1.65</c:v>
                </c:pt>
                <c:pt idx="860">
                  <c:v>1.649</c:v>
                </c:pt>
                <c:pt idx="861">
                  <c:v>1.65</c:v>
                </c:pt>
                <c:pt idx="862">
                  <c:v>1.651</c:v>
                </c:pt>
                <c:pt idx="863">
                  <c:v>1.651</c:v>
                </c:pt>
                <c:pt idx="864">
                  <c:v>1.651</c:v>
                </c:pt>
                <c:pt idx="865">
                  <c:v>1.65</c:v>
                </c:pt>
                <c:pt idx="866">
                  <c:v>1.651</c:v>
                </c:pt>
                <c:pt idx="867">
                  <c:v>1.651</c:v>
                </c:pt>
                <c:pt idx="868">
                  <c:v>1.65</c:v>
                </c:pt>
                <c:pt idx="869">
                  <c:v>1.651</c:v>
                </c:pt>
                <c:pt idx="870">
                  <c:v>1.893</c:v>
                </c:pt>
                <c:pt idx="871">
                  <c:v>2.9420000000000002</c:v>
                </c:pt>
                <c:pt idx="872">
                  <c:v>3.2229999999999999</c:v>
                </c:pt>
                <c:pt idx="873">
                  <c:v>3.3410000000000002</c:v>
                </c:pt>
                <c:pt idx="874">
                  <c:v>3.3839999999999999</c:v>
                </c:pt>
                <c:pt idx="875">
                  <c:v>3.3940000000000001</c:v>
                </c:pt>
                <c:pt idx="876">
                  <c:v>3.2959999999999998</c:v>
                </c:pt>
                <c:pt idx="877">
                  <c:v>3.2029999999999998</c:v>
                </c:pt>
                <c:pt idx="878">
                  <c:v>3.1139999999999999</c:v>
                </c:pt>
                <c:pt idx="879">
                  <c:v>3.0310000000000001</c:v>
                </c:pt>
                <c:pt idx="880">
                  <c:v>2.8860000000000001</c:v>
                </c:pt>
                <c:pt idx="881">
                  <c:v>2.8090000000000002</c:v>
                </c:pt>
                <c:pt idx="882">
                  <c:v>2.7429999999999999</c:v>
                </c:pt>
                <c:pt idx="883">
                  <c:v>2.681</c:v>
                </c:pt>
                <c:pt idx="884">
                  <c:v>2.6240000000000001</c:v>
                </c:pt>
                <c:pt idx="885">
                  <c:v>2.524</c:v>
                </c:pt>
                <c:pt idx="886">
                  <c:v>2.4689999999999999</c:v>
                </c:pt>
                <c:pt idx="887">
                  <c:v>2.4209999999999998</c:v>
                </c:pt>
                <c:pt idx="888">
                  <c:v>2.38</c:v>
                </c:pt>
                <c:pt idx="889">
                  <c:v>2.34</c:v>
                </c:pt>
                <c:pt idx="890">
                  <c:v>2.27</c:v>
                </c:pt>
                <c:pt idx="891">
                  <c:v>2.2320000000000002</c:v>
                </c:pt>
                <c:pt idx="892">
                  <c:v>2.2000000000000002</c:v>
                </c:pt>
                <c:pt idx="893">
                  <c:v>2.17</c:v>
                </c:pt>
                <c:pt idx="894">
                  <c:v>2.141</c:v>
                </c:pt>
                <c:pt idx="895">
                  <c:v>2.0920000000000001</c:v>
                </c:pt>
                <c:pt idx="896">
                  <c:v>2.0659999999999998</c:v>
                </c:pt>
                <c:pt idx="897">
                  <c:v>2.0419999999999998</c:v>
                </c:pt>
                <c:pt idx="898">
                  <c:v>2.0219999999999998</c:v>
                </c:pt>
                <c:pt idx="899">
                  <c:v>1.9650000000000001</c:v>
                </c:pt>
                <c:pt idx="900">
                  <c:v>1.9490000000000001</c:v>
                </c:pt>
                <c:pt idx="901">
                  <c:v>1.9339999999999999</c:v>
                </c:pt>
                <c:pt idx="902">
                  <c:v>1.917</c:v>
                </c:pt>
                <c:pt idx="903">
                  <c:v>1.891</c:v>
                </c:pt>
                <c:pt idx="904">
                  <c:v>1.877</c:v>
                </c:pt>
                <c:pt idx="905">
                  <c:v>1.8660000000000001</c:v>
                </c:pt>
                <c:pt idx="906">
                  <c:v>1.855</c:v>
                </c:pt>
                <c:pt idx="907">
                  <c:v>1.845</c:v>
                </c:pt>
                <c:pt idx="908">
                  <c:v>1.825</c:v>
                </c:pt>
                <c:pt idx="909">
                  <c:v>1.8160000000000001</c:v>
                </c:pt>
                <c:pt idx="910">
                  <c:v>1.8080000000000001</c:v>
                </c:pt>
                <c:pt idx="911">
                  <c:v>1.8009999999999999</c:v>
                </c:pt>
                <c:pt idx="912">
                  <c:v>1.794</c:v>
                </c:pt>
                <c:pt idx="913">
                  <c:v>1.7789999999999999</c:v>
                </c:pt>
                <c:pt idx="914">
                  <c:v>1.774</c:v>
                </c:pt>
                <c:pt idx="915">
                  <c:v>1.766</c:v>
                </c:pt>
                <c:pt idx="916">
                  <c:v>1.7609999999999999</c:v>
                </c:pt>
                <c:pt idx="917">
                  <c:v>1.756</c:v>
                </c:pt>
                <c:pt idx="918">
                  <c:v>1.746</c:v>
                </c:pt>
                <c:pt idx="919">
                  <c:v>1.7410000000000001</c:v>
                </c:pt>
                <c:pt idx="920">
                  <c:v>1.736</c:v>
                </c:pt>
                <c:pt idx="921">
                  <c:v>1.732</c:v>
                </c:pt>
                <c:pt idx="922">
                  <c:v>1.728</c:v>
                </c:pt>
                <c:pt idx="923">
                  <c:v>1.72</c:v>
                </c:pt>
                <c:pt idx="924">
                  <c:v>1.7150000000000001</c:v>
                </c:pt>
                <c:pt idx="925">
                  <c:v>1.712</c:v>
                </c:pt>
                <c:pt idx="926">
                  <c:v>1.71</c:v>
                </c:pt>
                <c:pt idx="927">
                  <c:v>1.708</c:v>
                </c:pt>
                <c:pt idx="928">
                  <c:v>1.7010000000000001</c:v>
                </c:pt>
                <c:pt idx="929">
                  <c:v>1.698</c:v>
                </c:pt>
                <c:pt idx="930">
                  <c:v>1.696</c:v>
                </c:pt>
                <c:pt idx="931">
                  <c:v>1.6919999999999999</c:v>
                </c:pt>
                <c:pt idx="932">
                  <c:v>1.6910000000000001</c:v>
                </c:pt>
                <c:pt idx="933">
                  <c:v>1.6850000000000001</c:v>
                </c:pt>
                <c:pt idx="934">
                  <c:v>1.6839999999999999</c:v>
                </c:pt>
                <c:pt idx="935">
                  <c:v>1.6830000000000001</c:v>
                </c:pt>
                <c:pt idx="936">
                  <c:v>1.681</c:v>
                </c:pt>
                <c:pt idx="937">
                  <c:v>1.679</c:v>
                </c:pt>
                <c:pt idx="938">
                  <c:v>1.675</c:v>
                </c:pt>
                <c:pt idx="939">
                  <c:v>1.675</c:v>
                </c:pt>
                <c:pt idx="940">
                  <c:v>1.6739999999999999</c:v>
                </c:pt>
                <c:pt idx="941">
                  <c:v>1.673</c:v>
                </c:pt>
                <c:pt idx="942">
                  <c:v>1.67</c:v>
                </c:pt>
                <c:pt idx="943">
                  <c:v>1.669</c:v>
                </c:pt>
                <c:pt idx="944">
                  <c:v>1.6659999999999999</c:v>
                </c:pt>
                <c:pt idx="945">
                  <c:v>1.665</c:v>
                </c:pt>
                <c:pt idx="946">
                  <c:v>1.6639999999999999</c:v>
                </c:pt>
                <c:pt idx="947">
                  <c:v>1.663</c:v>
                </c:pt>
                <c:pt idx="948">
                  <c:v>1.659</c:v>
                </c:pt>
                <c:pt idx="949">
                  <c:v>1.657</c:v>
                </c:pt>
                <c:pt idx="950">
                  <c:v>1.6559999999999999</c:v>
                </c:pt>
                <c:pt idx="951">
                  <c:v>1.6559999999999999</c:v>
                </c:pt>
                <c:pt idx="952">
                  <c:v>1.6539999999999999</c:v>
                </c:pt>
                <c:pt idx="953">
                  <c:v>1.653</c:v>
                </c:pt>
                <c:pt idx="954">
                  <c:v>1.65</c:v>
                </c:pt>
                <c:pt idx="955">
                  <c:v>1.65</c:v>
                </c:pt>
                <c:pt idx="956">
                  <c:v>1.649</c:v>
                </c:pt>
                <c:pt idx="957">
                  <c:v>1.649</c:v>
                </c:pt>
                <c:pt idx="958">
                  <c:v>1.6459999999999999</c:v>
                </c:pt>
                <c:pt idx="959">
                  <c:v>1.6459999999999999</c:v>
                </c:pt>
                <c:pt idx="960">
                  <c:v>1.6439999999999999</c:v>
                </c:pt>
                <c:pt idx="961">
                  <c:v>1.6439999999999999</c:v>
                </c:pt>
                <c:pt idx="962">
                  <c:v>1.6439999999999999</c:v>
                </c:pt>
                <c:pt idx="963">
                  <c:v>1.643</c:v>
                </c:pt>
                <c:pt idx="964">
                  <c:v>1.641</c:v>
                </c:pt>
                <c:pt idx="965">
                  <c:v>1.641</c:v>
                </c:pt>
                <c:pt idx="966">
                  <c:v>1.64</c:v>
                </c:pt>
                <c:pt idx="967">
                  <c:v>1.637</c:v>
                </c:pt>
                <c:pt idx="968">
                  <c:v>1.6359999999999999</c:v>
                </c:pt>
                <c:pt idx="969">
                  <c:v>1.6359999999999999</c:v>
                </c:pt>
                <c:pt idx="970">
                  <c:v>1.6359999999999999</c:v>
                </c:pt>
                <c:pt idx="971">
                  <c:v>1.635</c:v>
                </c:pt>
                <c:pt idx="972">
                  <c:v>1.6359999999999999</c:v>
                </c:pt>
                <c:pt idx="973">
                  <c:v>1.635</c:v>
                </c:pt>
                <c:pt idx="974">
                  <c:v>1.635</c:v>
                </c:pt>
                <c:pt idx="975">
                  <c:v>1.6339999999999999</c:v>
                </c:pt>
                <c:pt idx="976">
                  <c:v>1.633</c:v>
                </c:pt>
                <c:pt idx="977">
                  <c:v>1.6339999999999999</c:v>
                </c:pt>
                <c:pt idx="978">
                  <c:v>1.6339999999999999</c:v>
                </c:pt>
                <c:pt idx="979">
                  <c:v>1.631</c:v>
                </c:pt>
                <c:pt idx="980">
                  <c:v>1.631</c:v>
                </c:pt>
                <c:pt idx="981">
                  <c:v>1.631</c:v>
                </c:pt>
                <c:pt idx="982">
                  <c:v>1.631</c:v>
                </c:pt>
                <c:pt idx="983">
                  <c:v>1.63</c:v>
                </c:pt>
                <c:pt idx="984">
                  <c:v>1.63</c:v>
                </c:pt>
                <c:pt idx="985">
                  <c:v>1.631</c:v>
                </c:pt>
                <c:pt idx="986">
                  <c:v>1.629</c:v>
                </c:pt>
                <c:pt idx="987">
                  <c:v>1.63</c:v>
                </c:pt>
                <c:pt idx="988">
                  <c:v>1.627</c:v>
                </c:pt>
                <c:pt idx="989">
                  <c:v>1.629</c:v>
                </c:pt>
                <c:pt idx="990">
                  <c:v>1.627</c:v>
                </c:pt>
                <c:pt idx="991">
                  <c:v>1.627</c:v>
                </c:pt>
                <c:pt idx="992">
                  <c:v>1.6259999999999999</c:v>
                </c:pt>
                <c:pt idx="993">
                  <c:v>1.6259999999999999</c:v>
                </c:pt>
                <c:pt idx="994">
                  <c:v>1.6259999999999999</c:v>
                </c:pt>
                <c:pt idx="995">
                  <c:v>1.6259999999999999</c:v>
                </c:pt>
                <c:pt idx="996">
                  <c:v>1.6259999999999999</c:v>
                </c:pt>
                <c:pt idx="997">
                  <c:v>1.6259999999999999</c:v>
                </c:pt>
                <c:pt idx="998">
                  <c:v>1.6259999999999999</c:v>
                </c:pt>
                <c:pt idx="999">
                  <c:v>1.6259999999999999</c:v>
                </c:pt>
                <c:pt idx="1000">
                  <c:v>1.6259999999999999</c:v>
                </c:pt>
                <c:pt idx="1001">
                  <c:v>1.6259999999999999</c:v>
                </c:pt>
                <c:pt idx="1002">
                  <c:v>1.625</c:v>
                </c:pt>
                <c:pt idx="1003">
                  <c:v>1.625</c:v>
                </c:pt>
                <c:pt idx="1004">
                  <c:v>1.625</c:v>
                </c:pt>
                <c:pt idx="1005">
                  <c:v>1.625</c:v>
                </c:pt>
                <c:pt idx="1006">
                  <c:v>1.625</c:v>
                </c:pt>
                <c:pt idx="1007">
                  <c:v>1.625</c:v>
                </c:pt>
                <c:pt idx="1008">
                  <c:v>1.625</c:v>
                </c:pt>
                <c:pt idx="1009">
                  <c:v>1.6240000000000001</c:v>
                </c:pt>
                <c:pt idx="1010">
                  <c:v>1.625</c:v>
                </c:pt>
                <c:pt idx="1011">
                  <c:v>1.6259999999999999</c:v>
                </c:pt>
                <c:pt idx="1012">
                  <c:v>1.625</c:v>
                </c:pt>
                <c:pt idx="1013">
                  <c:v>1.6259999999999999</c:v>
                </c:pt>
                <c:pt idx="1014">
                  <c:v>1.6259999999999999</c:v>
                </c:pt>
                <c:pt idx="1015">
                  <c:v>1.6259999999999999</c:v>
                </c:pt>
                <c:pt idx="1016">
                  <c:v>1.6259999999999999</c:v>
                </c:pt>
                <c:pt idx="1017">
                  <c:v>1.6259999999999999</c:v>
                </c:pt>
                <c:pt idx="1018">
                  <c:v>1.6259999999999999</c:v>
                </c:pt>
                <c:pt idx="1019">
                  <c:v>1.6259999999999999</c:v>
                </c:pt>
                <c:pt idx="1020">
                  <c:v>1.627</c:v>
                </c:pt>
                <c:pt idx="1021">
                  <c:v>1.6259999999999999</c:v>
                </c:pt>
                <c:pt idx="1022">
                  <c:v>1.625</c:v>
                </c:pt>
                <c:pt idx="1023">
                  <c:v>1.627</c:v>
                </c:pt>
                <c:pt idx="1024">
                  <c:v>1.627</c:v>
                </c:pt>
                <c:pt idx="1025">
                  <c:v>1.6259999999999999</c:v>
                </c:pt>
                <c:pt idx="1026">
                  <c:v>1.6259999999999999</c:v>
                </c:pt>
                <c:pt idx="1027">
                  <c:v>1.627</c:v>
                </c:pt>
                <c:pt idx="1028">
                  <c:v>1.627</c:v>
                </c:pt>
                <c:pt idx="1029">
                  <c:v>1.627</c:v>
                </c:pt>
                <c:pt idx="1030">
                  <c:v>1.627</c:v>
                </c:pt>
                <c:pt idx="1031">
                  <c:v>1.629</c:v>
                </c:pt>
                <c:pt idx="1032">
                  <c:v>1.627</c:v>
                </c:pt>
                <c:pt idx="1033">
                  <c:v>1.627</c:v>
                </c:pt>
                <c:pt idx="1034">
                  <c:v>1.627</c:v>
                </c:pt>
                <c:pt idx="1035">
                  <c:v>1.627</c:v>
                </c:pt>
                <c:pt idx="1036">
                  <c:v>1.627</c:v>
                </c:pt>
                <c:pt idx="1037">
                  <c:v>1.629</c:v>
                </c:pt>
                <c:pt idx="1038">
                  <c:v>1.629</c:v>
                </c:pt>
                <c:pt idx="1039">
                  <c:v>1.629</c:v>
                </c:pt>
                <c:pt idx="1040">
                  <c:v>1.63</c:v>
                </c:pt>
                <c:pt idx="1041">
                  <c:v>1.63</c:v>
                </c:pt>
                <c:pt idx="1042">
                  <c:v>1.629</c:v>
                </c:pt>
                <c:pt idx="1043">
                  <c:v>1.63</c:v>
                </c:pt>
                <c:pt idx="1044">
                  <c:v>1.63</c:v>
                </c:pt>
                <c:pt idx="1045">
                  <c:v>1.629</c:v>
                </c:pt>
                <c:pt idx="1046">
                  <c:v>1.63</c:v>
                </c:pt>
                <c:pt idx="1047">
                  <c:v>1.63</c:v>
                </c:pt>
                <c:pt idx="1048">
                  <c:v>1.629</c:v>
                </c:pt>
                <c:pt idx="1049">
                  <c:v>1.63</c:v>
                </c:pt>
                <c:pt idx="1050">
                  <c:v>1.63</c:v>
                </c:pt>
                <c:pt idx="1051">
                  <c:v>1.63</c:v>
                </c:pt>
                <c:pt idx="1052">
                  <c:v>1.63</c:v>
                </c:pt>
                <c:pt idx="1053">
                  <c:v>1.63</c:v>
                </c:pt>
                <c:pt idx="1054">
                  <c:v>1.63</c:v>
                </c:pt>
                <c:pt idx="1055">
                  <c:v>1.631</c:v>
                </c:pt>
                <c:pt idx="1056">
                  <c:v>1.631</c:v>
                </c:pt>
                <c:pt idx="1057">
                  <c:v>1.631</c:v>
                </c:pt>
                <c:pt idx="1058">
                  <c:v>1.63</c:v>
                </c:pt>
                <c:pt idx="1059">
                  <c:v>1.63</c:v>
                </c:pt>
                <c:pt idx="1060">
                  <c:v>1.631</c:v>
                </c:pt>
                <c:pt idx="1061">
                  <c:v>1.63</c:v>
                </c:pt>
                <c:pt idx="1062">
                  <c:v>1.631</c:v>
                </c:pt>
                <c:pt idx="1063">
                  <c:v>1.631</c:v>
                </c:pt>
                <c:pt idx="1064">
                  <c:v>1.633</c:v>
                </c:pt>
                <c:pt idx="1065">
                  <c:v>1.6339999999999999</c:v>
                </c:pt>
                <c:pt idx="1066">
                  <c:v>1.633</c:v>
                </c:pt>
                <c:pt idx="1067">
                  <c:v>1.6339999999999999</c:v>
                </c:pt>
                <c:pt idx="1068">
                  <c:v>1.6339999999999999</c:v>
                </c:pt>
                <c:pt idx="1069">
                  <c:v>1.635</c:v>
                </c:pt>
                <c:pt idx="1070">
                  <c:v>1.635</c:v>
                </c:pt>
                <c:pt idx="1071">
                  <c:v>1.6339999999999999</c:v>
                </c:pt>
                <c:pt idx="1072">
                  <c:v>1.6339999999999999</c:v>
                </c:pt>
                <c:pt idx="1073">
                  <c:v>1.633</c:v>
                </c:pt>
                <c:pt idx="1074">
                  <c:v>1.633</c:v>
                </c:pt>
                <c:pt idx="1075">
                  <c:v>1.633</c:v>
                </c:pt>
                <c:pt idx="1076">
                  <c:v>1.633</c:v>
                </c:pt>
                <c:pt idx="1077">
                  <c:v>1.633</c:v>
                </c:pt>
                <c:pt idx="1078">
                  <c:v>1.633</c:v>
                </c:pt>
                <c:pt idx="1079">
                  <c:v>1.6339999999999999</c:v>
                </c:pt>
                <c:pt idx="1080">
                  <c:v>1.6339999999999999</c:v>
                </c:pt>
                <c:pt idx="1081">
                  <c:v>1.6339999999999999</c:v>
                </c:pt>
                <c:pt idx="1082">
                  <c:v>1.635</c:v>
                </c:pt>
                <c:pt idx="1083">
                  <c:v>1.635</c:v>
                </c:pt>
                <c:pt idx="1084">
                  <c:v>1.6359999999999999</c:v>
                </c:pt>
                <c:pt idx="1085">
                  <c:v>1.635</c:v>
                </c:pt>
                <c:pt idx="1086">
                  <c:v>1.6359999999999999</c:v>
                </c:pt>
                <c:pt idx="1087">
                  <c:v>1.635</c:v>
                </c:pt>
                <c:pt idx="1088">
                  <c:v>1.635</c:v>
                </c:pt>
                <c:pt idx="1089">
                  <c:v>1.6359999999999999</c:v>
                </c:pt>
                <c:pt idx="1090">
                  <c:v>1.635</c:v>
                </c:pt>
                <c:pt idx="1091">
                  <c:v>1.6359999999999999</c:v>
                </c:pt>
                <c:pt idx="1092">
                  <c:v>1.635</c:v>
                </c:pt>
                <c:pt idx="1093">
                  <c:v>1.635</c:v>
                </c:pt>
                <c:pt idx="1094">
                  <c:v>1.6359999999999999</c:v>
                </c:pt>
                <c:pt idx="1095">
                  <c:v>1.635</c:v>
                </c:pt>
                <c:pt idx="1096">
                  <c:v>1.6359999999999999</c:v>
                </c:pt>
                <c:pt idx="1097">
                  <c:v>1.6359999999999999</c:v>
                </c:pt>
                <c:pt idx="1098">
                  <c:v>1.6359999999999999</c:v>
                </c:pt>
                <c:pt idx="1099">
                  <c:v>1.6359999999999999</c:v>
                </c:pt>
                <c:pt idx="1100">
                  <c:v>1.637</c:v>
                </c:pt>
                <c:pt idx="1101">
                  <c:v>1.639</c:v>
                </c:pt>
                <c:pt idx="1102">
                  <c:v>1.637</c:v>
                </c:pt>
                <c:pt idx="1103">
                  <c:v>1.6359999999999999</c:v>
                </c:pt>
                <c:pt idx="1104">
                  <c:v>1.637</c:v>
                </c:pt>
                <c:pt idx="1105">
                  <c:v>1.637</c:v>
                </c:pt>
                <c:pt idx="1106">
                  <c:v>1.637</c:v>
                </c:pt>
                <c:pt idx="1107">
                  <c:v>1.6359999999999999</c:v>
                </c:pt>
                <c:pt idx="1108">
                  <c:v>1.6359999999999999</c:v>
                </c:pt>
                <c:pt idx="1109">
                  <c:v>1.637</c:v>
                </c:pt>
                <c:pt idx="1110">
                  <c:v>1.637</c:v>
                </c:pt>
                <c:pt idx="1111">
                  <c:v>1.64</c:v>
                </c:pt>
                <c:pt idx="1112">
                  <c:v>1.637</c:v>
                </c:pt>
                <c:pt idx="1113">
                  <c:v>1.639</c:v>
                </c:pt>
                <c:pt idx="1114">
                  <c:v>1.637</c:v>
                </c:pt>
                <c:pt idx="1115">
                  <c:v>1.637</c:v>
                </c:pt>
                <c:pt idx="1116">
                  <c:v>1.637</c:v>
                </c:pt>
                <c:pt idx="1117">
                  <c:v>1.6359999999999999</c:v>
                </c:pt>
                <c:pt idx="1118">
                  <c:v>1.637</c:v>
                </c:pt>
                <c:pt idx="1119">
                  <c:v>1.639</c:v>
                </c:pt>
                <c:pt idx="1120">
                  <c:v>1.639</c:v>
                </c:pt>
                <c:pt idx="1121">
                  <c:v>1.639</c:v>
                </c:pt>
                <c:pt idx="1122">
                  <c:v>1.639</c:v>
                </c:pt>
                <c:pt idx="1123">
                  <c:v>1.637</c:v>
                </c:pt>
                <c:pt idx="1124">
                  <c:v>1.639</c:v>
                </c:pt>
                <c:pt idx="1125">
                  <c:v>1.639</c:v>
                </c:pt>
                <c:pt idx="1126">
                  <c:v>1.639</c:v>
                </c:pt>
                <c:pt idx="1127">
                  <c:v>1.639</c:v>
                </c:pt>
                <c:pt idx="1128">
                  <c:v>1.637</c:v>
                </c:pt>
                <c:pt idx="1129">
                  <c:v>1.639</c:v>
                </c:pt>
                <c:pt idx="1130">
                  <c:v>1.639</c:v>
                </c:pt>
                <c:pt idx="1131">
                  <c:v>1.639</c:v>
                </c:pt>
                <c:pt idx="1132">
                  <c:v>1.639</c:v>
                </c:pt>
                <c:pt idx="1133">
                  <c:v>1.639</c:v>
                </c:pt>
                <c:pt idx="1134">
                  <c:v>1.64</c:v>
                </c:pt>
                <c:pt idx="1135">
                  <c:v>1.64</c:v>
                </c:pt>
                <c:pt idx="1136">
                  <c:v>1.64</c:v>
                </c:pt>
                <c:pt idx="1137">
                  <c:v>1.64</c:v>
                </c:pt>
                <c:pt idx="1138">
                  <c:v>1.639</c:v>
                </c:pt>
                <c:pt idx="1139">
                  <c:v>1.64</c:v>
                </c:pt>
                <c:pt idx="1140">
                  <c:v>1.64</c:v>
                </c:pt>
                <c:pt idx="1141">
                  <c:v>1.64</c:v>
                </c:pt>
                <c:pt idx="1142">
                  <c:v>1.639</c:v>
                </c:pt>
                <c:pt idx="1143">
                  <c:v>1.64</c:v>
                </c:pt>
                <c:pt idx="1144">
                  <c:v>1.64</c:v>
                </c:pt>
                <c:pt idx="1145">
                  <c:v>1.641</c:v>
                </c:pt>
                <c:pt idx="1146">
                  <c:v>1.64</c:v>
                </c:pt>
                <c:pt idx="1147">
                  <c:v>1.641</c:v>
                </c:pt>
                <c:pt idx="1148">
                  <c:v>1.641</c:v>
                </c:pt>
                <c:pt idx="1149">
                  <c:v>1.641</c:v>
                </c:pt>
                <c:pt idx="1150">
                  <c:v>1.64</c:v>
                </c:pt>
                <c:pt idx="1151">
                  <c:v>1.64</c:v>
                </c:pt>
                <c:pt idx="1152">
                  <c:v>1.64</c:v>
                </c:pt>
                <c:pt idx="1153">
                  <c:v>1.639</c:v>
                </c:pt>
                <c:pt idx="1154">
                  <c:v>1.64</c:v>
                </c:pt>
                <c:pt idx="1155">
                  <c:v>1.64</c:v>
                </c:pt>
                <c:pt idx="1156">
                  <c:v>1.64</c:v>
                </c:pt>
                <c:pt idx="1157">
                  <c:v>1.639</c:v>
                </c:pt>
                <c:pt idx="1158">
                  <c:v>1.639</c:v>
                </c:pt>
                <c:pt idx="1159">
                  <c:v>1.639</c:v>
                </c:pt>
                <c:pt idx="1160">
                  <c:v>1.64</c:v>
                </c:pt>
                <c:pt idx="1161">
                  <c:v>1.64</c:v>
                </c:pt>
                <c:pt idx="1162">
                  <c:v>1.639</c:v>
                </c:pt>
                <c:pt idx="1163">
                  <c:v>1.639</c:v>
                </c:pt>
                <c:pt idx="1164">
                  <c:v>1.639</c:v>
                </c:pt>
                <c:pt idx="1165">
                  <c:v>1.639</c:v>
                </c:pt>
                <c:pt idx="1166">
                  <c:v>1.64</c:v>
                </c:pt>
                <c:pt idx="1167">
                  <c:v>1.64</c:v>
                </c:pt>
                <c:pt idx="1168">
                  <c:v>1.64</c:v>
                </c:pt>
                <c:pt idx="1169">
                  <c:v>1.64</c:v>
                </c:pt>
                <c:pt idx="1170">
                  <c:v>1.64</c:v>
                </c:pt>
                <c:pt idx="1171">
                  <c:v>1.639</c:v>
                </c:pt>
                <c:pt idx="1172">
                  <c:v>1.64</c:v>
                </c:pt>
                <c:pt idx="1173">
                  <c:v>1.639</c:v>
                </c:pt>
                <c:pt idx="1174">
                  <c:v>1.639</c:v>
                </c:pt>
                <c:pt idx="1175">
                  <c:v>1.64</c:v>
                </c:pt>
                <c:pt idx="1176">
                  <c:v>1.641</c:v>
                </c:pt>
                <c:pt idx="1177">
                  <c:v>1.64</c:v>
                </c:pt>
                <c:pt idx="1178">
                  <c:v>1.64</c:v>
                </c:pt>
                <c:pt idx="1179">
                  <c:v>1.643</c:v>
                </c:pt>
                <c:pt idx="1180">
                  <c:v>1.641</c:v>
                </c:pt>
                <c:pt idx="1181">
                  <c:v>1.641</c:v>
                </c:pt>
                <c:pt idx="1182">
                  <c:v>1.641</c:v>
                </c:pt>
                <c:pt idx="1183">
                  <c:v>1.641</c:v>
                </c:pt>
                <c:pt idx="1184">
                  <c:v>1.643</c:v>
                </c:pt>
                <c:pt idx="1185">
                  <c:v>1.6439999999999999</c:v>
                </c:pt>
                <c:pt idx="1186">
                  <c:v>1.643</c:v>
                </c:pt>
                <c:pt idx="1187">
                  <c:v>1.643</c:v>
                </c:pt>
                <c:pt idx="1188">
                  <c:v>1.643</c:v>
                </c:pt>
                <c:pt idx="1189">
                  <c:v>1.643</c:v>
                </c:pt>
                <c:pt idx="1190">
                  <c:v>1.643</c:v>
                </c:pt>
                <c:pt idx="1191">
                  <c:v>1.643</c:v>
                </c:pt>
                <c:pt idx="1192">
                  <c:v>1.643</c:v>
                </c:pt>
                <c:pt idx="1193">
                  <c:v>1.643</c:v>
                </c:pt>
                <c:pt idx="1194">
                  <c:v>1.643</c:v>
                </c:pt>
                <c:pt idx="1195">
                  <c:v>1.641</c:v>
                </c:pt>
                <c:pt idx="1196">
                  <c:v>1.641</c:v>
                </c:pt>
                <c:pt idx="1197">
                  <c:v>1.641</c:v>
                </c:pt>
                <c:pt idx="1198">
                  <c:v>1.643</c:v>
                </c:pt>
                <c:pt idx="1199">
                  <c:v>1.643</c:v>
                </c:pt>
                <c:pt idx="1200">
                  <c:v>1.643</c:v>
                </c:pt>
                <c:pt idx="1201">
                  <c:v>1.643</c:v>
                </c:pt>
                <c:pt idx="1202">
                  <c:v>1.6439999999999999</c:v>
                </c:pt>
                <c:pt idx="1203">
                  <c:v>2.6669999999999998</c:v>
                </c:pt>
                <c:pt idx="1204">
                  <c:v>3.1030000000000002</c:v>
                </c:pt>
                <c:pt idx="1205">
                  <c:v>3.2879999999999998</c:v>
                </c:pt>
                <c:pt idx="1206">
                  <c:v>3.3610000000000002</c:v>
                </c:pt>
                <c:pt idx="1207">
                  <c:v>3.3889999999999998</c:v>
                </c:pt>
                <c:pt idx="1208">
                  <c:v>3.375</c:v>
                </c:pt>
                <c:pt idx="1209">
                  <c:v>3.28</c:v>
                </c:pt>
                <c:pt idx="1210">
                  <c:v>3.109</c:v>
                </c:pt>
                <c:pt idx="1211">
                  <c:v>3.0179999999999998</c:v>
                </c:pt>
                <c:pt idx="1212">
                  <c:v>2.9380000000000002</c:v>
                </c:pt>
                <c:pt idx="1213">
                  <c:v>2.8639999999999999</c:v>
                </c:pt>
                <c:pt idx="1214">
                  <c:v>2.7949999999999999</c:v>
                </c:pt>
                <c:pt idx="1215">
                  <c:v>2.6739999999999999</c:v>
                </c:pt>
                <c:pt idx="1216">
                  <c:v>2.609</c:v>
                </c:pt>
                <c:pt idx="1217">
                  <c:v>2.556</c:v>
                </c:pt>
                <c:pt idx="1218">
                  <c:v>2.504</c:v>
                </c:pt>
                <c:pt idx="1219">
                  <c:v>2.456</c:v>
                </c:pt>
                <c:pt idx="1220">
                  <c:v>2.3730000000000002</c:v>
                </c:pt>
                <c:pt idx="1221">
                  <c:v>2.3290000000000002</c:v>
                </c:pt>
                <c:pt idx="1222">
                  <c:v>2.2909999999999999</c:v>
                </c:pt>
                <c:pt idx="1223">
                  <c:v>2.2559999999999998</c:v>
                </c:pt>
                <c:pt idx="1224">
                  <c:v>2.2229999999999999</c:v>
                </c:pt>
                <c:pt idx="1225">
                  <c:v>2.1640000000000001</c:v>
                </c:pt>
                <c:pt idx="1226">
                  <c:v>2.1320000000000001</c:v>
                </c:pt>
                <c:pt idx="1227">
                  <c:v>2.1070000000000002</c:v>
                </c:pt>
                <c:pt idx="1228">
                  <c:v>2.0830000000000002</c:v>
                </c:pt>
                <c:pt idx="1229">
                  <c:v>2.06</c:v>
                </c:pt>
                <c:pt idx="1230">
                  <c:v>2.0190000000000001</c:v>
                </c:pt>
                <c:pt idx="1231">
                  <c:v>1.9690000000000001</c:v>
                </c:pt>
                <c:pt idx="1232">
                  <c:v>1.9450000000000001</c:v>
                </c:pt>
                <c:pt idx="1233">
                  <c:v>1.93</c:v>
                </c:pt>
                <c:pt idx="1234">
                  <c:v>1.915</c:v>
                </c:pt>
                <c:pt idx="1235">
                  <c:v>1.9</c:v>
                </c:pt>
                <c:pt idx="1236">
                  <c:v>1.881</c:v>
                </c:pt>
                <c:pt idx="1237">
                  <c:v>1.8660000000000001</c:v>
                </c:pt>
                <c:pt idx="1238">
                  <c:v>1.855</c:v>
                </c:pt>
                <c:pt idx="1239">
                  <c:v>1.845</c:v>
                </c:pt>
                <c:pt idx="1240">
                  <c:v>1.835</c:v>
                </c:pt>
                <c:pt idx="1241">
                  <c:v>1.8169999999999999</c:v>
                </c:pt>
                <c:pt idx="1242">
                  <c:v>1.8080000000000001</c:v>
                </c:pt>
                <c:pt idx="1243">
                  <c:v>1.8009999999999999</c:v>
                </c:pt>
                <c:pt idx="1244">
                  <c:v>1.792</c:v>
                </c:pt>
                <c:pt idx="1245">
                  <c:v>1.786</c:v>
                </c:pt>
                <c:pt idx="1246">
                  <c:v>1.774</c:v>
                </c:pt>
                <c:pt idx="1247">
                  <c:v>1.766</c:v>
                </c:pt>
                <c:pt idx="1248">
                  <c:v>1.76</c:v>
                </c:pt>
                <c:pt idx="1249">
                  <c:v>1.7549999999999999</c:v>
                </c:pt>
                <c:pt idx="1250">
                  <c:v>1.7490000000000001</c:v>
                </c:pt>
                <c:pt idx="1251">
                  <c:v>1.7410000000000001</c:v>
                </c:pt>
                <c:pt idx="1252">
                  <c:v>1.7350000000000001</c:v>
                </c:pt>
                <c:pt idx="1253">
                  <c:v>1.732</c:v>
                </c:pt>
                <c:pt idx="1254">
                  <c:v>1.726</c:v>
                </c:pt>
                <c:pt idx="1255">
                  <c:v>1.722</c:v>
                </c:pt>
                <c:pt idx="1256">
                  <c:v>1.7150000000000001</c:v>
                </c:pt>
                <c:pt idx="1257">
                  <c:v>1.7110000000000001</c:v>
                </c:pt>
                <c:pt idx="1258">
                  <c:v>1.708</c:v>
                </c:pt>
                <c:pt idx="1259">
                  <c:v>1.7050000000000001</c:v>
                </c:pt>
                <c:pt idx="1260">
                  <c:v>1.702</c:v>
                </c:pt>
                <c:pt idx="1261">
                  <c:v>1.696</c:v>
                </c:pt>
                <c:pt idx="1262">
                  <c:v>1.6950000000000001</c:v>
                </c:pt>
                <c:pt idx="1263">
                  <c:v>1.6910000000000001</c:v>
                </c:pt>
                <c:pt idx="1264">
                  <c:v>1.6890000000000001</c:v>
                </c:pt>
                <c:pt idx="1265">
                  <c:v>1.6859999999999999</c:v>
                </c:pt>
                <c:pt idx="1266">
                  <c:v>1.681</c:v>
                </c:pt>
                <c:pt idx="1267">
                  <c:v>1.68</c:v>
                </c:pt>
                <c:pt idx="1268">
                  <c:v>1.677</c:v>
                </c:pt>
                <c:pt idx="1269">
                  <c:v>1.6759999999999999</c:v>
                </c:pt>
                <c:pt idx="1270">
                  <c:v>1.675</c:v>
                </c:pt>
                <c:pt idx="1271">
                  <c:v>1.671</c:v>
                </c:pt>
                <c:pt idx="1272">
                  <c:v>1.67</c:v>
                </c:pt>
                <c:pt idx="1273">
                  <c:v>1.667</c:v>
                </c:pt>
                <c:pt idx="1274">
                  <c:v>1.6659999999999999</c:v>
                </c:pt>
                <c:pt idx="1275">
                  <c:v>1.665</c:v>
                </c:pt>
                <c:pt idx="1276">
                  <c:v>1.663</c:v>
                </c:pt>
                <c:pt idx="1277">
                  <c:v>1.661</c:v>
                </c:pt>
                <c:pt idx="1278">
                  <c:v>1.661</c:v>
                </c:pt>
                <c:pt idx="1279">
                  <c:v>1.659</c:v>
                </c:pt>
                <c:pt idx="1280">
                  <c:v>1.659</c:v>
                </c:pt>
                <c:pt idx="1281">
                  <c:v>1.6559999999999999</c:v>
                </c:pt>
                <c:pt idx="1282">
                  <c:v>1.6559999999999999</c:v>
                </c:pt>
                <c:pt idx="1283">
                  <c:v>1.6539999999999999</c:v>
                </c:pt>
                <c:pt idx="1284">
                  <c:v>1.6539999999999999</c:v>
                </c:pt>
                <c:pt idx="1285">
                  <c:v>1.653</c:v>
                </c:pt>
                <c:pt idx="1286">
                  <c:v>1.651</c:v>
                </c:pt>
                <c:pt idx="1287">
                  <c:v>1.651</c:v>
                </c:pt>
                <c:pt idx="1288">
                  <c:v>1.65</c:v>
                </c:pt>
                <c:pt idx="1289">
                  <c:v>1.649</c:v>
                </c:pt>
                <c:pt idx="1290">
                  <c:v>1.649</c:v>
                </c:pt>
                <c:pt idx="1291">
                  <c:v>1.6459999999999999</c:v>
                </c:pt>
                <c:pt idx="1292">
                  <c:v>1.645</c:v>
                </c:pt>
                <c:pt idx="1293">
                  <c:v>1.6439999999999999</c:v>
                </c:pt>
                <c:pt idx="1294">
                  <c:v>1.6439999999999999</c:v>
                </c:pt>
                <c:pt idx="1295">
                  <c:v>1.6439999999999999</c:v>
                </c:pt>
                <c:pt idx="1296">
                  <c:v>1.64</c:v>
                </c:pt>
                <c:pt idx="1297">
                  <c:v>1.64</c:v>
                </c:pt>
                <c:pt idx="1298">
                  <c:v>1.64</c:v>
                </c:pt>
                <c:pt idx="1299">
                  <c:v>1.639</c:v>
                </c:pt>
                <c:pt idx="1300">
                  <c:v>1.637</c:v>
                </c:pt>
                <c:pt idx="1301">
                  <c:v>1.6359999999999999</c:v>
                </c:pt>
                <c:pt idx="1302">
                  <c:v>1.6359999999999999</c:v>
                </c:pt>
                <c:pt idx="1303">
                  <c:v>1.6359999999999999</c:v>
                </c:pt>
                <c:pt idx="1304">
                  <c:v>1.635</c:v>
                </c:pt>
                <c:pt idx="1305">
                  <c:v>1.635</c:v>
                </c:pt>
                <c:pt idx="1306">
                  <c:v>1.6339999999999999</c:v>
                </c:pt>
                <c:pt idx="1307">
                  <c:v>1.633</c:v>
                </c:pt>
                <c:pt idx="1308">
                  <c:v>1.633</c:v>
                </c:pt>
                <c:pt idx="1309">
                  <c:v>1.633</c:v>
                </c:pt>
                <c:pt idx="1310">
                  <c:v>1.633</c:v>
                </c:pt>
                <c:pt idx="1311">
                  <c:v>1.631</c:v>
                </c:pt>
                <c:pt idx="1312">
                  <c:v>1.631</c:v>
                </c:pt>
                <c:pt idx="1313">
                  <c:v>1.629</c:v>
                </c:pt>
                <c:pt idx="1314">
                  <c:v>1.63</c:v>
                </c:pt>
                <c:pt idx="1315">
                  <c:v>1.63</c:v>
                </c:pt>
                <c:pt idx="1316">
                  <c:v>1.627</c:v>
                </c:pt>
                <c:pt idx="1317">
                  <c:v>1.6259999999999999</c:v>
                </c:pt>
                <c:pt idx="1318">
                  <c:v>1.627</c:v>
                </c:pt>
                <c:pt idx="1319">
                  <c:v>1.6259999999999999</c:v>
                </c:pt>
                <c:pt idx="1320">
                  <c:v>1.6259999999999999</c:v>
                </c:pt>
                <c:pt idx="1321">
                  <c:v>1.627</c:v>
                </c:pt>
                <c:pt idx="1322">
                  <c:v>1.625</c:v>
                </c:pt>
                <c:pt idx="1323">
                  <c:v>1.6259999999999999</c:v>
                </c:pt>
                <c:pt idx="1324">
                  <c:v>1.625</c:v>
                </c:pt>
                <c:pt idx="1325">
                  <c:v>1.625</c:v>
                </c:pt>
                <c:pt idx="1326">
                  <c:v>1.625</c:v>
                </c:pt>
                <c:pt idx="1327">
                  <c:v>1.6259999999999999</c:v>
                </c:pt>
                <c:pt idx="1328">
                  <c:v>1.625</c:v>
                </c:pt>
                <c:pt idx="1329">
                  <c:v>1.625</c:v>
                </c:pt>
                <c:pt idx="1330">
                  <c:v>1.6240000000000001</c:v>
                </c:pt>
                <c:pt idx="1331">
                  <c:v>1.6240000000000001</c:v>
                </c:pt>
                <c:pt idx="1332">
                  <c:v>1.623</c:v>
                </c:pt>
                <c:pt idx="1333">
                  <c:v>1.6240000000000001</c:v>
                </c:pt>
                <c:pt idx="1334">
                  <c:v>1.623</c:v>
                </c:pt>
                <c:pt idx="1335">
                  <c:v>1.6240000000000001</c:v>
                </c:pt>
                <c:pt idx="1336">
                  <c:v>1.621</c:v>
                </c:pt>
                <c:pt idx="1337">
                  <c:v>1.623</c:v>
                </c:pt>
                <c:pt idx="1338">
                  <c:v>1.621</c:v>
                </c:pt>
                <c:pt idx="1339">
                  <c:v>1.621</c:v>
                </c:pt>
                <c:pt idx="1340">
                  <c:v>1.621</c:v>
                </c:pt>
                <c:pt idx="1341">
                  <c:v>1.623</c:v>
                </c:pt>
                <c:pt idx="1342">
                  <c:v>1.621</c:v>
                </c:pt>
                <c:pt idx="1343">
                  <c:v>1.62</c:v>
                </c:pt>
                <c:pt idx="1344">
                  <c:v>1.621</c:v>
                </c:pt>
                <c:pt idx="1345">
                  <c:v>1.621</c:v>
                </c:pt>
                <c:pt idx="1346">
                  <c:v>1.62</c:v>
                </c:pt>
                <c:pt idx="1347">
                  <c:v>1.621</c:v>
                </c:pt>
                <c:pt idx="1348">
                  <c:v>1.623</c:v>
                </c:pt>
                <c:pt idx="1349">
                  <c:v>1.621</c:v>
                </c:pt>
                <c:pt idx="1350">
                  <c:v>1.621</c:v>
                </c:pt>
                <c:pt idx="1351">
                  <c:v>1.621</c:v>
                </c:pt>
                <c:pt idx="1352">
                  <c:v>1.621</c:v>
                </c:pt>
                <c:pt idx="1353">
                  <c:v>1.623</c:v>
                </c:pt>
                <c:pt idx="1354">
                  <c:v>1.621</c:v>
                </c:pt>
                <c:pt idx="1355">
                  <c:v>1.621</c:v>
                </c:pt>
                <c:pt idx="1356">
                  <c:v>1.621</c:v>
                </c:pt>
                <c:pt idx="1357">
                  <c:v>1.621</c:v>
                </c:pt>
                <c:pt idx="1358">
                  <c:v>1.621</c:v>
                </c:pt>
                <c:pt idx="1359">
                  <c:v>1.621</c:v>
                </c:pt>
                <c:pt idx="1360">
                  <c:v>1.621</c:v>
                </c:pt>
                <c:pt idx="1361">
                  <c:v>1.623</c:v>
                </c:pt>
                <c:pt idx="1362">
                  <c:v>1.621</c:v>
                </c:pt>
                <c:pt idx="1363">
                  <c:v>1.621</c:v>
                </c:pt>
                <c:pt idx="1364">
                  <c:v>1.6240000000000001</c:v>
                </c:pt>
                <c:pt idx="1365">
                  <c:v>1.6240000000000001</c:v>
                </c:pt>
                <c:pt idx="1366">
                  <c:v>1.625</c:v>
                </c:pt>
                <c:pt idx="1367">
                  <c:v>1.623</c:v>
                </c:pt>
                <c:pt idx="1368">
                  <c:v>1.6240000000000001</c:v>
                </c:pt>
                <c:pt idx="1369">
                  <c:v>1.6240000000000001</c:v>
                </c:pt>
                <c:pt idx="1370">
                  <c:v>1.6240000000000001</c:v>
                </c:pt>
                <c:pt idx="1371">
                  <c:v>1.623</c:v>
                </c:pt>
                <c:pt idx="1372">
                  <c:v>1.623</c:v>
                </c:pt>
                <c:pt idx="1373">
                  <c:v>1.623</c:v>
                </c:pt>
                <c:pt idx="1374">
                  <c:v>1.623</c:v>
                </c:pt>
                <c:pt idx="1375">
                  <c:v>1.623</c:v>
                </c:pt>
                <c:pt idx="1376">
                  <c:v>1.623</c:v>
                </c:pt>
                <c:pt idx="1377">
                  <c:v>1.623</c:v>
                </c:pt>
                <c:pt idx="1378">
                  <c:v>1.623</c:v>
                </c:pt>
                <c:pt idx="1379">
                  <c:v>1.623</c:v>
                </c:pt>
                <c:pt idx="1380">
                  <c:v>1.623</c:v>
                </c:pt>
                <c:pt idx="1381">
                  <c:v>1.623</c:v>
                </c:pt>
                <c:pt idx="1382">
                  <c:v>1.621</c:v>
                </c:pt>
                <c:pt idx="1383">
                  <c:v>1.621</c:v>
                </c:pt>
                <c:pt idx="1384">
                  <c:v>1.623</c:v>
                </c:pt>
                <c:pt idx="1385">
                  <c:v>1.623</c:v>
                </c:pt>
                <c:pt idx="1386">
                  <c:v>1.623</c:v>
                </c:pt>
                <c:pt idx="1387">
                  <c:v>1.623</c:v>
                </c:pt>
                <c:pt idx="1388">
                  <c:v>1.623</c:v>
                </c:pt>
                <c:pt idx="1389">
                  <c:v>1.6240000000000001</c:v>
                </c:pt>
                <c:pt idx="1390">
                  <c:v>1.6240000000000001</c:v>
                </c:pt>
                <c:pt idx="1391">
                  <c:v>1.623</c:v>
                </c:pt>
                <c:pt idx="1392">
                  <c:v>1.6240000000000001</c:v>
                </c:pt>
                <c:pt idx="1393">
                  <c:v>1.6240000000000001</c:v>
                </c:pt>
                <c:pt idx="1394">
                  <c:v>1.625</c:v>
                </c:pt>
                <c:pt idx="1395">
                  <c:v>1.625</c:v>
                </c:pt>
                <c:pt idx="1396">
                  <c:v>1.6240000000000001</c:v>
                </c:pt>
                <c:pt idx="1397">
                  <c:v>1.6240000000000001</c:v>
                </c:pt>
                <c:pt idx="1398">
                  <c:v>1.6240000000000001</c:v>
                </c:pt>
                <c:pt idx="1399">
                  <c:v>1.625</c:v>
                </c:pt>
                <c:pt idx="1400">
                  <c:v>1.625</c:v>
                </c:pt>
                <c:pt idx="1401">
                  <c:v>1.625</c:v>
                </c:pt>
                <c:pt idx="1402">
                  <c:v>1.625</c:v>
                </c:pt>
                <c:pt idx="1403">
                  <c:v>1.625</c:v>
                </c:pt>
                <c:pt idx="1404">
                  <c:v>1.6259999999999999</c:v>
                </c:pt>
                <c:pt idx="1405">
                  <c:v>1.6259999999999999</c:v>
                </c:pt>
                <c:pt idx="1406">
                  <c:v>1.6259999999999999</c:v>
                </c:pt>
                <c:pt idx="1407">
                  <c:v>1.625</c:v>
                </c:pt>
                <c:pt idx="1408">
                  <c:v>1.627</c:v>
                </c:pt>
                <c:pt idx="1409">
                  <c:v>1.627</c:v>
                </c:pt>
                <c:pt idx="1410">
                  <c:v>1.6259999999999999</c:v>
                </c:pt>
                <c:pt idx="1411">
                  <c:v>1.6259999999999999</c:v>
                </c:pt>
                <c:pt idx="1412">
                  <c:v>1.6259999999999999</c:v>
                </c:pt>
                <c:pt idx="1413">
                  <c:v>1.627</c:v>
                </c:pt>
                <c:pt idx="1414">
                  <c:v>1.627</c:v>
                </c:pt>
                <c:pt idx="1415">
                  <c:v>1.629</c:v>
                </c:pt>
                <c:pt idx="1416">
                  <c:v>1.627</c:v>
                </c:pt>
                <c:pt idx="1417">
                  <c:v>1.627</c:v>
                </c:pt>
                <c:pt idx="1418">
                  <c:v>1.629</c:v>
                </c:pt>
                <c:pt idx="1419">
                  <c:v>1.629</c:v>
                </c:pt>
                <c:pt idx="1420">
                  <c:v>1.63</c:v>
                </c:pt>
                <c:pt idx="1421">
                  <c:v>1.629</c:v>
                </c:pt>
                <c:pt idx="1422">
                  <c:v>1.63</c:v>
                </c:pt>
                <c:pt idx="1423">
                  <c:v>1.629</c:v>
                </c:pt>
                <c:pt idx="1424">
                  <c:v>1.63</c:v>
                </c:pt>
                <c:pt idx="1425">
                  <c:v>1.63</c:v>
                </c:pt>
                <c:pt idx="1426">
                  <c:v>1.629</c:v>
                </c:pt>
                <c:pt idx="1427">
                  <c:v>1.63</c:v>
                </c:pt>
                <c:pt idx="1428">
                  <c:v>1.63</c:v>
                </c:pt>
                <c:pt idx="1429">
                  <c:v>1.63</c:v>
                </c:pt>
                <c:pt idx="1430">
                  <c:v>1.629</c:v>
                </c:pt>
                <c:pt idx="1431">
                  <c:v>1.63</c:v>
                </c:pt>
                <c:pt idx="1432">
                  <c:v>1.629</c:v>
                </c:pt>
                <c:pt idx="1433">
                  <c:v>1.63</c:v>
                </c:pt>
                <c:pt idx="1434">
                  <c:v>1.63</c:v>
                </c:pt>
                <c:pt idx="1435">
                  <c:v>1.63</c:v>
                </c:pt>
                <c:pt idx="1436">
                  <c:v>1.629</c:v>
                </c:pt>
                <c:pt idx="1437">
                  <c:v>1.629</c:v>
                </c:pt>
                <c:pt idx="1438">
                  <c:v>1.63</c:v>
                </c:pt>
                <c:pt idx="1439">
                  <c:v>1.63</c:v>
                </c:pt>
                <c:pt idx="1440">
                  <c:v>1.63</c:v>
                </c:pt>
                <c:pt idx="1441">
                  <c:v>1.63</c:v>
                </c:pt>
                <c:pt idx="1442">
                  <c:v>1.631</c:v>
                </c:pt>
                <c:pt idx="1443">
                  <c:v>1.631</c:v>
                </c:pt>
                <c:pt idx="1444">
                  <c:v>1.633</c:v>
                </c:pt>
                <c:pt idx="1445">
                  <c:v>1.633</c:v>
                </c:pt>
                <c:pt idx="1446">
                  <c:v>1.633</c:v>
                </c:pt>
                <c:pt idx="1447">
                  <c:v>1.633</c:v>
                </c:pt>
                <c:pt idx="1448">
                  <c:v>1.633</c:v>
                </c:pt>
                <c:pt idx="1449">
                  <c:v>1.633</c:v>
                </c:pt>
                <c:pt idx="1450">
                  <c:v>1.633</c:v>
                </c:pt>
                <c:pt idx="1451">
                  <c:v>1.633</c:v>
                </c:pt>
                <c:pt idx="1452">
                  <c:v>1.631</c:v>
                </c:pt>
                <c:pt idx="1453">
                  <c:v>1.631</c:v>
                </c:pt>
                <c:pt idx="1454">
                  <c:v>1.631</c:v>
                </c:pt>
                <c:pt idx="1455">
                  <c:v>1.631</c:v>
                </c:pt>
                <c:pt idx="1456">
                  <c:v>1.631</c:v>
                </c:pt>
                <c:pt idx="1457">
                  <c:v>1.633</c:v>
                </c:pt>
                <c:pt idx="1458">
                  <c:v>1.631</c:v>
                </c:pt>
                <c:pt idx="1459">
                  <c:v>1.631</c:v>
                </c:pt>
                <c:pt idx="1460">
                  <c:v>1.63</c:v>
                </c:pt>
                <c:pt idx="1461">
                  <c:v>1.631</c:v>
                </c:pt>
                <c:pt idx="1462">
                  <c:v>1.631</c:v>
                </c:pt>
                <c:pt idx="1463">
                  <c:v>1.631</c:v>
                </c:pt>
                <c:pt idx="1464">
                  <c:v>1.631</c:v>
                </c:pt>
                <c:pt idx="1465">
                  <c:v>1.633</c:v>
                </c:pt>
                <c:pt idx="1466">
                  <c:v>1.633</c:v>
                </c:pt>
                <c:pt idx="1467">
                  <c:v>1.6339999999999999</c:v>
                </c:pt>
                <c:pt idx="1468">
                  <c:v>1.633</c:v>
                </c:pt>
                <c:pt idx="1469">
                  <c:v>1.633</c:v>
                </c:pt>
                <c:pt idx="1470">
                  <c:v>1.6339999999999999</c:v>
                </c:pt>
                <c:pt idx="1471">
                  <c:v>1.633</c:v>
                </c:pt>
                <c:pt idx="1472">
                  <c:v>1.631</c:v>
                </c:pt>
                <c:pt idx="1473">
                  <c:v>1.631</c:v>
                </c:pt>
                <c:pt idx="1474">
                  <c:v>1.633</c:v>
                </c:pt>
                <c:pt idx="1475">
                  <c:v>1.631</c:v>
                </c:pt>
                <c:pt idx="1476">
                  <c:v>1.631</c:v>
                </c:pt>
                <c:pt idx="1477">
                  <c:v>1.631</c:v>
                </c:pt>
                <c:pt idx="1478">
                  <c:v>1.633</c:v>
                </c:pt>
                <c:pt idx="1479">
                  <c:v>1.633</c:v>
                </c:pt>
                <c:pt idx="1480">
                  <c:v>1.633</c:v>
                </c:pt>
                <c:pt idx="1481">
                  <c:v>1.6339999999999999</c:v>
                </c:pt>
                <c:pt idx="1482">
                  <c:v>1.635</c:v>
                </c:pt>
                <c:pt idx="1483">
                  <c:v>1.6339999999999999</c:v>
                </c:pt>
                <c:pt idx="1484">
                  <c:v>1.6339999999999999</c:v>
                </c:pt>
                <c:pt idx="1485">
                  <c:v>1.633</c:v>
                </c:pt>
                <c:pt idx="1486">
                  <c:v>1.6339999999999999</c:v>
                </c:pt>
                <c:pt idx="1487">
                  <c:v>1.6339999999999999</c:v>
                </c:pt>
                <c:pt idx="1488">
                  <c:v>1.6339999999999999</c:v>
                </c:pt>
                <c:pt idx="1489">
                  <c:v>1.635</c:v>
                </c:pt>
                <c:pt idx="1490">
                  <c:v>1.635</c:v>
                </c:pt>
                <c:pt idx="1491">
                  <c:v>1.635</c:v>
                </c:pt>
                <c:pt idx="1492">
                  <c:v>1.635</c:v>
                </c:pt>
                <c:pt idx="1493">
                  <c:v>1.635</c:v>
                </c:pt>
                <c:pt idx="1494">
                  <c:v>1.6339999999999999</c:v>
                </c:pt>
                <c:pt idx="1495">
                  <c:v>1.633</c:v>
                </c:pt>
                <c:pt idx="1496">
                  <c:v>1.6339999999999999</c:v>
                </c:pt>
                <c:pt idx="1497">
                  <c:v>1.6339999999999999</c:v>
                </c:pt>
                <c:pt idx="1498">
                  <c:v>1.6339999999999999</c:v>
                </c:pt>
                <c:pt idx="1499">
                  <c:v>1.645</c:v>
                </c:pt>
                <c:pt idx="1500">
                  <c:v>1.647</c:v>
                </c:pt>
                <c:pt idx="1501">
                  <c:v>1.649</c:v>
                </c:pt>
                <c:pt idx="1502">
                  <c:v>1.65</c:v>
                </c:pt>
                <c:pt idx="1503">
                  <c:v>1.65</c:v>
                </c:pt>
                <c:pt idx="1504">
                  <c:v>1.6539999999999999</c:v>
                </c:pt>
                <c:pt idx="1505">
                  <c:v>1.657</c:v>
                </c:pt>
                <c:pt idx="1506">
                  <c:v>1.659</c:v>
                </c:pt>
                <c:pt idx="1507">
                  <c:v>1.669</c:v>
                </c:pt>
                <c:pt idx="1508">
                  <c:v>1.665</c:v>
                </c:pt>
                <c:pt idx="1509">
                  <c:v>1.659</c:v>
                </c:pt>
                <c:pt idx="1510">
                  <c:v>1.665</c:v>
                </c:pt>
                <c:pt idx="1511">
                  <c:v>1.661</c:v>
                </c:pt>
                <c:pt idx="1512">
                  <c:v>1.659</c:v>
                </c:pt>
                <c:pt idx="1513">
                  <c:v>1.661</c:v>
                </c:pt>
                <c:pt idx="1514">
                  <c:v>1.665</c:v>
                </c:pt>
                <c:pt idx="1515">
                  <c:v>1.663</c:v>
                </c:pt>
                <c:pt idx="1516">
                  <c:v>1.669</c:v>
                </c:pt>
                <c:pt idx="1517">
                  <c:v>1.665</c:v>
                </c:pt>
                <c:pt idx="1518">
                  <c:v>1.669</c:v>
                </c:pt>
                <c:pt idx="1519">
                  <c:v>1.671</c:v>
                </c:pt>
                <c:pt idx="1520">
                  <c:v>1.667</c:v>
                </c:pt>
                <c:pt idx="1521">
                  <c:v>1.673</c:v>
                </c:pt>
                <c:pt idx="1522">
                  <c:v>1.6739999999999999</c:v>
                </c:pt>
                <c:pt idx="1523">
                  <c:v>1.67</c:v>
                </c:pt>
                <c:pt idx="1524">
                  <c:v>1.681</c:v>
                </c:pt>
                <c:pt idx="1525">
                  <c:v>1.679</c:v>
                </c:pt>
                <c:pt idx="1526">
                  <c:v>1.675</c:v>
                </c:pt>
                <c:pt idx="1527">
                  <c:v>1.6830000000000001</c:v>
                </c:pt>
                <c:pt idx="1528">
                  <c:v>1.6839999999999999</c:v>
                </c:pt>
                <c:pt idx="1529">
                  <c:v>1.6879999999999999</c:v>
                </c:pt>
                <c:pt idx="1530">
                  <c:v>1.6879999999999999</c:v>
                </c:pt>
                <c:pt idx="1531">
                  <c:v>1.6879999999999999</c:v>
                </c:pt>
                <c:pt idx="1532">
                  <c:v>1.6879999999999999</c:v>
                </c:pt>
                <c:pt idx="1533">
                  <c:v>1.6859999999999999</c:v>
                </c:pt>
                <c:pt idx="1534">
                  <c:v>1.694</c:v>
                </c:pt>
                <c:pt idx="1535">
                  <c:v>1.694</c:v>
                </c:pt>
                <c:pt idx="1536">
                  <c:v>1.6910000000000001</c:v>
                </c:pt>
                <c:pt idx="1537">
                  <c:v>1.696</c:v>
                </c:pt>
                <c:pt idx="1538">
                  <c:v>1.8089999999999999</c:v>
                </c:pt>
                <c:pt idx="1539">
                  <c:v>2.2490000000000001</c:v>
                </c:pt>
                <c:pt idx="1540">
                  <c:v>2.3490000000000002</c:v>
                </c:pt>
                <c:pt idx="1541">
                  <c:v>2.44</c:v>
                </c:pt>
                <c:pt idx="1542">
                  <c:v>2.5249999999999999</c:v>
                </c:pt>
                <c:pt idx="1543">
                  <c:v>2.4649999999999999</c:v>
                </c:pt>
                <c:pt idx="1544">
                  <c:v>1.865</c:v>
                </c:pt>
                <c:pt idx="1545">
                  <c:v>1.7889999999999999</c:v>
                </c:pt>
                <c:pt idx="1546">
                  <c:v>1.76</c:v>
                </c:pt>
                <c:pt idx="1547">
                  <c:v>1.736</c:v>
                </c:pt>
                <c:pt idx="1548">
                  <c:v>1.7290000000000001</c:v>
                </c:pt>
                <c:pt idx="1549">
                  <c:v>1.7150000000000001</c:v>
                </c:pt>
                <c:pt idx="1550">
                  <c:v>1.704</c:v>
                </c:pt>
                <c:pt idx="1551">
                  <c:v>1.7050000000000001</c:v>
                </c:pt>
                <c:pt idx="1552">
                  <c:v>1.696</c:v>
                </c:pt>
                <c:pt idx="1553">
                  <c:v>1.6890000000000001</c:v>
                </c:pt>
                <c:pt idx="1554">
                  <c:v>1.6910000000000001</c:v>
                </c:pt>
                <c:pt idx="1555">
                  <c:v>1.6850000000000001</c:v>
                </c:pt>
                <c:pt idx="1556">
                  <c:v>1.6850000000000001</c:v>
                </c:pt>
                <c:pt idx="1557">
                  <c:v>1.6839999999999999</c:v>
                </c:pt>
                <c:pt idx="1558">
                  <c:v>1.6759999999999999</c:v>
                </c:pt>
                <c:pt idx="1559">
                  <c:v>1.6839999999999999</c:v>
                </c:pt>
                <c:pt idx="1560">
                  <c:v>1.6830000000000001</c:v>
                </c:pt>
                <c:pt idx="1561">
                  <c:v>1.675</c:v>
                </c:pt>
                <c:pt idx="1562">
                  <c:v>1.6839999999999999</c:v>
                </c:pt>
                <c:pt idx="1563">
                  <c:v>1.681</c:v>
                </c:pt>
                <c:pt idx="1564">
                  <c:v>1.675</c:v>
                </c:pt>
                <c:pt idx="1565">
                  <c:v>1.677</c:v>
                </c:pt>
                <c:pt idx="1566">
                  <c:v>1.681</c:v>
                </c:pt>
                <c:pt idx="1567">
                  <c:v>1.679</c:v>
                </c:pt>
                <c:pt idx="1568">
                  <c:v>1.679</c:v>
                </c:pt>
                <c:pt idx="1569">
                  <c:v>1.6830000000000001</c:v>
                </c:pt>
                <c:pt idx="1570">
                  <c:v>1.68</c:v>
                </c:pt>
                <c:pt idx="1571">
                  <c:v>1.6759999999999999</c:v>
                </c:pt>
                <c:pt idx="1572">
                  <c:v>1.679</c:v>
                </c:pt>
                <c:pt idx="1573">
                  <c:v>1.6759999999999999</c:v>
                </c:pt>
                <c:pt idx="1574">
                  <c:v>1.68</c:v>
                </c:pt>
                <c:pt idx="1575">
                  <c:v>1.679</c:v>
                </c:pt>
                <c:pt idx="1576">
                  <c:v>1.673</c:v>
                </c:pt>
                <c:pt idx="1577">
                  <c:v>1.679</c:v>
                </c:pt>
                <c:pt idx="1578">
                  <c:v>1.677</c:v>
                </c:pt>
                <c:pt idx="1579">
                  <c:v>1.6759999999999999</c:v>
                </c:pt>
                <c:pt idx="1580">
                  <c:v>1.681</c:v>
                </c:pt>
                <c:pt idx="1581">
                  <c:v>1.68</c:v>
                </c:pt>
                <c:pt idx="1582">
                  <c:v>1.673</c:v>
                </c:pt>
                <c:pt idx="1583">
                  <c:v>1.675</c:v>
                </c:pt>
                <c:pt idx="1584">
                  <c:v>1.68</c:v>
                </c:pt>
                <c:pt idx="1585">
                  <c:v>1.679</c:v>
                </c:pt>
                <c:pt idx="1586">
                  <c:v>1.6830000000000001</c:v>
                </c:pt>
                <c:pt idx="1587">
                  <c:v>1.679</c:v>
                </c:pt>
                <c:pt idx="1588">
                  <c:v>1.681</c:v>
                </c:pt>
                <c:pt idx="1589">
                  <c:v>1.679</c:v>
                </c:pt>
                <c:pt idx="1590">
                  <c:v>1.6759999999999999</c:v>
                </c:pt>
                <c:pt idx="1591">
                  <c:v>1.681</c:v>
                </c:pt>
                <c:pt idx="1592">
                  <c:v>1.68</c:v>
                </c:pt>
                <c:pt idx="1593">
                  <c:v>1.677</c:v>
                </c:pt>
                <c:pt idx="1594">
                  <c:v>1.679</c:v>
                </c:pt>
                <c:pt idx="1595">
                  <c:v>1.6830000000000001</c:v>
                </c:pt>
                <c:pt idx="1596">
                  <c:v>1.675</c:v>
                </c:pt>
                <c:pt idx="1597">
                  <c:v>1.6859999999999999</c:v>
                </c:pt>
                <c:pt idx="1598">
                  <c:v>1.6850000000000001</c:v>
                </c:pt>
                <c:pt idx="1599">
                  <c:v>1.677</c:v>
                </c:pt>
                <c:pt idx="1600">
                  <c:v>1.6830000000000001</c:v>
                </c:pt>
                <c:pt idx="1601">
                  <c:v>1.681</c:v>
                </c:pt>
                <c:pt idx="1602">
                  <c:v>1.6850000000000001</c:v>
                </c:pt>
                <c:pt idx="1603">
                  <c:v>1.6850000000000001</c:v>
                </c:pt>
                <c:pt idx="1604">
                  <c:v>1.68</c:v>
                </c:pt>
                <c:pt idx="1605">
                  <c:v>1.679</c:v>
                </c:pt>
                <c:pt idx="1606">
                  <c:v>1.681</c:v>
                </c:pt>
                <c:pt idx="1607">
                  <c:v>1.681</c:v>
                </c:pt>
                <c:pt idx="1608">
                  <c:v>1.6839999999999999</c:v>
                </c:pt>
                <c:pt idx="1609">
                  <c:v>1.681</c:v>
                </c:pt>
                <c:pt idx="1610">
                  <c:v>1.679</c:v>
                </c:pt>
                <c:pt idx="1611">
                  <c:v>1.6830000000000001</c:v>
                </c:pt>
                <c:pt idx="1612">
                  <c:v>1.681</c:v>
                </c:pt>
                <c:pt idx="1613">
                  <c:v>1.6739999999999999</c:v>
                </c:pt>
                <c:pt idx="1614">
                  <c:v>1.6839999999999999</c:v>
                </c:pt>
                <c:pt idx="1615">
                  <c:v>1.6830000000000001</c:v>
                </c:pt>
                <c:pt idx="1616">
                  <c:v>1.68</c:v>
                </c:pt>
                <c:pt idx="1617">
                  <c:v>1.6830000000000001</c:v>
                </c:pt>
                <c:pt idx="1618">
                  <c:v>1.681</c:v>
                </c:pt>
                <c:pt idx="1619">
                  <c:v>1.6850000000000001</c:v>
                </c:pt>
                <c:pt idx="1620">
                  <c:v>1.6839999999999999</c:v>
                </c:pt>
                <c:pt idx="1621">
                  <c:v>1.681</c:v>
                </c:pt>
                <c:pt idx="1622">
                  <c:v>1.6839999999999999</c:v>
                </c:pt>
                <c:pt idx="1623">
                  <c:v>1.6839999999999999</c:v>
                </c:pt>
                <c:pt idx="1624">
                  <c:v>1.681</c:v>
                </c:pt>
                <c:pt idx="1625">
                  <c:v>1.6859999999999999</c:v>
                </c:pt>
                <c:pt idx="1626">
                  <c:v>1.681</c:v>
                </c:pt>
                <c:pt idx="1627">
                  <c:v>1.679</c:v>
                </c:pt>
                <c:pt idx="1628">
                  <c:v>1.6850000000000001</c:v>
                </c:pt>
                <c:pt idx="1629">
                  <c:v>1.6830000000000001</c:v>
                </c:pt>
                <c:pt idx="1630">
                  <c:v>1.677</c:v>
                </c:pt>
                <c:pt idx="1631">
                  <c:v>1.6859999999999999</c:v>
                </c:pt>
                <c:pt idx="1632">
                  <c:v>1.6830000000000001</c:v>
                </c:pt>
                <c:pt idx="1633">
                  <c:v>1.68</c:v>
                </c:pt>
                <c:pt idx="1634">
                  <c:v>1.6839999999999999</c:v>
                </c:pt>
                <c:pt idx="1635">
                  <c:v>1.68</c:v>
                </c:pt>
                <c:pt idx="1636">
                  <c:v>1.6830000000000001</c:v>
                </c:pt>
                <c:pt idx="1637">
                  <c:v>1.6830000000000001</c:v>
                </c:pt>
                <c:pt idx="1638">
                  <c:v>1.6830000000000001</c:v>
                </c:pt>
                <c:pt idx="1639">
                  <c:v>1.6830000000000001</c:v>
                </c:pt>
                <c:pt idx="1640">
                  <c:v>1.6850000000000001</c:v>
                </c:pt>
                <c:pt idx="1641">
                  <c:v>1.6830000000000001</c:v>
                </c:pt>
                <c:pt idx="1642">
                  <c:v>1.6890000000000001</c:v>
                </c:pt>
                <c:pt idx="1643">
                  <c:v>1.6859999999999999</c:v>
                </c:pt>
                <c:pt idx="1644">
                  <c:v>1.68</c:v>
                </c:pt>
                <c:pt idx="1645">
                  <c:v>1.6859999999999999</c:v>
                </c:pt>
                <c:pt idx="1646">
                  <c:v>1.6850000000000001</c:v>
                </c:pt>
                <c:pt idx="1647">
                  <c:v>1.681</c:v>
                </c:pt>
                <c:pt idx="1648">
                  <c:v>1.6859999999999999</c:v>
                </c:pt>
                <c:pt idx="1649">
                  <c:v>1.6839999999999999</c:v>
                </c:pt>
                <c:pt idx="1650">
                  <c:v>1.6830000000000001</c:v>
                </c:pt>
                <c:pt idx="1651">
                  <c:v>1.6859999999999999</c:v>
                </c:pt>
                <c:pt idx="1652">
                  <c:v>1.6830000000000001</c:v>
                </c:pt>
                <c:pt idx="1653">
                  <c:v>1.6890000000000001</c:v>
                </c:pt>
                <c:pt idx="1654">
                  <c:v>1.6850000000000001</c:v>
                </c:pt>
                <c:pt idx="1655">
                  <c:v>1.679</c:v>
                </c:pt>
                <c:pt idx="1656">
                  <c:v>1.6839999999999999</c:v>
                </c:pt>
                <c:pt idx="1657">
                  <c:v>1.6859999999999999</c:v>
                </c:pt>
                <c:pt idx="1658">
                  <c:v>1.6839999999999999</c:v>
                </c:pt>
                <c:pt idx="1659">
                  <c:v>1.69</c:v>
                </c:pt>
                <c:pt idx="1660">
                  <c:v>1.6879999999999999</c:v>
                </c:pt>
                <c:pt idx="1661">
                  <c:v>1.68</c:v>
                </c:pt>
                <c:pt idx="1662">
                  <c:v>1.6859999999999999</c:v>
                </c:pt>
                <c:pt idx="1663">
                  <c:v>1.6839999999999999</c:v>
                </c:pt>
                <c:pt idx="1664">
                  <c:v>1.6830000000000001</c:v>
                </c:pt>
                <c:pt idx="1665">
                  <c:v>1.6910000000000001</c:v>
                </c:pt>
                <c:pt idx="1666">
                  <c:v>1.6830000000000001</c:v>
                </c:pt>
                <c:pt idx="1667">
                  <c:v>1.681</c:v>
                </c:pt>
                <c:pt idx="1668">
                  <c:v>1.6859999999999999</c:v>
                </c:pt>
                <c:pt idx="1669">
                  <c:v>1.681</c:v>
                </c:pt>
                <c:pt idx="1670">
                  <c:v>1.6879999999999999</c:v>
                </c:pt>
                <c:pt idx="1671">
                  <c:v>1.6859999999999999</c:v>
                </c:pt>
                <c:pt idx="1672">
                  <c:v>1.6850000000000001</c:v>
                </c:pt>
                <c:pt idx="1673">
                  <c:v>1.6890000000000001</c:v>
                </c:pt>
                <c:pt idx="1674">
                  <c:v>1.6850000000000001</c:v>
                </c:pt>
                <c:pt idx="1675">
                  <c:v>1.68</c:v>
                </c:pt>
                <c:pt idx="1676">
                  <c:v>1.6910000000000001</c:v>
                </c:pt>
                <c:pt idx="1677">
                  <c:v>1.6910000000000001</c:v>
                </c:pt>
                <c:pt idx="1678">
                  <c:v>1.6830000000000001</c:v>
                </c:pt>
                <c:pt idx="1679">
                  <c:v>1.6879999999999999</c:v>
                </c:pt>
                <c:pt idx="1680">
                  <c:v>1.6879999999999999</c:v>
                </c:pt>
                <c:pt idx="1681">
                  <c:v>1.6859999999999999</c:v>
                </c:pt>
                <c:pt idx="1682">
                  <c:v>1.69</c:v>
                </c:pt>
                <c:pt idx="1683">
                  <c:v>1.6879999999999999</c:v>
                </c:pt>
                <c:pt idx="1684">
                  <c:v>1.69</c:v>
                </c:pt>
                <c:pt idx="1685">
                  <c:v>1.6890000000000001</c:v>
                </c:pt>
                <c:pt idx="1686">
                  <c:v>1.6850000000000001</c:v>
                </c:pt>
                <c:pt idx="1687">
                  <c:v>1.6919999999999999</c:v>
                </c:pt>
                <c:pt idx="1688">
                  <c:v>1.69</c:v>
                </c:pt>
                <c:pt idx="1689">
                  <c:v>1.681</c:v>
                </c:pt>
                <c:pt idx="1690">
                  <c:v>1.6859999999999999</c:v>
                </c:pt>
                <c:pt idx="1691">
                  <c:v>1.6879999999999999</c:v>
                </c:pt>
                <c:pt idx="1692">
                  <c:v>1.6850000000000001</c:v>
                </c:pt>
                <c:pt idx="1693">
                  <c:v>1.6910000000000001</c:v>
                </c:pt>
                <c:pt idx="1694">
                  <c:v>1.6910000000000001</c:v>
                </c:pt>
                <c:pt idx="1695">
                  <c:v>1.6879999999999999</c:v>
                </c:pt>
                <c:pt idx="1696">
                  <c:v>1.6879999999999999</c:v>
                </c:pt>
                <c:pt idx="1697">
                  <c:v>1.6879999999999999</c:v>
                </c:pt>
                <c:pt idx="1698">
                  <c:v>1.6879999999999999</c:v>
                </c:pt>
                <c:pt idx="1699">
                  <c:v>1.69</c:v>
                </c:pt>
                <c:pt idx="1700">
                  <c:v>1.6850000000000001</c:v>
                </c:pt>
                <c:pt idx="1701">
                  <c:v>1.6879999999999999</c:v>
                </c:pt>
                <c:pt idx="1702">
                  <c:v>1.6890000000000001</c:v>
                </c:pt>
                <c:pt idx="1703">
                  <c:v>1.6830000000000001</c:v>
                </c:pt>
                <c:pt idx="1704">
                  <c:v>1.6919999999999999</c:v>
                </c:pt>
                <c:pt idx="1705">
                  <c:v>1.6879999999999999</c:v>
                </c:pt>
                <c:pt idx="1706">
                  <c:v>1.6839999999999999</c:v>
                </c:pt>
                <c:pt idx="1707">
                  <c:v>1.6919999999999999</c:v>
                </c:pt>
                <c:pt idx="1708">
                  <c:v>1.69</c:v>
                </c:pt>
                <c:pt idx="1709">
                  <c:v>1.6850000000000001</c:v>
                </c:pt>
                <c:pt idx="1710">
                  <c:v>1.6910000000000001</c:v>
                </c:pt>
                <c:pt idx="1711">
                  <c:v>1.6879999999999999</c:v>
                </c:pt>
                <c:pt idx="1712">
                  <c:v>1.6859999999999999</c:v>
                </c:pt>
                <c:pt idx="1713">
                  <c:v>1.6910000000000001</c:v>
                </c:pt>
                <c:pt idx="1714">
                  <c:v>1.6890000000000001</c:v>
                </c:pt>
                <c:pt idx="1715">
                  <c:v>1.6910000000000001</c:v>
                </c:pt>
                <c:pt idx="1716">
                  <c:v>1.6910000000000001</c:v>
                </c:pt>
                <c:pt idx="1717">
                  <c:v>1.6879999999999999</c:v>
                </c:pt>
                <c:pt idx="1718">
                  <c:v>1.6890000000000001</c:v>
                </c:pt>
                <c:pt idx="1719">
                  <c:v>1.6919999999999999</c:v>
                </c:pt>
                <c:pt idx="1720">
                  <c:v>1.6859999999999999</c:v>
                </c:pt>
                <c:pt idx="1721">
                  <c:v>1.694</c:v>
                </c:pt>
                <c:pt idx="1722">
                  <c:v>1.6910000000000001</c:v>
                </c:pt>
                <c:pt idx="1723">
                  <c:v>1.6890000000000001</c:v>
                </c:pt>
                <c:pt idx="1724">
                  <c:v>1.694</c:v>
                </c:pt>
                <c:pt idx="1725">
                  <c:v>1.694</c:v>
                </c:pt>
                <c:pt idx="1726">
                  <c:v>1.6890000000000001</c:v>
                </c:pt>
                <c:pt idx="1727">
                  <c:v>1.696</c:v>
                </c:pt>
                <c:pt idx="1728">
                  <c:v>1.69</c:v>
                </c:pt>
                <c:pt idx="1729">
                  <c:v>1.6919999999999999</c:v>
                </c:pt>
                <c:pt idx="1730">
                  <c:v>1.6910000000000001</c:v>
                </c:pt>
                <c:pt idx="1731">
                  <c:v>1.69</c:v>
                </c:pt>
                <c:pt idx="1732">
                  <c:v>1.6910000000000001</c:v>
                </c:pt>
                <c:pt idx="1733">
                  <c:v>1.694</c:v>
                </c:pt>
                <c:pt idx="1734">
                  <c:v>1.6890000000000001</c:v>
                </c:pt>
                <c:pt idx="1735">
                  <c:v>1.694</c:v>
                </c:pt>
                <c:pt idx="1736">
                  <c:v>1.6910000000000001</c:v>
                </c:pt>
                <c:pt idx="1737">
                  <c:v>1.69</c:v>
                </c:pt>
                <c:pt idx="1738">
                  <c:v>1.698</c:v>
                </c:pt>
                <c:pt idx="1739">
                  <c:v>1.696</c:v>
                </c:pt>
                <c:pt idx="1740">
                  <c:v>1.6850000000000001</c:v>
                </c:pt>
                <c:pt idx="1741">
                  <c:v>1.696</c:v>
                </c:pt>
                <c:pt idx="1742">
                  <c:v>1.69</c:v>
                </c:pt>
                <c:pt idx="1743">
                  <c:v>1.69</c:v>
                </c:pt>
                <c:pt idx="1744">
                  <c:v>1.696</c:v>
                </c:pt>
                <c:pt idx="1745">
                  <c:v>1.6919999999999999</c:v>
                </c:pt>
                <c:pt idx="1746">
                  <c:v>1.694</c:v>
                </c:pt>
                <c:pt idx="1747">
                  <c:v>1.6950000000000001</c:v>
                </c:pt>
                <c:pt idx="1748">
                  <c:v>1.6919999999999999</c:v>
                </c:pt>
                <c:pt idx="1749">
                  <c:v>1.696</c:v>
                </c:pt>
                <c:pt idx="1750">
                  <c:v>1.6950000000000001</c:v>
                </c:pt>
                <c:pt idx="1751">
                  <c:v>1.69</c:v>
                </c:pt>
                <c:pt idx="1752">
                  <c:v>1.696</c:v>
                </c:pt>
                <c:pt idx="1753">
                  <c:v>1.696</c:v>
                </c:pt>
                <c:pt idx="1754">
                  <c:v>1.69</c:v>
                </c:pt>
                <c:pt idx="1755">
                  <c:v>1.6990000000000001</c:v>
                </c:pt>
                <c:pt idx="1756">
                  <c:v>1.694</c:v>
                </c:pt>
                <c:pt idx="1757">
                  <c:v>1.69</c:v>
                </c:pt>
                <c:pt idx="1758">
                  <c:v>1.696</c:v>
                </c:pt>
                <c:pt idx="1759">
                  <c:v>1.698</c:v>
                </c:pt>
                <c:pt idx="1760">
                  <c:v>1.694</c:v>
                </c:pt>
                <c:pt idx="1761">
                  <c:v>1.6990000000000001</c:v>
                </c:pt>
                <c:pt idx="1762">
                  <c:v>1.6950000000000001</c:v>
                </c:pt>
                <c:pt idx="1763">
                  <c:v>1.696</c:v>
                </c:pt>
                <c:pt idx="1764">
                  <c:v>1.698</c:v>
                </c:pt>
                <c:pt idx="1765">
                  <c:v>1.6950000000000001</c:v>
                </c:pt>
                <c:pt idx="1766">
                  <c:v>1.7</c:v>
                </c:pt>
                <c:pt idx="1767">
                  <c:v>1.6990000000000001</c:v>
                </c:pt>
                <c:pt idx="1768">
                  <c:v>1.694</c:v>
                </c:pt>
                <c:pt idx="1769">
                  <c:v>1.7010000000000001</c:v>
                </c:pt>
                <c:pt idx="1770">
                  <c:v>1.7010000000000001</c:v>
                </c:pt>
                <c:pt idx="1771">
                  <c:v>1.698</c:v>
                </c:pt>
                <c:pt idx="1772">
                  <c:v>1.7010000000000001</c:v>
                </c:pt>
                <c:pt idx="1773">
                  <c:v>1.7010000000000001</c:v>
                </c:pt>
                <c:pt idx="1774">
                  <c:v>1.6950000000000001</c:v>
                </c:pt>
                <c:pt idx="1775">
                  <c:v>1.6990000000000001</c:v>
                </c:pt>
                <c:pt idx="1776">
                  <c:v>1.6990000000000001</c:v>
                </c:pt>
                <c:pt idx="1777">
                  <c:v>1.7</c:v>
                </c:pt>
                <c:pt idx="1778">
                  <c:v>1.702</c:v>
                </c:pt>
                <c:pt idx="1779">
                  <c:v>1.7</c:v>
                </c:pt>
                <c:pt idx="1780">
                  <c:v>1.6990000000000001</c:v>
                </c:pt>
                <c:pt idx="1781">
                  <c:v>1.702</c:v>
                </c:pt>
                <c:pt idx="1782">
                  <c:v>1.696</c:v>
                </c:pt>
                <c:pt idx="1783">
                  <c:v>1.702</c:v>
                </c:pt>
                <c:pt idx="1784">
                  <c:v>1.7010000000000001</c:v>
                </c:pt>
                <c:pt idx="1785">
                  <c:v>1.698</c:v>
                </c:pt>
                <c:pt idx="1786">
                  <c:v>1.7</c:v>
                </c:pt>
                <c:pt idx="1787">
                  <c:v>1.702</c:v>
                </c:pt>
                <c:pt idx="1788">
                  <c:v>1.702</c:v>
                </c:pt>
                <c:pt idx="1789">
                  <c:v>1.708</c:v>
                </c:pt>
                <c:pt idx="1790">
                  <c:v>1.704</c:v>
                </c:pt>
                <c:pt idx="1791">
                  <c:v>1.7010000000000001</c:v>
                </c:pt>
                <c:pt idx="1792">
                  <c:v>1.706</c:v>
                </c:pt>
                <c:pt idx="1793">
                  <c:v>1.7010000000000001</c:v>
                </c:pt>
                <c:pt idx="1794">
                  <c:v>1.7</c:v>
                </c:pt>
                <c:pt idx="1795">
                  <c:v>1.702</c:v>
                </c:pt>
                <c:pt idx="1796">
                  <c:v>1.704</c:v>
                </c:pt>
                <c:pt idx="1797">
                  <c:v>1.702</c:v>
                </c:pt>
                <c:pt idx="1798">
                  <c:v>1.708</c:v>
                </c:pt>
                <c:pt idx="1799">
                  <c:v>1.7</c:v>
                </c:pt>
                <c:pt idx="1800">
                  <c:v>1.706</c:v>
                </c:pt>
                <c:pt idx="1801">
                  <c:v>1.704</c:v>
                </c:pt>
                <c:pt idx="1802">
                  <c:v>1.7010000000000001</c:v>
                </c:pt>
                <c:pt idx="1803">
                  <c:v>1.708</c:v>
                </c:pt>
                <c:pt idx="1804">
                  <c:v>1.7010000000000001</c:v>
                </c:pt>
                <c:pt idx="1805">
                  <c:v>1.698</c:v>
                </c:pt>
                <c:pt idx="1806">
                  <c:v>1.7110000000000001</c:v>
                </c:pt>
                <c:pt idx="1807">
                  <c:v>1.708</c:v>
                </c:pt>
                <c:pt idx="1808">
                  <c:v>1.702</c:v>
                </c:pt>
                <c:pt idx="1809">
                  <c:v>1.704</c:v>
                </c:pt>
                <c:pt idx="1810">
                  <c:v>1.7010000000000001</c:v>
                </c:pt>
                <c:pt idx="1811">
                  <c:v>1.706</c:v>
                </c:pt>
                <c:pt idx="1812">
                  <c:v>1.7050000000000001</c:v>
                </c:pt>
                <c:pt idx="1813">
                  <c:v>1.7010000000000001</c:v>
                </c:pt>
                <c:pt idx="1814">
                  <c:v>1.704</c:v>
                </c:pt>
                <c:pt idx="1815">
                  <c:v>1.706</c:v>
                </c:pt>
                <c:pt idx="1816">
                  <c:v>1.702</c:v>
                </c:pt>
                <c:pt idx="1817">
                  <c:v>1.71</c:v>
                </c:pt>
                <c:pt idx="1818">
                  <c:v>1.704</c:v>
                </c:pt>
                <c:pt idx="1819">
                  <c:v>1.7</c:v>
                </c:pt>
                <c:pt idx="1820">
                  <c:v>1.708</c:v>
                </c:pt>
                <c:pt idx="1821">
                  <c:v>1.71</c:v>
                </c:pt>
                <c:pt idx="1822">
                  <c:v>1.6990000000000001</c:v>
                </c:pt>
                <c:pt idx="1823">
                  <c:v>1.706</c:v>
                </c:pt>
                <c:pt idx="1824">
                  <c:v>1.7050000000000001</c:v>
                </c:pt>
                <c:pt idx="1825">
                  <c:v>1.704</c:v>
                </c:pt>
                <c:pt idx="1826">
                  <c:v>1.706</c:v>
                </c:pt>
                <c:pt idx="1827">
                  <c:v>1.704</c:v>
                </c:pt>
                <c:pt idx="1828">
                  <c:v>1.7090000000000001</c:v>
                </c:pt>
                <c:pt idx="1829">
                  <c:v>1.708</c:v>
                </c:pt>
                <c:pt idx="1830">
                  <c:v>1.704</c:v>
                </c:pt>
                <c:pt idx="1831">
                  <c:v>1.7090000000000001</c:v>
                </c:pt>
                <c:pt idx="1832">
                  <c:v>1.708</c:v>
                </c:pt>
                <c:pt idx="1833">
                  <c:v>1.7010000000000001</c:v>
                </c:pt>
                <c:pt idx="1834">
                  <c:v>1.708</c:v>
                </c:pt>
                <c:pt idx="1835">
                  <c:v>1.706</c:v>
                </c:pt>
                <c:pt idx="1836">
                  <c:v>1.7</c:v>
                </c:pt>
                <c:pt idx="1837">
                  <c:v>1.7090000000000001</c:v>
                </c:pt>
                <c:pt idx="1838">
                  <c:v>1.708</c:v>
                </c:pt>
                <c:pt idx="1839">
                  <c:v>1.702</c:v>
                </c:pt>
                <c:pt idx="1840">
                  <c:v>1.7090000000000001</c:v>
                </c:pt>
                <c:pt idx="1841">
                  <c:v>1.706</c:v>
                </c:pt>
                <c:pt idx="1842">
                  <c:v>1.702</c:v>
                </c:pt>
                <c:pt idx="1843">
                  <c:v>1.708</c:v>
                </c:pt>
                <c:pt idx="1844">
                  <c:v>1.706</c:v>
                </c:pt>
                <c:pt idx="1845">
                  <c:v>1.7110000000000001</c:v>
                </c:pt>
                <c:pt idx="1846">
                  <c:v>1.7090000000000001</c:v>
                </c:pt>
                <c:pt idx="1847">
                  <c:v>1.704</c:v>
                </c:pt>
                <c:pt idx="1848">
                  <c:v>1.7110000000000001</c:v>
                </c:pt>
                <c:pt idx="1849">
                  <c:v>1.706</c:v>
                </c:pt>
                <c:pt idx="1850">
                  <c:v>1.702</c:v>
                </c:pt>
                <c:pt idx="1851">
                  <c:v>1.71</c:v>
                </c:pt>
                <c:pt idx="1852">
                  <c:v>1.7090000000000001</c:v>
                </c:pt>
                <c:pt idx="1853">
                  <c:v>1.7010000000000001</c:v>
                </c:pt>
                <c:pt idx="1854">
                  <c:v>1.708</c:v>
                </c:pt>
                <c:pt idx="1855">
                  <c:v>1.704</c:v>
                </c:pt>
                <c:pt idx="1856">
                  <c:v>1.706</c:v>
                </c:pt>
                <c:pt idx="1857">
                  <c:v>1.7090000000000001</c:v>
                </c:pt>
                <c:pt idx="1858">
                  <c:v>1.708</c:v>
                </c:pt>
                <c:pt idx="1859">
                  <c:v>1.706</c:v>
                </c:pt>
                <c:pt idx="1860">
                  <c:v>1.7090000000000001</c:v>
                </c:pt>
                <c:pt idx="1861">
                  <c:v>1.7050000000000001</c:v>
                </c:pt>
                <c:pt idx="1862">
                  <c:v>1.704</c:v>
                </c:pt>
                <c:pt idx="1863">
                  <c:v>1.7050000000000001</c:v>
                </c:pt>
                <c:pt idx="1864">
                  <c:v>1.708</c:v>
                </c:pt>
                <c:pt idx="1865">
                  <c:v>1.7090000000000001</c:v>
                </c:pt>
                <c:pt idx="1866">
                  <c:v>1.702</c:v>
                </c:pt>
                <c:pt idx="1867">
                  <c:v>1.7110000000000001</c:v>
                </c:pt>
                <c:pt idx="1868">
                  <c:v>1.7090000000000001</c:v>
                </c:pt>
                <c:pt idx="1869">
                  <c:v>1.7090000000000001</c:v>
                </c:pt>
                <c:pt idx="1870">
                  <c:v>1.708</c:v>
                </c:pt>
                <c:pt idx="1871">
                  <c:v>2.331</c:v>
                </c:pt>
                <c:pt idx="1872">
                  <c:v>2.4660000000000002</c:v>
                </c:pt>
                <c:pt idx="1873">
                  <c:v>2.5779999999999998</c:v>
                </c:pt>
                <c:pt idx="1874">
                  <c:v>2.64</c:v>
                </c:pt>
                <c:pt idx="1875">
                  <c:v>2.6709999999999998</c:v>
                </c:pt>
                <c:pt idx="1876">
                  <c:v>1.88</c:v>
                </c:pt>
                <c:pt idx="1877">
                  <c:v>1.764</c:v>
                </c:pt>
                <c:pt idx="1878">
                  <c:v>1.744</c:v>
                </c:pt>
                <c:pt idx="1879">
                  <c:v>1.7250000000000001</c:v>
                </c:pt>
                <c:pt idx="1880">
                  <c:v>1.7090000000000001</c:v>
                </c:pt>
                <c:pt idx="1881">
                  <c:v>1.71</c:v>
                </c:pt>
                <c:pt idx="1882">
                  <c:v>1.7</c:v>
                </c:pt>
                <c:pt idx="1883">
                  <c:v>1.6950000000000001</c:v>
                </c:pt>
                <c:pt idx="1884">
                  <c:v>1.6919999999999999</c:v>
                </c:pt>
                <c:pt idx="1885">
                  <c:v>1.69</c:v>
                </c:pt>
                <c:pt idx="1886">
                  <c:v>1.69</c:v>
                </c:pt>
                <c:pt idx="1887">
                  <c:v>1.6859999999999999</c:v>
                </c:pt>
                <c:pt idx="1888">
                  <c:v>1.6850000000000001</c:v>
                </c:pt>
                <c:pt idx="1889">
                  <c:v>1.6879999999999999</c:v>
                </c:pt>
                <c:pt idx="1890">
                  <c:v>1.69</c:v>
                </c:pt>
                <c:pt idx="1891">
                  <c:v>1.6830000000000001</c:v>
                </c:pt>
                <c:pt idx="1892">
                  <c:v>1.6879999999999999</c:v>
                </c:pt>
                <c:pt idx="1893">
                  <c:v>1.6879999999999999</c:v>
                </c:pt>
                <c:pt idx="1894">
                  <c:v>1.6830000000000001</c:v>
                </c:pt>
                <c:pt idx="1895">
                  <c:v>1.6859999999999999</c:v>
                </c:pt>
                <c:pt idx="1896">
                  <c:v>1.6879999999999999</c:v>
                </c:pt>
                <c:pt idx="1897">
                  <c:v>1.6839999999999999</c:v>
                </c:pt>
                <c:pt idx="1898">
                  <c:v>1.6879999999999999</c:v>
                </c:pt>
                <c:pt idx="1899">
                  <c:v>1.6890000000000001</c:v>
                </c:pt>
                <c:pt idx="1900">
                  <c:v>1.6850000000000001</c:v>
                </c:pt>
                <c:pt idx="1901">
                  <c:v>1.6910000000000001</c:v>
                </c:pt>
                <c:pt idx="1902">
                  <c:v>1.69</c:v>
                </c:pt>
                <c:pt idx="1903">
                  <c:v>1.6879999999999999</c:v>
                </c:pt>
                <c:pt idx="1904">
                  <c:v>1.6910000000000001</c:v>
                </c:pt>
                <c:pt idx="1905">
                  <c:v>1.6890000000000001</c:v>
                </c:pt>
                <c:pt idx="1906">
                  <c:v>1.6890000000000001</c:v>
                </c:pt>
                <c:pt idx="1907">
                  <c:v>1.6910000000000001</c:v>
                </c:pt>
                <c:pt idx="1908">
                  <c:v>1.6859999999999999</c:v>
                </c:pt>
                <c:pt idx="1909">
                  <c:v>1.6910000000000001</c:v>
                </c:pt>
                <c:pt idx="1910">
                  <c:v>1.694</c:v>
                </c:pt>
                <c:pt idx="1911">
                  <c:v>1.6859999999999999</c:v>
                </c:pt>
                <c:pt idx="1912">
                  <c:v>1.694</c:v>
                </c:pt>
                <c:pt idx="1913">
                  <c:v>1.698</c:v>
                </c:pt>
                <c:pt idx="1914">
                  <c:v>1.69</c:v>
                </c:pt>
                <c:pt idx="1915">
                  <c:v>1.6950000000000001</c:v>
                </c:pt>
                <c:pt idx="1916">
                  <c:v>1.694</c:v>
                </c:pt>
                <c:pt idx="1917">
                  <c:v>1.6879999999999999</c:v>
                </c:pt>
                <c:pt idx="1918">
                  <c:v>1.696</c:v>
                </c:pt>
                <c:pt idx="1919">
                  <c:v>1.6919999999999999</c:v>
                </c:pt>
                <c:pt idx="1920">
                  <c:v>1.6950000000000001</c:v>
                </c:pt>
                <c:pt idx="1921">
                  <c:v>1.6990000000000001</c:v>
                </c:pt>
                <c:pt idx="1922">
                  <c:v>1.694</c:v>
                </c:pt>
                <c:pt idx="1923">
                  <c:v>1.6950000000000001</c:v>
                </c:pt>
                <c:pt idx="1924">
                  <c:v>1.696</c:v>
                </c:pt>
                <c:pt idx="1925">
                  <c:v>1.6910000000000001</c:v>
                </c:pt>
                <c:pt idx="1926">
                  <c:v>1.6990000000000001</c:v>
                </c:pt>
                <c:pt idx="1927">
                  <c:v>1.6990000000000001</c:v>
                </c:pt>
                <c:pt idx="1928">
                  <c:v>1.6910000000000001</c:v>
                </c:pt>
                <c:pt idx="1929">
                  <c:v>1.698</c:v>
                </c:pt>
                <c:pt idx="1930">
                  <c:v>1.6950000000000001</c:v>
                </c:pt>
                <c:pt idx="1931">
                  <c:v>1.694</c:v>
                </c:pt>
                <c:pt idx="1932">
                  <c:v>1.7010000000000001</c:v>
                </c:pt>
                <c:pt idx="1933">
                  <c:v>1.6990000000000001</c:v>
                </c:pt>
                <c:pt idx="1934">
                  <c:v>1.694</c:v>
                </c:pt>
                <c:pt idx="1935">
                  <c:v>1.7</c:v>
                </c:pt>
                <c:pt idx="1936">
                  <c:v>1.698</c:v>
                </c:pt>
                <c:pt idx="1937">
                  <c:v>1.698</c:v>
                </c:pt>
                <c:pt idx="1938">
                  <c:v>1.702</c:v>
                </c:pt>
                <c:pt idx="1939">
                  <c:v>1.696</c:v>
                </c:pt>
                <c:pt idx="1940">
                  <c:v>1.698</c:v>
                </c:pt>
                <c:pt idx="1941">
                  <c:v>1.6990000000000001</c:v>
                </c:pt>
                <c:pt idx="1942">
                  <c:v>1.696</c:v>
                </c:pt>
                <c:pt idx="1943">
                  <c:v>1.702</c:v>
                </c:pt>
                <c:pt idx="1944">
                  <c:v>1.6990000000000001</c:v>
                </c:pt>
                <c:pt idx="1945">
                  <c:v>1.6950000000000001</c:v>
                </c:pt>
                <c:pt idx="1946">
                  <c:v>1.704</c:v>
                </c:pt>
                <c:pt idx="1947">
                  <c:v>1.702</c:v>
                </c:pt>
                <c:pt idx="1948">
                  <c:v>1.698</c:v>
                </c:pt>
                <c:pt idx="1949">
                  <c:v>1.7050000000000001</c:v>
                </c:pt>
                <c:pt idx="1950">
                  <c:v>1.7010000000000001</c:v>
                </c:pt>
                <c:pt idx="1951">
                  <c:v>1.696</c:v>
                </c:pt>
                <c:pt idx="1952">
                  <c:v>1.7010000000000001</c:v>
                </c:pt>
                <c:pt idx="1953">
                  <c:v>1.698</c:v>
                </c:pt>
                <c:pt idx="1954">
                  <c:v>1.7</c:v>
                </c:pt>
                <c:pt idx="1955">
                  <c:v>1.7</c:v>
                </c:pt>
                <c:pt idx="1956">
                  <c:v>1.698</c:v>
                </c:pt>
                <c:pt idx="1957">
                  <c:v>1.702</c:v>
                </c:pt>
                <c:pt idx="1958">
                  <c:v>1.704</c:v>
                </c:pt>
                <c:pt idx="1959">
                  <c:v>1.6950000000000001</c:v>
                </c:pt>
                <c:pt idx="1960">
                  <c:v>1.7050000000000001</c:v>
                </c:pt>
                <c:pt idx="1961">
                  <c:v>1.702</c:v>
                </c:pt>
                <c:pt idx="1962">
                  <c:v>1.7</c:v>
                </c:pt>
                <c:pt idx="1963">
                  <c:v>1.702</c:v>
                </c:pt>
                <c:pt idx="1964">
                  <c:v>1.7010000000000001</c:v>
                </c:pt>
                <c:pt idx="1965">
                  <c:v>1.698</c:v>
                </c:pt>
                <c:pt idx="1966">
                  <c:v>1.702</c:v>
                </c:pt>
                <c:pt idx="1967">
                  <c:v>1.7010000000000001</c:v>
                </c:pt>
                <c:pt idx="1968">
                  <c:v>1.7</c:v>
                </c:pt>
                <c:pt idx="1969">
                  <c:v>1.702</c:v>
                </c:pt>
                <c:pt idx="1970">
                  <c:v>1.7010000000000001</c:v>
                </c:pt>
                <c:pt idx="1971">
                  <c:v>1.7050000000000001</c:v>
                </c:pt>
                <c:pt idx="1972">
                  <c:v>1.7</c:v>
                </c:pt>
                <c:pt idx="1973">
                  <c:v>1.6990000000000001</c:v>
                </c:pt>
                <c:pt idx="1974">
                  <c:v>1.704</c:v>
                </c:pt>
                <c:pt idx="1975">
                  <c:v>1.706</c:v>
                </c:pt>
                <c:pt idx="1976">
                  <c:v>1.6990000000000001</c:v>
                </c:pt>
                <c:pt idx="1977">
                  <c:v>1.7050000000000001</c:v>
                </c:pt>
                <c:pt idx="1978">
                  <c:v>1.7</c:v>
                </c:pt>
                <c:pt idx="1979">
                  <c:v>1.6950000000000001</c:v>
                </c:pt>
                <c:pt idx="1980">
                  <c:v>1.7</c:v>
                </c:pt>
                <c:pt idx="1981">
                  <c:v>1.6990000000000001</c:v>
                </c:pt>
                <c:pt idx="1982">
                  <c:v>1.698</c:v>
                </c:pt>
                <c:pt idx="1983">
                  <c:v>1.706</c:v>
                </c:pt>
                <c:pt idx="1984">
                  <c:v>1.698</c:v>
                </c:pt>
                <c:pt idx="1985">
                  <c:v>1.698</c:v>
                </c:pt>
                <c:pt idx="1986">
                  <c:v>1.7</c:v>
                </c:pt>
                <c:pt idx="1987">
                  <c:v>1.7010000000000001</c:v>
                </c:pt>
                <c:pt idx="1988">
                  <c:v>1.7</c:v>
                </c:pt>
                <c:pt idx="1989">
                  <c:v>1.7050000000000001</c:v>
                </c:pt>
                <c:pt idx="1990">
                  <c:v>1.696</c:v>
                </c:pt>
                <c:pt idx="1991">
                  <c:v>1.704</c:v>
                </c:pt>
                <c:pt idx="1992">
                  <c:v>1.702</c:v>
                </c:pt>
                <c:pt idx="1993">
                  <c:v>1.6950000000000001</c:v>
                </c:pt>
                <c:pt idx="1994">
                  <c:v>1.704</c:v>
                </c:pt>
                <c:pt idx="1995">
                  <c:v>1.704</c:v>
                </c:pt>
                <c:pt idx="1996">
                  <c:v>1.696</c:v>
                </c:pt>
                <c:pt idx="1997">
                  <c:v>1.7</c:v>
                </c:pt>
                <c:pt idx="1998">
                  <c:v>1.7</c:v>
                </c:pt>
                <c:pt idx="1999">
                  <c:v>1.7</c:v>
                </c:pt>
                <c:pt idx="2000">
                  <c:v>1.7</c:v>
                </c:pt>
                <c:pt idx="2001">
                  <c:v>1.6990000000000001</c:v>
                </c:pt>
                <c:pt idx="2002">
                  <c:v>1.698</c:v>
                </c:pt>
                <c:pt idx="2003">
                  <c:v>1.7</c:v>
                </c:pt>
                <c:pt idx="2004">
                  <c:v>1.698</c:v>
                </c:pt>
                <c:pt idx="2005">
                  <c:v>1.702</c:v>
                </c:pt>
                <c:pt idx="2006">
                  <c:v>1.7010000000000001</c:v>
                </c:pt>
                <c:pt idx="2007">
                  <c:v>1.698</c:v>
                </c:pt>
                <c:pt idx="2008">
                  <c:v>1.6990000000000001</c:v>
                </c:pt>
                <c:pt idx="2009">
                  <c:v>1.6990000000000001</c:v>
                </c:pt>
                <c:pt idx="2010">
                  <c:v>1.696</c:v>
                </c:pt>
                <c:pt idx="2011">
                  <c:v>1.704</c:v>
                </c:pt>
                <c:pt idx="2012">
                  <c:v>1.7010000000000001</c:v>
                </c:pt>
                <c:pt idx="2013">
                  <c:v>1.6950000000000001</c:v>
                </c:pt>
                <c:pt idx="2014">
                  <c:v>1.7010000000000001</c:v>
                </c:pt>
                <c:pt idx="2015">
                  <c:v>1.7010000000000001</c:v>
                </c:pt>
                <c:pt idx="2016">
                  <c:v>1.7</c:v>
                </c:pt>
                <c:pt idx="2017">
                  <c:v>1.702</c:v>
                </c:pt>
                <c:pt idx="2018">
                  <c:v>1.698</c:v>
                </c:pt>
                <c:pt idx="2019">
                  <c:v>1.6990000000000001</c:v>
                </c:pt>
                <c:pt idx="2020">
                  <c:v>1.7</c:v>
                </c:pt>
                <c:pt idx="2021">
                  <c:v>1.694</c:v>
                </c:pt>
                <c:pt idx="2022">
                  <c:v>1.7</c:v>
                </c:pt>
                <c:pt idx="2023">
                  <c:v>1.7010000000000001</c:v>
                </c:pt>
                <c:pt idx="2024">
                  <c:v>1.694</c:v>
                </c:pt>
                <c:pt idx="2025">
                  <c:v>1.7</c:v>
                </c:pt>
                <c:pt idx="2026">
                  <c:v>1.698</c:v>
                </c:pt>
                <c:pt idx="2027">
                  <c:v>1.694</c:v>
                </c:pt>
                <c:pt idx="2028">
                  <c:v>1.7050000000000001</c:v>
                </c:pt>
                <c:pt idx="2029">
                  <c:v>1.7</c:v>
                </c:pt>
                <c:pt idx="2030">
                  <c:v>1.6950000000000001</c:v>
                </c:pt>
                <c:pt idx="2031">
                  <c:v>1.698</c:v>
                </c:pt>
                <c:pt idx="2032">
                  <c:v>1.696</c:v>
                </c:pt>
                <c:pt idx="2033">
                  <c:v>1.6950000000000001</c:v>
                </c:pt>
                <c:pt idx="2034">
                  <c:v>1.6990000000000001</c:v>
                </c:pt>
                <c:pt idx="2035">
                  <c:v>1.6950000000000001</c:v>
                </c:pt>
                <c:pt idx="2036">
                  <c:v>1.7010000000000001</c:v>
                </c:pt>
                <c:pt idx="2037">
                  <c:v>1.698</c:v>
                </c:pt>
                <c:pt idx="2038">
                  <c:v>1.6950000000000001</c:v>
                </c:pt>
                <c:pt idx="2039">
                  <c:v>1.6990000000000001</c:v>
                </c:pt>
                <c:pt idx="2040">
                  <c:v>1.6990000000000001</c:v>
                </c:pt>
                <c:pt idx="2041">
                  <c:v>1.6919999999999999</c:v>
                </c:pt>
                <c:pt idx="2042">
                  <c:v>1.7</c:v>
                </c:pt>
                <c:pt idx="2043">
                  <c:v>1.6990000000000001</c:v>
                </c:pt>
                <c:pt idx="2044">
                  <c:v>1.696</c:v>
                </c:pt>
                <c:pt idx="2045">
                  <c:v>1.6990000000000001</c:v>
                </c:pt>
                <c:pt idx="2046">
                  <c:v>1.696</c:v>
                </c:pt>
                <c:pt idx="2047">
                  <c:v>1.698</c:v>
                </c:pt>
                <c:pt idx="2048">
                  <c:v>1.698</c:v>
                </c:pt>
                <c:pt idx="2049">
                  <c:v>1.698</c:v>
                </c:pt>
                <c:pt idx="2050">
                  <c:v>1.696</c:v>
                </c:pt>
                <c:pt idx="2051">
                  <c:v>1.7010000000000001</c:v>
                </c:pt>
                <c:pt idx="2052">
                  <c:v>1.696</c:v>
                </c:pt>
                <c:pt idx="2053">
                  <c:v>1.694</c:v>
                </c:pt>
                <c:pt idx="2054">
                  <c:v>1.6990000000000001</c:v>
                </c:pt>
                <c:pt idx="2055">
                  <c:v>1.6950000000000001</c:v>
                </c:pt>
                <c:pt idx="2056">
                  <c:v>1.7010000000000001</c:v>
                </c:pt>
                <c:pt idx="2057">
                  <c:v>1.696</c:v>
                </c:pt>
                <c:pt idx="2058">
                  <c:v>1.6879999999999999</c:v>
                </c:pt>
                <c:pt idx="2059">
                  <c:v>1.7010000000000001</c:v>
                </c:pt>
                <c:pt idx="2060">
                  <c:v>1.696</c:v>
                </c:pt>
                <c:pt idx="2061">
                  <c:v>1.698</c:v>
                </c:pt>
                <c:pt idx="2062">
                  <c:v>1.6990000000000001</c:v>
                </c:pt>
                <c:pt idx="2063">
                  <c:v>1.694</c:v>
                </c:pt>
                <c:pt idx="2064">
                  <c:v>1.694</c:v>
                </c:pt>
                <c:pt idx="2065">
                  <c:v>1.6990000000000001</c:v>
                </c:pt>
                <c:pt idx="2066">
                  <c:v>1.6910000000000001</c:v>
                </c:pt>
                <c:pt idx="2067">
                  <c:v>1.696</c:v>
                </c:pt>
                <c:pt idx="2068">
                  <c:v>1.696</c:v>
                </c:pt>
                <c:pt idx="2069">
                  <c:v>1.6950000000000001</c:v>
                </c:pt>
                <c:pt idx="2070">
                  <c:v>1.7</c:v>
                </c:pt>
                <c:pt idx="2071">
                  <c:v>1.698</c:v>
                </c:pt>
                <c:pt idx="2072">
                  <c:v>1.6919999999999999</c:v>
                </c:pt>
                <c:pt idx="2073">
                  <c:v>1.698</c:v>
                </c:pt>
                <c:pt idx="2074">
                  <c:v>1.696</c:v>
                </c:pt>
                <c:pt idx="2075">
                  <c:v>1.6910000000000001</c:v>
                </c:pt>
                <c:pt idx="2076">
                  <c:v>1.698</c:v>
                </c:pt>
                <c:pt idx="2077">
                  <c:v>1.698</c:v>
                </c:pt>
                <c:pt idx="2078">
                  <c:v>1.696</c:v>
                </c:pt>
                <c:pt idx="2079">
                  <c:v>1.698</c:v>
                </c:pt>
                <c:pt idx="2080">
                  <c:v>1.6950000000000001</c:v>
                </c:pt>
                <c:pt idx="2081">
                  <c:v>1.694</c:v>
                </c:pt>
                <c:pt idx="2082">
                  <c:v>1.696</c:v>
                </c:pt>
                <c:pt idx="2083">
                  <c:v>1.6919999999999999</c:v>
                </c:pt>
                <c:pt idx="2084">
                  <c:v>1.6990000000000001</c:v>
                </c:pt>
                <c:pt idx="2085">
                  <c:v>1.6950000000000001</c:v>
                </c:pt>
                <c:pt idx="2086">
                  <c:v>1.69</c:v>
                </c:pt>
                <c:pt idx="2087">
                  <c:v>1.6919999999999999</c:v>
                </c:pt>
                <c:pt idx="2088">
                  <c:v>1.694</c:v>
                </c:pt>
                <c:pt idx="2089">
                  <c:v>1.6890000000000001</c:v>
                </c:pt>
                <c:pt idx="2090">
                  <c:v>1.6950000000000001</c:v>
                </c:pt>
                <c:pt idx="2091">
                  <c:v>1.6910000000000001</c:v>
                </c:pt>
                <c:pt idx="2092">
                  <c:v>1.6850000000000001</c:v>
                </c:pt>
                <c:pt idx="2093">
                  <c:v>1.696</c:v>
                </c:pt>
                <c:pt idx="2094">
                  <c:v>1.6950000000000001</c:v>
                </c:pt>
                <c:pt idx="2095">
                  <c:v>1.69</c:v>
                </c:pt>
                <c:pt idx="2096">
                  <c:v>1.694</c:v>
                </c:pt>
                <c:pt idx="2097">
                  <c:v>1.6919999999999999</c:v>
                </c:pt>
                <c:pt idx="2098">
                  <c:v>1.6910000000000001</c:v>
                </c:pt>
                <c:pt idx="2099">
                  <c:v>1.6919999999999999</c:v>
                </c:pt>
                <c:pt idx="2100">
                  <c:v>1.6890000000000001</c:v>
                </c:pt>
                <c:pt idx="2101">
                  <c:v>1.696</c:v>
                </c:pt>
                <c:pt idx="2102">
                  <c:v>1.694</c:v>
                </c:pt>
                <c:pt idx="2103">
                  <c:v>1.6890000000000001</c:v>
                </c:pt>
                <c:pt idx="2104">
                  <c:v>1.6919999999999999</c:v>
                </c:pt>
                <c:pt idx="2105">
                  <c:v>1.694</c:v>
                </c:pt>
                <c:pt idx="2106">
                  <c:v>1.6890000000000001</c:v>
                </c:pt>
                <c:pt idx="2107">
                  <c:v>1.696</c:v>
                </c:pt>
                <c:pt idx="2108">
                  <c:v>1.6950000000000001</c:v>
                </c:pt>
                <c:pt idx="2109">
                  <c:v>1.6910000000000001</c:v>
                </c:pt>
                <c:pt idx="2110">
                  <c:v>1.696</c:v>
                </c:pt>
                <c:pt idx="2111">
                  <c:v>1.69</c:v>
                </c:pt>
                <c:pt idx="2112">
                  <c:v>1.6910000000000001</c:v>
                </c:pt>
                <c:pt idx="2113">
                  <c:v>1.6919999999999999</c:v>
                </c:pt>
                <c:pt idx="2114">
                  <c:v>1.6890000000000001</c:v>
                </c:pt>
                <c:pt idx="2115">
                  <c:v>1.6919999999999999</c:v>
                </c:pt>
                <c:pt idx="2116">
                  <c:v>1.6950000000000001</c:v>
                </c:pt>
                <c:pt idx="2117">
                  <c:v>1.6910000000000001</c:v>
                </c:pt>
                <c:pt idx="2118">
                  <c:v>1.6950000000000001</c:v>
                </c:pt>
                <c:pt idx="2119">
                  <c:v>1.696</c:v>
                </c:pt>
                <c:pt idx="2120">
                  <c:v>1.6910000000000001</c:v>
                </c:pt>
                <c:pt idx="2121">
                  <c:v>1.6950000000000001</c:v>
                </c:pt>
                <c:pt idx="2122">
                  <c:v>1.694</c:v>
                </c:pt>
                <c:pt idx="2123">
                  <c:v>1.6890000000000001</c:v>
                </c:pt>
                <c:pt idx="2124">
                  <c:v>1.696</c:v>
                </c:pt>
                <c:pt idx="2125">
                  <c:v>1.694</c:v>
                </c:pt>
                <c:pt idx="2126">
                  <c:v>1.6919999999999999</c:v>
                </c:pt>
                <c:pt idx="2127">
                  <c:v>1.696</c:v>
                </c:pt>
                <c:pt idx="2128">
                  <c:v>1.6890000000000001</c:v>
                </c:pt>
                <c:pt idx="2129">
                  <c:v>1.6890000000000001</c:v>
                </c:pt>
                <c:pt idx="2130">
                  <c:v>1.694</c:v>
                </c:pt>
                <c:pt idx="2131">
                  <c:v>1.6919999999999999</c:v>
                </c:pt>
                <c:pt idx="2132">
                  <c:v>1.6919999999999999</c:v>
                </c:pt>
                <c:pt idx="2133">
                  <c:v>1.6910000000000001</c:v>
                </c:pt>
                <c:pt idx="2134">
                  <c:v>1.6910000000000001</c:v>
                </c:pt>
                <c:pt idx="2135">
                  <c:v>1.696</c:v>
                </c:pt>
                <c:pt idx="2136">
                  <c:v>1.694</c:v>
                </c:pt>
                <c:pt idx="2137">
                  <c:v>1.6839999999999999</c:v>
                </c:pt>
                <c:pt idx="2138">
                  <c:v>1.6910000000000001</c:v>
                </c:pt>
                <c:pt idx="2139">
                  <c:v>1.694</c:v>
                </c:pt>
                <c:pt idx="2140">
                  <c:v>1.6890000000000001</c:v>
                </c:pt>
                <c:pt idx="2141">
                  <c:v>1.694</c:v>
                </c:pt>
                <c:pt idx="2142">
                  <c:v>1.6919999999999999</c:v>
                </c:pt>
                <c:pt idx="2143">
                  <c:v>1.6890000000000001</c:v>
                </c:pt>
                <c:pt idx="2144">
                  <c:v>1.6950000000000001</c:v>
                </c:pt>
                <c:pt idx="2145">
                  <c:v>1.6879999999999999</c:v>
                </c:pt>
                <c:pt idx="2146">
                  <c:v>1.6879999999999999</c:v>
                </c:pt>
                <c:pt idx="2147">
                  <c:v>1.6919999999999999</c:v>
                </c:pt>
                <c:pt idx="2148">
                  <c:v>1.69</c:v>
                </c:pt>
                <c:pt idx="2149">
                  <c:v>1.69</c:v>
                </c:pt>
                <c:pt idx="2150">
                  <c:v>1.69</c:v>
                </c:pt>
                <c:pt idx="2151">
                  <c:v>1.6859999999999999</c:v>
                </c:pt>
                <c:pt idx="2152">
                  <c:v>1.6910000000000001</c:v>
                </c:pt>
                <c:pt idx="2153">
                  <c:v>1.6910000000000001</c:v>
                </c:pt>
                <c:pt idx="2154">
                  <c:v>1.6839999999999999</c:v>
                </c:pt>
                <c:pt idx="2155">
                  <c:v>1.6919999999999999</c:v>
                </c:pt>
                <c:pt idx="2156">
                  <c:v>1.6890000000000001</c:v>
                </c:pt>
                <c:pt idx="2157">
                  <c:v>1.6850000000000001</c:v>
                </c:pt>
                <c:pt idx="2158">
                  <c:v>1.694</c:v>
                </c:pt>
                <c:pt idx="2159">
                  <c:v>1.6910000000000001</c:v>
                </c:pt>
                <c:pt idx="2160">
                  <c:v>1.6879999999999999</c:v>
                </c:pt>
                <c:pt idx="2161">
                  <c:v>1.69</c:v>
                </c:pt>
                <c:pt idx="2162">
                  <c:v>1.6890000000000001</c:v>
                </c:pt>
                <c:pt idx="2163">
                  <c:v>1.6919999999999999</c:v>
                </c:pt>
                <c:pt idx="2164">
                  <c:v>1.69</c:v>
                </c:pt>
                <c:pt idx="2165">
                  <c:v>1.6859999999999999</c:v>
                </c:pt>
                <c:pt idx="2166">
                  <c:v>1.6919999999999999</c:v>
                </c:pt>
                <c:pt idx="2167">
                  <c:v>1.6910000000000001</c:v>
                </c:pt>
                <c:pt idx="2168">
                  <c:v>1.6890000000000001</c:v>
                </c:pt>
                <c:pt idx="2169">
                  <c:v>1.694</c:v>
                </c:pt>
                <c:pt idx="2170">
                  <c:v>1.6910000000000001</c:v>
                </c:pt>
                <c:pt idx="2171">
                  <c:v>1.6859999999999999</c:v>
                </c:pt>
                <c:pt idx="2172">
                  <c:v>1.694</c:v>
                </c:pt>
                <c:pt idx="2173">
                  <c:v>1.6910000000000001</c:v>
                </c:pt>
                <c:pt idx="2174">
                  <c:v>1.6890000000000001</c:v>
                </c:pt>
                <c:pt idx="2175">
                  <c:v>1.6950000000000001</c:v>
                </c:pt>
                <c:pt idx="2176">
                  <c:v>1.6910000000000001</c:v>
                </c:pt>
                <c:pt idx="2177">
                  <c:v>1.69</c:v>
                </c:pt>
                <c:pt idx="2178">
                  <c:v>1.6919999999999999</c:v>
                </c:pt>
                <c:pt idx="2179">
                  <c:v>1.6879999999999999</c:v>
                </c:pt>
                <c:pt idx="2180">
                  <c:v>1.694</c:v>
                </c:pt>
                <c:pt idx="2181">
                  <c:v>1.6919999999999999</c:v>
                </c:pt>
                <c:pt idx="2182">
                  <c:v>1.6859999999999999</c:v>
                </c:pt>
                <c:pt idx="2183">
                  <c:v>1.694</c:v>
                </c:pt>
                <c:pt idx="2184">
                  <c:v>1.6890000000000001</c:v>
                </c:pt>
                <c:pt idx="2185">
                  <c:v>1.6890000000000001</c:v>
                </c:pt>
                <c:pt idx="2186">
                  <c:v>1.6910000000000001</c:v>
                </c:pt>
                <c:pt idx="2187">
                  <c:v>1.6910000000000001</c:v>
                </c:pt>
                <c:pt idx="2188">
                  <c:v>1.6879999999999999</c:v>
                </c:pt>
                <c:pt idx="2189">
                  <c:v>1.6910000000000001</c:v>
                </c:pt>
                <c:pt idx="2190">
                  <c:v>1.6890000000000001</c:v>
                </c:pt>
                <c:pt idx="2191">
                  <c:v>1.6859999999999999</c:v>
                </c:pt>
                <c:pt idx="2192">
                  <c:v>1.696</c:v>
                </c:pt>
                <c:pt idx="2193">
                  <c:v>1.696</c:v>
                </c:pt>
                <c:pt idx="2194">
                  <c:v>1.6950000000000001</c:v>
                </c:pt>
                <c:pt idx="2195">
                  <c:v>1.6950000000000001</c:v>
                </c:pt>
                <c:pt idx="2196">
                  <c:v>1.6950000000000001</c:v>
                </c:pt>
                <c:pt idx="2197">
                  <c:v>1.69</c:v>
                </c:pt>
                <c:pt idx="2198">
                  <c:v>1.6890000000000001</c:v>
                </c:pt>
                <c:pt idx="2199">
                  <c:v>1.694</c:v>
                </c:pt>
                <c:pt idx="2200">
                  <c:v>1.6950000000000001</c:v>
                </c:pt>
                <c:pt idx="2201">
                  <c:v>1.6890000000000001</c:v>
                </c:pt>
                <c:pt idx="2202">
                  <c:v>2.2519999999999998</c:v>
                </c:pt>
                <c:pt idx="2203">
                  <c:v>2.399</c:v>
                </c:pt>
                <c:pt idx="2204">
                  <c:v>2.5</c:v>
                </c:pt>
                <c:pt idx="2205">
                  <c:v>2.5870000000000002</c:v>
                </c:pt>
                <c:pt idx="2206">
                  <c:v>2.6240000000000001</c:v>
                </c:pt>
                <c:pt idx="2207">
                  <c:v>1.887</c:v>
                </c:pt>
                <c:pt idx="2208">
                  <c:v>1.758</c:v>
                </c:pt>
                <c:pt idx="2209">
                  <c:v>1.722</c:v>
                </c:pt>
                <c:pt idx="2210">
                  <c:v>1.7090000000000001</c:v>
                </c:pt>
                <c:pt idx="2211">
                  <c:v>1.7</c:v>
                </c:pt>
                <c:pt idx="2212">
                  <c:v>1.69</c:v>
                </c:pt>
                <c:pt idx="2213">
                  <c:v>1.6890000000000001</c:v>
                </c:pt>
                <c:pt idx="2214">
                  <c:v>1.6859999999999999</c:v>
                </c:pt>
                <c:pt idx="2215">
                  <c:v>1.68</c:v>
                </c:pt>
                <c:pt idx="2216">
                  <c:v>1.6839999999999999</c:v>
                </c:pt>
                <c:pt idx="2217">
                  <c:v>1.679</c:v>
                </c:pt>
                <c:pt idx="2218">
                  <c:v>1.6739999999999999</c:v>
                </c:pt>
                <c:pt idx="2219">
                  <c:v>1.679</c:v>
                </c:pt>
                <c:pt idx="2220">
                  <c:v>1.677</c:v>
                </c:pt>
                <c:pt idx="2221">
                  <c:v>1.671</c:v>
                </c:pt>
                <c:pt idx="2222">
                  <c:v>1.677</c:v>
                </c:pt>
                <c:pt idx="2223">
                  <c:v>1.675</c:v>
                </c:pt>
                <c:pt idx="2224">
                  <c:v>1.6739999999999999</c:v>
                </c:pt>
                <c:pt idx="2225">
                  <c:v>1.675</c:v>
                </c:pt>
                <c:pt idx="2226">
                  <c:v>1.6739999999999999</c:v>
                </c:pt>
                <c:pt idx="2227">
                  <c:v>1.6759999999999999</c:v>
                </c:pt>
                <c:pt idx="2228">
                  <c:v>1.6759999999999999</c:v>
                </c:pt>
                <c:pt idx="2229">
                  <c:v>1.6739999999999999</c:v>
                </c:pt>
                <c:pt idx="2230">
                  <c:v>1.681</c:v>
                </c:pt>
                <c:pt idx="2231">
                  <c:v>1.679</c:v>
                </c:pt>
                <c:pt idx="2232">
                  <c:v>1.673</c:v>
                </c:pt>
                <c:pt idx="2233">
                  <c:v>1.679</c:v>
                </c:pt>
                <c:pt idx="2234">
                  <c:v>1.675</c:v>
                </c:pt>
                <c:pt idx="2235">
                  <c:v>1.671</c:v>
                </c:pt>
                <c:pt idx="2236">
                  <c:v>1.6759999999999999</c:v>
                </c:pt>
                <c:pt idx="2237">
                  <c:v>1.681</c:v>
                </c:pt>
                <c:pt idx="2238">
                  <c:v>1.673</c:v>
                </c:pt>
                <c:pt idx="2239">
                  <c:v>1.68</c:v>
                </c:pt>
                <c:pt idx="2240">
                  <c:v>1.6759999999999999</c:v>
                </c:pt>
                <c:pt idx="2241">
                  <c:v>1.679</c:v>
                </c:pt>
                <c:pt idx="2242">
                  <c:v>1.679</c:v>
                </c:pt>
                <c:pt idx="2243">
                  <c:v>1.679</c:v>
                </c:pt>
                <c:pt idx="2244">
                  <c:v>1.6759999999999999</c:v>
                </c:pt>
                <c:pt idx="2245">
                  <c:v>1.68</c:v>
                </c:pt>
                <c:pt idx="2246">
                  <c:v>1.6759999999999999</c:v>
                </c:pt>
                <c:pt idx="2247">
                  <c:v>1.681</c:v>
                </c:pt>
                <c:pt idx="2248">
                  <c:v>1.6759999999999999</c:v>
                </c:pt>
                <c:pt idx="2249">
                  <c:v>1.677</c:v>
                </c:pt>
                <c:pt idx="2250">
                  <c:v>1.6839999999999999</c:v>
                </c:pt>
                <c:pt idx="2251">
                  <c:v>1.681</c:v>
                </c:pt>
                <c:pt idx="2252">
                  <c:v>1.6739999999999999</c:v>
                </c:pt>
                <c:pt idx="2253">
                  <c:v>1.6850000000000001</c:v>
                </c:pt>
                <c:pt idx="2254">
                  <c:v>1.681</c:v>
                </c:pt>
                <c:pt idx="2255">
                  <c:v>1.677</c:v>
                </c:pt>
                <c:pt idx="2256">
                  <c:v>1.681</c:v>
                </c:pt>
                <c:pt idx="2257">
                  <c:v>1.681</c:v>
                </c:pt>
                <c:pt idx="2258">
                  <c:v>1.677</c:v>
                </c:pt>
                <c:pt idx="2259">
                  <c:v>1.681</c:v>
                </c:pt>
                <c:pt idx="2260">
                  <c:v>1.68</c:v>
                </c:pt>
                <c:pt idx="2261">
                  <c:v>1.681</c:v>
                </c:pt>
                <c:pt idx="2262">
                  <c:v>1.681</c:v>
                </c:pt>
                <c:pt idx="2263">
                  <c:v>1.679</c:v>
                </c:pt>
                <c:pt idx="2264">
                  <c:v>1.6839999999999999</c:v>
                </c:pt>
                <c:pt idx="2265">
                  <c:v>1.681</c:v>
                </c:pt>
                <c:pt idx="2266">
                  <c:v>1.677</c:v>
                </c:pt>
                <c:pt idx="2267">
                  <c:v>1.6850000000000001</c:v>
                </c:pt>
                <c:pt idx="2268">
                  <c:v>1.6839999999999999</c:v>
                </c:pt>
                <c:pt idx="2269">
                  <c:v>1.68</c:v>
                </c:pt>
                <c:pt idx="2270">
                  <c:v>1.6879999999999999</c:v>
                </c:pt>
                <c:pt idx="2271">
                  <c:v>1.681</c:v>
                </c:pt>
                <c:pt idx="2272">
                  <c:v>1.68</c:v>
                </c:pt>
                <c:pt idx="2273">
                  <c:v>1.6890000000000001</c:v>
                </c:pt>
                <c:pt idx="2274">
                  <c:v>1.677</c:v>
                </c:pt>
                <c:pt idx="2275">
                  <c:v>1.6850000000000001</c:v>
                </c:pt>
                <c:pt idx="2276">
                  <c:v>1.6850000000000001</c:v>
                </c:pt>
                <c:pt idx="2277">
                  <c:v>1.68</c:v>
                </c:pt>
                <c:pt idx="2278">
                  <c:v>1.6830000000000001</c:v>
                </c:pt>
                <c:pt idx="2279">
                  <c:v>1.6879999999999999</c:v>
                </c:pt>
                <c:pt idx="2280">
                  <c:v>1.6839999999999999</c:v>
                </c:pt>
                <c:pt idx="2281">
                  <c:v>1.6890000000000001</c:v>
                </c:pt>
                <c:pt idx="2282">
                  <c:v>1.6850000000000001</c:v>
                </c:pt>
                <c:pt idx="2283">
                  <c:v>1.68</c:v>
                </c:pt>
                <c:pt idx="2284">
                  <c:v>1.6850000000000001</c:v>
                </c:pt>
                <c:pt idx="2285">
                  <c:v>1.6850000000000001</c:v>
                </c:pt>
                <c:pt idx="2286">
                  <c:v>1.681</c:v>
                </c:pt>
                <c:pt idx="2287">
                  <c:v>1.6859999999999999</c:v>
                </c:pt>
                <c:pt idx="2288">
                  <c:v>1.6839999999999999</c:v>
                </c:pt>
                <c:pt idx="2289">
                  <c:v>1.6830000000000001</c:v>
                </c:pt>
                <c:pt idx="2290">
                  <c:v>1.6859999999999999</c:v>
                </c:pt>
                <c:pt idx="2291">
                  <c:v>1.6830000000000001</c:v>
                </c:pt>
                <c:pt idx="2292">
                  <c:v>1.6839999999999999</c:v>
                </c:pt>
                <c:pt idx="2293">
                  <c:v>1.6890000000000001</c:v>
                </c:pt>
                <c:pt idx="2294">
                  <c:v>1.6839999999999999</c:v>
                </c:pt>
                <c:pt idx="2295">
                  <c:v>1.69</c:v>
                </c:pt>
                <c:pt idx="2296">
                  <c:v>1.6879999999999999</c:v>
                </c:pt>
                <c:pt idx="2297">
                  <c:v>1.6830000000000001</c:v>
                </c:pt>
                <c:pt idx="2298">
                  <c:v>1.6910000000000001</c:v>
                </c:pt>
                <c:pt idx="2299">
                  <c:v>1.6850000000000001</c:v>
                </c:pt>
                <c:pt idx="2300">
                  <c:v>1.677</c:v>
                </c:pt>
                <c:pt idx="2301">
                  <c:v>1.6859999999999999</c:v>
                </c:pt>
                <c:pt idx="2302">
                  <c:v>1.6859999999999999</c:v>
                </c:pt>
                <c:pt idx="2303">
                  <c:v>1.6839999999999999</c:v>
                </c:pt>
                <c:pt idx="2304">
                  <c:v>1.6890000000000001</c:v>
                </c:pt>
                <c:pt idx="2305">
                  <c:v>1.6850000000000001</c:v>
                </c:pt>
                <c:pt idx="2306">
                  <c:v>1.681</c:v>
                </c:pt>
                <c:pt idx="2307">
                  <c:v>1.6830000000000001</c:v>
                </c:pt>
                <c:pt idx="2308">
                  <c:v>1.681</c:v>
                </c:pt>
                <c:pt idx="2309">
                  <c:v>1.6859999999999999</c:v>
                </c:pt>
                <c:pt idx="2310">
                  <c:v>1.6859999999999999</c:v>
                </c:pt>
                <c:pt idx="2311">
                  <c:v>1.681</c:v>
                </c:pt>
                <c:pt idx="2312">
                  <c:v>1.6859999999999999</c:v>
                </c:pt>
                <c:pt idx="2313">
                  <c:v>1.6850000000000001</c:v>
                </c:pt>
                <c:pt idx="2314">
                  <c:v>1.679</c:v>
                </c:pt>
                <c:pt idx="2315">
                  <c:v>1.6879999999999999</c:v>
                </c:pt>
                <c:pt idx="2316">
                  <c:v>1.6859999999999999</c:v>
                </c:pt>
                <c:pt idx="2317">
                  <c:v>1.679</c:v>
                </c:pt>
                <c:pt idx="2318">
                  <c:v>1.6859999999999999</c:v>
                </c:pt>
                <c:pt idx="2319">
                  <c:v>1.6839999999999999</c:v>
                </c:pt>
                <c:pt idx="2320">
                  <c:v>1.6830000000000001</c:v>
                </c:pt>
                <c:pt idx="2321">
                  <c:v>1.6839999999999999</c:v>
                </c:pt>
                <c:pt idx="2322">
                  <c:v>1.6830000000000001</c:v>
                </c:pt>
                <c:pt idx="2323">
                  <c:v>1.6859999999999999</c:v>
                </c:pt>
                <c:pt idx="2324">
                  <c:v>1.69</c:v>
                </c:pt>
                <c:pt idx="2325">
                  <c:v>1.6850000000000001</c:v>
                </c:pt>
                <c:pt idx="2326">
                  <c:v>1.6879999999999999</c:v>
                </c:pt>
                <c:pt idx="2327">
                  <c:v>1.6850000000000001</c:v>
                </c:pt>
                <c:pt idx="2328">
                  <c:v>1.68</c:v>
                </c:pt>
                <c:pt idx="2329">
                  <c:v>1.6850000000000001</c:v>
                </c:pt>
                <c:pt idx="2330">
                  <c:v>1.6859999999999999</c:v>
                </c:pt>
                <c:pt idx="2331">
                  <c:v>1.681</c:v>
                </c:pt>
                <c:pt idx="2332">
                  <c:v>1.6910000000000001</c:v>
                </c:pt>
                <c:pt idx="2333">
                  <c:v>1.6859999999999999</c:v>
                </c:pt>
                <c:pt idx="2334">
                  <c:v>1.68</c:v>
                </c:pt>
                <c:pt idx="2335">
                  <c:v>1.6859999999999999</c:v>
                </c:pt>
                <c:pt idx="2336">
                  <c:v>1.6830000000000001</c:v>
                </c:pt>
                <c:pt idx="2337">
                  <c:v>1.6850000000000001</c:v>
                </c:pt>
                <c:pt idx="2338">
                  <c:v>1.6890000000000001</c:v>
                </c:pt>
                <c:pt idx="2339">
                  <c:v>1.6890000000000001</c:v>
                </c:pt>
                <c:pt idx="2340">
                  <c:v>1.6839999999999999</c:v>
                </c:pt>
                <c:pt idx="2341">
                  <c:v>1.6859999999999999</c:v>
                </c:pt>
                <c:pt idx="2342">
                  <c:v>1.6839999999999999</c:v>
                </c:pt>
                <c:pt idx="2343">
                  <c:v>1.6850000000000001</c:v>
                </c:pt>
                <c:pt idx="2344">
                  <c:v>1.6850000000000001</c:v>
                </c:pt>
                <c:pt idx="2345">
                  <c:v>1.6830000000000001</c:v>
                </c:pt>
                <c:pt idx="2346">
                  <c:v>1.6879999999999999</c:v>
                </c:pt>
                <c:pt idx="2347">
                  <c:v>1.6850000000000001</c:v>
                </c:pt>
                <c:pt idx="2348">
                  <c:v>1.679</c:v>
                </c:pt>
                <c:pt idx="2349">
                  <c:v>1.6859999999999999</c:v>
                </c:pt>
                <c:pt idx="2350">
                  <c:v>1.6879999999999999</c:v>
                </c:pt>
                <c:pt idx="2351">
                  <c:v>1.68</c:v>
                </c:pt>
                <c:pt idx="2352">
                  <c:v>1.6859999999999999</c:v>
                </c:pt>
                <c:pt idx="2353">
                  <c:v>1.6859999999999999</c:v>
                </c:pt>
                <c:pt idx="2354">
                  <c:v>1.681</c:v>
                </c:pt>
                <c:pt idx="2355">
                  <c:v>1.6850000000000001</c:v>
                </c:pt>
                <c:pt idx="2356">
                  <c:v>1.68</c:v>
                </c:pt>
                <c:pt idx="2357">
                  <c:v>1.6850000000000001</c:v>
                </c:pt>
                <c:pt idx="2358">
                  <c:v>1.6859999999999999</c:v>
                </c:pt>
                <c:pt idx="2359">
                  <c:v>1.681</c:v>
                </c:pt>
                <c:pt idx="2360">
                  <c:v>1.6850000000000001</c:v>
                </c:pt>
                <c:pt idx="2361">
                  <c:v>1.6859999999999999</c:v>
                </c:pt>
                <c:pt idx="2362">
                  <c:v>1.679</c:v>
                </c:pt>
                <c:pt idx="2363">
                  <c:v>1.6850000000000001</c:v>
                </c:pt>
                <c:pt idx="2364">
                  <c:v>1.6859999999999999</c:v>
                </c:pt>
                <c:pt idx="2365">
                  <c:v>1.677</c:v>
                </c:pt>
                <c:pt idx="2366">
                  <c:v>1.6839999999999999</c:v>
                </c:pt>
                <c:pt idx="2367">
                  <c:v>1.6850000000000001</c:v>
                </c:pt>
                <c:pt idx="2368">
                  <c:v>1.6830000000000001</c:v>
                </c:pt>
                <c:pt idx="2369">
                  <c:v>1.6830000000000001</c:v>
                </c:pt>
                <c:pt idx="2370">
                  <c:v>1.6830000000000001</c:v>
                </c:pt>
                <c:pt idx="2371">
                  <c:v>1.6839999999999999</c:v>
                </c:pt>
                <c:pt idx="2372">
                  <c:v>1.6859999999999999</c:v>
                </c:pt>
                <c:pt idx="2373">
                  <c:v>1.6830000000000001</c:v>
                </c:pt>
                <c:pt idx="2374">
                  <c:v>1.6859999999999999</c:v>
                </c:pt>
                <c:pt idx="2375">
                  <c:v>1.6879999999999999</c:v>
                </c:pt>
                <c:pt idx="2376">
                  <c:v>1.677</c:v>
                </c:pt>
                <c:pt idx="2377">
                  <c:v>1.6850000000000001</c:v>
                </c:pt>
                <c:pt idx="2378">
                  <c:v>1.6839999999999999</c:v>
                </c:pt>
                <c:pt idx="2379">
                  <c:v>1.679</c:v>
                </c:pt>
                <c:pt idx="2380">
                  <c:v>1.6890000000000001</c:v>
                </c:pt>
                <c:pt idx="2381">
                  <c:v>1.6859999999999999</c:v>
                </c:pt>
                <c:pt idx="2382">
                  <c:v>1.6839999999999999</c:v>
                </c:pt>
                <c:pt idx="2383">
                  <c:v>1.6879999999999999</c:v>
                </c:pt>
                <c:pt idx="2384">
                  <c:v>1.6859999999999999</c:v>
                </c:pt>
                <c:pt idx="2385">
                  <c:v>1.6830000000000001</c:v>
                </c:pt>
                <c:pt idx="2386">
                  <c:v>1.6890000000000001</c:v>
                </c:pt>
                <c:pt idx="2387">
                  <c:v>1.681</c:v>
                </c:pt>
                <c:pt idx="2388">
                  <c:v>1.6859999999999999</c:v>
                </c:pt>
                <c:pt idx="2389">
                  <c:v>1.69</c:v>
                </c:pt>
                <c:pt idx="2390">
                  <c:v>1.6830000000000001</c:v>
                </c:pt>
                <c:pt idx="2391">
                  <c:v>1.6879999999999999</c:v>
                </c:pt>
                <c:pt idx="2392">
                  <c:v>1.6859999999999999</c:v>
                </c:pt>
                <c:pt idx="2393">
                  <c:v>1.6830000000000001</c:v>
                </c:pt>
                <c:pt idx="2394">
                  <c:v>1.6859999999999999</c:v>
                </c:pt>
                <c:pt idx="2395">
                  <c:v>1.6890000000000001</c:v>
                </c:pt>
                <c:pt idx="2396">
                  <c:v>1.681</c:v>
                </c:pt>
                <c:pt idx="2397">
                  <c:v>1.6850000000000001</c:v>
                </c:pt>
                <c:pt idx="2398">
                  <c:v>1.6839999999999999</c:v>
                </c:pt>
                <c:pt idx="2399">
                  <c:v>1.68</c:v>
                </c:pt>
                <c:pt idx="2400">
                  <c:v>1.6850000000000001</c:v>
                </c:pt>
                <c:pt idx="2401">
                  <c:v>1.6850000000000001</c:v>
                </c:pt>
                <c:pt idx="2402">
                  <c:v>1.681</c:v>
                </c:pt>
                <c:pt idx="2403">
                  <c:v>1.6830000000000001</c:v>
                </c:pt>
                <c:pt idx="2404">
                  <c:v>1.6830000000000001</c:v>
                </c:pt>
                <c:pt idx="2405">
                  <c:v>1.6859999999999999</c:v>
                </c:pt>
                <c:pt idx="2406">
                  <c:v>1.6850000000000001</c:v>
                </c:pt>
                <c:pt idx="2407">
                  <c:v>1.6830000000000001</c:v>
                </c:pt>
                <c:pt idx="2408">
                  <c:v>1.6859999999999999</c:v>
                </c:pt>
                <c:pt idx="2409">
                  <c:v>1.6879999999999999</c:v>
                </c:pt>
                <c:pt idx="2410">
                  <c:v>1.68</c:v>
                </c:pt>
                <c:pt idx="2411">
                  <c:v>1.69</c:v>
                </c:pt>
                <c:pt idx="2412">
                  <c:v>1.6839999999999999</c:v>
                </c:pt>
                <c:pt idx="2413">
                  <c:v>1.681</c:v>
                </c:pt>
                <c:pt idx="2414">
                  <c:v>1.6850000000000001</c:v>
                </c:pt>
                <c:pt idx="2415">
                  <c:v>1.6830000000000001</c:v>
                </c:pt>
                <c:pt idx="2416">
                  <c:v>1.68</c:v>
                </c:pt>
                <c:pt idx="2417">
                  <c:v>1.6859999999999999</c:v>
                </c:pt>
                <c:pt idx="2418">
                  <c:v>1.6850000000000001</c:v>
                </c:pt>
                <c:pt idx="2419">
                  <c:v>1.6830000000000001</c:v>
                </c:pt>
                <c:pt idx="2420">
                  <c:v>1.6890000000000001</c:v>
                </c:pt>
                <c:pt idx="2421">
                  <c:v>1.6830000000000001</c:v>
                </c:pt>
                <c:pt idx="2422">
                  <c:v>1.6879999999999999</c:v>
                </c:pt>
                <c:pt idx="2423">
                  <c:v>1.6879999999999999</c:v>
                </c:pt>
                <c:pt idx="2424">
                  <c:v>1.681</c:v>
                </c:pt>
                <c:pt idx="2425">
                  <c:v>1.6859999999999999</c:v>
                </c:pt>
                <c:pt idx="2426">
                  <c:v>1.6859999999999999</c:v>
                </c:pt>
                <c:pt idx="2427">
                  <c:v>1.6830000000000001</c:v>
                </c:pt>
                <c:pt idx="2428">
                  <c:v>1.6910000000000001</c:v>
                </c:pt>
                <c:pt idx="2429">
                  <c:v>1.6830000000000001</c:v>
                </c:pt>
                <c:pt idx="2430">
                  <c:v>1.677</c:v>
                </c:pt>
                <c:pt idx="2431">
                  <c:v>1.6859999999999999</c:v>
                </c:pt>
                <c:pt idx="2432">
                  <c:v>1.6830000000000001</c:v>
                </c:pt>
                <c:pt idx="2433">
                  <c:v>1.6839999999999999</c:v>
                </c:pt>
                <c:pt idx="2434">
                  <c:v>1.6850000000000001</c:v>
                </c:pt>
                <c:pt idx="2435">
                  <c:v>1.681</c:v>
                </c:pt>
                <c:pt idx="2436">
                  <c:v>1.681</c:v>
                </c:pt>
                <c:pt idx="2437">
                  <c:v>1.6839999999999999</c:v>
                </c:pt>
                <c:pt idx="2438">
                  <c:v>1.681</c:v>
                </c:pt>
                <c:pt idx="2439">
                  <c:v>1.6839999999999999</c:v>
                </c:pt>
                <c:pt idx="2440">
                  <c:v>1.6839999999999999</c:v>
                </c:pt>
                <c:pt idx="2441">
                  <c:v>1.679</c:v>
                </c:pt>
                <c:pt idx="2442">
                  <c:v>1.6850000000000001</c:v>
                </c:pt>
                <c:pt idx="2443">
                  <c:v>1.6879999999999999</c:v>
                </c:pt>
                <c:pt idx="2444">
                  <c:v>1.679</c:v>
                </c:pt>
                <c:pt idx="2445">
                  <c:v>1.6859999999999999</c:v>
                </c:pt>
                <c:pt idx="2446">
                  <c:v>1.6879999999999999</c:v>
                </c:pt>
                <c:pt idx="2447">
                  <c:v>1.6830000000000001</c:v>
                </c:pt>
                <c:pt idx="2448">
                  <c:v>1.6879999999999999</c:v>
                </c:pt>
                <c:pt idx="2449">
                  <c:v>1.6830000000000001</c:v>
                </c:pt>
                <c:pt idx="2450">
                  <c:v>1.681</c:v>
                </c:pt>
                <c:pt idx="2451">
                  <c:v>1.6859999999999999</c:v>
                </c:pt>
                <c:pt idx="2452">
                  <c:v>1.68</c:v>
                </c:pt>
                <c:pt idx="2453">
                  <c:v>1.6850000000000001</c:v>
                </c:pt>
                <c:pt idx="2454">
                  <c:v>1.6859999999999999</c:v>
                </c:pt>
                <c:pt idx="2455">
                  <c:v>1.677</c:v>
                </c:pt>
                <c:pt idx="2456">
                  <c:v>1.6839999999999999</c:v>
                </c:pt>
                <c:pt idx="2457">
                  <c:v>1.681</c:v>
                </c:pt>
                <c:pt idx="2458">
                  <c:v>1.6759999999999999</c:v>
                </c:pt>
                <c:pt idx="2459">
                  <c:v>1.6839999999999999</c:v>
                </c:pt>
                <c:pt idx="2460">
                  <c:v>1.6830000000000001</c:v>
                </c:pt>
                <c:pt idx="2461">
                  <c:v>1.679</c:v>
                </c:pt>
                <c:pt idx="2462">
                  <c:v>1.6850000000000001</c:v>
                </c:pt>
                <c:pt idx="2463">
                  <c:v>1.6859999999999999</c:v>
                </c:pt>
                <c:pt idx="2464">
                  <c:v>1.6759999999999999</c:v>
                </c:pt>
                <c:pt idx="2465">
                  <c:v>1.6850000000000001</c:v>
                </c:pt>
                <c:pt idx="2466">
                  <c:v>1.681</c:v>
                </c:pt>
                <c:pt idx="2467">
                  <c:v>1.6839999999999999</c:v>
                </c:pt>
                <c:pt idx="2468">
                  <c:v>1.6839999999999999</c:v>
                </c:pt>
                <c:pt idx="2469">
                  <c:v>1.677</c:v>
                </c:pt>
                <c:pt idx="2470">
                  <c:v>1.68</c:v>
                </c:pt>
                <c:pt idx="2471">
                  <c:v>1.6839999999999999</c:v>
                </c:pt>
                <c:pt idx="2472">
                  <c:v>1.68</c:v>
                </c:pt>
                <c:pt idx="2473">
                  <c:v>1.6839999999999999</c:v>
                </c:pt>
                <c:pt idx="2474">
                  <c:v>1.68</c:v>
                </c:pt>
                <c:pt idx="2475">
                  <c:v>1.679</c:v>
                </c:pt>
                <c:pt idx="2476">
                  <c:v>1.681</c:v>
                </c:pt>
                <c:pt idx="2477">
                  <c:v>1.681</c:v>
                </c:pt>
                <c:pt idx="2478">
                  <c:v>1.677</c:v>
                </c:pt>
                <c:pt idx="2479">
                  <c:v>1.6839999999999999</c:v>
                </c:pt>
                <c:pt idx="2480">
                  <c:v>1.6830000000000001</c:v>
                </c:pt>
                <c:pt idx="2481">
                  <c:v>1.677</c:v>
                </c:pt>
                <c:pt idx="2482">
                  <c:v>1.679</c:v>
                </c:pt>
                <c:pt idx="2483">
                  <c:v>1.679</c:v>
                </c:pt>
                <c:pt idx="2484">
                  <c:v>1.6830000000000001</c:v>
                </c:pt>
                <c:pt idx="2485">
                  <c:v>1.681</c:v>
                </c:pt>
                <c:pt idx="2486">
                  <c:v>1.675</c:v>
                </c:pt>
                <c:pt idx="2487">
                  <c:v>1.6830000000000001</c:v>
                </c:pt>
                <c:pt idx="2488">
                  <c:v>1.6830000000000001</c:v>
                </c:pt>
                <c:pt idx="2489">
                  <c:v>1.677</c:v>
                </c:pt>
                <c:pt idx="2490">
                  <c:v>1.6830000000000001</c:v>
                </c:pt>
                <c:pt idx="2491">
                  <c:v>1.68</c:v>
                </c:pt>
                <c:pt idx="2492">
                  <c:v>1.675</c:v>
                </c:pt>
                <c:pt idx="2493">
                  <c:v>1.68</c:v>
                </c:pt>
                <c:pt idx="2494">
                  <c:v>1.681</c:v>
                </c:pt>
                <c:pt idx="2495">
                  <c:v>1.6759999999999999</c:v>
                </c:pt>
                <c:pt idx="2496">
                  <c:v>1.6839999999999999</c:v>
                </c:pt>
                <c:pt idx="2497">
                  <c:v>1.68</c:v>
                </c:pt>
                <c:pt idx="2498">
                  <c:v>1.679</c:v>
                </c:pt>
                <c:pt idx="2499">
                  <c:v>1.6839999999999999</c:v>
                </c:pt>
                <c:pt idx="2500">
                  <c:v>1.679</c:v>
                </c:pt>
                <c:pt idx="2501">
                  <c:v>1.6839999999999999</c:v>
                </c:pt>
                <c:pt idx="2502">
                  <c:v>1.681</c:v>
                </c:pt>
                <c:pt idx="2503">
                  <c:v>1.677</c:v>
                </c:pt>
                <c:pt idx="2504">
                  <c:v>1.6830000000000001</c:v>
                </c:pt>
                <c:pt idx="2505">
                  <c:v>1.681</c:v>
                </c:pt>
                <c:pt idx="2506">
                  <c:v>1.677</c:v>
                </c:pt>
                <c:pt idx="2507">
                  <c:v>1.6850000000000001</c:v>
                </c:pt>
                <c:pt idx="2508">
                  <c:v>1.6839999999999999</c:v>
                </c:pt>
                <c:pt idx="2509">
                  <c:v>1.6759999999999999</c:v>
                </c:pt>
                <c:pt idx="2510">
                  <c:v>1.6890000000000001</c:v>
                </c:pt>
                <c:pt idx="2511">
                  <c:v>1.6830000000000001</c:v>
                </c:pt>
                <c:pt idx="2512">
                  <c:v>1.6759999999999999</c:v>
                </c:pt>
                <c:pt idx="2513">
                  <c:v>1.681</c:v>
                </c:pt>
                <c:pt idx="2514">
                  <c:v>1.6830000000000001</c:v>
                </c:pt>
                <c:pt idx="2515">
                  <c:v>1.681</c:v>
                </c:pt>
                <c:pt idx="2516">
                  <c:v>1.6859999999999999</c:v>
                </c:pt>
                <c:pt idx="2517">
                  <c:v>1.681</c:v>
                </c:pt>
                <c:pt idx="2518">
                  <c:v>1.681</c:v>
                </c:pt>
                <c:pt idx="2519">
                  <c:v>1.681</c:v>
                </c:pt>
                <c:pt idx="2520">
                  <c:v>1.677</c:v>
                </c:pt>
                <c:pt idx="2521">
                  <c:v>1.6879999999999999</c:v>
                </c:pt>
                <c:pt idx="2522">
                  <c:v>1.6839999999999999</c:v>
                </c:pt>
                <c:pt idx="2523">
                  <c:v>1.68</c:v>
                </c:pt>
                <c:pt idx="2524">
                  <c:v>1.6839999999999999</c:v>
                </c:pt>
                <c:pt idx="2525">
                  <c:v>1.681</c:v>
                </c:pt>
                <c:pt idx="2526">
                  <c:v>1.677</c:v>
                </c:pt>
                <c:pt idx="2527">
                  <c:v>1.6830000000000001</c:v>
                </c:pt>
                <c:pt idx="2528">
                  <c:v>1.6839999999999999</c:v>
                </c:pt>
                <c:pt idx="2529">
                  <c:v>1.6879999999999999</c:v>
                </c:pt>
                <c:pt idx="2530">
                  <c:v>1.6850000000000001</c:v>
                </c:pt>
                <c:pt idx="2531">
                  <c:v>1.6839999999999999</c:v>
                </c:pt>
                <c:pt idx="2532">
                  <c:v>1.681</c:v>
                </c:pt>
                <c:pt idx="2533">
                  <c:v>1.6839999999999999</c:v>
                </c:pt>
                <c:pt idx="2534">
                  <c:v>1.679</c:v>
                </c:pt>
                <c:pt idx="2535">
                  <c:v>1.6850000000000001</c:v>
                </c:pt>
                <c:pt idx="2536">
                  <c:v>1.6830000000000001</c:v>
                </c:pt>
                <c:pt idx="2537">
                  <c:v>1.6759999999999999</c:v>
                </c:pt>
                <c:pt idx="2538">
                  <c:v>2.0219999999999998</c:v>
                </c:pt>
                <c:pt idx="2539">
                  <c:v>2.3010000000000002</c:v>
                </c:pt>
                <c:pt idx="2540">
                  <c:v>2.4159999999999999</c:v>
                </c:pt>
                <c:pt idx="2541">
                  <c:v>2.5129999999999999</c:v>
                </c:pt>
                <c:pt idx="2542">
                  <c:v>2.585</c:v>
                </c:pt>
                <c:pt idx="2543">
                  <c:v>2.1960000000000002</c:v>
                </c:pt>
                <c:pt idx="2544">
                  <c:v>1.78</c:v>
                </c:pt>
                <c:pt idx="2545">
                  <c:v>1.7250000000000001</c:v>
                </c:pt>
                <c:pt idx="2546">
                  <c:v>1.708</c:v>
                </c:pt>
                <c:pt idx="2547">
                  <c:v>1.698</c:v>
                </c:pt>
                <c:pt idx="2548">
                  <c:v>1.6879999999999999</c:v>
                </c:pt>
                <c:pt idx="2549">
                  <c:v>1.6839999999999999</c:v>
                </c:pt>
                <c:pt idx="2550">
                  <c:v>1.6830000000000001</c:v>
                </c:pt>
                <c:pt idx="2551">
                  <c:v>1.6759999999999999</c:v>
                </c:pt>
                <c:pt idx="2552">
                  <c:v>1.679</c:v>
                </c:pt>
                <c:pt idx="2553">
                  <c:v>1.6739999999999999</c:v>
                </c:pt>
                <c:pt idx="2554">
                  <c:v>1.667</c:v>
                </c:pt>
                <c:pt idx="2555">
                  <c:v>1.675</c:v>
                </c:pt>
                <c:pt idx="2556">
                  <c:v>1.671</c:v>
                </c:pt>
                <c:pt idx="2557">
                  <c:v>1.669</c:v>
                </c:pt>
                <c:pt idx="2558">
                  <c:v>1.6759999999999999</c:v>
                </c:pt>
                <c:pt idx="2559">
                  <c:v>1.6659999999999999</c:v>
                </c:pt>
                <c:pt idx="2560">
                  <c:v>1.67</c:v>
                </c:pt>
                <c:pt idx="2561">
                  <c:v>1.667</c:v>
                </c:pt>
                <c:pt idx="2562">
                  <c:v>1.669</c:v>
                </c:pt>
                <c:pt idx="2563">
                  <c:v>1.67</c:v>
                </c:pt>
                <c:pt idx="2564">
                  <c:v>1.671</c:v>
                </c:pt>
                <c:pt idx="2565">
                  <c:v>1.6659999999999999</c:v>
                </c:pt>
                <c:pt idx="2566">
                  <c:v>1.665</c:v>
                </c:pt>
                <c:pt idx="2567">
                  <c:v>1.669</c:v>
                </c:pt>
                <c:pt idx="2568">
                  <c:v>1.6659999999999999</c:v>
                </c:pt>
                <c:pt idx="2569">
                  <c:v>1.671</c:v>
                </c:pt>
                <c:pt idx="2570">
                  <c:v>1.673</c:v>
                </c:pt>
                <c:pt idx="2571">
                  <c:v>1.669</c:v>
                </c:pt>
                <c:pt idx="2572">
                  <c:v>1.6739999999999999</c:v>
                </c:pt>
                <c:pt idx="2573">
                  <c:v>1.6739999999999999</c:v>
                </c:pt>
                <c:pt idx="2574">
                  <c:v>1.67</c:v>
                </c:pt>
                <c:pt idx="2575">
                  <c:v>1.675</c:v>
                </c:pt>
                <c:pt idx="2576">
                  <c:v>1.673</c:v>
                </c:pt>
                <c:pt idx="2577">
                  <c:v>1.669</c:v>
                </c:pt>
                <c:pt idx="2578">
                  <c:v>1.6739999999999999</c:v>
                </c:pt>
                <c:pt idx="2579">
                  <c:v>1.673</c:v>
                </c:pt>
                <c:pt idx="2580">
                  <c:v>1.671</c:v>
                </c:pt>
                <c:pt idx="2581">
                  <c:v>1.6739999999999999</c:v>
                </c:pt>
                <c:pt idx="2582">
                  <c:v>1.67</c:v>
                </c:pt>
                <c:pt idx="2583">
                  <c:v>1.673</c:v>
                </c:pt>
                <c:pt idx="2584">
                  <c:v>1.67</c:v>
                </c:pt>
                <c:pt idx="2585">
                  <c:v>1.671</c:v>
                </c:pt>
                <c:pt idx="2586">
                  <c:v>1.677</c:v>
                </c:pt>
                <c:pt idx="2587">
                  <c:v>1.6739999999999999</c:v>
                </c:pt>
                <c:pt idx="2588">
                  <c:v>1.671</c:v>
                </c:pt>
                <c:pt idx="2589">
                  <c:v>1.6759999999999999</c:v>
                </c:pt>
                <c:pt idx="2590">
                  <c:v>1.677</c:v>
                </c:pt>
                <c:pt idx="2591">
                  <c:v>1.67</c:v>
                </c:pt>
                <c:pt idx="2592">
                  <c:v>1.675</c:v>
                </c:pt>
                <c:pt idx="2593">
                  <c:v>1.675</c:v>
                </c:pt>
                <c:pt idx="2594">
                  <c:v>1.673</c:v>
                </c:pt>
                <c:pt idx="2595">
                  <c:v>1.679</c:v>
                </c:pt>
                <c:pt idx="2596">
                  <c:v>1.673</c:v>
                </c:pt>
                <c:pt idx="2597">
                  <c:v>1.6739999999999999</c:v>
                </c:pt>
                <c:pt idx="2598">
                  <c:v>1.675</c:v>
                </c:pt>
                <c:pt idx="2599">
                  <c:v>1.667</c:v>
                </c:pt>
                <c:pt idx="2600">
                  <c:v>1.6759999999999999</c:v>
                </c:pt>
                <c:pt idx="2601">
                  <c:v>1.6759999999999999</c:v>
                </c:pt>
                <c:pt idx="2602">
                  <c:v>1.675</c:v>
                </c:pt>
                <c:pt idx="2603">
                  <c:v>1.68</c:v>
                </c:pt>
                <c:pt idx="2604">
                  <c:v>1.6739999999999999</c:v>
                </c:pt>
                <c:pt idx="2605">
                  <c:v>1.669</c:v>
                </c:pt>
                <c:pt idx="2606">
                  <c:v>1.675</c:v>
                </c:pt>
                <c:pt idx="2607">
                  <c:v>1.675</c:v>
                </c:pt>
                <c:pt idx="2608">
                  <c:v>1.671</c:v>
                </c:pt>
                <c:pt idx="2609">
                  <c:v>1.677</c:v>
                </c:pt>
                <c:pt idx="2610">
                  <c:v>1.671</c:v>
                </c:pt>
                <c:pt idx="2611">
                  <c:v>1.67</c:v>
                </c:pt>
                <c:pt idx="2612">
                  <c:v>1.677</c:v>
                </c:pt>
                <c:pt idx="2613">
                  <c:v>1.6739999999999999</c:v>
                </c:pt>
                <c:pt idx="2614">
                  <c:v>1.679</c:v>
                </c:pt>
                <c:pt idx="2615">
                  <c:v>1.6739999999999999</c:v>
                </c:pt>
                <c:pt idx="2616">
                  <c:v>1.67</c:v>
                </c:pt>
                <c:pt idx="2617">
                  <c:v>1.675</c:v>
                </c:pt>
                <c:pt idx="2618">
                  <c:v>1.6759999999999999</c:v>
                </c:pt>
                <c:pt idx="2619">
                  <c:v>1.673</c:v>
                </c:pt>
                <c:pt idx="2620">
                  <c:v>1.675</c:v>
                </c:pt>
                <c:pt idx="2621">
                  <c:v>1.6759999999999999</c:v>
                </c:pt>
                <c:pt idx="2622">
                  <c:v>1.671</c:v>
                </c:pt>
                <c:pt idx="2623">
                  <c:v>1.675</c:v>
                </c:pt>
                <c:pt idx="2624">
                  <c:v>1.6759999999999999</c:v>
                </c:pt>
                <c:pt idx="2625">
                  <c:v>1.67</c:v>
                </c:pt>
                <c:pt idx="2626">
                  <c:v>1.68</c:v>
                </c:pt>
                <c:pt idx="2627">
                  <c:v>1.6739999999999999</c:v>
                </c:pt>
                <c:pt idx="2628">
                  <c:v>1.673</c:v>
                </c:pt>
                <c:pt idx="2629">
                  <c:v>1.6759999999999999</c:v>
                </c:pt>
                <c:pt idx="2630">
                  <c:v>1.6739999999999999</c:v>
                </c:pt>
                <c:pt idx="2631">
                  <c:v>1.677</c:v>
                </c:pt>
                <c:pt idx="2632">
                  <c:v>1.6759999999999999</c:v>
                </c:pt>
                <c:pt idx="2633">
                  <c:v>1.6739999999999999</c:v>
                </c:pt>
                <c:pt idx="2634">
                  <c:v>1.679</c:v>
                </c:pt>
                <c:pt idx="2635">
                  <c:v>1.675</c:v>
                </c:pt>
                <c:pt idx="2636">
                  <c:v>1.673</c:v>
                </c:pt>
                <c:pt idx="2637">
                  <c:v>1.681</c:v>
                </c:pt>
                <c:pt idx="2638">
                  <c:v>1.6759999999999999</c:v>
                </c:pt>
                <c:pt idx="2639">
                  <c:v>1.671</c:v>
                </c:pt>
                <c:pt idx="2640">
                  <c:v>1.679</c:v>
                </c:pt>
                <c:pt idx="2641">
                  <c:v>1.6759999999999999</c:v>
                </c:pt>
                <c:pt idx="2642">
                  <c:v>1.673</c:v>
                </c:pt>
                <c:pt idx="2643">
                  <c:v>1.68</c:v>
                </c:pt>
                <c:pt idx="2644">
                  <c:v>1.675</c:v>
                </c:pt>
                <c:pt idx="2645">
                  <c:v>1.6739999999999999</c:v>
                </c:pt>
                <c:pt idx="2646">
                  <c:v>1.6739999999999999</c:v>
                </c:pt>
                <c:pt idx="2647">
                  <c:v>1.673</c:v>
                </c:pt>
                <c:pt idx="2648">
                  <c:v>1.677</c:v>
                </c:pt>
                <c:pt idx="2649">
                  <c:v>1.675</c:v>
                </c:pt>
                <c:pt idx="2650">
                  <c:v>1.671</c:v>
                </c:pt>
                <c:pt idx="2651">
                  <c:v>1.677</c:v>
                </c:pt>
                <c:pt idx="2652">
                  <c:v>1.677</c:v>
                </c:pt>
                <c:pt idx="2653">
                  <c:v>1.6759999999999999</c:v>
                </c:pt>
                <c:pt idx="2654">
                  <c:v>1.6830000000000001</c:v>
                </c:pt>
                <c:pt idx="2655">
                  <c:v>1.6759999999999999</c:v>
                </c:pt>
                <c:pt idx="2656">
                  <c:v>1.675</c:v>
                </c:pt>
                <c:pt idx="2657">
                  <c:v>1.68</c:v>
                </c:pt>
                <c:pt idx="2658">
                  <c:v>1.68</c:v>
                </c:pt>
                <c:pt idx="2659">
                  <c:v>1.677</c:v>
                </c:pt>
                <c:pt idx="2660">
                  <c:v>1.6830000000000001</c:v>
                </c:pt>
                <c:pt idx="2661">
                  <c:v>1.679</c:v>
                </c:pt>
                <c:pt idx="2662">
                  <c:v>1.679</c:v>
                </c:pt>
                <c:pt idx="2663">
                  <c:v>1.68</c:v>
                </c:pt>
                <c:pt idx="2664">
                  <c:v>1.675</c:v>
                </c:pt>
                <c:pt idx="2665">
                  <c:v>1.6830000000000001</c:v>
                </c:pt>
                <c:pt idx="2666">
                  <c:v>1.68</c:v>
                </c:pt>
                <c:pt idx="2667">
                  <c:v>1.673</c:v>
                </c:pt>
                <c:pt idx="2668">
                  <c:v>1.681</c:v>
                </c:pt>
                <c:pt idx="2669">
                  <c:v>1.681</c:v>
                </c:pt>
                <c:pt idx="2670">
                  <c:v>1.675</c:v>
                </c:pt>
                <c:pt idx="2671">
                  <c:v>1.6839999999999999</c:v>
                </c:pt>
                <c:pt idx="2672">
                  <c:v>1.681</c:v>
                </c:pt>
                <c:pt idx="2673">
                  <c:v>1.6739999999999999</c:v>
                </c:pt>
                <c:pt idx="2674">
                  <c:v>1.6830000000000001</c:v>
                </c:pt>
                <c:pt idx="2675">
                  <c:v>1.681</c:v>
                </c:pt>
                <c:pt idx="2676">
                  <c:v>1.677</c:v>
                </c:pt>
                <c:pt idx="2677">
                  <c:v>1.6839999999999999</c:v>
                </c:pt>
                <c:pt idx="2678">
                  <c:v>1.68</c:v>
                </c:pt>
                <c:pt idx="2679">
                  <c:v>1.677</c:v>
                </c:pt>
                <c:pt idx="2680">
                  <c:v>1.6830000000000001</c:v>
                </c:pt>
                <c:pt idx="2681">
                  <c:v>1.679</c:v>
                </c:pt>
                <c:pt idx="2682">
                  <c:v>1.6850000000000001</c:v>
                </c:pt>
                <c:pt idx="2683">
                  <c:v>1.681</c:v>
                </c:pt>
                <c:pt idx="2684">
                  <c:v>1.6739999999999999</c:v>
                </c:pt>
                <c:pt idx="2685">
                  <c:v>1.679</c:v>
                </c:pt>
                <c:pt idx="2686">
                  <c:v>1.679</c:v>
                </c:pt>
                <c:pt idx="2687">
                  <c:v>1.6759999999999999</c:v>
                </c:pt>
                <c:pt idx="2688">
                  <c:v>1.681</c:v>
                </c:pt>
                <c:pt idx="2689">
                  <c:v>1.679</c:v>
                </c:pt>
                <c:pt idx="2690">
                  <c:v>1.675</c:v>
                </c:pt>
                <c:pt idx="2691">
                  <c:v>1.679</c:v>
                </c:pt>
                <c:pt idx="2692">
                  <c:v>1.679</c:v>
                </c:pt>
                <c:pt idx="2693">
                  <c:v>1.679</c:v>
                </c:pt>
                <c:pt idx="2694">
                  <c:v>1.681</c:v>
                </c:pt>
                <c:pt idx="2695">
                  <c:v>1.679</c:v>
                </c:pt>
                <c:pt idx="2696">
                  <c:v>1.679</c:v>
                </c:pt>
                <c:pt idx="2697">
                  <c:v>1.68</c:v>
                </c:pt>
                <c:pt idx="2698">
                  <c:v>1.673</c:v>
                </c:pt>
                <c:pt idx="2699">
                  <c:v>1.68</c:v>
                </c:pt>
                <c:pt idx="2700">
                  <c:v>1.6759999999999999</c:v>
                </c:pt>
                <c:pt idx="2701">
                  <c:v>1.6759999999999999</c:v>
                </c:pt>
                <c:pt idx="2702">
                  <c:v>1.681</c:v>
                </c:pt>
                <c:pt idx="2703">
                  <c:v>1.681</c:v>
                </c:pt>
                <c:pt idx="2704">
                  <c:v>1.675</c:v>
                </c:pt>
                <c:pt idx="2705">
                  <c:v>1.6839999999999999</c:v>
                </c:pt>
                <c:pt idx="2706">
                  <c:v>1.68</c:v>
                </c:pt>
                <c:pt idx="2707">
                  <c:v>1.675</c:v>
                </c:pt>
                <c:pt idx="2708">
                  <c:v>1.6759999999999999</c:v>
                </c:pt>
                <c:pt idx="2709">
                  <c:v>1.6739999999999999</c:v>
                </c:pt>
                <c:pt idx="2710">
                  <c:v>1.679</c:v>
                </c:pt>
                <c:pt idx="2711">
                  <c:v>1.679</c:v>
                </c:pt>
                <c:pt idx="2712">
                  <c:v>1.675</c:v>
                </c:pt>
                <c:pt idx="2713">
                  <c:v>1.679</c:v>
                </c:pt>
                <c:pt idx="2714">
                  <c:v>1.6759999999999999</c:v>
                </c:pt>
                <c:pt idx="2715">
                  <c:v>1.6739999999999999</c:v>
                </c:pt>
                <c:pt idx="2716">
                  <c:v>1.68</c:v>
                </c:pt>
                <c:pt idx="2717">
                  <c:v>1.6759999999999999</c:v>
                </c:pt>
                <c:pt idx="2718">
                  <c:v>1.671</c:v>
                </c:pt>
                <c:pt idx="2719">
                  <c:v>1.68</c:v>
                </c:pt>
                <c:pt idx="2720">
                  <c:v>1.677</c:v>
                </c:pt>
                <c:pt idx="2721">
                  <c:v>1.675</c:v>
                </c:pt>
                <c:pt idx="2722">
                  <c:v>1.677</c:v>
                </c:pt>
                <c:pt idx="2723">
                  <c:v>1.6759999999999999</c:v>
                </c:pt>
                <c:pt idx="2724">
                  <c:v>1.675</c:v>
                </c:pt>
                <c:pt idx="2725">
                  <c:v>1.679</c:v>
                </c:pt>
                <c:pt idx="2726">
                  <c:v>1.677</c:v>
                </c:pt>
                <c:pt idx="2727">
                  <c:v>1.677</c:v>
                </c:pt>
                <c:pt idx="2728">
                  <c:v>1.681</c:v>
                </c:pt>
                <c:pt idx="2729">
                  <c:v>1.677</c:v>
                </c:pt>
                <c:pt idx="2730">
                  <c:v>1.6839999999999999</c:v>
                </c:pt>
                <c:pt idx="2731">
                  <c:v>1.679</c:v>
                </c:pt>
                <c:pt idx="2732">
                  <c:v>1.673</c:v>
                </c:pt>
                <c:pt idx="2733">
                  <c:v>1.679</c:v>
                </c:pt>
                <c:pt idx="2734">
                  <c:v>1.679</c:v>
                </c:pt>
                <c:pt idx="2735">
                  <c:v>1.6739999999999999</c:v>
                </c:pt>
                <c:pt idx="2736">
                  <c:v>1.681</c:v>
                </c:pt>
                <c:pt idx="2737">
                  <c:v>1.679</c:v>
                </c:pt>
                <c:pt idx="2738">
                  <c:v>1.6739999999999999</c:v>
                </c:pt>
                <c:pt idx="2739">
                  <c:v>1.679</c:v>
                </c:pt>
                <c:pt idx="2740">
                  <c:v>1.675</c:v>
                </c:pt>
                <c:pt idx="2741">
                  <c:v>1.675</c:v>
                </c:pt>
                <c:pt idx="2742">
                  <c:v>1.68</c:v>
                </c:pt>
                <c:pt idx="2743">
                  <c:v>1.6739999999999999</c:v>
                </c:pt>
                <c:pt idx="2744">
                  <c:v>1.681</c:v>
                </c:pt>
                <c:pt idx="2745">
                  <c:v>1.68</c:v>
                </c:pt>
                <c:pt idx="2746">
                  <c:v>1.6759999999999999</c:v>
                </c:pt>
                <c:pt idx="2747">
                  <c:v>1.679</c:v>
                </c:pt>
                <c:pt idx="2748">
                  <c:v>1.68</c:v>
                </c:pt>
                <c:pt idx="2749">
                  <c:v>1.677</c:v>
                </c:pt>
                <c:pt idx="2750">
                  <c:v>1.6839999999999999</c:v>
                </c:pt>
                <c:pt idx="2751">
                  <c:v>1.68</c:v>
                </c:pt>
                <c:pt idx="2752">
                  <c:v>1.675</c:v>
                </c:pt>
                <c:pt idx="2753">
                  <c:v>1.679</c:v>
                </c:pt>
                <c:pt idx="2754">
                  <c:v>1.6759999999999999</c:v>
                </c:pt>
                <c:pt idx="2755">
                  <c:v>1.6759999999999999</c:v>
                </c:pt>
                <c:pt idx="2756">
                  <c:v>1.6839999999999999</c:v>
                </c:pt>
                <c:pt idx="2757">
                  <c:v>1.6739999999999999</c:v>
                </c:pt>
                <c:pt idx="2758">
                  <c:v>1.677</c:v>
                </c:pt>
                <c:pt idx="2759">
                  <c:v>1.68</c:v>
                </c:pt>
                <c:pt idx="2760">
                  <c:v>1.6759999999999999</c:v>
                </c:pt>
                <c:pt idx="2761">
                  <c:v>1.679</c:v>
                </c:pt>
                <c:pt idx="2762">
                  <c:v>1.68</c:v>
                </c:pt>
                <c:pt idx="2763">
                  <c:v>1.677</c:v>
                </c:pt>
                <c:pt idx="2764">
                  <c:v>1.68</c:v>
                </c:pt>
                <c:pt idx="2765">
                  <c:v>1.679</c:v>
                </c:pt>
                <c:pt idx="2766">
                  <c:v>1.67</c:v>
                </c:pt>
                <c:pt idx="2767">
                  <c:v>1.68</c:v>
                </c:pt>
                <c:pt idx="2768">
                  <c:v>1.675</c:v>
                </c:pt>
                <c:pt idx="2769">
                  <c:v>1.671</c:v>
                </c:pt>
                <c:pt idx="2770">
                  <c:v>1.679</c:v>
                </c:pt>
                <c:pt idx="2771">
                  <c:v>1.68</c:v>
                </c:pt>
                <c:pt idx="2772">
                  <c:v>1.675</c:v>
                </c:pt>
                <c:pt idx="2773">
                  <c:v>1.679</c:v>
                </c:pt>
                <c:pt idx="2774">
                  <c:v>1.6759999999999999</c:v>
                </c:pt>
                <c:pt idx="2775">
                  <c:v>1.68</c:v>
                </c:pt>
                <c:pt idx="2776">
                  <c:v>1.679</c:v>
                </c:pt>
                <c:pt idx="2777">
                  <c:v>1.6739999999999999</c:v>
                </c:pt>
                <c:pt idx="2778">
                  <c:v>1.677</c:v>
                </c:pt>
                <c:pt idx="2779">
                  <c:v>1.6759999999999999</c:v>
                </c:pt>
                <c:pt idx="2780">
                  <c:v>1.6739999999999999</c:v>
                </c:pt>
                <c:pt idx="2781">
                  <c:v>1.679</c:v>
                </c:pt>
                <c:pt idx="2782">
                  <c:v>1.677</c:v>
                </c:pt>
                <c:pt idx="2783">
                  <c:v>1.673</c:v>
                </c:pt>
                <c:pt idx="2784">
                  <c:v>1.681</c:v>
                </c:pt>
                <c:pt idx="2785">
                  <c:v>1.681</c:v>
                </c:pt>
                <c:pt idx="2786">
                  <c:v>1.6739999999999999</c:v>
                </c:pt>
                <c:pt idx="2787">
                  <c:v>1.6759999999999999</c:v>
                </c:pt>
                <c:pt idx="2788">
                  <c:v>1.6759999999999999</c:v>
                </c:pt>
                <c:pt idx="2789">
                  <c:v>1.6739999999999999</c:v>
                </c:pt>
                <c:pt idx="2790">
                  <c:v>1.6830000000000001</c:v>
                </c:pt>
                <c:pt idx="2791">
                  <c:v>1.6739999999999999</c:v>
                </c:pt>
                <c:pt idx="2792">
                  <c:v>1.68</c:v>
                </c:pt>
                <c:pt idx="2793">
                  <c:v>1.6759999999999999</c:v>
                </c:pt>
                <c:pt idx="2794">
                  <c:v>1.673</c:v>
                </c:pt>
                <c:pt idx="2795">
                  <c:v>1.68</c:v>
                </c:pt>
                <c:pt idx="2796">
                  <c:v>1.68</c:v>
                </c:pt>
                <c:pt idx="2797">
                  <c:v>1.673</c:v>
                </c:pt>
                <c:pt idx="2798">
                  <c:v>1.677</c:v>
                </c:pt>
                <c:pt idx="2799">
                  <c:v>1.68</c:v>
                </c:pt>
                <c:pt idx="2800">
                  <c:v>1.673</c:v>
                </c:pt>
                <c:pt idx="2801">
                  <c:v>1.679</c:v>
                </c:pt>
                <c:pt idx="2802">
                  <c:v>1.677</c:v>
                </c:pt>
                <c:pt idx="2803">
                  <c:v>1.6739999999999999</c:v>
                </c:pt>
                <c:pt idx="2804">
                  <c:v>1.681</c:v>
                </c:pt>
                <c:pt idx="2805">
                  <c:v>1.675</c:v>
                </c:pt>
                <c:pt idx="2806">
                  <c:v>1.6759999999999999</c:v>
                </c:pt>
                <c:pt idx="2807">
                  <c:v>1.679</c:v>
                </c:pt>
                <c:pt idx="2808">
                  <c:v>1.675</c:v>
                </c:pt>
                <c:pt idx="2809">
                  <c:v>1.6759999999999999</c:v>
                </c:pt>
                <c:pt idx="2810">
                  <c:v>1.677</c:v>
                </c:pt>
                <c:pt idx="2811">
                  <c:v>1.675</c:v>
                </c:pt>
                <c:pt idx="2812">
                  <c:v>1.677</c:v>
                </c:pt>
                <c:pt idx="2813">
                  <c:v>1.677</c:v>
                </c:pt>
                <c:pt idx="2814">
                  <c:v>1.671</c:v>
                </c:pt>
                <c:pt idx="2815">
                  <c:v>1.679</c:v>
                </c:pt>
                <c:pt idx="2816">
                  <c:v>1.677</c:v>
                </c:pt>
                <c:pt idx="2817">
                  <c:v>1.6739999999999999</c:v>
                </c:pt>
                <c:pt idx="2818">
                  <c:v>1.68</c:v>
                </c:pt>
                <c:pt idx="2819">
                  <c:v>1.677</c:v>
                </c:pt>
                <c:pt idx="2820">
                  <c:v>1.6759999999999999</c:v>
                </c:pt>
                <c:pt idx="2821">
                  <c:v>1.677</c:v>
                </c:pt>
                <c:pt idx="2822">
                  <c:v>1.673</c:v>
                </c:pt>
                <c:pt idx="2823">
                  <c:v>1.679</c:v>
                </c:pt>
                <c:pt idx="2824">
                  <c:v>1.6839999999999999</c:v>
                </c:pt>
                <c:pt idx="2825">
                  <c:v>1.6759999999999999</c:v>
                </c:pt>
                <c:pt idx="2826">
                  <c:v>1.679</c:v>
                </c:pt>
                <c:pt idx="2827">
                  <c:v>1.6830000000000001</c:v>
                </c:pt>
                <c:pt idx="2828">
                  <c:v>1.6739999999999999</c:v>
                </c:pt>
                <c:pt idx="2829">
                  <c:v>1.6759999999999999</c:v>
                </c:pt>
                <c:pt idx="2830">
                  <c:v>1.6759999999999999</c:v>
                </c:pt>
                <c:pt idx="2831">
                  <c:v>1.67</c:v>
                </c:pt>
                <c:pt idx="2832">
                  <c:v>1.677</c:v>
                </c:pt>
                <c:pt idx="2833">
                  <c:v>1.679</c:v>
                </c:pt>
                <c:pt idx="2834">
                  <c:v>1.675</c:v>
                </c:pt>
                <c:pt idx="2835">
                  <c:v>1.6759999999999999</c:v>
                </c:pt>
                <c:pt idx="2836">
                  <c:v>1.677</c:v>
                </c:pt>
                <c:pt idx="2837">
                  <c:v>1.6759999999999999</c:v>
                </c:pt>
                <c:pt idx="2838">
                  <c:v>1.679</c:v>
                </c:pt>
                <c:pt idx="2839">
                  <c:v>1.679</c:v>
                </c:pt>
                <c:pt idx="2840">
                  <c:v>1.677</c:v>
                </c:pt>
                <c:pt idx="2841">
                  <c:v>1.675</c:v>
                </c:pt>
                <c:pt idx="2842">
                  <c:v>1.6739999999999999</c:v>
                </c:pt>
                <c:pt idx="2843">
                  <c:v>1.681</c:v>
                </c:pt>
                <c:pt idx="2844">
                  <c:v>1.677</c:v>
                </c:pt>
                <c:pt idx="2845">
                  <c:v>1.673</c:v>
                </c:pt>
                <c:pt idx="2846">
                  <c:v>1.6759999999999999</c:v>
                </c:pt>
                <c:pt idx="2847">
                  <c:v>1.677</c:v>
                </c:pt>
                <c:pt idx="2848">
                  <c:v>1.673</c:v>
                </c:pt>
                <c:pt idx="2849">
                  <c:v>1.679</c:v>
                </c:pt>
                <c:pt idx="2850">
                  <c:v>1.675</c:v>
                </c:pt>
                <c:pt idx="2851">
                  <c:v>1.677</c:v>
                </c:pt>
                <c:pt idx="2852">
                  <c:v>1.679</c:v>
                </c:pt>
                <c:pt idx="2853">
                  <c:v>1.6739999999999999</c:v>
                </c:pt>
                <c:pt idx="2854">
                  <c:v>1.6759999999999999</c:v>
                </c:pt>
                <c:pt idx="2855">
                  <c:v>1.677</c:v>
                </c:pt>
                <c:pt idx="2856">
                  <c:v>1.67</c:v>
                </c:pt>
                <c:pt idx="2857">
                  <c:v>1.6759999999999999</c:v>
                </c:pt>
                <c:pt idx="2858">
                  <c:v>1.677</c:v>
                </c:pt>
                <c:pt idx="2859">
                  <c:v>1.675</c:v>
                </c:pt>
                <c:pt idx="2860">
                  <c:v>1.677</c:v>
                </c:pt>
                <c:pt idx="2861">
                  <c:v>1.677</c:v>
                </c:pt>
                <c:pt idx="2862">
                  <c:v>1.677</c:v>
                </c:pt>
                <c:pt idx="2863">
                  <c:v>1.677</c:v>
                </c:pt>
                <c:pt idx="2864">
                  <c:v>1.677</c:v>
                </c:pt>
                <c:pt idx="2865">
                  <c:v>1.6830000000000001</c:v>
                </c:pt>
                <c:pt idx="2866">
                  <c:v>1.6739999999999999</c:v>
                </c:pt>
                <c:pt idx="2867">
                  <c:v>1.679</c:v>
                </c:pt>
                <c:pt idx="2868">
                  <c:v>1.677</c:v>
                </c:pt>
                <c:pt idx="2869">
                  <c:v>1.675</c:v>
                </c:pt>
                <c:pt idx="2870">
                  <c:v>2.2389999999999999</c:v>
                </c:pt>
                <c:pt idx="2871">
                  <c:v>2.3660000000000001</c:v>
                </c:pt>
                <c:pt idx="2872">
                  <c:v>2.46</c:v>
                </c:pt>
                <c:pt idx="2873">
                  <c:v>2.5419999999999998</c:v>
                </c:pt>
                <c:pt idx="2874">
                  <c:v>2.589</c:v>
                </c:pt>
                <c:pt idx="2875">
                  <c:v>1.829</c:v>
                </c:pt>
                <c:pt idx="2876">
                  <c:v>1.7350000000000001</c:v>
                </c:pt>
                <c:pt idx="2877">
                  <c:v>1.714</c:v>
                </c:pt>
                <c:pt idx="2878">
                  <c:v>1.7</c:v>
                </c:pt>
                <c:pt idx="2879">
                  <c:v>1.6919999999999999</c:v>
                </c:pt>
                <c:pt idx="2880">
                  <c:v>1.681</c:v>
                </c:pt>
                <c:pt idx="2881">
                  <c:v>1.68</c:v>
                </c:pt>
                <c:pt idx="2882">
                  <c:v>1.6759999999999999</c:v>
                </c:pt>
                <c:pt idx="2883">
                  <c:v>1.669</c:v>
                </c:pt>
                <c:pt idx="2884">
                  <c:v>1.6739999999999999</c:v>
                </c:pt>
                <c:pt idx="2885">
                  <c:v>1.6739999999999999</c:v>
                </c:pt>
                <c:pt idx="2886">
                  <c:v>1.665</c:v>
                </c:pt>
                <c:pt idx="2887">
                  <c:v>1.669</c:v>
                </c:pt>
                <c:pt idx="2888">
                  <c:v>1.665</c:v>
                </c:pt>
                <c:pt idx="2889">
                  <c:v>1.667</c:v>
                </c:pt>
                <c:pt idx="2890">
                  <c:v>1.6659999999999999</c:v>
                </c:pt>
                <c:pt idx="2891">
                  <c:v>1.661</c:v>
                </c:pt>
                <c:pt idx="2892">
                  <c:v>1.663</c:v>
                </c:pt>
                <c:pt idx="2893">
                  <c:v>1.6659999999999999</c:v>
                </c:pt>
                <c:pt idx="2894">
                  <c:v>1.6639999999999999</c:v>
                </c:pt>
                <c:pt idx="2895">
                  <c:v>1.663</c:v>
                </c:pt>
                <c:pt idx="2896">
                  <c:v>1.665</c:v>
                </c:pt>
                <c:pt idx="2897">
                  <c:v>1.663</c:v>
                </c:pt>
                <c:pt idx="2898">
                  <c:v>1.667</c:v>
                </c:pt>
                <c:pt idx="2899">
                  <c:v>1.665</c:v>
                </c:pt>
                <c:pt idx="2900">
                  <c:v>1.659</c:v>
                </c:pt>
                <c:pt idx="2901">
                  <c:v>1.667</c:v>
                </c:pt>
                <c:pt idx="2902">
                  <c:v>1.669</c:v>
                </c:pt>
                <c:pt idx="2903">
                  <c:v>1.663</c:v>
                </c:pt>
                <c:pt idx="2904">
                  <c:v>1.671</c:v>
                </c:pt>
                <c:pt idx="2905">
                  <c:v>1.67</c:v>
                </c:pt>
                <c:pt idx="2906">
                  <c:v>1.6639999999999999</c:v>
                </c:pt>
                <c:pt idx="2907">
                  <c:v>1.67</c:v>
                </c:pt>
                <c:pt idx="2908">
                  <c:v>1.665</c:v>
                </c:pt>
                <c:pt idx="2909">
                  <c:v>1.661</c:v>
                </c:pt>
                <c:pt idx="2910">
                  <c:v>1.6659999999999999</c:v>
                </c:pt>
                <c:pt idx="2911">
                  <c:v>1.6639999999999999</c:v>
                </c:pt>
                <c:pt idx="2912">
                  <c:v>1.6659999999999999</c:v>
                </c:pt>
                <c:pt idx="2913">
                  <c:v>1.6639999999999999</c:v>
                </c:pt>
                <c:pt idx="2914">
                  <c:v>1.663</c:v>
                </c:pt>
                <c:pt idx="2915">
                  <c:v>1.667</c:v>
                </c:pt>
                <c:pt idx="2916">
                  <c:v>1.665</c:v>
                </c:pt>
                <c:pt idx="2917">
                  <c:v>1.661</c:v>
                </c:pt>
                <c:pt idx="2918">
                  <c:v>1.667</c:v>
                </c:pt>
                <c:pt idx="2919">
                  <c:v>1.67</c:v>
                </c:pt>
                <c:pt idx="2920">
                  <c:v>1.6639999999999999</c:v>
                </c:pt>
                <c:pt idx="2921">
                  <c:v>1.6659999999999999</c:v>
                </c:pt>
                <c:pt idx="2922">
                  <c:v>1.6659999999999999</c:v>
                </c:pt>
                <c:pt idx="2923">
                  <c:v>1.663</c:v>
                </c:pt>
                <c:pt idx="2924">
                  <c:v>1.667</c:v>
                </c:pt>
                <c:pt idx="2925">
                  <c:v>1.6659999999999999</c:v>
                </c:pt>
                <c:pt idx="2926">
                  <c:v>1.661</c:v>
                </c:pt>
                <c:pt idx="2927">
                  <c:v>1.667</c:v>
                </c:pt>
                <c:pt idx="2928">
                  <c:v>1.6659999999999999</c:v>
                </c:pt>
                <c:pt idx="2929">
                  <c:v>1.673</c:v>
                </c:pt>
                <c:pt idx="2930">
                  <c:v>1.673</c:v>
                </c:pt>
                <c:pt idx="2931">
                  <c:v>1.661</c:v>
                </c:pt>
                <c:pt idx="2932">
                  <c:v>1.669</c:v>
                </c:pt>
                <c:pt idx="2933">
                  <c:v>1.67</c:v>
                </c:pt>
                <c:pt idx="2934">
                  <c:v>1.669</c:v>
                </c:pt>
                <c:pt idx="2935">
                  <c:v>1.671</c:v>
                </c:pt>
                <c:pt idx="2936">
                  <c:v>1.671</c:v>
                </c:pt>
                <c:pt idx="2937">
                  <c:v>1.665</c:v>
                </c:pt>
                <c:pt idx="2938">
                  <c:v>1.669</c:v>
                </c:pt>
                <c:pt idx="2939">
                  <c:v>1.667</c:v>
                </c:pt>
                <c:pt idx="2940">
                  <c:v>1.667</c:v>
                </c:pt>
                <c:pt idx="2941">
                  <c:v>1.671</c:v>
                </c:pt>
                <c:pt idx="2942">
                  <c:v>1.67</c:v>
                </c:pt>
                <c:pt idx="2943">
                  <c:v>1.669</c:v>
                </c:pt>
                <c:pt idx="2944">
                  <c:v>1.671</c:v>
                </c:pt>
                <c:pt idx="2945">
                  <c:v>1.673</c:v>
                </c:pt>
                <c:pt idx="2946">
                  <c:v>1.669</c:v>
                </c:pt>
                <c:pt idx="2947">
                  <c:v>1.673</c:v>
                </c:pt>
                <c:pt idx="2948">
                  <c:v>1.6659999999999999</c:v>
                </c:pt>
                <c:pt idx="2949">
                  <c:v>1.671</c:v>
                </c:pt>
                <c:pt idx="2950">
                  <c:v>1.671</c:v>
                </c:pt>
                <c:pt idx="2951">
                  <c:v>1.6659999999999999</c:v>
                </c:pt>
                <c:pt idx="2952">
                  <c:v>1.673</c:v>
                </c:pt>
                <c:pt idx="2953">
                  <c:v>1.67</c:v>
                </c:pt>
                <c:pt idx="2954">
                  <c:v>1.667</c:v>
                </c:pt>
                <c:pt idx="2955">
                  <c:v>1.6739999999999999</c:v>
                </c:pt>
                <c:pt idx="2956">
                  <c:v>1.67</c:v>
                </c:pt>
                <c:pt idx="2957">
                  <c:v>1.671</c:v>
                </c:pt>
                <c:pt idx="2958">
                  <c:v>1.675</c:v>
                </c:pt>
                <c:pt idx="2959">
                  <c:v>1.671</c:v>
                </c:pt>
                <c:pt idx="2960">
                  <c:v>1.6739999999999999</c:v>
                </c:pt>
                <c:pt idx="2961">
                  <c:v>1.675</c:v>
                </c:pt>
                <c:pt idx="2962">
                  <c:v>1.669</c:v>
                </c:pt>
                <c:pt idx="2963">
                  <c:v>1.6739999999999999</c:v>
                </c:pt>
                <c:pt idx="2964">
                  <c:v>1.673</c:v>
                </c:pt>
                <c:pt idx="2965">
                  <c:v>1.6659999999999999</c:v>
                </c:pt>
                <c:pt idx="2966">
                  <c:v>1.671</c:v>
                </c:pt>
                <c:pt idx="2967">
                  <c:v>1.6739999999999999</c:v>
                </c:pt>
                <c:pt idx="2968">
                  <c:v>1.6659999999999999</c:v>
                </c:pt>
                <c:pt idx="2969">
                  <c:v>1.675</c:v>
                </c:pt>
                <c:pt idx="2970">
                  <c:v>1.6739999999999999</c:v>
                </c:pt>
                <c:pt idx="2971">
                  <c:v>1.6659999999999999</c:v>
                </c:pt>
                <c:pt idx="2972">
                  <c:v>1.671</c:v>
                </c:pt>
                <c:pt idx="2973">
                  <c:v>1.6739999999999999</c:v>
                </c:pt>
                <c:pt idx="2974">
                  <c:v>1.675</c:v>
                </c:pt>
                <c:pt idx="2975">
                  <c:v>1.675</c:v>
                </c:pt>
                <c:pt idx="2976">
                  <c:v>1.673</c:v>
                </c:pt>
                <c:pt idx="2977">
                  <c:v>1.671</c:v>
                </c:pt>
                <c:pt idx="2978">
                  <c:v>1.67</c:v>
                </c:pt>
                <c:pt idx="2979">
                  <c:v>1.671</c:v>
                </c:pt>
                <c:pt idx="2980">
                  <c:v>1.675</c:v>
                </c:pt>
                <c:pt idx="2981">
                  <c:v>1.673</c:v>
                </c:pt>
                <c:pt idx="2982">
                  <c:v>1.671</c:v>
                </c:pt>
                <c:pt idx="2983">
                  <c:v>1.673</c:v>
                </c:pt>
                <c:pt idx="2984">
                  <c:v>1.669</c:v>
                </c:pt>
                <c:pt idx="2985">
                  <c:v>1.6659999999999999</c:v>
                </c:pt>
                <c:pt idx="2986">
                  <c:v>1.675</c:v>
                </c:pt>
                <c:pt idx="2987">
                  <c:v>1.673</c:v>
                </c:pt>
                <c:pt idx="2988">
                  <c:v>1.667</c:v>
                </c:pt>
                <c:pt idx="2989">
                  <c:v>1.673</c:v>
                </c:pt>
                <c:pt idx="2990">
                  <c:v>1.671</c:v>
                </c:pt>
                <c:pt idx="2991">
                  <c:v>1.673</c:v>
                </c:pt>
                <c:pt idx="2992">
                  <c:v>1.6739999999999999</c:v>
                </c:pt>
                <c:pt idx="2993">
                  <c:v>1.669</c:v>
                </c:pt>
                <c:pt idx="2994">
                  <c:v>1.6739999999999999</c:v>
                </c:pt>
                <c:pt idx="2995">
                  <c:v>1.675</c:v>
                </c:pt>
                <c:pt idx="2996">
                  <c:v>1.67</c:v>
                </c:pt>
                <c:pt idx="2997">
                  <c:v>1.6739999999999999</c:v>
                </c:pt>
                <c:pt idx="2998">
                  <c:v>1.671</c:v>
                </c:pt>
                <c:pt idx="2999">
                  <c:v>1.669</c:v>
                </c:pt>
                <c:pt idx="3000">
                  <c:v>1.673</c:v>
                </c:pt>
                <c:pt idx="3001">
                  <c:v>1.6759999999999999</c:v>
                </c:pt>
                <c:pt idx="3002">
                  <c:v>1.671</c:v>
                </c:pt>
                <c:pt idx="3003">
                  <c:v>1.679</c:v>
                </c:pt>
                <c:pt idx="3004">
                  <c:v>1.6759999999999999</c:v>
                </c:pt>
                <c:pt idx="3005">
                  <c:v>1.67</c:v>
                </c:pt>
                <c:pt idx="3006">
                  <c:v>1.6759999999999999</c:v>
                </c:pt>
                <c:pt idx="3007">
                  <c:v>1.67</c:v>
                </c:pt>
                <c:pt idx="3008">
                  <c:v>1.675</c:v>
                </c:pt>
                <c:pt idx="3009">
                  <c:v>1.6759999999999999</c:v>
                </c:pt>
                <c:pt idx="3010">
                  <c:v>1.669</c:v>
                </c:pt>
                <c:pt idx="3011">
                  <c:v>1.675</c:v>
                </c:pt>
                <c:pt idx="3012">
                  <c:v>1.675</c:v>
                </c:pt>
                <c:pt idx="3013">
                  <c:v>1.673</c:v>
                </c:pt>
                <c:pt idx="3014">
                  <c:v>1.6759999999999999</c:v>
                </c:pt>
                <c:pt idx="3015">
                  <c:v>1.6739999999999999</c:v>
                </c:pt>
                <c:pt idx="3016">
                  <c:v>1.667</c:v>
                </c:pt>
                <c:pt idx="3017">
                  <c:v>1.677</c:v>
                </c:pt>
                <c:pt idx="3018">
                  <c:v>1.675</c:v>
                </c:pt>
                <c:pt idx="3019">
                  <c:v>1.673</c:v>
                </c:pt>
                <c:pt idx="3020">
                  <c:v>1.675</c:v>
                </c:pt>
                <c:pt idx="3021">
                  <c:v>1.6759999999999999</c:v>
                </c:pt>
                <c:pt idx="3022">
                  <c:v>1.6739999999999999</c:v>
                </c:pt>
                <c:pt idx="3023">
                  <c:v>1.673</c:v>
                </c:pt>
                <c:pt idx="3024">
                  <c:v>1.673</c:v>
                </c:pt>
                <c:pt idx="3025">
                  <c:v>1.6739999999999999</c:v>
                </c:pt>
                <c:pt idx="3026">
                  <c:v>1.677</c:v>
                </c:pt>
                <c:pt idx="3027">
                  <c:v>1.671</c:v>
                </c:pt>
                <c:pt idx="3028">
                  <c:v>1.673</c:v>
                </c:pt>
                <c:pt idx="3029">
                  <c:v>1.6739999999999999</c:v>
                </c:pt>
                <c:pt idx="3030">
                  <c:v>1.67</c:v>
                </c:pt>
                <c:pt idx="3031">
                  <c:v>1.6759999999999999</c:v>
                </c:pt>
                <c:pt idx="3032">
                  <c:v>1.675</c:v>
                </c:pt>
                <c:pt idx="3033">
                  <c:v>1.669</c:v>
                </c:pt>
                <c:pt idx="3034">
                  <c:v>1.675</c:v>
                </c:pt>
                <c:pt idx="3035">
                  <c:v>1.675</c:v>
                </c:pt>
                <c:pt idx="3036">
                  <c:v>1.67</c:v>
                </c:pt>
                <c:pt idx="3037">
                  <c:v>1.6739999999999999</c:v>
                </c:pt>
                <c:pt idx="3038">
                  <c:v>1.671</c:v>
                </c:pt>
                <c:pt idx="3039">
                  <c:v>1.6759999999999999</c:v>
                </c:pt>
                <c:pt idx="3040">
                  <c:v>1.6759999999999999</c:v>
                </c:pt>
                <c:pt idx="3041">
                  <c:v>1.671</c:v>
                </c:pt>
                <c:pt idx="3042">
                  <c:v>1.6739999999999999</c:v>
                </c:pt>
                <c:pt idx="3043">
                  <c:v>1.673</c:v>
                </c:pt>
                <c:pt idx="3044">
                  <c:v>1.669</c:v>
                </c:pt>
                <c:pt idx="3045">
                  <c:v>1.675</c:v>
                </c:pt>
                <c:pt idx="3046">
                  <c:v>1.6759999999999999</c:v>
                </c:pt>
                <c:pt idx="3047">
                  <c:v>1.671</c:v>
                </c:pt>
                <c:pt idx="3048">
                  <c:v>1.677</c:v>
                </c:pt>
                <c:pt idx="3049">
                  <c:v>1.6739999999999999</c:v>
                </c:pt>
                <c:pt idx="3050">
                  <c:v>1.671</c:v>
                </c:pt>
                <c:pt idx="3051">
                  <c:v>1.675</c:v>
                </c:pt>
                <c:pt idx="3052">
                  <c:v>1.6739999999999999</c:v>
                </c:pt>
                <c:pt idx="3053">
                  <c:v>1.671</c:v>
                </c:pt>
                <c:pt idx="3054">
                  <c:v>1.677</c:v>
                </c:pt>
                <c:pt idx="3055">
                  <c:v>1.675</c:v>
                </c:pt>
                <c:pt idx="3056">
                  <c:v>1.675</c:v>
                </c:pt>
                <c:pt idx="3057">
                  <c:v>1.6739999999999999</c:v>
                </c:pt>
                <c:pt idx="3058">
                  <c:v>1.67</c:v>
                </c:pt>
                <c:pt idx="3059">
                  <c:v>1.675</c:v>
                </c:pt>
                <c:pt idx="3060">
                  <c:v>1.675</c:v>
                </c:pt>
                <c:pt idx="3061">
                  <c:v>1.667</c:v>
                </c:pt>
                <c:pt idx="3062">
                  <c:v>1.6739999999999999</c:v>
                </c:pt>
                <c:pt idx="3063">
                  <c:v>1.6739999999999999</c:v>
                </c:pt>
                <c:pt idx="3064">
                  <c:v>1.667</c:v>
                </c:pt>
                <c:pt idx="3065">
                  <c:v>1.6759999999999999</c:v>
                </c:pt>
                <c:pt idx="3066">
                  <c:v>1.6739999999999999</c:v>
                </c:pt>
                <c:pt idx="3067">
                  <c:v>1.67</c:v>
                </c:pt>
                <c:pt idx="3068">
                  <c:v>1.675</c:v>
                </c:pt>
                <c:pt idx="3069">
                  <c:v>1.6739999999999999</c:v>
                </c:pt>
                <c:pt idx="3070">
                  <c:v>1.675</c:v>
                </c:pt>
                <c:pt idx="3071">
                  <c:v>1.677</c:v>
                </c:pt>
                <c:pt idx="3072">
                  <c:v>1.673</c:v>
                </c:pt>
                <c:pt idx="3073">
                  <c:v>1.6739999999999999</c:v>
                </c:pt>
                <c:pt idx="3074">
                  <c:v>1.675</c:v>
                </c:pt>
                <c:pt idx="3075">
                  <c:v>1.671</c:v>
                </c:pt>
                <c:pt idx="3076">
                  <c:v>1.6759999999999999</c:v>
                </c:pt>
                <c:pt idx="3077">
                  <c:v>1.6759999999999999</c:v>
                </c:pt>
                <c:pt idx="3078">
                  <c:v>1.667</c:v>
                </c:pt>
                <c:pt idx="3079">
                  <c:v>1.6759999999999999</c:v>
                </c:pt>
                <c:pt idx="3080">
                  <c:v>1.6739999999999999</c:v>
                </c:pt>
                <c:pt idx="3081">
                  <c:v>1.671</c:v>
                </c:pt>
                <c:pt idx="3082">
                  <c:v>1.675</c:v>
                </c:pt>
                <c:pt idx="3083">
                  <c:v>1.6759999999999999</c:v>
                </c:pt>
                <c:pt idx="3084">
                  <c:v>1.67</c:v>
                </c:pt>
                <c:pt idx="3085">
                  <c:v>1.675</c:v>
                </c:pt>
                <c:pt idx="3086">
                  <c:v>1.671</c:v>
                </c:pt>
                <c:pt idx="3087">
                  <c:v>1.6739999999999999</c:v>
                </c:pt>
                <c:pt idx="3088">
                  <c:v>1.675</c:v>
                </c:pt>
                <c:pt idx="3089">
                  <c:v>1.671</c:v>
                </c:pt>
                <c:pt idx="3090">
                  <c:v>1.6739999999999999</c:v>
                </c:pt>
                <c:pt idx="3091">
                  <c:v>1.6739999999999999</c:v>
                </c:pt>
                <c:pt idx="3092">
                  <c:v>1.671</c:v>
                </c:pt>
                <c:pt idx="3093">
                  <c:v>1.675</c:v>
                </c:pt>
                <c:pt idx="3094">
                  <c:v>1.675</c:v>
                </c:pt>
                <c:pt idx="3095">
                  <c:v>1.67</c:v>
                </c:pt>
                <c:pt idx="3096">
                  <c:v>1.673</c:v>
                </c:pt>
                <c:pt idx="3097">
                  <c:v>1.675</c:v>
                </c:pt>
                <c:pt idx="3098">
                  <c:v>1.667</c:v>
                </c:pt>
                <c:pt idx="3099">
                  <c:v>1.677</c:v>
                </c:pt>
                <c:pt idx="3100">
                  <c:v>1.671</c:v>
                </c:pt>
                <c:pt idx="3101">
                  <c:v>1.6659999999999999</c:v>
                </c:pt>
                <c:pt idx="3102">
                  <c:v>1.669</c:v>
                </c:pt>
                <c:pt idx="3103">
                  <c:v>1.669</c:v>
                </c:pt>
                <c:pt idx="3104">
                  <c:v>1.671</c:v>
                </c:pt>
                <c:pt idx="3105">
                  <c:v>1.671</c:v>
                </c:pt>
                <c:pt idx="3106">
                  <c:v>1.669</c:v>
                </c:pt>
                <c:pt idx="3107">
                  <c:v>1.6739999999999999</c:v>
                </c:pt>
                <c:pt idx="3108">
                  <c:v>1.675</c:v>
                </c:pt>
                <c:pt idx="3109">
                  <c:v>1.669</c:v>
                </c:pt>
                <c:pt idx="3110">
                  <c:v>1.6759999999999999</c:v>
                </c:pt>
                <c:pt idx="3111">
                  <c:v>1.671</c:v>
                </c:pt>
                <c:pt idx="3112">
                  <c:v>1.671</c:v>
                </c:pt>
                <c:pt idx="3113">
                  <c:v>1.6739999999999999</c:v>
                </c:pt>
                <c:pt idx="3114">
                  <c:v>1.673</c:v>
                </c:pt>
                <c:pt idx="3115">
                  <c:v>1.67</c:v>
                </c:pt>
                <c:pt idx="3116">
                  <c:v>1.6759999999999999</c:v>
                </c:pt>
                <c:pt idx="3117">
                  <c:v>1.673</c:v>
                </c:pt>
                <c:pt idx="3118">
                  <c:v>1.669</c:v>
                </c:pt>
                <c:pt idx="3119">
                  <c:v>1.677</c:v>
                </c:pt>
                <c:pt idx="3120">
                  <c:v>1.67</c:v>
                </c:pt>
                <c:pt idx="3121">
                  <c:v>1.675</c:v>
                </c:pt>
                <c:pt idx="3122">
                  <c:v>1.6759999999999999</c:v>
                </c:pt>
                <c:pt idx="3123">
                  <c:v>1.671</c:v>
                </c:pt>
                <c:pt idx="3124">
                  <c:v>1.673</c:v>
                </c:pt>
                <c:pt idx="3125">
                  <c:v>1.67</c:v>
                </c:pt>
                <c:pt idx="3126">
                  <c:v>1.669</c:v>
                </c:pt>
                <c:pt idx="3127">
                  <c:v>1.6759999999999999</c:v>
                </c:pt>
                <c:pt idx="3128">
                  <c:v>1.67</c:v>
                </c:pt>
                <c:pt idx="3129">
                  <c:v>1.6659999999999999</c:v>
                </c:pt>
                <c:pt idx="3130">
                  <c:v>1.675</c:v>
                </c:pt>
                <c:pt idx="3131">
                  <c:v>1.67</c:v>
                </c:pt>
                <c:pt idx="3132">
                  <c:v>1.665</c:v>
                </c:pt>
                <c:pt idx="3133">
                  <c:v>1.67</c:v>
                </c:pt>
                <c:pt idx="3134">
                  <c:v>1.671</c:v>
                </c:pt>
                <c:pt idx="3135">
                  <c:v>1.671</c:v>
                </c:pt>
                <c:pt idx="3136">
                  <c:v>1.6739999999999999</c:v>
                </c:pt>
                <c:pt idx="3137">
                  <c:v>1.667</c:v>
                </c:pt>
                <c:pt idx="3138">
                  <c:v>1.675</c:v>
                </c:pt>
                <c:pt idx="3139">
                  <c:v>1.675</c:v>
                </c:pt>
                <c:pt idx="3140">
                  <c:v>1.665</c:v>
                </c:pt>
                <c:pt idx="3141">
                  <c:v>1.6759999999999999</c:v>
                </c:pt>
                <c:pt idx="3142">
                  <c:v>1.671</c:v>
                </c:pt>
                <c:pt idx="3143">
                  <c:v>1.67</c:v>
                </c:pt>
                <c:pt idx="3144">
                  <c:v>1.675</c:v>
                </c:pt>
                <c:pt idx="3145">
                  <c:v>1.6739999999999999</c:v>
                </c:pt>
                <c:pt idx="3146">
                  <c:v>1.6659999999999999</c:v>
                </c:pt>
                <c:pt idx="3147">
                  <c:v>1.671</c:v>
                </c:pt>
                <c:pt idx="3148">
                  <c:v>1.673</c:v>
                </c:pt>
                <c:pt idx="3149">
                  <c:v>1.671</c:v>
                </c:pt>
                <c:pt idx="3150">
                  <c:v>1.671</c:v>
                </c:pt>
                <c:pt idx="3151">
                  <c:v>1.673</c:v>
                </c:pt>
                <c:pt idx="3152">
                  <c:v>1.675</c:v>
                </c:pt>
                <c:pt idx="3153">
                  <c:v>1.6739999999999999</c:v>
                </c:pt>
                <c:pt idx="3154">
                  <c:v>1.67</c:v>
                </c:pt>
                <c:pt idx="3155">
                  <c:v>1.677</c:v>
                </c:pt>
                <c:pt idx="3156">
                  <c:v>1.673</c:v>
                </c:pt>
                <c:pt idx="3157">
                  <c:v>1.667</c:v>
                </c:pt>
                <c:pt idx="3158">
                  <c:v>1.6739999999999999</c:v>
                </c:pt>
                <c:pt idx="3159">
                  <c:v>1.67</c:v>
                </c:pt>
                <c:pt idx="3160">
                  <c:v>1.667</c:v>
                </c:pt>
                <c:pt idx="3161">
                  <c:v>1.675</c:v>
                </c:pt>
                <c:pt idx="3162">
                  <c:v>1.67</c:v>
                </c:pt>
                <c:pt idx="3163">
                  <c:v>1.6639999999999999</c:v>
                </c:pt>
                <c:pt idx="3164">
                  <c:v>1.673</c:v>
                </c:pt>
                <c:pt idx="3165">
                  <c:v>1.671</c:v>
                </c:pt>
                <c:pt idx="3166">
                  <c:v>1.67</c:v>
                </c:pt>
                <c:pt idx="3167">
                  <c:v>1.675</c:v>
                </c:pt>
                <c:pt idx="3168">
                  <c:v>1.673</c:v>
                </c:pt>
                <c:pt idx="3169">
                  <c:v>1.671</c:v>
                </c:pt>
                <c:pt idx="3170">
                  <c:v>1.673</c:v>
                </c:pt>
                <c:pt idx="3171">
                  <c:v>1.667</c:v>
                </c:pt>
                <c:pt idx="3172">
                  <c:v>1.6759999999999999</c:v>
                </c:pt>
                <c:pt idx="3173">
                  <c:v>1.6739999999999999</c:v>
                </c:pt>
                <c:pt idx="3174">
                  <c:v>1.6659999999999999</c:v>
                </c:pt>
                <c:pt idx="3175">
                  <c:v>1.673</c:v>
                </c:pt>
                <c:pt idx="3176">
                  <c:v>1.671</c:v>
                </c:pt>
                <c:pt idx="3177">
                  <c:v>1.667</c:v>
                </c:pt>
                <c:pt idx="3178">
                  <c:v>1.677</c:v>
                </c:pt>
                <c:pt idx="3179">
                  <c:v>1.6739999999999999</c:v>
                </c:pt>
                <c:pt idx="3180">
                  <c:v>1.67</c:v>
                </c:pt>
                <c:pt idx="3181">
                  <c:v>1.673</c:v>
                </c:pt>
                <c:pt idx="3182">
                  <c:v>1.671</c:v>
                </c:pt>
                <c:pt idx="3183">
                  <c:v>1.6759999999999999</c:v>
                </c:pt>
                <c:pt idx="3184">
                  <c:v>1.675</c:v>
                </c:pt>
                <c:pt idx="3185">
                  <c:v>1.669</c:v>
                </c:pt>
                <c:pt idx="3186">
                  <c:v>1.6739999999999999</c:v>
                </c:pt>
                <c:pt idx="3187">
                  <c:v>1.675</c:v>
                </c:pt>
                <c:pt idx="3188">
                  <c:v>1.669</c:v>
                </c:pt>
                <c:pt idx="3189">
                  <c:v>1.6739999999999999</c:v>
                </c:pt>
                <c:pt idx="3190">
                  <c:v>1.673</c:v>
                </c:pt>
                <c:pt idx="3191">
                  <c:v>1.669</c:v>
                </c:pt>
                <c:pt idx="3192">
                  <c:v>1.6759999999999999</c:v>
                </c:pt>
                <c:pt idx="3193">
                  <c:v>1.673</c:v>
                </c:pt>
                <c:pt idx="3194">
                  <c:v>1.667</c:v>
                </c:pt>
                <c:pt idx="3195">
                  <c:v>1.6759999999999999</c:v>
                </c:pt>
                <c:pt idx="3196">
                  <c:v>1.6739999999999999</c:v>
                </c:pt>
                <c:pt idx="3197">
                  <c:v>1.673</c:v>
                </c:pt>
                <c:pt idx="3198">
                  <c:v>1.671</c:v>
                </c:pt>
                <c:pt idx="3199">
                  <c:v>1.669</c:v>
                </c:pt>
                <c:pt idx="3200">
                  <c:v>1.67</c:v>
                </c:pt>
                <c:pt idx="3201">
                  <c:v>1.6739999999999999</c:v>
                </c:pt>
                <c:pt idx="3202">
                  <c:v>1.669</c:v>
                </c:pt>
                <c:pt idx="3203">
                  <c:v>1.673</c:v>
                </c:pt>
                <c:pt idx="3204">
                  <c:v>1.6739999999999999</c:v>
                </c:pt>
                <c:pt idx="3205">
                  <c:v>2.181</c:v>
                </c:pt>
                <c:pt idx="3206">
                  <c:v>2.3340000000000001</c:v>
                </c:pt>
                <c:pt idx="3207">
                  <c:v>2.4359999999999999</c:v>
                </c:pt>
                <c:pt idx="3208">
                  <c:v>2.5150000000000001</c:v>
                </c:pt>
                <c:pt idx="3209">
                  <c:v>2.5760000000000001</c:v>
                </c:pt>
                <c:pt idx="3210">
                  <c:v>1.8640000000000001</c:v>
                </c:pt>
                <c:pt idx="3211">
                  <c:v>1.7350000000000001</c:v>
                </c:pt>
                <c:pt idx="3212">
                  <c:v>1.712</c:v>
                </c:pt>
                <c:pt idx="3213">
                  <c:v>1.694</c:v>
                </c:pt>
                <c:pt idx="3214">
                  <c:v>1.6839999999999999</c:v>
                </c:pt>
                <c:pt idx="3215">
                  <c:v>1.679</c:v>
                </c:pt>
                <c:pt idx="3216">
                  <c:v>1.6739999999999999</c:v>
                </c:pt>
                <c:pt idx="3217">
                  <c:v>1.6739999999999999</c:v>
                </c:pt>
                <c:pt idx="3218">
                  <c:v>1.671</c:v>
                </c:pt>
                <c:pt idx="3219">
                  <c:v>1.6639999999999999</c:v>
                </c:pt>
                <c:pt idx="3220">
                  <c:v>1.6659999999999999</c:v>
                </c:pt>
                <c:pt idx="3221">
                  <c:v>1.6639999999999999</c:v>
                </c:pt>
                <c:pt idx="3222">
                  <c:v>1.657</c:v>
                </c:pt>
                <c:pt idx="3223">
                  <c:v>1.6659999999999999</c:v>
                </c:pt>
                <c:pt idx="3224">
                  <c:v>1.661</c:v>
                </c:pt>
                <c:pt idx="3225">
                  <c:v>1.659</c:v>
                </c:pt>
                <c:pt idx="3226">
                  <c:v>1.663</c:v>
                </c:pt>
                <c:pt idx="3227">
                  <c:v>1.66</c:v>
                </c:pt>
                <c:pt idx="3228">
                  <c:v>1.659</c:v>
                </c:pt>
                <c:pt idx="3229">
                  <c:v>1.66</c:v>
                </c:pt>
                <c:pt idx="3230">
                  <c:v>1.659</c:v>
                </c:pt>
                <c:pt idx="3231">
                  <c:v>1.659</c:v>
                </c:pt>
                <c:pt idx="3232">
                  <c:v>1.659</c:v>
                </c:pt>
                <c:pt idx="3233">
                  <c:v>1.657</c:v>
                </c:pt>
                <c:pt idx="3234">
                  <c:v>1.661</c:v>
                </c:pt>
                <c:pt idx="3235">
                  <c:v>1.663</c:v>
                </c:pt>
                <c:pt idx="3236">
                  <c:v>1.659</c:v>
                </c:pt>
                <c:pt idx="3237">
                  <c:v>1.66</c:v>
                </c:pt>
                <c:pt idx="3238">
                  <c:v>1.663</c:v>
                </c:pt>
                <c:pt idx="3239">
                  <c:v>1.657</c:v>
                </c:pt>
                <c:pt idx="3240">
                  <c:v>1.661</c:v>
                </c:pt>
                <c:pt idx="3241">
                  <c:v>1.6639999999999999</c:v>
                </c:pt>
                <c:pt idx="3242">
                  <c:v>1.653</c:v>
                </c:pt>
                <c:pt idx="3243">
                  <c:v>1.663</c:v>
                </c:pt>
                <c:pt idx="3244">
                  <c:v>1.6659999999999999</c:v>
                </c:pt>
                <c:pt idx="3245">
                  <c:v>1.657</c:v>
                </c:pt>
                <c:pt idx="3246">
                  <c:v>1.663</c:v>
                </c:pt>
                <c:pt idx="3247">
                  <c:v>1.659</c:v>
                </c:pt>
                <c:pt idx="3248">
                  <c:v>1.66</c:v>
                </c:pt>
                <c:pt idx="3249">
                  <c:v>1.6639999999999999</c:v>
                </c:pt>
                <c:pt idx="3250">
                  <c:v>1.6559999999999999</c:v>
                </c:pt>
                <c:pt idx="3251">
                  <c:v>1.665</c:v>
                </c:pt>
                <c:pt idx="3252">
                  <c:v>1.665</c:v>
                </c:pt>
                <c:pt idx="3253">
                  <c:v>1.6559999999999999</c:v>
                </c:pt>
                <c:pt idx="3254">
                  <c:v>1.665</c:v>
                </c:pt>
                <c:pt idx="3255">
                  <c:v>1.6639999999999999</c:v>
                </c:pt>
                <c:pt idx="3256">
                  <c:v>1.657</c:v>
                </c:pt>
                <c:pt idx="3257">
                  <c:v>1.663</c:v>
                </c:pt>
                <c:pt idx="3258">
                  <c:v>1.6639999999999999</c:v>
                </c:pt>
                <c:pt idx="3259">
                  <c:v>1.657</c:v>
                </c:pt>
                <c:pt idx="3260">
                  <c:v>1.6639999999999999</c:v>
                </c:pt>
                <c:pt idx="3261">
                  <c:v>1.661</c:v>
                </c:pt>
                <c:pt idx="3262">
                  <c:v>1.659</c:v>
                </c:pt>
                <c:pt idx="3263">
                  <c:v>1.6659999999999999</c:v>
                </c:pt>
                <c:pt idx="3264">
                  <c:v>1.665</c:v>
                </c:pt>
                <c:pt idx="3265">
                  <c:v>1.66</c:v>
                </c:pt>
                <c:pt idx="3266">
                  <c:v>1.661</c:v>
                </c:pt>
                <c:pt idx="3267">
                  <c:v>1.66</c:v>
                </c:pt>
                <c:pt idx="3268">
                  <c:v>1.663</c:v>
                </c:pt>
                <c:pt idx="3269">
                  <c:v>1.659</c:v>
                </c:pt>
                <c:pt idx="3270">
                  <c:v>1.66</c:v>
                </c:pt>
                <c:pt idx="3271">
                  <c:v>1.667</c:v>
                </c:pt>
                <c:pt idx="3272">
                  <c:v>1.663</c:v>
                </c:pt>
                <c:pt idx="3273">
                  <c:v>1.66</c:v>
                </c:pt>
                <c:pt idx="3274">
                  <c:v>1.667</c:v>
                </c:pt>
                <c:pt idx="3275">
                  <c:v>1.665</c:v>
                </c:pt>
                <c:pt idx="3276">
                  <c:v>1.66</c:v>
                </c:pt>
                <c:pt idx="3277">
                  <c:v>1.665</c:v>
                </c:pt>
                <c:pt idx="3278">
                  <c:v>1.6639999999999999</c:v>
                </c:pt>
                <c:pt idx="3279">
                  <c:v>1.661</c:v>
                </c:pt>
                <c:pt idx="3280">
                  <c:v>1.665</c:v>
                </c:pt>
                <c:pt idx="3281">
                  <c:v>1.663</c:v>
                </c:pt>
                <c:pt idx="3282">
                  <c:v>1.6639999999999999</c:v>
                </c:pt>
                <c:pt idx="3283">
                  <c:v>1.6639999999999999</c:v>
                </c:pt>
                <c:pt idx="3284">
                  <c:v>1.6639999999999999</c:v>
                </c:pt>
                <c:pt idx="3285">
                  <c:v>1.6659999999999999</c:v>
                </c:pt>
                <c:pt idx="3286">
                  <c:v>1.6639999999999999</c:v>
                </c:pt>
                <c:pt idx="3287">
                  <c:v>1.659</c:v>
                </c:pt>
                <c:pt idx="3288">
                  <c:v>1.665</c:v>
                </c:pt>
                <c:pt idx="3289">
                  <c:v>1.6659999999999999</c:v>
                </c:pt>
                <c:pt idx="3290">
                  <c:v>1.659</c:v>
                </c:pt>
                <c:pt idx="3291">
                  <c:v>1.673</c:v>
                </c:pt>
                <c:pt idx="3292">
                  <c:v>1.665</c:v>
                </c:pt>
                <c:pt idx="3293">
                  <c:v>1.661</c:v>
                </c:pt>
                <c:pt idx="3294">
                  <c:v>1.667</c:v>
                </c:pt>
                <c:pt idx="3295">
                  <c:v>1.6639999999999999</c:v>
                </c:pt>
                <c:pt idx="3296">
                  <c:v>1.6639999999999999</c:v>
                </c:pt>
                <c:pt idx="3297">
                  <c:v>1.665</c:v>
                </c:pt>
                <c:pt idx="3298">
                  <c:v>1.665</c:v>
                </c:pt>
                <c:pt idx="3299">
                  <c:v>1.6659999999999999</c:v>
                </c:pt>
                <c:pt idx="3300">
                  <c:v>1.665</c:v>
                </c:pt>
                <c:pt idx="3301">
                  <c:v>1.6639999999999999</c:v>
                </c:pt>
                <c:pt idx="3302">
                  <c:v>1.669</c:v>
                </c:pt>
                <c:pt idx="3303">
                  <c:v>1.669</c:v>
                </c:pt>
                <c:pt idx="3304">
                  <c:v>1.6639999999999999</c:v>
                </c:pt>
                <c:pt idx="3305">
                  <c:v>1.665</c:v>
                </c:pt>
                <c:pt idx="3306">
                  <c:v>1.665</c:v>
                </c:pt>
                <c:pt idx="3307">
                  <c:v>1.66</c:v>
                </c:pt>
                <c:pt idx="3308">
                  <c:v>1.669</c:v>
                </c:pt>
                <c:pt idx="3309">
                  <c:v>1.665</c:v>
                </c:pt>
                <c:pt idx="3310">
                  <c:v>1.66</c:v>
                </c:pt>
                <c:pt idx="3311">
                  <c:v>1.665</c:v>
                </c:pt>
                <c:pt idx="3312">
                  <c:v>1.663</c:v>
                </c:pt>
                <c:pt idx="3313">
                  <c:v>1.6639999999999999</c:v>
                </c:pt>
                <c:pt idx="3314">
                  <c:v>1.665</c:v>
                </c:pt>
                <c:pt idx="3315">
                  <c:v>1.66</c:v>
                </c:pt>
                <c:pt idx="3316">
                  <c:v>1.6659999999999999</c:v>
                </c:pt>
                <c:pt idx="3317">
                  <c:v>1.6659999999999999</c:v>
                </c:pt>
                <c:pt idx="3318">
                  <c:v>1.657</c:v>
                </c:pt>
                <c:pt idx="3319">
                  <c:v>1.667</c:v>
                </c:pt>
                <c:pt idx="3320">
                  <c:v>1.665</c:v>
                </c:pt>
                <c:pt idx="3321">
                  <c:v>1.659</c:v>
                </c:pt>
                <c:pt idx="3322">
                  <c:v>1.667</c:v>
                </c:pt>
                <c:pt idx="3323">
                  <c:v>1.667</c:v>
                </c:pt>
                <c:pt idx="3324">
                  <c:v>1.66</c:v>
                </c:pt>
                <c:pt idx="3325">
                  <c:v>1.669</c:v>
                </c:pt>
                <c:pt idx="3326">
                  <c:v>1.667</c:v>
                </c:pt>
                <c:pt idx="3327">
                  <c:v>1.665</c:v>
                </c:pt>
                <c:pt idx="3328">
                  <c:v>1.667</c:v>
                </c:pt>
                <c:pt idx="3329">
                  <c:v>1.667</c:v>
                </c:pt>
                <c:pt idx="3330">
                  <c:v>1.667</c:v>
                </c:pt>
                <c:pt idx="3331">
                  <c:v>1.6659999999999999</c:v>
                </c:pt>
                <c:pt idx="3332">
                  <c:v>1.663</c:v>
                </c:pt>
                <c:pt idx="3333">
                  <c:v>1.667</c:v>
                </c:pt>
                <c:pt idx="3334">
                  <c:v>1.665</c:v>
                </c:pt>
                <c:pt idx="3335">
                  <c:v>1.661</c:v>
                </c:pt>
                <c:pt idx="3336">
                  <c:v>1.67</c:v>
                </c:pt>
                <c:pt idx="3337">
                  <c:v>1.6659999999999999</c:v>
                </c:pt>
                <c:pt idx="3338">
                  <c:v>1.661</c:v>
                </c:pt>
                <c:pt idx="3339">
                  <c:v>1.667</c:v>
                </c:pt>
                <c:pt idx="3340">
                  <c:v>1.6659999999999999</c:v>
                </c:pt>
                <c:pt idx="3341">
                  <c:v>1.6639999999999999</c:v>
                </c:pt>
                <c:pt idx="3342">
                  <c:v>1.669</c:v>
                </c:pt>
                <c:pt idx="3343">
                  <c:v>1.6639999999999999</c:v>
                </c:pt>
                <c:pt idx="3344">
                  <c:v>1.661</c:v>
                </c:pt>
                <c:pt idx="3345">
                  <c:v>1.671</c:v>
                </c:pt>
                <c:pt idx="3346">
                  <c:v>1.665</c:v>
                </c:pt>
                <c:pt idx="3347">
                  <c:v>1.6659999999999999</c:v>
                </c:pt>
                <c:pt idx="3348">
                  <c:v>1.669</c:v>
                </c:pt>
                <c:pt idx="3349">
                  <c:v>1.665</c:v>
                </c:pt>
                <c:pt idx="3350">
                  <c:v>1.673</c:v>
                </c:pt>
                <c:pt idx="3351">
                  <c:v>1.669</c:v>
                </c:pt>
                <c:pt idx="3352">
                  <c:v>1.6639999999999999</c:v>
                </c:pt>
                <c:pt idx="3353">
                  <c:v>1.67</c:v>
                </c:pt>
                <c:pt idx="3354">
                  <c:v>1.665</c:v>
                </c:pt>
                <c:pt idx="3355">
                  <c:v>1.661</c:v>
                </c:pt>
                <c:pt idx="3356">
                  <c:v>1.67</c:v>
                </c:pt>
                <c:pt idx="3357">
                  <c:v>1.667</c:v>
                </c:pt>
                <c:pt idx="3358">
                  <c:v>1.665</c:v>
                </c:pt>
                <c:pt idx="3359">
                  <c:v>1.671</c:v>
                </c:pt>
                <c:pt idx="3360">
                  <c:v>1.669</c:v>
                </c:pt>
                <c:pt idx="3361">
                  <c:v>1.669</c:v>
                </c:pt>
                <c:pt idx="3362">
                  <c:v>1.671</c:v>
                </c:pt>
                <c:pt idx="3363">
                  <c:v>1.665</c:v>
                </c:pt>
                <c:pt idx="3364">
                  <c:v>1.673</c:v>
                </c:pt>
                <c:pt idx="3365">
                  <c:v>1.669</c:v>
                </c:pt>
                <c:pt idx="3366">
                  <c:v>1.661</c:v>
                </c:pt>
                <c:pt idx="3367">
                  <c:v>1.667</c:v>
                </c:pt>
                <c:pt idx="3368">
                  <c:v>1.669</c:v>
                </c:pt>
                <c:pt idx="3369">
                  <c:v>1.665</c:v>
                </c:pt>
                <c:pt idx="3370">
                  <c:v>1.671</c:v>
                </c:pt>
                <c:pt idx="3371">
                  <c:v>1.671</c:v>
                </c:pt>
                <c:pt idx="3372">
                  <c:v>1.663</c:v>
                </c:pt>
                <c:pt idx="3373">
                  <c:v>1.67</c:v>
                </c:pt>
                <c:pt idx="3374">
                  <c:v>1.6659999999999999</c:v>
                </c:pt>
                <c:pt idx="3375">
                  <c:v>1.665</c:v>
                </c:pt>
                <c:pt idx="3376">
                  <c:v>1.673</c:v>
                </c:pt>
                <c:pt idx="3377">
                  <c:v>1.6639999999999999</c:v>
                </c:pt>
                <c:pt idx="3378">
                  <c:v>1.669</c:v>
                </c:pt>
                <c:pt idx="3379">
                  <c:v>1.667</c:v>
                </c:pt>
                <c:pt idx="3380">
                  <c:v>1.66</c:v>
                </c:pt>
                <c:pt idx="3381">
                  <c:v>1.67</c:v>
                </c:pt>
                <c:pt idx="3382">
                  <c:v>1.671</c:v>
                </c:pt>
                <c:pt idx="3383">
                  <c:v>1.6639999999999999</c:v>
                </c:pt>
                <c:pt idx="3384">
                  <c:v>1.67</c:v>
                </c:pt>
                <c:pt idx="3385">
                  <c:v>1.669</c:v>
                </c:pt>
                <c:pt idx="3386">
                  <c:v>1.6639999999999999</c:v>
                </c:pt>
                <c:pt idx="3387">
                  <c:v>1.67</c:v>
                </c:pt>
                <c:pt idx="3388">
                  <c:v>1.6659999999999999</c:v>
                </c:pt>
                <c:pt idx="3389">
                  <c:v>1.663</c:v>
                </c:pt>
                <c:pt idx="3390">
                  <c:v>1.67</c:v>
                </c:pt>
                <c:pt idx="3391">
                  <c:v>1.669</c:v>
                </c:pt>
                <c:pt idx="3392">
                  <c:v>1.665</c:v>
                </c:pt>
                <c:pt idx="3393">
                  <c:v>1.67</c:v>
                </c:pt>
                <c:pt idx="3394">
                  <c:v>1.665</c:v>
                </c:pt>
                <c:pt idx="3395">
                  <c:v>1.669</c:v>
                </c:pt>
                <c:pt idx="3396">
                  <c:v>1.667</c:v>
                </c:pt>
                <c:pt idx="3397">
                  <c:v>1.665</c:v>
                </c:pt>
                <c:pt idx="3398">
                  <c:v>1.671</c:v>
                </c:pt>
                <c:pt idx="3399">
                  <c:v>1.669</c:v>
                </c:pt>
                <c:pt idx="3400">
                  <c:v>1.6639999999999999</c:v>
                </c:pt>
                <c:pt idx="3401">
                  <c:v>1.671</c:v>
                </c:pt>
                <c:pt idx="3402">
                  <c:v>1.671</c:v>
                </c:pt>
                <c:pt idx="3403">
                  <c:v>1.6639999999999999</c:v>
                </c:pt>
                <c:pt idx="3404">
                  <c:v>1.6739999999999999</c:v>
                </c:pt>
                <c:pt idx="3405">
                  <c:v>1.667</c:v>
                </c:pt>
                <c:pt idx="3406">
                  <c:v>1.667</c:v>
                </c:pt>
                <c:pt idx="3407">
                  <c:v>1.673</c:v>
                </c:pt>
                <c:pt idx="3408">
                  <c:v>1.67</c:v>
                </c:pt>
                <c:pt idx="3409">
                  <c:v>1.667</c:v>
                </c:pt>
                <c:pt idx="3410">
                  <c:v>1.671</c:v>
                </c:pt>
                <c:pt idx="3411">
                  <c:v>1.667</c:v>
                </c:pt>
                <c:pt idx="3412">
                  <c:v>1.67</c:v>
                </c:pt>
                <c:pt idx="3413">
                  <c:v>1.671</c:v>
                </c:pt>
                <c:pt idx="3414">
                  <c:v>1.667</c:v>
                </c:pt>
                <c:pt idx="3415">
                  <c:v>1.671</c:v>
                </c:pt>
                <c:pt idx="3416">
                  <c:v>1.669</c:v>
                </c:pt>
                <c:pt idx="3417">
                  <c:v>1.661</c:v>
                </c:pt>
                <c:pt idx="3418">
                  <c:v>1.669</c:v>
                </c:pt>
                <c:pt idx="3419">
                  <c:v>1.669</c:v>
                </c:pt>
                <c:pt idx="3420">
                  <c:v>1.667</c:v>
                </c:pt>
                <c:pt idx="3421">
                  <c:v>1.67</c:v>
                </c:pt>
                <c:pt idx="3422">
                  <c:v>1.669</c:v>
                </c:pt>
                <c:pt idx="3423">
                  <c:v>1.665</c:v>
                </c:pt>
                <c:pt idx="3424">
                  <c:v>1.67</c:v>
                </c:pt>
                <c:pt idx="3425">
                  <c:v>1.665</c:v>
                </c:pt>
                <c:pt idx="3426">
                  <c:v>1.667</c:v>
                </c:pt>
                <c:pt idx="3427">
                  <c:v>1.667</c:v>
                </c:pt>
                <c:pt idx="3428">
                  <c:v>1.663</c:v>
                </c:pt>
                <c:pt idx="3429">
                  <c:v>1.667</c:v>
                </c:pt>
                <c:pt idx="3430">
                  <c:v>1.665</c:v>
                </c:pt>
                <c:pt idx="3431">
                  <c:v>1.6639999999999999</c:v>
                </c:pt>
                <c:pt idx="3432">
                  <c:v>1.673</c:v>
                </c:pt>
                <c:pt idx="3433">
                  <c:v>1.667</c:v>
                </c:pt>
                <c:pt idx="3434">
                  <c:v>1.663</c:v>
                </c:pt>
                <c:pt idx="3435">
                  <c:v>1.669</c:v>
                </c:pt>
                <c:pt idx="3436">
                  <c:v>1.6639999999999999</c:v>
                </c:pt>
                <c:pt idx="3437">
                  <c:v>1.6639999999999999</c:v>
                </c:pt>
                <c:pt idx="3438">
                  <c:v>1.67</c:v>
                </c:pt>
                <c:pt idx="3439">
                  <c:v>1.67</c:v>
                </c:pt>
                <c:pt idx="3440">
                  <c:v>1.6639999999999999</c:v>
                </c:pt>
                <c:pt idx="3441">
                  <c:v>1.67</c:v>
                </c:pt>
                <c:pt idx="3442">
                  <c:v>1.6659999999999999</c:v>
                </c:pt>
                <c:pt idx="3443">
                  <c:v>1.671</c:v>
                </c:pt>
                <c:pt idx="3444">
                  <c:v>1.6659999999999999</c:v>
                </c:pt>
                <c:pt idx="3445">
                  <c:v>1.6639999999999999</c:v>
                </c:pt>
                <c:pt idx="3446">
                  <c:v>1.669</c:v>
                </c:pt>
                <c:pt idx="3447">
                  <c:v>1.67</c:v>
                </c:pt>
                <c:pt idx="3448">
                  <c:v>1.665</c:v>
                </c:pt>
                <c:pt idx="3449">
                  <c:v>1.67</c:v>
                </c:pt>
                <c:pt idx="3450">
                  <c:v>1.6659999999999999</c:v>
                </c:pt>
                <c:pt idx="3451">
                  <c:v>1.659</c:v>
                </c:pt>
                <c:pt idx="3452">
                  <c:v>1.669</c:v>
                </c:pt>
                <c:pt idx="3453">
                  <c:v>1.67</c:v>
                </c:pt>
                <c:pt idx="3454">
                  <c:v>1.663</c:v>
                </c:pt>
                <c:pt idx="3455">
                  <c:v>1.669</c:v>
                </c:pt>
                <c:pt idx="3456">
                  <c:v>1.6639999999999999</c:v>
                </c:pt>
                <c:pt idx="3457">
                  <c:v>1.6639999999999999</c:v>
                </c:pt>
                <c:pt idx="3458">
                  <c:v>1.667</c:v>
                </c:pt>
                <c:pt idx="3459">
                  <c:v>1.661</c:v>
                </c:pt>
                <c:pt idx="3460">
                  <c:v>1.667</c:v>
                </c:pt>
                <c:pt idx="3461">
                  <c:v>1.67</c:v>
                </c:pt>
                <c:pt idx="3462">
                  <c:v>1.6639999999999999</c:v>
                </c:pt>
                <c:pt idx="3463">
                  <c:v>1.667</c:v>
                </c:pt>
                <c:pt idx="3464">
                  <c:v>1.667</c:v>
                </c:pt>
                <c:pt idx="3465">
                  <c:v>1.661</c:v>
                </c:pt>
                <c:pt idx="3466">
                  <c:v>1.667</c:v>
                </c:pt>
                <c:pt idx="3467">
                  <c:v>1.6639999999999999</c:v>
                </c:pt>
                <c:pt idx="3468">
                  <c:v>1.66</c:v>
                </c:pt>
                <c:pt idx="3469">
                  <c:v>1.6659999999999999</c:v>
                </c:pt>
                <c:pt idx="3470">
                  <c:v>1.663</c:v>
                </c:pt>
                <c:pt idx="3471">
                  <c:v>1.665</c:v>
                </c:pt>
                <c:pt idx="3472">
                  <c:v>1.665</c:v>
                </c:pt>
                <c:pt idx="3473">
                  <c:v>1.6639999999999999</c:v>
                </c:pt>
                <c:pt idx="3474">
                  <c:v>1.663</c:v>
                </c:pt>
                <c:pt idx="3475">
                  <c:v>1.6639999999999999</c:v>
                </c:pt>
                <c:pt idx="3476">
                  <c:v>1.661</c:v>
                </c:pt>
                <c:pt idx="3477">
                  <c:v>1.6659999999999999</c:v>
                </c:pt>
                <c:pt idx="3478">
                  <c:v>1.6639999999999999</c:v>
                </c:pt>
                <c:pt idx="3479">
                  <c:v>1.663</c:v>
                </c:pt>
                <c:pt idx="3480">
                  <c:v>1.667</c:v>
                </c:pt>
                <c:pt idx="3481">
                  <c:v>1.667</c:v>
                </c:pt>
                <c:pt idx="3482">
                  <c:v>1.663</c:v>
                </c:pt>
                <c:pt idx="3483">
                  <c:v>1.67</c:v>
                </c:pt>
                <c:pt idx="3484">
                  <c:v>1.665</c:v>
                </c:pt>
                <c:pt idx="3485">
                  <c:v>1.659</c:v>
                </c:pt>
                <c:pt idx="3486">
                  <c:v>1.6639999999999999</c:v>
                </c:pt>
                <c:pt idx="3487">
                  <c:v>1.6639999999999999</c:v>
                </c:pt>
                <c:pt idx="3488">
                  <c:v>1.659</c:v>
                </c:pt>
                <c:pt idx="3489">
                  <c:v>1.665</c:v>
                </c:pt>
                <c:pt idx="3490">
                  <c:v>1.6639999999999999</c:v>
                </c:pt>
                <c:pt idx="3491">
                  <c:v>1.6639999999999999</c:v>
                </c:pt>
                <c:pt idx="3492">
                  <c:v>1.665</c:v>
                </c:pt>
                <c:pt idx="3493">
                  <c:v>1.657</c:v>
                </c:pt>
                <c:pt idx="3494">
                  <c:v>1.667</c:v>
                </c:pt>
                <c:pt idx="3495">
                  <c:v>1.667</c:v>
                </c:pt>
                <c:pt idx="3496">
                  <c:v>1.657</c:v>
                </c:pt>
                <c:pt idx="3497">
                  <c:v>1.667</c:v>
                </c:pt>
                <c:pt idx="3498">
                  <c:v>1.663</c:v>
                </c:pt>
                <c:pt idx="3499">
                  <c:v>1.66</c:v>
                </c:pt>
                <c:pt idx="3500">
                  <c:v>1.669</c:v>
                </c:pt>
                <c:pt idx="3501">
                  <c:v>1.665</c:v>
                </c:pt>
                <c:pt idx="3502">
                  <c:v>1.66</c:v>
                </c:pt>
                <c:pt idx="3503">
                  <c:v>1.6639999999999999</c:v>
                </c:pt>
                <c:pt idx="3504">
                  <c:v>1.6639999999999999</c:v>
                </c:pt>
                <c:pt idx="3505">
                  <c:v>1.663</c:v>
                </c:pt>
                <c:pt idx="3506">
                  <c:v>1.665</c:v>
                </c:pt>
                <c:pt idx="3507">
                  <c:v>1.66</c:v>
                </c:pt>
                <c:pt idx="3508">
                  <c:v>1.6639999999999999</c:v>
                </c:pt>
                <c:pt idx="3509">
                  <c:v>1.786</c:v>
                </c:pt>
                <c:pt idx="3510">
                  <c:v>1.877</c:v>
                </c:pt>
                <c:pt idx="3511">
                  <c:v>1.954</c:v>
                </c:pt>
                <c:pt idx="3512">
                  <c:v>2.0449999999999999</c:v>
                </c:pt>
                <c:pt idx="3513">
                  <c:v>2.1190000000000002</c:v>
                </c:pt>
                <c:pt idx="3514">
                  <c:v>2.1190000000000002</c:v>
                </c:pt>
                <c:pt idx="3515">
                  <c:v>2.2080000000000002</c:v>
                </c:pt>
                <c:pt idx="3516">
                  <c:v>2.2890000000000001</c:v>
                </c:pt>
                <c:pt idx="3517">
                  <c:v>2.3660000000000001</c:v>
                </c:pt>
                <c:pt idx="3518">
                  <c:v>2.4159999999999999</c:v>
                </c:pt>
                <c:pt idx="3519">
                  <c:v>2.4380000000000002</c:v>
                </c:pt>
                <c:pt idx="3520">
                  <c:v>2.4729999999999999</c:v>
                </c:pt>
                <c:pt idx="3521">
                  <c:v>2.4900000000000002</c:v>
                </c:pt>
                <c:pt idx="3522">
                  <c:v>2.5059999999999998</c:v>
                </c:pt>
                <c:pt idx="3523">
                  <c:v>2.5070000000000001</c:v>
                </c:pt>
                <c:pt idx="3524">
                  <c:v>2.5110000000000001</c:v>
                </c:pt>
                <c:pt idx="3525">
                  <c:v>2.5209999999999999</c:v>
                </c:pt>
                <c:pt idx="3526">
                  <c:v>2.5299999999999998</c:v>
                </c:pt>
                <c:pt idx="3527">
                  <c:v>2.5209999999999999</c:v>
                </c:pt>
                <c:pt idx="3528">
                  <c:v>2.5329999999999999</c:v>
                </c:pt>
                <c:pt idx="3529">
                  <c:v>2.5299999999999998</c:v>
                </c:pt>
                <c:pt idx="3530">
                  <c:v>2.5289999999999999</c:v>
                </c:pt>
                <c:pt idx="3531">
                  <c:v>2.5289999999999999</c:v>
                </c:pt>
                <c:pt idx="3532">
                  <c:v>2.5270000000000001</c:v>
                </c:pt>
                <c:pt idx="3533">
                  <c:v>2.5299999999999998</c:v>
                </c:pt>
                <c:pt idx="3534">
                  <c:v>2.52</c:v>
                </c:pt>
                <c:pt idx="3535">
                  <c:v>2.5270000000000001</c:v>
                </c:pt>
                <c:pt idx="3536">
                  <c:v>2.5259999999999998</c:v>
                </c:pt>
                <c:pt idx="3537">
                  <c:v>2.5209999999999999</c:v>
                </c:pt>
                <c:pt idx="3538">
                  <c:v>3.5630000000000002</c:v>
                </c:pt>
                <c:pt idx="3539">
                  <c:v>3.5910000000000002</c:v>
                </c:pt>
                <c:pt idx="3540">
                  <c:v>3.5939999999999999</c:v>
                </c:pt>
                <c:pt idx="3541">
                  <c:v>3.581</c:v>
                </c:pt>
                <c:pt idx="3542">
                  <c:v>3.5590000000000002</c:v>
                </c:pt>
                <c:pt idx="3543">
                  <c:v>2.2029999999999998</c:v>
                </c:pt>
                <c:pt idx="3544">
                  <c:v>2.1230000000000002</c:v>
                </c:pt>
                <c:pt idx="3545">
                  <c:v>2.165</c:v>
                </c:pt>
                <c:pt idx="3546">
                  <c:v>2.2290000000000001</c:v>
                </c:pt>
                <c:pt idx="3547">
                  <c:v>2.2829999999999999</c:v>
                </c:pt>
                <c:pt idx="3548">
                  <c:v>2.319</c:v>
                </c:pt>
                <c:pt idx="3549">
                  <c:v>2.3540000000000001</c:v>
                </c:pt>
                <c:pt idx="3550">
                  <c:v>2.3730000000000002</c:v>
                </c:pt>
                <c:pt idx="3551">
                  <c:v>2.3839999999999999</c:v>
                </c:pt>
                <c:pt idx="3552">
                  <c:v>2.4060000000000001</c:v>
                </c:pt>
                <c:pt idx="3553">
                  <c:v>2.411</c:v>
                </c:pt>
                <c:pt idx="3554">
                  <c:v>2.4169999999999998</c:v>
                </c:pt>
                <c:pt idx="3555">
                  <c:v>2.431</c:v>
                </c:pt>
                <c:pt idx="3556">
                  <c:v>2.4350000000000001</c:v>
                </c:pt>
                <c:pt idx="3557">
                  <c:v>2.4380000000000002</c:v>
                </c:pt>
                <c:pt idx="3558">
                  <c:v>2.4510000000000001</c:v>
                </c:pt>
                <c:pt idx="3559">
                  <c:v>2.4510000000000001</c:v>
                </c:pt>
                <c:pt idx="3560">
                  <c:v>2.4500000000000002</c:v>
                </c:pt>
                <c:pt idx="3561">
                  <c:v>2.464</c:v>
                </c:pt>
                <c:pt idx="3562">
                  <c:v>2.4620000000000002</c:v>
                </c:pt>
                <c:pt idx="3563">
                  <c:v>2.4780000000000002</c:v>
                </c:pt>
                <c:pt idx="3564">
                  <c:v>2.4740000000000002</c:v>
                </c:pt>
                <c:pt idx="3565">
                  <c:v>2.4710000000000001</c:v>
                </c:pt>
                <c:pt idx="3566">
                  <c:v>2.476</c:v>
                </c:pt>
                <c:pt idx="3567">
                  <c:v>2.48</c:v>
                </c:pt>
                <c:pt idx="3568">
                  <c:v>2.4750000000000001</c:v>
                </c:pt>
                <c:pt idx="3569">
                  <c:v>2.4809999999999999</c:v>
                </c:pt>
                <c:pt idx="3570">
                  <c:v>2.4820000000000002</c:v>
                </c:pt>
                <c:pt idx="3571">
                  <c:v>2.4750000000000001</c:v>
                </c:pt>
                <c:pt idx="3572">
                  <c:v>2.4820000000000002</c:v>
                </c:pt>
                <c:pt idx="3573">
                  <c:v>2.48</c:v>
                </c:pt>
                <c:pt idx="3574">
                  <c:v>2.4729999999999999</c:v>
                </c:pt>
                <c:pt idx="3575">
                  <c:v>2.484</c:v>
                </c:pt>
                <c:pt idx="3576">
                  <c:v>2.476</c:v>
                </c:pt>
                <c:pt idx="3577">
                  <c:v>2.4710000000000001</c:v>
                </c:pt>
                <c:pt idx="3578">
                  <c:v>2.476</c:v>
                </c:pt>
                <c:pt idx="3579">
                  <c:v>2.4740000000000002</c:v>
                </c:pt>
                <c:pt idx="3580">
                  <c:v>2.4780000000000002</c:v>
                </c:pt>
                <c:pt idx="3581">
                  <c:v>2.476</c:v>
                </c:pt>
                <c:pt idx="3582">
                  <c:v>2.4740000000000002</c:v>
                </c:pt>
                <c:pt idx="3583">
                  <c:v>2.4750000000000001</c:v>
                </c:pt>
                <c:pt idx="3584">
                  <c:v>2.4790000000000001</c:v>
                </c:pt>
                <c:pt idx="3585">
                  <c:v>2.4710000000000001</c:v>
                </c:pt>
                <c:pt idx="3586">
                  <c:v>2.48</c:v>
                </c:pt>
                <c:pt idx="3587">
                  <c:v>2.476</c:v>
                </c:pt>
                <c:pt idx="3588">
                  <c:v>2.4649999999999999</c:v>
                </c:pt>
                <c:pt idx="3589">
                  <c:v>2.476</c:v>
                </c:pt>
                <c:pt idx="3590">
                  <c:v>2.4710000000000001</c:v>
                </c:pt>
                <c:pt idx="3591">
                  <c:v>2.4700000000000002</c:v>
                </c:pt>
                <c:pt idx="3592">
                  <c:v>2.4750000000000001</c:v>
                </c:pt>
                <c:pt idx="3593">
                  <c:v>2.4700000000000002</c:v>
                </c:pt>
                <c:pt idx="3594">
                  <c:v>2.4729999999999999</c:v>
                </c:pt>
                <c:pt idx="3595">
                  <c:v>2.4790000000000001</c:v>
                </c:pt>
                <c:pt idx="3596">
                  <c:v>2.4660000000000002</c:v>
                </c:pt>
                <c:pt idx="3597">
                  <c:v>2.4700000000000002</c:v>
                </c:pt>
                <c:pt idx="3598">
                  <c:v>2.4740000000000002</c:v>
                </c:pt>
                <c:pt idx="3599">
                  <c:v>2.4649999999999999</c:v>
                </c:pt>
                <c:pt idx="3600">
                  <c:v>2.476</c:v>
                </c:pt>
                <c:pt idx="3601">
                  <c:v>2.4710000000000001</c:v>
                </c:pt>
                <c:pt idx="3602">
                  <c:v>2.4670000000000001</c:v>
                </c:pt>
                <c:pt idx="3603">
                  <c:v>2.4740000000000002</c:v>
                </c:pt>
                <c:pt idx="3604">
                  <c:v>2.4689999999999999</c:v>
                </c:pt>
                <c:pt idx="3605">
                  <c:v>2.464</c:v>
                </c:pt>
                <c:pt idx="3606">
                  <c:v>2.4750000000000001</c:v>
                </c:pt>
                <c:pt idx="3607">
                  <c:v>2.4729999999999999</c:v>
                </c:pt>
                <c:pt idx="3608">
                  <c:v>2.4689999999999999</c:v>
                </c:pt>
                <c:pt idx="3609">
                  <c:v>2.4729999999999999</c:v>
                </c:pt>
                <c:pt idx="3610">
                  <c:v>2.4670000000000001</c:v>
                </c:pt>
                <c:pt idx="3611">
                  <c:v>2.4710000000000001</c:v>
                </c:pt>
                <c:pt idx="3612">
                  <c:v>2.4740000000000002</c:v>
                </c:pt>
                <c:pt idx="3613">
                  <c:v>2.4689999999999999</c:v>
                </c:pt>
                <c:pt idx="3614">
                  <c:v>2.4740000000000002</c:v>
                </c:pt>
                <c:pt idx="3615">
                  <c:v>2.476</c:v>
                </c:pt>
                <c:pt idx="3616">
                  <c:v>2.4649999999999999</c:v>
                </c:pt>
                <c:pt idx="3617">
                  <c:v>2.4729999999999999</c:v>
                </c:pt>
                <c:pt idx="3618">
                  <c:v>2.4740000000000002</c:v>
                </c:pt>
                <c:pt idx="3619">
                  <c:v>2.4609999999999999</c:v>
                </c:pt>
                <c:pt idx="3620">
                  <c:v>2.4689999999999999</c:v>
                </c:pt>
                <c:pt idx="3621">
                  <c:v>2.476</c:v>
                </c:pt>
                <c:pt idx="3622">
                  <c:v>2.464</c:v>
                </c:pt>
                <c:pt idx="3623">
                  <c:v>2.4710000000000001</c:v>
                </c:pt>
                <c:pt idx="3624">
                  <c:v>2.4689999999999999</c:v>
                </c:pt>
                <c:pt idx="3625">
                  <c:v>2.464</c:v>
                </c:pt>
                <c:pt idx="3626">
                  <c:v>2.4710000000000001</c:v>
                </c:pt>
                <c:pt idx="3627">
                  <c:v>2.4729999999999999</c:v>
                </c:pt>
                <c:pt idx="3628">
                  <c:v>2.4740000000000002</c:v>
                </c:pt>
                <c:pt idx="3629">
                  <c:v>2.4740000000000002</c:v>
                </c:pt>
                <c:pt idx="3630">
                  <c:v>2.4689999999999999</c:v>
                </c:pt>
                <c:pt idx="3631">
                  <c:v>2.4790000000000001</c:v>
                </c:pt>
                <c:pt idx="3632">
                  <c:v>2.476</c:v>
                </c:pt>
                <c:pt idx="3633">
                  <c:v>2.4689999999999999</c:v>
                </c:pt>
                <c:pt idx="3634">
                  <c:v>2.4780000000000002</c:v>
                </c:pt>
                <c:pt idx="3635">
                  <c:v>2.4729999999999999</c:v>
                </c:pt>
                <c:pt idx="3636">
                  <c:v>2.4609999999999999</c:v>
                </c:pt>
                <c:pt idx="3637">
                  <c:v>2.476</c:v>
                </c:pt>
                <c:pt idx="3638">
                  <c:v>2.476</c:v>
                </c:pt>
                <c:pt idx="3639">
                  <c:v>2.4649999999999999</c:v>
                </c:pt>
                <c:pt idx="3640">
                  <c:v>2.4710000000000001</c:v>
                </c:pt>
                <c:pt idx="3641">
                  <c:v>2.4710000000000001</c:v>
                </c:pt>
                <c:pt idx="3642">
                  <c:v>2.4740000000000002</c:v>
                </c:pt>
                <c:pt idx="3643">
                  <c:v>2.4790000000000001</c:v>
                </c:pt>
                <c:pt idx="3644">
                  <c:v>2.4649999999999999</c:v>
                </c:pt>
                <c:pt idx="3645">
                  <c:v>2.4710000000000001</c:v>
                </c:pt>
                <c:pt idx="3646">
                  <c:v>2.476</c:v>
                </c:pt>
                <c:pt idx="3647">
                  <c:v>2.4689999999999999</c:v>
                </c:pt>
                <c:pt idx="3648">
                  <c:v>2.4780000000000002</c:v>
                </c:pt>
                <c:pt idx="3649">
                  <c:v>2.4740000000000002</c:v>
                </c:pt>
                <c:pt idx="3650">
                  <c:v>2.4649999999999999</c:v>
                </c:pt>
                <c:pt idx="3651">
                  <c:v>2.48</c:v>
                </c:pt>
                <c:pt idx="3652">
                  <c:v>2.4740000000000002</c:v>
                </c:pt>
                <c:pt idx="3653">
                  <c:v>2.4689999999999999</c:v>
                </c:pt>
                <c:pt idx="3654">
                  <c:v>2.4750000000000001</c:v>
                </c:pt>
                <c:pt idx="3655">
                  <c:v>2.4750000000000001</c:v>
                </c:pt>
                <c:pt idx="3656">
                  <c:v>2.4689999999999999</c:v>
                </c:pt>
                <c:pt idx="3657">
                  <c:v>2.4729999999999999</c:v>
                </c:pt>
                <c:pt idx="3658">
                  <c:v>2.4670000000000001</c:v>
                </c:pt>
                <c:pt idx="3659">
                  <c:v>2.4670000000000001</c:v>
                </c:pt>
                <c:pt idx="3660">
                  <c:v>2.4740000000000002</c:v>
                </c:pt>
                <c:pt idx="3661">
                  <c:v>2.4710000000000001</c:v>
                </c:pt>
                <c:pt idx="3662">
                  <c:v>2.4729999999999999</c:v>
                </c:pt>
                <c:pt idx="3663">
                  <c:v>2.4729999999999999</c:v>
                </c:pt>
                <c:pt idx="3664">
                  <c:v>2.4670000000000001</c:v>
                </c:pt>
                <c:pt idx="3665">
                  <c:v>2.4790000000000001</c:v>
                </c:pt>
                <c:pt idx="3666">
                  <c:v>2.4710000000000001</c:v>
                </c:pt>
                <c:pt idx="3667">
                  <c:v>2.464</c:v>
                </c:pt>
                <c:pt idx="3668">
                  <c:v>2.4750000000000001</c:v>
                </c:pt>
                <c:pt idx="3669">
                  <c:v>2.4780000000000002</c:v>
                </c:pt>
                <c:pt idx="3670">
                  <c:v>2.4700000000000002</c:v>
                </c:pt>
                <c:pt idx="3671">
                  <c:v>2.4820000000000002</c:v>
                </c:pt>
                <c:pt idx="3672">
                  <c:v>2.4740000000000002</c:v>
                </c:pt>
                <c:pt idx="3673">
                  <c:v>2.4660000000000002</c:v>
                </c:pt>
                <c:pt idx="3674">
                  <c:v>2.4790000000000001</c:v>
                </c:pt>
                <c:pt idx="3675">
                  <c:v>2.4689999999999999</c:v>
                </c:pt>
                <c:pt idx="3676">
                  <c:v>2.4729999999999999</c:v>
                </c:pt>
                <c:pt idx="3677">
                  <c:v>2.4729999999999999</c:v>
                </c:pt>
                <c:pt idx="3678">
                  <c:v>2.4670000000000001</c:v>
                </c:pt>
                <c:pt idx="3679">
                  <c:v>2.476</c:v>
                </c:pt>
                <c:pt idx="3680">
                  <c:v>2.4750000000000001</c:v>
                </c:pt>
                <c:pt idx="3681">
                  <c:v>2.4660000000000002</c:v>
                </c:pt>
                <c:pt idx="3682">
                  <c:v>2.4750000000000001</c:v>
                </c:pt>
                <c:pt idx="3683">
                  <c:v>2.4750000000000001</c:v>
                </c:pt>
                <c:pt idx="3684">
                  <c:v>2.4710000000000001</c:v>
                </c:pt>
                <c:pt idx="3685">
                  <c:v>2.4790000000000001</c:v>
                </c:pt>
                <c:pt idx="3686">
                  <c:v>2.476</c:v>
                </c:pt>
                <c:pt idx="3687">
                  <c:v>2.4710000000000001</c:v>
                </c:pt>
                <c:pt idx="3688">
                  <c:v>2.4750000000000001</c:v>
                </c:pt>
                <c:pt idx="3689">
                  <c:v>2.4660000000000002</c:v>
                </c:pt>
                <c:pt idx="3690">
                  <c:v>2.4670000000000001</c:v>
                </c:pt>
                <c:pt idx="3691">
                  <c:v>2.4740000000000002</c:v>
                </c:pt>
                <c:pt idx="3692">
                  <c:v>2.4689999999999999</c:v>
                </c:pt>
                <c:pt idx="3693">
                  <c:v>2.4750000000000001</c:v>
                </c:pt>
                <c:pt idx="3694">
                  <c:v>2.4729999999999999</c:v>
                </c:pt>
                <c:pt idx="3695">
                  <c:v>2.4689999999999999</c:v>
                </c:pt>
                <c:pt idx="3696">
                  <c:v>2.4780000000000002</c:v>
                </c:pt>
                <c:pt idx="3697">
                  <c:v>2.4740000000000002</c:v>
                </c:pt>
                <c:pt idx="3698">
                  <c:v>2.464</c:v>
                </c:pt>
                <c:pt idx="3699">
                  <c:v>2.4710000000000001</c:v>
                </c:pt>
                <c:pt idx="3700">
                  <c:v>2.4700000000000002</c:v>
                </c:pt>
                <c:pt idx="3701">
                  <c:v>2.4609999999999999</c:v>
                </c:pt>
                <c:pt idx="3702">
                  <c:v>2.4700000000000002</c:v>
                </c:pt>
                <c:pt idx="3703">
                  <c:v>2.4710000000000001</c:v>
                </c:pt>
                <c:pt idx="3704">
                  <c:v>2.464</c:v>
                </c:pt>
                <c:pt idx="3705">
                  <c:v>2.4740000000000002</c:v>
                </c:pt>
                <c:pt idx="3706">
                  <c:v>2.4710000000000001</c:v>
                </c:pt>
                <c:pt idx="3707">
                  <c:v>2.4700000000000002</c:v>
                </c:pt>
                <c:pt idx="3708">
                  <c:v>2.4670000000000001</c:v>
                </c:pt>
                <c:pt idx="3709">
                  <c:v>2.4660000000000002</c:v>
                </c:pt>
                <c:pt idx="3710">
                  <c:v>2.4729999999999999</c:v>
                </c:pt>
                <c:pt idx="3711">
                  <c:v>2.4700000000000002</c:v>
                </c:pt>
                <c:pt idx="3712">
                  <c:v>2.4670000000000001</c:v>
                </c:pt>
                <c:pt idx="3713">
                  <c:v>2.4710000000000001</c:v>
                </c:pt>
                <c:pt idx="3714">
                  <c:v>2.4790000000000001</c:v>
                </c:pt>
                <c:pt idx="3715">
                  <c:v>2.4649999999999999</c:v>
                </c:pt>
                <c:pt idx="3716">
                  <c:v>2.4750000000000001</c:v>
                </c:pt>
                <c:pt idx="3717">
                  <c:v>2.4670000000000001</c:v>
                </c:pt>
                <c:pt idx="3718">
                  <c:v>2.4620000000000002</c:v>
                </c:pt>
                <c:pt idx="3719">
                  <c:v>2.4700000000000002</c:v>
                </c:pt>
                <c:pt idx="3720">
                  <c:v>2.4649999999999999</c:v>
                </c:pt>
                <c:pt idx="3721">
                  <c:v>2.464</c:v>
                </c:pt>
                <c:pt idx="3722">
                  <c:v>2.4689999999999999</c:v>
                </c:pt>
                <c:pt idx="3723">
                  <c:v>2.4609999999999999</c:v>
                </c:pt>
                <c:pt idx="3724">
                  <c:v>2.4670000000000001</c:v>
                </c:pt>
                <c:pt idx="3725">
                  <c:v>2.4689999999999999</c:v>
                </c:pt>
                <c:pt idx="3726">
                  <c:v>2.4620000000000002</c:v>
                </c:pt>
                <c:pt idx="3727">
                  <c:v>2.4710000000000001</c:v>
                </c:pt>
                <c:pt idx="3728">
                  <c:v>2.4710000000000001</c:v>
                </c:pt>
                <c:pt idx="3729">
                  <c:v>2.4649999999999999</c:v>
                </c:pt>
                <c:pt idx="3730">
                  <c:v>2.4700000000000002</c:v>
                </c:pt>
                <c:pt idx="3731">
                  <c:v>2.4700000000000002</c:v>
                </c:pt>
                <c:pt idx="3732">
                  <c:v>2.4620000000000002</c:v>
                </c:pt>
                <c:pt idx="3733">
                  <c:v>2.4660000000000002</c:v>
                </c:pt>
                <c:pt idx="3734">
                  <c:v>2.4620000000000002</c:v>
                </c:pt>
                <c:pt idx="3735">
                  <c:v>2.4670000000000001</c:v>
                </c:pt>
                <c:pt idx="3736">
                  <c:v>2.476</c:v>
                </c:pt>
                <c:pt idx="3737">
                  <c:v>2.476</c:v>
                </c:pt>
                <c:pt idx="3738">
                  <c:v>2.4689999999999999</c:v>
                </c:pt>
                <c:pt idx="3739">
                  <c:v>2.4700000000000002</c:v>
                </c:pt>
                <c:pt idx="3740">
                  <c:v>2.4660000000000002</c:v>
                </c:pt>
                <c:pt idx="3741">
                  <c:v>2.4689999999999999</c:v>
                </c:pt>
                <c:pt idx="3742">
                  <c:v>2.4700000000000002</c:v>
                </c:pt>
                <c:pt idx="3743">
                  <c:v>2.4609999999999999</c:v>
                </c:pt>
                <c:pt idx="3744">
                  <c:v>2.476</c:v>
                </c:pt>
                <c:pt idx="3745">
                  <c:v>2.4750000000000001</c:v>
                </c:pt>
                <c:pt idx="3746">
                  <c:v>2.4609999999999999</c:v>
                </c:pt>
                <c:pt idx="3747">
                  <c:v>2.4670000000000001</c:v>
                </c:pt>
                <c:pt idx="3748">
                  <c:v>2.4710000000000001</c:v>
                </c:pt>
                <c:pt idx="3749">
                  <c:v>2.4590000000000001</c:v>
                </c:pt>
                <c:pt idx="3750">
                  <c:v>2.4670000000000001</c:v>
                </c:pt>
                <c:pt idx="3751">
                  <c:v>2.4670000000000001</c:v>
                </c:pt>
                <c:pt idx="3752">
                  <c:v>2.4620000000000002</c:v>
                </c:pt>
                <c:pt idx="3753">
                  <c:v>2.4689999999999999</c:v>
                </c:pt>
                <c:pt idx="3754">
                  <c:v>2.4660000000000002</c:v>
                </c:pt>
                <c:pt idx="3755">
                  <c:v>2.4689999999999999</c:v>
                </c:pt>
                <c:pt idx="3756">
                  <c:v>2.4700000000000002</c:v>
                </c:pt>
                <c:pt idx="3757">
                  <c:v>2.4620000000000002</c:v>
                </c:pt>
                <c:pt idx="3758">
                  <c:v>2.4660000000000002</c:v>
                </c:pt>
                <c:pt idx="3759">
                  <c:v>2.4700000000000002</c:v>
                </c:pt>
                <c:pt idx="3760">
                  <c:v>2.4609999999999999</c:v>
                </c:pt>
                <c:pt idx="3761">
                  <c:v>2.4700000000000002</c:v>
                </c:pt>
                <c:pt idx="3762">
                  <c:v>2.4689999999999999</c:v>
                </c:pt>
                <c:pt idx="3763">
                  <c:v>2.46</c:v>
                </c:pt>
                <c:pt idx="3764">
                  <c:v>2.4670000000000001</c:v>
                </c:pt>
                <c:pt idx="3765">
                  <c:v>2.4609999999999999</c:v>
                </c:pt>
                <c:pt idx="3766">
                  <c:v>2.4580000000000002</c:v>
                </c:pt>
                <c:pt idx="3767">
                  <c:v>2.4649999999999999</c:v>
                </c:pt>
                <c:pt idx="3768">
                  <c:v>2.4609999999999999</c:v>
                </c:pt>
                <c:pt idx="3769">
                  <c:v>2.4550000000000001</c:v>
                </c:pt>
                <c:pt idx="3770">
                  <c:v>2.4609999999999999</c:v>
                </c:pt>
                <c:pt idx="3771">
                  <c:v>2.46</c:v>
                </c:pt>
                <c:pt idx="3772">
                  <c:v>2.4620000000000002</c:v>
                </c:pt>
                <c:pt idx="3773">
                  <c:v>2.4620000000000002</c:v>
                </c:pt>
                <c:pt idx="3774">
                  <c:v>2.4580000000000002</c:v>
                </c:pt>
                <c:pt idx="3775">
                  <c:v>2.4609999999999999</c:v>
                </c:pt>
                <c:pt idx="3776">
                  <c:v>2.4609999999999999</c:v>
                </c:pt>
                <c:pt idx="3777">
                  <c:v>2.4550000000000001</c:v>
                </c:pt>
                <c:pt idx="3778">
                  <c:v>2.464</c:v>
                </c:pt>
                <c:pt idx="3779">
                  <c:v>2.4620000000000002</c:v>
                </c:pt>
                <c:pt idx="3780">
                  <c:v>2.4540000000000002</c:v>
                </c:pt>
                <c:pt idx="3781">
                  <c:v>2.4580000000000002</c:v>
                </c:pt>
                <c:pt idx="3782">
                  <c:v>2.4580000000000002</c:v>
                </c:pt>
                <c:pt idx="3783">
                  <c:v>2.4590000000000001</c:v>
                </c:pt>
                <c:pt idx="3784">
                  <c:v>2.4620000000000002</c:v>
                </c:pt>
                <c:pt idx="3785">
                  <c:v>2.46</c:v>
                </c:pt>
                <c:pt idx="3786">
                  <c:v>2.4609999999999999</c:v>
                </c:pt>
                <c:pt idx="3787">
                  <c:v>2.464</c:v>
                </c:pt>
                <c:pt idx="3788">
                  <c:v>2.4620000000000002</c:v>
                </c:pt>
                <c:pt idx="3789">
                  <c:v>2.4620000000000002</c:v>
                </c:pt>
                <c:pt idx="3790">
                  <c:v>2.4609999999999999</c:v>
                </c:pt>
                <c:pt idx="3791">
                  <c:v>2.4550000000000001</c:v>
                </c:pt>
                <c:pt idx="3792">
                  <c:v>2.4649999999999999</c:v>
                </c:pt>
                <c:pt idx="3793">
                  <c:v>2.46</c:v>
                </c:pt>
                <c:pt idx="3794">
                  <c:v>2.456</c:v>
                </c:pt>
                <c:pt idx="3795">
                  <c:v>2.4609999999999999</c:v>
                </c:pt>
                <c:pt idx="3796">
                  <c:v>2.4609999999999999</c:v>
                </c:pt>
                <c:pt idx="3797">
                  <c:v>2.4540000000000002</c:v>
                </c:pt>
                <c:pt idx="3798">
                  <c:v>2.464</c:v>
                </c:pt>
                <c:pt idx="3799">
                  <c:v>2.46</c:v>
                </c:pt>
                <c:pt idx="3800">
                  <c:v>2.4590000000000001</c:v>
                </c:pt>
                <c:pt idx="3801">
                  <c:v>2.464</c:v>
                </c:pt>
                <c:pt idx="3802">
                  <c:v>2.4550000000000001</c:v>
                </c:pt>
                <c:pt idx="3803">
                  <c:v>2.4550000000000001</c:v>
                </c:pt>
                <c:pt idx="3804">
                  <c:v>2.4590000000000001</c:v>
                </c:pt>
                <c:pt idx="3805">
                  <c:v>2.4580000000000002</c:v>
                </c:pt>
                <c:pt idx="3806">
                  <c:v>2.464</c:v>
                </c:pt>
                <c:pt idx="3807">
                  <c:v>2.456</c:v>
                </c:pt>
                <c:pt idx="3808">
                  <c:v>2.4529999999999998</c:v>
                </c:pt>
                <c:pt idx="3809">
                  <c:v>2.464</c:v>
                </c:pt>
                <c:pt idx="3810">
                  <c:v>2.4609999999999999</c:v>
                </c:pt>
                <c:pt idx="3811">
                  <c:v>2.4540000000000002</c:v>
                </c:pt>
                <c:pt idx="3812">
                  <c:v>2.4649999999999999</c:v>
                </c:pt>
                <c:pt idx="3813">
                  <c:v>2.4580000000000002</c:v>
                </c:pt>
                <c:pt idx="3814">
                  <c:v>2.4470000000000001</c:v>
                </c:pt>
                <c:pt idx="3815">
                  <c:v>2.456</c:v>
                </c:pt>
                <c:pt idx="3816">
                  <c:v>2.4540000000000002</c:v>
                </c:pt>
                <c:pt idx="3817">
                  <c:v>2.4510000000000001</c:v>
                </c:pt>
                <c:pt idx="3818">
                  <c:v>2.4529999999999998</c:v>
                </c:pt>
                <c:pt idx="3819">
                  <c:v>2.4500000000000002</c:v>
                </c:pt>
                <c:pt idx="3820">
                  <c:v>2.4500000000000002</c:v>
                </c:pt>
                <c:pt idx="3821">
                  <c:v>2.4529999999999998</c:v>
                </c:pt>
                <c:pt idx="3822">
                  <c:v>2.4500000000000002</c:v>
                </c:pt>
                <c:pt idx="3823">
                  <c:v>2.4590000000000001</c:v>
                </c:pt>
                <c:pt idx="3824">
                  <c:v>2.4550000000000001</c:v>
                </c:pt>
                <c:pt idx="3825">
                  <c:v>2.444</c:v>
                </c:pt>
                <c:pt idx="3826">
                  <c:v>2.4590000000000001</c:v>
                </c:pt>
                <c:pt idx="3827">
                  <c:v>2.4540000000000002</c:v>
                </c:pt>
                <c:pt idx="3828">
                  <c:v>2.4500000000000002</c:v>
                </c:pt>
                <c:pt idx="3829">
                  <c:v>2.4550000000000001</c:v>
                </c:pt>
                <c:pt idx="3830">
                  <c:v>2.4510000000000001</c:v>
                </c:pt>
                <c:pt idx="3831">
                  <c:v>2.4460000000000002</c:v>
                </c:pt>
                <c:pt idx="3832">
                  <c:v>2.4500000000000002</c:v>
                </c:pt>
                <c:pt idx="3833">
                  <c:v>2.4470000000000001</c:v>
                </c:pt>
                <c:pt idx="3834">
                  <c:v>2.4540000000000002</c:v>
                </c:pt>
                <c:pt idx="3835">
                  <c:v>2.4540000000000002</c:v>
                </c:pt>
                <c:pt idx="3836">
                  <c:v>2.4449999999999998</c:v>
                </c:pt>
                <c:pt idx="3837">
                  <c:v>2.4500000000000002</c:v>
                </c:pt>
                <c:pt idx="3838">
                  <c:v>2.4550000000000001</c:v>
                </c:pt>
                <c:pt idx="3839">
                  <c:v>2.4470000000000001</c:v>
                </c:pt>
                <c:pt idx="3840">
                  <c:v>2.4540000000000002</c:v>
                </c:pt>
                <c:pt idx="3841">
                  <c:v>2.4540000000000002</c:v>
                </c:pt>
                <c:pt idx="3842">
                  <c:v>2.4510000000000001</c:v>
                </c:pt>
                <c:pt idx="3843">
                  <c:v>2.4550000000000001</c:v>
                </c:pt>
                <c:pt idx="3844">
                  <c:v>2.4510000000000001</c:v>
                </c:pt>
                <c:pt idx="3845">
                  <c:v>2.4460000000000002</c:v>
                </c:pt>
                <c:pt idx="3846">
                  <c:v>2.4529999999999998</c:v>
                </c:pt>
                <c:pt idx="3847">
                  <c:v>2.4460000000000002</c:v>
                </c:pt>
                <c:pt idx="3848">
                  <c:v>2.4420000000000002</c:v>
                </c:pt>
                <c:pt idx="3849">
                  <c:v>2.4489999999999998</c:v>
                </c:pt>
                <c:pt idx="3850">
                  <c:v>2.4449999999999998</c:v>
                </c:pt>
                <c:pt idx="3851">
                  <c:v>2.4470000000000001</c:v>
                </c:pt>
                <c:pt idx="3852">
                  <c:v>2.4489999999999998</c:v>
                </c:pt>
                <c:pt idx="3853">
                  <c:v>2.4420000000000002</c:v>
                </c:pt>
                <c:pt idx="3854">
                  <c:v>2.4500000000000002</c:v>
                </c:pt>
                <c:pt idx="3855">
                  <c:v>2.4510000000000001</c:v>
                </c:pt>
                <c:pt idx="3856">
                  <c:v>2.4449999999999998</c:v>
                </c:pt>
                <c:pt idx="3857">
                  <c:v>2.4500000000000002</c:v>
                </c:pt>
                <c:pt idx="3858">
                  <c:v>2.4460000000000002</c:v>
                </c:pt>
                <c:pt idx="3859">
                  <c:v>2.4390000000000001</c:v>
                </c:pt>
                <c:pt idx="3860">
                  <c:v>2.4460000000000002</c:v>
                </c:pt>
                <c:pt idx="3861">
                  <c:v>2.4380000000000002</c:v>
                </c:pt>
                <c:pt idx="3862">
                  <c:v>2.4390000000000001</c:v>
                </c:pt>
                <c:pt idx="3863">
                  <c:v>2.44</c:v>
                </c:pt>
                <c:pt idx="3864">
                  <c:v>2.4409999999999998</c:v>
                </c:pt>
                <c:pt idx="3865">
                  <c:v>2.4380000000000002</c:v>
                </c:pt>
                <c:pt idx="3866">
                  <c:v>2.4449999999999998</c:v>
                </c:pt>
                <c:pt idx="3867">
                  <c:v>2.4470000000000001</c:v>
                </c:pt>
                <c:pt idx="3868">
                  <c:v>2.44</c:v>
                </c:pt>
                <c:pt idx="3869">
                  <c:v>2.4420000000000002</c:v>
                </c:pt>
                <c:pt idx="3870">
                  <c:v>3.4140000000000001</c:v>
                </c:pt>
                <c:pt idx="3871">
                  <c:v>3.484</c:v>
                </c:pt>
                <c:pt idx="3872">
                  <c:v>3.5219999999999998</c:v>
                </c:pt>
                <c:pt idx="3873">
                  <c:v>3.4980000000000002</c:v>
                </c:pt>
                <c:pt idx="3874">
                  <c:v>3.47</c:v>
                </c:pt>
                <c:pt idx="3875">
                  <c:v>2.456</c:v>
                </c:pt>
                <c:pt idx="3876">
                  <c:v>2.0659999999999998</c:v>
                </c:pt>
                <c:pt idx="3877">
                  <c:v>2.081</c:v>
                </c:pt>
                <c:pt idx="3878">
                  <c:v>2.1320000000000001</c:v>
                </c:pt>
                <c:pt idx="3879">
                  <c:v>2.1749999999999998</c:v>
                </c:pt>
                <c:pt idx="3880">
                  <c:v>2.2160000000000002</c:v>
                </c:pt>
                <c:pt idx="3881">
                  <c:v>2.2480000000000002</c:v>
                </c:pt>
                <c:pt idx="3882">
                  <c:v>2.266</c:v>
                </c:pt>
                <c:pt idx="3883">
                  <c:v>2.2839999999999998</c:v>
                </c:pt>
                <c:pt idx="3884">
                  <c:v>2.2949999999999999</c:v>
                </c:pt>
                <c:pt idx="3885">
                  <c:v>2.3039999999999998</c:v>
                </c:pt>
                <c:pt idx="3886">
                  <c:v>2.3220000000000001</c:v>
                </c:pt>
                <c:pt idx="3887">
                  <c:v>2.3279999999999998</c:v>
                </c:pt>
                <c:pt idx="3888">
                  <c:v>2.3220000000000001</c:v>
                </c:pt>
                <c:pt idx="3889">
                  <c:v>2.3410000000000002</c:v>
                </c:pt>
                <c:pt idx="3890">
                  <c:v>2.3420000000000001</c:v>
                </c:pt>
                <c:pt idx="3891">
                  <c:v>2.35</c:v>
                </c:pt>
                <c:pt idx="3892">
                  <c:v>2.3620000000000001</c:v>
                </c:pt>
                <c:pt idx="3893">
                  <c:v>2.36</c:v>
                </c:pt>
                <c:pt idx="3894">
                  <c:v>2.3650000000000002</c:v>
                </c:pt>
                <c:pt idx="3895">
                  <c:v>2.3740000000000001</c:v>
                </c:pt>
                <c:pt idx="3896">
                  <c:v>2.375</c:v>
                </c:pt>
                <c:pt idx="3897">
                  <c:v>2.3839999999999999</c:v>
                </c:pt>
                <c:pt idx="3898">
                  <c:v>2.3860000000000001</c:v>
                </c:pt>
                <c:pt idx="3899">
                  <c:v>2.3940000000000001</c:v>
                </c:pt>
                <c:pt idx="3900">
                  <c:v>2.4009999999999998</c:v>
                </c:pt>
                <c:pt idx="3901">
                  <c:v>2.399</c:v>
                </c:pt>
                <c:pt idx="3902">
                  <c:v>2.4049999999999998</c:v>
                </c:pt>
                <c:pt idx="3903">
                  <c:v>2.4049999999999998</c:v>
                </c:pt>
                <c:pt idx="3904">
                  <c:v>2.4079999999999999</c:v>
                </c:pt>
                <c:pt idx="3905">
                  <c:v>2.4140000000000001</c:v>
                </c:pt>
                <c:pt idx="3906">
                  <c:v>2.411</c:v>
                </c:pt>
                <c:pt idx="3907">
                  <c:v>2.4159999999999999</c:v>
                </c:pt>
                <c:pt idx="3908">
                  <c:v>2.4159999999999999</c:v>
                </c:pt>
                <c:pt idx="3909">
                  <c:v>2.4079999999999999</c:v>
                </c:pt>
                <c:pt idx="3910">
                  <c:v>2.4159999999999999</c:v>
                </c:pt>
                <c:pt idx="3911">
                  <c:v>2.4159999999999999</c:v>
                </c:pt>
                <c:pt idx="3912">
                  <c:v>2.41</c:v>
                </c:pt>
                <c:pt idx="3913">
                  <c:v>2.4249999999999998</c:v>
                </c:pt>
                <c:pt idx="3914">
                  <c:v>2.4209999999999998</c:v>
                </c:pt>
                <c:pt idx="3915">
                  <c:v>2.4089999999999998</c:v>
                </c:pt>
                <c:pt idx="3916">
                  <c:v>2.419</c:v>
                </c:pt>
                <c:pt idx="3917">
                  <c:v>2.4159999999999999</c:v>
                </c:pt>
                <c:pt idx="3918">
                  <c:v>2.415</c:v>
                </c:pt>
                <c:pt idx="3919">
                  <c:v>2.42</c:v>
                </c:pt>
                <c:pt idx="3920">
                  <c:v>2.4140000000000001</c:v>
                </c:pt>
                <c:pt idx="3921">
                  <c:v>2.419</c:v>
                </c:pt>
                <c:pt idx="3922">
                  <c:v>2.4239999999999999</c:v>
                </c:pt>
                <c:pt idx="3923">
                  <c:v>2.411</c:v>
                </c:pt>
                <c:pt idx="3924">
                  <c:v>2.4220000000000002</c:v>
                </c:pt>
                <c:pt idx="3925">
                  <c:v>2.4249999999999998</c:v>
                </c:pt>
                <c:pt idx="3926">
                  <c:v>2.4129999999999998</c:v>
                </c:pt>
                <c:pt idx="3927">
                  <c:v>2.4239999999999999</c:v>
                </c:pt>
                <c:pt idx="3928">
                  <c:v>2.4239999999999999</c:v>
                </c:pt>
                <c:pt idx="3929">
                  <c:v>2.4129999999999998</c:v>
                </c:pt>
                <c:pt idx="3930">
                  <c:v>2.4239999999999999</c:v>
                </c:pt>
                <c:pt idx="3931">
                  <c:v>2.42</c:v>
                </c:pt>
                <c:pt idx="3932">
                  <c:v>2.4129999999999998</c:v>
                </c:pt>
                <c:pt idx="3933">
                  <c:v>2.4220000000000002</c:v>
                </c:pt>
                <c:pt idx="3934">
                  <c:v>2.4220000000000002</c:v>
                </c:pt>
                <c:pt idx="3935">
                  <c:v>2.4169999999999998</c:v>
                </c:pt>
                <c:pt idx="3936">
                  <c:v>2.4239999999999999</c:v>
                </c:pt>
                <c:pt idx="3937">
                  <c:v>2.4239999999999999</c:v>
                </c:pt>
                <c:pt idx="3938">
                  <c:v>2.4279999999999999</c:v>
                </c:pt>
                <c:pt idx="3939">
                  <c:v>2.4260000000000002</c:v>
                </c:pt>
                <c:pt idx="3940">
                  <c:v>2.4209999999999998</c:v>
                </c:pt>
                <c:pt idx="3941">
                  <c:v>2.4249999999999998</c:v>
                </c:pt>
                <c:pt idx="3942">
                  <c:v>2.42</c:v>
                </c:pt>
                <c:pt idx="3943">
                  <c:v>2.4159999999999999</c:v>
                </c:pt>
                <c:pt idx="3944">
                  <c:v>2.4239999999999999</c:v>
                </c:pt>
                <c:pt idx="3945">
                  <c:v>2.4169999999999998</c:v>
                </c:pt>
                <c:pt idx="3946">
                  <c:v>2.4129999999999998</c:v>
                </c:pt>
                <c:pt idx="3947">
                  <c:v>2.4220000000000002</c:v>
                </c:pt>
                <c:pt idx="3948">
                  <c:v>2.42</c:v>
                </c:pt>
                <c:pt idx="3949">
                  <c:v>2.4169999999999998</c:v>
                </c:pt>
                <c:pt idx="3950">
                  <c:v>2.4209999999999998</c:v>
                </c:pt>
                <c:pt idx="3951">
                  <c:v>2.419</c:v>
                </c:pt>
                <c:pt idx="3952">
                  <c:v>2.42</c:v>
                </c:pt>
                <c:pt idx="3953">
                  <c:v>2.4239999999999999</c:v>
                </c:pt>
                <c:pt idx="3954">
                  <c:v>2.415</c:v>
                </c:pt>
                <c:pt idx="3955">
                  <c:v>2.42</c:v>
                </c:pt>
                <c:pt idx="3956">
                  <c:v>2.4239999999999999</c:v>
                </c:pt>
                <c:pt idx="3957">
                  <c:v>2.42</c:v>
                </c:pt>
                <c:pt idx="3958">
                  <c:v>2.4249999999999998</c:v>
                </c:pt>
                <c:pt idx="3959">
                  <c:v>2.419</c:v>
                </c:pt>
                <c:pt idx="3960">
                  <c:v>2.4129999999999998</c:v>
                </c:pt>
                <c:pt idx="3961">
                  <c:v>2.42</c:v>
                </c:pt>
                <c:pt idx="3962">
                  <c:v>2.4220000000000002</c:v>
                </c:pt>
                <c:pt idx="3963">
                  <c:v>2.415</c:v>
                </c:pt>
                <c:pt idx="3964">
                  <c:v>2.4260000000000002</c:v>
                </c:pt>
                <c:pt idx="3965">
                  <c:v>2.4169999999999998</c:v>
                </c:pt>
                <c:pt idx="3966">
                  <c:v>2.4129999999999998</c:v>
                </c:pt>
                <c:pt idx="3967">
                  <c:v>2.4220000000000002</c:v>
                </c:pt>
                <c:pt idx="3968">
                  <c:v>2.4159999999999999</c:v>
                </c:pt>
                <c:pt idx="3969">
                  <c:v>2.42</c:v>
                </c:pt>
                <c:pt idx="3970">
                  <c:v>2.419</c:v>
                </c:pt>
                <c:pt idx="3971">
                  <c:v>2.4089999999999998</c:v>
                </c:pt>
                <c:pt idx="3972">
                  <c:v>2.415</c:v>
                </c:pt>
                <c:pt idx="3973">
                  <c:v>2.4209999999999998</c:v>
                </c:pt>
                <c:pt idx="3974">
                  <c:v>2.411</c:v>
                </c:pt>
                <c:pt idx="3975">
                  <c:v>2.42</c:v>
                </c:pt>
                <c:pt idx="3976">
                  <c:v>2.4159999999999999</c:v>
                </c:pt>
                <c:pt idx="3977">
                  <c:v>2.411</c:v>
                </c:pt>
                <c:pt idx="3978">
                  <c:v>2.4140000000000001</c:v>
                </c:pt>
                <c:pt idx="3979">
                  <c:v>2.415</c:v>
                </c:pt>
                <c:pt idx="3980">
                  <c:v>2.415</c:v>
                </c:pt>
                <c:pt idx="3981">
                  <c:v>2.419</c:v>
                </c:pt>
                <c:pt idx="3982">
                  <c:v>2.415</c:v>
                </c:pt>
                <c:pt idx="3983">
                  <c:v>2.415</c:v>
                </c:pt>
                <c:pt idx="3984">
                  <c:v>2.4169999999999998</c:v>
                </c:pt>
                <c:pt idx="3985">
                  <c:v>2.41</c:v>
                </c:pt>
                <c:pt idx="3986">
                  <c:v>2.4159999999999999</c:v>
                </c:pt>
                <c:pt idx="3987">
                  <c:v>2.42</c:v>
                </c:pt>
                <c:pt idx="3988">
                  <c:v>2.41</c:v>
                </c:pt>
                <c:pt idx="3989">
                  <c:v>2.415</c:v>
                </c:pt>
                <c:pt idx="3990">
                  <c:v>2.415</c:v>
                </c:pt>
                <c:pt idx="3991">
                  <c:v>2.4079999999999999</c:v>
                </c:pt>
                <c:pt idx="3992">
                  <c:v>2.42</c:v>
                </c:pt>
                <c:pt idx="3993">
                  <c:v>2.42</c:v>
                </c:pt>
                <c:pt idx="3994">
                  <c:v>2.4060000000000001</c:v>
                </c:pt>
                <c:pt idx="3995">
                  <c:v>2.4140000000000001</c:v>
                </c:pt>
                <c:pt idx="3996">
                  <c:v>2.4129999999999998</c:v>
                </c:pt>
                <c:pt idx="3997">
                  <c:v>2.4079999999999999</c:v>
                </c:pt>
                <c:pt idx="3998">
                  <c:v>2.4159999999999999</c:v>
                </c:pt>
                <c:pt idx="3999">
                  <c:v>2.4079999999999999</c:v>
                </c:pt>
                <c:pt idx="4000">
                  <c:v>2.41</c:v>
                </c:pt>
                <c:pt idx="4001">
                  <c:v>2.4060000000000001</c:v>
                </c:pt>
                <c:pt idx="4002">
                  <c:v>2.4020000000000001</c:v>
                </c:pt>
                <c:pt idx="4003">
                  <c:v>2.4140000000000001</c:v>
                </c:pt>
                <c:pt idx="4004">
                  <c:v>2.4129999999999998</c:v>
                </c:pt>
                <c:pt idx="4005">
                  <c:v>2.4009999999999998</c:v>
                </c:pt>
                <c:pt idx="4006">
                  <c:v>2.4129999999999998</c:v>
                </c:pt>
                <c:pt idx="4007">
                  <c:v>2.411</c:v>
                </c:pt>
                <c:pt idx="4008">
                  <c:v>2.4039999999999999</c:v>
                </c:pt>
                <c:pt idx="4009">
                  <c:v>2.4129999999999998</c:v>
                </c:pt>
                <c:pt idx="4010">
                  <c:v>2.4140000000000001</c:v>
                </c:pt>
                <c:pt idx="4011">
                  <c:v>2.399</c:v>
                </c:pt>
                <c:pt idx="4012">
                  <c:v>2.4049999999999998</c:v>
                </c:pt>
                <c:pt idx="4013">
                  <c:v>2.4049999999999998</c:v>
                </c:pt>
                <c:pt idx="4014">
                  <c:v>2.4060000000000001</c:v>
                </c:pt>
                <c:pt idx="4015">
                  <c:v>2.4060000000000001</c:v>
                </c:pt>
                <c:pt idx="4016">
                  <c:v>2.4060000000000001</c:v>
                </c:pt>
                <c:pt idx="4017">
                  <c:v>2.4089999999999998</c:v>
                </c:pt>
                <c:pt idx="4018">
                  <c:v>2.4079999999999999</c:v>
                </c:pt>
                <c:pt idx="4019">
                  <c:v>2.4009999999999998</c:v>
                </c:pt>
                <c:pt idx="4020">
                  <c:v>2.41</c:v>
                </c:pt>
                <c:pt idx="4021">
                  <c:v>2.411</c:v>
                </c:pt>
                <c:pt idx="4022">
                  <c:v>2.4</c:v>
                </c:pt>
                <c:pt idx="4023">
                  <c:v>2.4049999999999998</c:v>
                </c:pt>
                <c:pt idx="4024">
                  <c:v>2.4060000000000001</c:v>
                </c:pt>
                <c:pt idx="4025">
                  <c:v>2.3959999999999999</c:v>
                </c:pt>
                <c:pt idx="4026">
                  <c:v>2.4079999999999999</c:v>
                </c:pt>
                <c:pt idx="4027">
                  <c:v>2.4039999999999999</c:v>
                </c:pt>
                <c:pt idx="4028">
                  <c:v>2.4</c:v>
                </c:pt>
                <c:pt idx="4029">
                  <c:v>2.4039999999999999</c:v>
                </c:pt>
                <c:pt idx="4030">
                  <c:v>2.4020000000000001</c:v>
                </c:pt>
                <c:pt idx="4031">
                  <c:v>2.4020000000000001</c:v>
                </c:pt>
                <c:pt idx="4032">
                  <c:v>2.399</c:v>
                </c:pt>
                <c:pt idx="4033">
                  <c:v>2.3969999999999998</c:v>
                </c:pt>
                <c:pt idx="4034">
                  <c:v>2.4049999999999998</c:v>
                </c:pt>
                <c:pt idx="4035">
                  <c:v>2.4039999999999999</c:v>
                </c:pt>
                <c:pt idx="4036">
                  <c:v>2.3940000000000001</c:v>
                </c:pt>
                <c:pt idx="4037">
                  <c:v>2.4020000000000001</c:v>
                </c:pt>
                <c:pt idx="4038">
                  <c:v>2.399</c:v>
                </c:pt>
                <c:pt idx="4039">
                  <c:v>2.3929999999999998</c:v>
                </c:pt>
                <c:pt idx="4040">
                  <c:v>2.4009999999999998</c:v>
                </c:pt>
                <c:pt idx="4041">
                  <c:v>2.3969999999999998</c:v>
                </c:pt>
                <c:pt idx="4042">
                  <c:v>2.3959999999999999</c:v>
                </c:pt>
                <c:pt idx="4043">
                  <c:v>2.4009999999999998</c:v>
                </c:pt>
                <c:pt idx="4044">
                  <c:v>2.3969999999999998</c:v>
                </c:pt>
                <c:pt idx="4045">
                  <c:v>2.3940000000000001</c:v>
                </c:pt>
                <c:pt idx="4046">
                  <c:v>2.3959999999999999</c:v>
                </c:pt>
                <c:pt idx="4047">
                  <c:v>2.3940000000000001</c:v>
                </c:pt>
                <c:pt idx="4048">
                  <c:v>2.395</c:v>
                </c:pt>
                <c:pt idx="4049">
                  <c:v>2.3969999999999998</c:v>
                </c:pt>
                <c:pt idx="4050">
                  <c:v>2.395</c:v>
                </c:pt>
                <c:pt idx="4051">
                  <c:v>2.4079999999999999</c:v>
                </c:pt>
                <c:pt idx="4052">
                  <c:v>2.395</c:v>
                </c:pt>
                <c:pt idx="4053">
                  <c:v>2.39</c:v>
                </c:pt>
                <c:pt idx="4054">
                  <c:v>2.4009999999999998</c:v>
                </c:pt>
                <c:pt idx="4055">
                  <c:v>2.399</c:v>
                </c:pt>
                <c:pt idx="4056">
                  <c:v>2.3879999999999999</c:v>
                </c:pt>
                <c:pt idx="4057">
                  <c:v>2.4</c:v>
                </c:pt>
                <c:pt idx="4058">
                  <c:v>2.399</c:v>
                </c:pt>
                <c:pt idx="4059">
                  <c:v>2.3929999999999998</c:v>
                </c:pt>
                <c:pt idx="4060">
                  <c:v>2.399</c:v>
                </c:pt>
                <c:pt idx="4061">
                  <c:v>2.3969999999999998</c:v>
                </c:pt>
                <c:pt idx="4062">
                  <c:v>2.399</c:v>
                </c:pt>
                <c:pt idx="4063">
                  <c:v>2.4009999999999998</c:v>
                </c:pt>
                <c:pt idx="4064">
                  <c:v>2.3940000000000001</c:v>
                </c:pt>
                <c:pt idx="4065">
                  <c:v>2.4</c:v>
                </c:pt>
                <c:pt idx="4066">
                  <c:v>2.4009999999999998</c:v>
                </c:pt>
                <c:pt idx="4067">
                  <c:v>2.3889999999999998</c:v>
                </c:pt>
                <c:pt idx="4068">
                  <c:v>2.3959999999999999</c:v>
                </c:pt>
                <c:pt idx="4069">
                  <c:v>2.3969999999999998</c:v>
                </c:pt>
                <c:pt idx="4070">
                  <c:v>2.3889999999999998</c:v>
                </c:pt>
                <c:pt idx="4071">
                  <c:v>2.395</c:v>
                </c:pt>
                <c:pt idx="4072">
                  <c:v>2.3959999999999999</c:v>
                </c:pt>
                <c:pt idx="4073">
                  <c:v>2.3879999999999999</c:v>
                </c:pt>
                <c:pt idx="4074">
                  <c:v>2.3940000000000001</c:v>
                </c:pt>
                <c:pt idx="4075">
                  <c:v>2.391</c:v>
                </c:pt>
                <c:pt idx="4076">
                  <c:v>2.39</c:v>
                </c:pt>
                <c:pt idx="4077">
                  <c:v>2.399</c:v>
                </c:pt>
                <c:pt idx="4078">
                  <c:v>2.3889999999999998</c:v>
                </c:pt>
                <c:pt idx="4079">
                  <c:v>2.39</c:v>
                </c:pt>
                <c:pt idx="4080">
                  <c:v>2.395</c:v>
                </c:pt>
                <c:pt idx="4081">
                  <c:v>2.3879999999999999</c:v>
                </c:pt>
                <c:pt idx="4082">
                  <c:v>2.3889999999999998</c:v>
                </c:pt>
                <c:pt idx="4083">
                  <c:v>2.39</c:v>
                </c:pt>
                <c:pt idx="4084">
                  <c:v>2.3860000000000001</c:v>
                </c:pt>
                <c:pt idx="4085">
                  <c:v>2.3889999999999998</c:v>
                </c:pt>
                <c:pt idx="4086">
                  <c:v>2.3889999999999998</c:v>
                </c:pt>
                <c:pt idx="4087">
                  <c:v>2.3820000000000001</c:v>
                </c:pt>
                <c:pt idx="4088">
                  <c:v>2.3929999999999998</c:v>
                </c:pt>
                <c:pt idx="4089">
                  <c:v>2.391</c:v>
                </c:pt>
                <c:pt idx="4090">
                  <c:v>2.379</c:v>
                </c:pt>
                <c:pt idx="4091">
                  <c:v>2.3929999999999998</c:v>
                </c:pt>
                <c:pt idx="4092">
                  <c:v>2.3879999999999999</c:v>
                </c:pt>
                <c:pt idx="4093">
                  <c:v>2.3860000000000001</c:v>
                </c:pt>
                <c:pt idx="4094">
                  <c:v>2.3860000000000001</c:v>
                </c:pt>
                <c:pt idx="4095">
                  <c:v>2.3820000000000001</c:v>
                </c:pt>
                <c:pt idx="4096">
                  <c:v>2.3860000000000001</c:v>
                </c:pt>
                <c:pt idx="4097">
                  <c:v>2.3879999999999999</c:v>
                </c:pt>
                <c:pt idx="4098">
                  <c:v>2.3809999999999998</c:v>
                </c:pt>
                <c:pt idx="4099">
                  <c:v>2.3889999999999998</c:v>
                </c:pt>
                <c:pt idx="4100">
                  <c:v>2.39</c:v>
                </c:pt>
                <c:pt idx="4101">
                  <c:v>2.3769999999999998</c:v>
                </c:pt>
                <c:pt idx="4102">
                  <c:v>2.3860000000000001</c:v>
                </c:pt>
                <c:pt idx="4103">
                  <c:v>2.3889999999999998</c:v>
                </c:pt>
                <c:pt idx="4104">
                  <c:v>2.38</c:v>
                </c:pt>
                <c:pt idx="4105">
                  <c:v>2.3820000000000001</c:v>
                </c:pt>
                <c:pt idx="4106">
                  <c:v>2.38</c:v>
                </c:pt>
                <c:pt idx="4107">
                  <c:v>2.3759999999999999</c:v>
                </c:pt>
                <c:pt idx="4108">
                  <c:v>2.3820000000000001</c:v>
                </c:pt>
                <c:pt idx="4109">
                  <c:v>2.3839999999999999</c:v>
                </c:pt>
                <c:pt idx="4110">
                  <c:v>2.3849999999999998</c:v>
                </c:pt>
                <c:pt idx="4111">
                  <c:v>2.3860000000000001</c:v>
                </c:pt>
                <c:pt idx="4112">
                  <c:v>2.379</c:v>
                </c:pt>
                <c:pt idx="4113">
                  <c:v>2.3820000000000001</c:v>
                </c:pt>
                <c:pt idx="4114">
                  <c:v>2.3879999999999999</c:v>
                </c:pt>
                <c:pt idx="4115">
                  <c:v>2.375</c:v>
                </c:pt>
                <c:pt idx="4116">
                  <c:v>2.3839999999999999</c:v>
                </c:pt>
                <c:pt idx="4117">
                  <c:v>2.38</c:v>
                </c:pt>
                <c:pt idx="4118">
                  <c:v>2.371</c:v>
                </c:pt>
                <c:pt idx="4119">
                  <c:v>2.379</c:v>
                </c:pt>
                <c:pt idx="4120">
                  <c:v>2.3809999999999998</c:v>
                </c:pt>
                <c:pt idx="4121">
                  <c:v>2.3740000000000001</c:v>
                </c:pt>
                <c:pt idx="4122">
                  <c:v>2.3820000000000001</c:v>
                </c:pt>
                <c:pt idx="4123">
                  <c:v>2.379</c:v>
                </c:pt>
                <c:pt idx="4124">
                  <c:v>2.3740000000000001</c:v>
                </c:pt>
                <c:pt idx="4125">
                  <c:v>2.3769999999999998</c:v>
                </c:pt>
                <c:pt idx="4126">
                  <c:v>2.3769999999999998</c:v>
                </c:pt>
                <c:pt idx="4127">
                  <c:v>2.375</c:v>
                </c:pt>
                <c:pt idx="4128">
                  <c:v>2.379</c:v>
                </c:pt>
                <c:pt idx="4129">
                  <c:v>2.371</c:v>
                </c:pt>
                <c:pt idx="4130">
                  <c:v>2.3759999999999999</c:v>
                </c:pt>
                <c:pt idx="4131">
                  <c:v>2.3769999999999998</c:v>
                </c:pt>
                <c:pt idx="4132">
                  <c:v>2.3740000000000001</c:v>
                </c:pt>
                <c:pt idx="4133">
                  <c:v>2.3839999999999999</c:v>
                </c:pt>
                <c:pt idx="4134">
                  <c:v>2.3820000000000001</c:v>
                </c:pt>
                <c:pt idx="4135">
                  <c:v>2.3740000000000001</c:v>
                </c:pt>
                <c:pt idx="4136">
                  <c:v>2.3809999999999998</c:v>
                </c:pt>
                <c:pt idx="4137">
                  <c:v>2.3809999999999998</c:v>
                </c:pt>
                <c:pt idx="4138">
                  <c:v>2.375</c:v>
                </c:pt>
                <c:pt idx="4139">
                  <c:v>2.3809999999999998</c:v>
                </c:pt>
                <c:pt idx="4140">
                  <c:v>2.3759999999999999</c:v>
                </c:pt>
                <c:pt idx="4141">
                  <c:v>2.375</c:v>
                </c:pt>
                <c:pt idx="4142">
                  <c:v>2.3839999999999999</c:v>
                </c:pt>
                <c:pt idx="4143">
                  <c:v>2.375</c:v>
                </c:pt>
                <c:pt idx="4144">
                  <c:v>2.3809999999999998</c:v>
                </c:pt>
                <c:pt idx="4145">
                  <c:v>2.3769999999999998</c:v>
                </c:pt>
                <c:pt idx="4146">
                  <c:v>2.3730000000000002</c:v>
                </c:pt>
                <c:pt idx="4147">
                  <c:v>2.3769999999999998</c:v>
                </c:pt>
                <c:pt idx="4148">
                  <c:v>2.3730000000000002</c:v>
                </c:pt>
                <c:pt idx="4149">
                  <c:v>2.3690000000000002</c:v>
                </c:pt>
                <c:pt idx="4150">
                  <c:v>2.3759999999999999</c:v>
                </c:pt>
                <c:pt idx="4151">
                  <c:v>2.3740000000000001</c:v>
                </c:pt>
                <c:pt idx="4152">
                  <c:v>2.3650000000000002</c:v>
                </c:pt>
                <c:pt idx="4153">
                  <c:v>2.375</c:v>
                </c:pt>
                <c:pt idx="4154">
                  <c:v>2.3740000000000001</c:v>
                </c:pt>
                <c:pt idx="4155">
                  <c:v>2.371</c:v>
                </c:pt>
                <c:pt idx="4156">
                  <c:v>2.3769999999999998</c:v>
                </c:pt>
                <c:pt idx="4157">
                  <c:v>2.3730000000000002</c:v>
                </c:pt>
                <c:pt idx="4158">
                  <c:v>2.3690000000000002</c:v>
                </c:pt>
                <c:pt idx="4159">
                  <c:v>2.371</c:v>
                </c:pt>
                <c:pt idx="4160">
                  <c:v>2.3660000000000001</c:v>
                </c:pt>
                <c:pt idx="4161">
                  <c:v>2.3740000000000001</c:v>
                </c:pt>
                <c:pt idx="4162">
                  <c:v>2.375</c:v>
                </c:pt>
                <c:pt idx="4163">
                  <c:v>2.3660000000000001</c:v>
                </c:pt>
                <c:pt idx="4164">
                  <c:v>2.375</c:v>
                </c:pt>
                <c:pt idx="4165">
                  <c:v>2.3730000000000002</c:v>
                </c:pt>
                <c:pt idx="4166">
                  <c:v>2.3650000000000002</c:v>
                </c:pt>
                <c:pt idx="4167">
                  <c:v>2.375</c:v>
                </c:pt>
                <c:pt idx="4168">
                  <c:v>2.3730000000000002</c:v>
                </c:pt>
                <c:pt idx="4169">
                  <c:v>2.3660000000000001</c:v>
                </c:pt>
                <c:pt idx="4170">
                  <c:v>2.3730000000000002</c:v>
                </c:pt>
                <c:pt idx="4171">
                  <c:v>2.3730000000000002</c:v>
                </c:pt>
                <c:pt idx="4172">
                  <c:v>2.3690000000000002</c:v>
                </c:pt>
                <c:pt idx="4173">
                  <c:v>2.3730000000000002</c:v>
                </c:pt>
                <c:pt idx="4174">
                  <c:v>2.3679999999999999</c:v>
                </c:pt>
                <c:pt idx="4175">
                  <c:v>2.3690000000000002</c:v>
                </c:pt>
                <c:pt idx="4176">
                  <c:v>2.3730000000000002</c:v>
                </c:pt>
                <c:pt idx="4177">
                  <c:v>2.3639999999999999</c:v>
                </c:pt>
                <c:pt idx="4178">
                  <c:v>2.3679999999999999</c:v>
                </c:pt>
                <c:pt idx="4179">
                  <c:v>2.37</c:v>
                </c:pt>
                <c:pt idx="4180">
                  <c:v>2.3620000000000001</c:v>
                </c:pt>
                <c:pt idx="4181">
                  <c:v>2.3690000000000002</c:v>
                </c:pt>
                <c:pt idx="4182">
                  <c:v>2.37</c:v>
                </c:pt>
                <c:pt idx="4183">
                  <c:v>2.36</c:v>
                </c:pt>
                <c:pt idx="4184">
                  <c:v>2.3639999999999999</c:v>
                </c:pt>
                <c:pt idx="4185">
                  <c:v>2.3650000000000002</c:v>
                </c:pt>
                <c:pt idx="4186">
                  <c:v>2.3570000000000002</c:v>
                </c:pt>
                <c:pt idx="4187">
                  <c:v>2.3660000000000001</c:v>
                </c:pt>
                <c:pt idx="4188">
                  <c:v>2.3690000000000002</c:v>
                </c:pt>
                <c:pt idx="4189">
                  <c:v>2.3610000000000002</c:v>
                </c:pt>
                <c:pt idx="4190">
                  <c:v>2.3660000000000001</c:v>
                </c:pt>
                <c:pt idx="4191">
                  <c:v>2.3610000000000002</c:v>
                </c:pt>
                <c:pt idx="4192">
                  <c:v>2.3620000000000001</c:v>
                </c:pt>
                <c:pt idx="4193">
                  <c:v>2.3660000000000001</c:v>
                </c:pt>
                <c:pt idx="4194">
                  <c:v>2.36</c:v>
                </c:pt>
                <c:pt idx="4195">
                  <c:v>2.3639999999999999</c:v>
                </c:pt>
                <c:pt idx="4196">
                  <c:v>2.3610000000000002</c:v>
                </c:pt>
                <c:pt idx="4197">
                  <c:v>2.3620000000000001</c:v>
                </c:pt>
                <c:pt idx="4198">
                  <c:v>2.3639999999999999</c:v>
                </c:pt>
                <c:pt idx="4199">
                  <c:v>2.3650000000000002</c:v>
                </c:pt>
                <c:pt idx="4200">
                  <c:v>2.3639999999999999</c:v>
                </c:pt>
                <c:pt idx="4201">
                  <c:v>2.37</c:v>
                </c:pt>
                <c:pt idx="4202">
                  <c:v>2.3610000000000002</c:v>
                </c:pt>
                <c:pt idx="4203">
                  <c:v>2.3660000000000001</c:v>
                </c:pt>
                <c:pt idx="4204">
                  <c:v>2.3679999999999999</c:v>
                </c:pt>
                <c:pt idx="4205">
                  <c:v>3.3260000000000001</c:v>
                </c:pt>
                <c:pt idx="4206">
                  <c:v>3.4009999999999998</c:v>
                </c:pt>
                <c:pt idx="4207">
                  <c:v>3.43</c:v>
                </c:pt>
                <c:pt idx="4208">
                  <c:v>3.4060000000000001</c:v>
                </c:pt>
                <c:pt idx="4209">
                  <c:v>3.4009999999999998</c:v>
                </c:pt>
                <c:pt idx="4210">
                  <c:v>2.3610000000000002</c:v>
                </c:pt>
                <c:pt idx="4211">
                  <c:v>2.0049999999999999</c:v>
                </c:pt>
                <c:pt idx="4212">
                  <c:v>2.0350000000000001</c:v>
                </c:pt>
                <c:pt idx="4213">
                  <c:v>2.0699999999999998</c:v>
                </c:pt>
                <c:pt idx="4214">
                  <c:v>2.1030000000000002</c:v>
                </c:pt>
                <c:pt idx="4215">
                  <c:v>2.14</c:v>
                </c:pt>
                <c:pt idx="4216">
                  <c:v>2.161</c:v>
                </c:pt>
                <c:pt idx="4217">
                  <c:v>2.1789999999999998</c:v>
                </c:pt>
                <c:pt idx="4218">
                  <c:v>2.1960000000000002</c:v>
                </c:pt>
                <c:pt idx="4219">
                  <c:v>2.2050000000000001</c:v>
                </c:pt>
                <c:pt idx="4220">
                  <c:v>2.2229999999999999</c:v>
                </c:pt>
                <c:pt idx="4221">
                  <c:v>2.2250000000000001</c:v>
                </c:pt>
                <c:pt idx="4222">
                  <c:v>2.2280000000000002</c:v>
                </c:pt>
                <c:pt idx="4223">
                  <c:v>2.2400000000000002</c:v>
                </c:pt>
                <c:pt idx="4224">
                  <c:v>2.2509999999999999</c:v>
                </c:pt>
                <c:pt idx="4225">
                  <c:v>2.2509999999999999</c:v>
                </c:pt>
                <c:pt idx="4226">
                  <c:v>2.2650000000000001</c:v>
                </c:pt>
                <c:pt idx="4227">
                  <c:v>2.27</c:v>
                </c:pt>
                <c:pt idx="4228">
                  <c:v>2.2719999999999998</c:v>
                </c:pt>
                <c:pt idx="4229">
                  <c:v>2.2799999999999998</c:v>
                </c:pt>
                <c:pt idx="4230">
                  <c:v>2.2799999999999998</c:v>
                </c:pt>
                <c:pt idx="4231">
                  <c:v>2.2850000000000001</c:v>
                </c:pt>
                <c:pt idx="4232">
                  <c:v>2.2949999999999999</c:v>
                </c:pt>
                <c:pt idx="4233">
                  <c:v>2.3029999999999999</c:v>
                </c:pt>
                <c:pt idx="4234">
                  <c:v>2.3029999999999999</c:v>
                </c:pt>
                <c:pt idx="4235">
                  <c:v>2.3149999999999999</c:v>
                </c:pt>
                <c:pt idx="4236">
                  <c:v>2.31</c:v>
                </c:pt>
                <c:pt idx="4237">
                  <c:v>2.3159999999999998</c:v>
                </c:pt>
                <c:pt idx="4238">
                  <c:v>2.3210000000000002</c:v>
                </c:pt>
                <c:pt idx="4239">
                  <c:v>2.3199999999999998</c:v>
                </c:pt>
                <c:pt idx="4240">
                  <c:v>2.3250000000000002</c:v>
                </c:pt>
                <c:pt idx="4241">
                  <c:v>2.33</c:v>
                </c:pt>
                <c:pt idx="4242">
                  <c:v>2.3210000000000002</c:v>
                </c:pt>
                <c:pt idx="4243">
                  <c:v>2.3279999999999998</c:v>
                </c:pt>
                <c:pt idx="4244">
                  <c:v>2.3340000000000001</c:v>
                </c:pt>
                <c:pt idx="4245">
                  <c:v>2.3220000000000001</c:v>
                </c:pt>
                <c:pt idx="4246">
                  <c:v>2.335</c:v>
                </c:pt>
                <c:pt idx="4247">
                  <c:v>2.3359999999999999</c:v>
                </c:pt>
                <c:pt idx="4248">
                  <c:v>2.3290000000000002</c:v>
                </c:pt>
                <c:pt idx="4249">
                  <c:v>2.34</c:v>
                </c:pt>
                <c:pt idx="4250">
                  <c:v>2.3330000000000002</c:v>
                </c:pt>
                <c:pt idx="4251">
                  <c:v>2.3330000000000002</c:v>
                </c:pt>
                <c:pt idx="4252">
                  <c:v>2.3410000000000002</c:v>
                </c:pt>
                <c:pt idx="4253">
                  <c:v>2.339</c:v>
                </c:pt>
                <c:pt idx="4254">
                  <c:v>2.3359999999999999</c:v>
                </c:pt>
                <c:pt idx="4255">
                  <c:v>2.3410000000000002</c:v>
                </c:pt>
                <c:pt idx="4256">
                  <c:v>2.339</c:v>
                </c:pt>
                <c:pt idx="4257">
                  <c:v>2.3370000000000002</c:v>
                </c:pt>
                <c:pt idx="4258">
                  <c:v>2.3410000000000002</c:v>
                </c:pt>
                <c:pt idx="4259">
                  <c:v>2.3359999999999999</c:v>
                </c:pt>
                <c:pt idx="4260">
                  <c:v>2.3450000000000002</c:v>
                </c:pt>
                <c:pt idx="4261">
                  <c:v>2.3439999999999999</c:v>
                </c:pt>
                <c:pt idx="4262">
                  <c:v>2.335</c:v>
                </c:pt>
                <c:pt idx="4263">
                  <c:v>2.3439999999999999</c:v>
                </c:pt>
                <c:pt idx="4264">
                  <c:v>2.3439999999999999</c:v>
                </c:pt>
                <c:pt idx="4265">
                  <c:v>2.335</c:v>
                </c:pt>
                <c:pt idx="4266">
                  <c:v>2.3370000000000002</c:v>
                </c:pt>
                <c:pt idx="4267">
                  <c:v>2.34</c:v>
                </c:pt>
                <c:pt idx="4268">
                  <c:v>2.3410000000000002</c:v>
                </c:pt>
                <c:pt idx="4269">
                  <c:v>2.3420000000000001</c:v>
                </c:pt>
                <c:pt idx="4270">
                  <c:v>2.339</c:v>
                </c:pt>
                <c:pt idx="4271">
                  <c:v>2.3420000000000001</c:v>
                </c:pt>
                <c:pt idx="4272">
                  <c:v>2.3450000000000002</c:v>
                </c:pt>
                <c:pt idx="4273">
                  <c:v>2.339</c:v>
                </c:pt>
                <c:pt idx="4274">
                  <c:v>2.3450000000000002</c:v>
                </c:pt>
                <c:pt idx="4275">
                  <c:v>2.3460000000000001</c:v>
                </c:pt>
                <c:pt idx="4276">
                  <c:v>2.34</c:v>
                </c:pt>
                <c:pt idx="4277">
                  <c:v>2.3420000000000001</c:v>
                </c:pt>
                <c:pt idx="4278">
                  <c:v>2.3420000000000001</c:v>
                </c:pt>
                <c:pt idx="4279">
                  <c:v>2.339</c:v>
                </c:pt>
                <c:pt idx="4280">
                  <c:v>2.3450000000000002</c:v>
                </c:pt>
                <c:pt idx="4281">
                  <c:v>2.3439999999999999</c:v>
                </c:pt>
                <c:pt idx="4282">
                  <c:v>2.3340000000000001</c:v>
                </c:pt>
                <c:pt idx="4283">
                  <c:v>2.3460000000000001</c:v>
                </c:pt>
                <c:pt idx="4284">
                  <c:v>2.3439999999999999</c:v>
                </c:pt>
                <c:pt idx="4285">
                  <c:v>2.3479999999999999</c:v>
                </c:pt>
                <c:pt idx="4286">
                  <c:v>2.3460000000000001</c:v>
                </c:pt>
                <c:pt idx="4287">
                  <c:v>2.335</c:v>
                </c:pt>
                <c:pt idx="4288">
                  <c:v>2.3410000000000002</c:v>
                </c:pt>
                <c:pt idx="4289">
                  <c:v>2.3490000000000002</c:v>
                </c:pt>
                <c:pt idx="4290">
                  <c:v>2.339</c:v>
                </c:pt>
                <c:pt idx="4291">
                  <c:v>2.3490000000000002</c:v>
                </c:pt>
                <c:pt idx="4292">
                  <c:v>2.3450000000000002</c:v>
                </c:pt>
                <c:pt idx="4293">
                  <c:v>2.3340000000000001</c:v>
                </c:pt>
                <c:pt idx="4294">
                  <c:v>2.3439999999999999</c:v>
                </c:pt>
                <c:pt idx="4295">
                  <c:v>2.3450000000000002</c:v>
                </c:pt>
                <c:pt idx="4296">
                  <c:v>2.3370000000000002</c:v>
                </c:pt>
                <c:pt idx="4297">
                  <c:v>2.3479999999999999</c:v>
                </c:pt>
                <c:pt idx="4298">
                  <c:v>2.3450000000000002</c:v>
                </c:pt>
                <c:pt idx="4299">
                  <c:v>2.34</c:v>
                </c:pt>
                <c:pt idx="4300">
                  <c:v>2.3490000000000002</c:v>
                </c:pt>
                <c:pt idx="4301">
                  <c:v>2.34</c:v>
                </c:pt>
                <c:pt idx="4302">
                  <c:v>2.3410000000000002</c:v>
                </c:pt>
                <c:pt idx="4303">
                  <c:v>2.3439999999999999</c:v>
                </c:pt>
                <c:pt idx="4304">
                  <c:v>2.3420000000000001</c:v>
                </c:pt>
                <c:pt idx="4305">
                  <c:v>2.3439999999999999</c:v>
                </c:pt>
                <c:pt idx="4306">
                  <c:v>2.3410000000000002</c:v>
                </c:pt>
                <c:pt idx="4307">
                  <c:v>2.3359999999999999</c:v>
                </c:pt>
                <c:pt idx="4308">
                  <c:v>2.3439999999999999</c:v>
                </c:pt>
                <c:pt idx="4309">
                  <c:v>2.335</c:v>
                </c:pt>
                <c:pt idx="4310">
                  <c:v>2.331</c:v>
                </c:pt>
                <c:pt idx="4311">
                  <c:v>2.3410000000000002</c:v>
                </c:pt>
                <c:pt idx="4312">
                  <c:v>2.339</c:v>
                </c:pt>
                <c:pt idx="4313">
                  <c:v>2.3330000000000002</c:v>
                </c:pt>
                <c:pt idx="4314">
                  <c:v>2.339</c:v>
                </c:pt>
                <c:pt idx="4315">
                  <c:v>2.339</c:v>
                </c:pt>
                <c:pt idx="4316">
                  <c:v>2.335</c:v>
                </c:pt>
                <c:pt idx="4317">
                  <c:v>2.3410000000000002</c:v>
                </c:pt>
                <c:pt idx="4318">
                  <c:v>2.3410000000000002</c:v>
                </c:pt>
                <c:pt idx="4319">
                  <c:v>2.3359999999999999</c:v>
                </c:pt>
                <c:pt idx="4320">
                  <c:v>2.3410000000000002</c:v>
                </c:pt>
                <c:pt idx="4321">
                  <c:v>2.335</c:v>
                </c:pt>
                <c:pt idx="4322">
                  <c:v>2.3340000000000001</c:v>
                </c:pt>
                <c:pt idx="4323">
                  <c:v>2.34</c:v>
                </c:pt>
                <c:pt idx="4324">
                  <c:v>2.3260000000000001</c:v>
                </c:pt>
                <c:pt idx="4325">
                  <c:v>2.34</c:v>
                </c:pt>
                <c:pt idx="4326">
                  <c:v>2.3439999999999999</c:v>
                </c:pt>
                <c:pt idx="4327">
                  <c:v>2.3290000000000002</c:v>
                </c:pt>
                <c:pt idx="4328">
                  <c:v>2.339</c:v>
                </c:pt>
                <c:pt idx="4329">
                  <c:v>2.335</c:v>
                </c:pt>
                <c:pt idx="4330">
                  <c:v>2.331</c:v>
                </c:pt>
                <c:pt idx="4331">
                  <c:v>2.34</c:v>
                </c:pt>
                <c:pt idx="4332">
                  <c:v>2.335</c:v>
                </c:pt>
                <c:pt idx="4333">
                  <c:v>2.33</c:v>
                </c:pt>
                <c:pt idx="4334">
                  <c:v>2.335</c:v>
                </c:pt>
                <c:pt idx="4335">
                  <c:v>2.331</c:v>
                </c:pt>
                <c:pt idx="4336">
                  <c:v>2.3370000000000002</c:v>
                </c:pt>
                <c:pt idx="4337">
                  <c:v>2.3370000000000002</c:v>
                </c:pt>
                <c:pt idx="4338">
                  <c:v>2.3250000000000002</c:v>
                </c:pt>
                <c:pt idx="4339">
                  <c:v>2.3359999999999999</c:v>
                </c:pt>
                <c:pt idx="4340">
                  <c:v>2.3359999999999999</c:v>
                </c:pt>
                <c:pt idx="4341">
                  <c:v>2.33</c:v>
                </c:pt>
                <c:pt idx="4342">
                  <c:v>2.335</c:v>
                </c:pt>
                <c:pt idx="4343">
                  <c:v>2.33</c:v>
                </c:pt>
                <c:pt idx="4344">
                  <c:v>2.319</c:v>
                </c:pt>
                <c:pt idx="4345">
                  <c:v>2.331</c:v>
                </c:pt>
                <c:pt idx="4346">
                  <c:v>2.3279999999999998</c:v>
                </c:pt>
                <c:pt idx="4347">
                  <c:v>2.3220000000000001</c:v>
                </c:pt>
                <c:pt idx="4348">
                  <c:v>2.33</c:v>
                </c:pt>
                <c:pt idx="4349">
                  <c:v>2.3220000000000001</c:v>
                </c:pt>
                <c:pt idx="4350">
                  <c:v>2.3250000000000002</c:v>
                </c:pt>
                <c:pt idx="4351">
                  <c:v>2.3290000000000002</c:v>
                </c:pt>
                <c:pt idx="4352">
                  <c:v>2.3260000000000001</c:v>
                </c:pt>
                <c:pt idx="4353">
                  <c:v>2.3290000000000002</c:v>
                </c:pt>
                <c:pt idx="4354">
                  <c:v>2.3290000000000002</c:v>
                </c:pt>
                <c:pt idx="4355">
                  <c:v>2.3210000000000002</c:v>
                </c:pt>
                <c:pt idx="4356">
                  <c:v>2.3279999999999998</c:v>
                </c:pt>
                <c:pt idx="4357">
                  <c:v>2.3290000000000002</c:v>
                </c:pt>
                <c:pt idx="4358">
                  <c:v>2.3199999999999998</c:v>
                </c:pt>
                <c:pt idx="4359">
                  <c:v>2.3290000000000002</c:v>
                </c:pt>
                <c:pt idx="4360">
                  <c:v>2.3279999999999998</c:v>
                </c:pt>
                <c:pt idx="4361">
                  <c:v>2.3199999999999998</c:v>
                </c:pt>
                <c:pt idx="4362">
                  <c:v>2.3250000000000002</c:v>
                </c:pt>
                <c:pt idx="4363">
                  <c:v>2.3220000000000001</c:v>
                </c:pt>
                <c:pt idx="4364">
                  <c:v>2.3199999999999998</c:v>
                </c:pt>
                <c:pt idx="4365">
                  <c:v>2.3250000000000002</c:v>
                </c:pt>
                <c:pt idx="4366">
                  <c:v>2.3210000000000002</c:v>
                </c:pt>
                <c:pt idx="4367">
                  <c:v>2.3199999999999998</c:v>
                </c:pt>
                <c:pt idx="4368">
                  <c:v>2.3220000000000001</c:v>
                </c:pt>
                <c:pt idx="4369">
                  <c:v>2.3210000000000002</c:v>
                </c:pt>
                <c:pt idx="4370">
                  <c:v>2.3250000000000002</c:v>
                </c:pt>
                <c:pt idx="4371">
                  <c:v>2.3279999999999998</c:v>
                </c:pt>
                <c:pt idx="4372">
                  <c:v>2.3149999999999999</c:v>
                </c:pt>
                <c:pt idx="4373">
                  <c:v>2.3220000000000001</c:v>
                </c:pt>
                <c:pt idx="4374">
                  <c:v>2.3199999999999998</c:v>
                </c:pt>
                <c:pt idx="4375">
                  <c:v>2.3140000000000001</c:v>
                </c:pt>
                <c:pt idx="4376">
                  <c:v>2.3220000000000001</c:v>
                </c:pt>
                <c:pt idx="4377">
                  <c:v>2.3170000000000002</c:v>
                </c:pt>
                <c:pt idx="4378">
                  <c:v>2.3149999999999999</c:v>
                </c:pt>
                <c:pt idx="4379">
                  <c:v>2.3220000000000001</c:v>
                </c:pt>
                <c:pt idx="4380">
                  <c:v>2.3210000000000002</c:v>
                </c:pt>
                <c:pt idx="4381">
                  <c:v>2.3170000000000002</c:v>
                </c:pt>
                <c:pt idx="4382">
                  <c:v>2.319</c:v>
                </c:pt>
                <c:pt idx="4383">
                  <c:v>2.3149999999999999</c:v>
                </c:pt>
                <c:pt idx="4384">
                  <c:v>2.3170000000000002</c:v>
                </c:pt>
                <c:pt idx="4385">
                  <c:v>2.3170000000000002</c:v>
                </c:pt>
                <c:pt idx="4386">
                  <c:v>2.31</c:v>
                </c:pt>
                <c:pt idx="4387">
                  <c:v>2.3220000000000001</c:v>
                </c:pt>
                <c:pt idx="4388">
                  <c:v>2.3199999999999998</c:v>
                </c:pt>
                <c:pt idx="4389">
                  <c:v>2.3140000000000001</c:v>
                </c:pt>
                <c:pt idx="4390">
                  <c:v>2.319</c:v>
                </c:pt>
                <c:pt idx="4391">
                  <c:v>2.3199999999999998</c:v>
                </c:pt>
                <c:pt idx="4392">
                  <c:v>2.3140000000000001</c:v>
                </c:pt>
                <c:pt idx="4393">
                  <c:v>2.3239999999999998</c:v>
                </c:pt>
                <c:pt idx="4394">
                  <c:v>2.3210000000000002</c:v>
                </c:pt>
                <c:pt idx="4395">
                  <c:v>2.3140000000000001</c:v>
                </c:pt>
                <c:pt idx="4396">
                  <c:v>2.319</c:v>
                </c:pt>
                <c:pt idx="4397">
                  <c:v>2.3159999999999998</c:v>
                </c:pt>
                <c:pt idx="4398">
                  <c:v>2.3149999999999999</c:v>
                </c:pt>
                <c:pt idx="4399">
                  <c:v>2.3210000000000002</c:v>
                </c:pt>
                <c:pt idx="4400">
                  <c:v>2.3149999999999999</c:v>
                </c:pt>
                <c:pt idx="4401">
                  <c:v>2.3170000000000002</c:v>
                </c:pt>
                <c:pt idx="4402">
                  <c:v>2.3170000000000002</c:v>
                </c:pt>
                <c:pt idx="4403">
                  <c:v>2.3170000000000002</c:v>
                </c:pt>
                <c:pt idx="4404">
                  <c:v>2.3210000000000002</c:v>
                </c:pt>
                <c:pt idx="4405">
                  <c:v>2.319</c:v>
                </c:pt>
                <c:pt idx="4406">
                  <c:v>2.3109999999999999</c:v>
                </c:pt>
                <c:pt idx="4407">
                  <c:v>2.3250000000000002</c:v>
                </c:pt>
                <c:pt idx="4408">
                  <c:v>2.3210000000000002</c:v>
                </c:pt>
                <c:pt idx="4409">
                  <c:v>2.3130000000000002</c:v>
                </c:pt>
                <c:pt idx="4410">
                  <c:v>2.3199999999999998</c:v>
                </c:pt>
                <c:pt idx="4411">
                  <c:v>2.3170000000000002</c:v>
                </c:pt>
                <c:pt idx="4412">
                  <c:v>2.3130000000000002</c:v>
                </c:pt>
                <c:pt idx="4413">
                  <c:v>2.3220000000000001</c:v>
                </c:pt>
                <c:pt idx="4414">
                  <c:v>2.3199999999999998</c:v>
                </c:pt>
                <c:pt idx="4415">
                  <c:v>2.3159999999999998</c:v>
                </c:pt>
                <c:pt idx="4416">
                  <c:v>2.3170000000000002</c:v>
                </c:pt>
                <c:pt idx="4417">
                  <c:v>2.3149999999999999</c:v>
                </c:pt>
                <c:pt idx="4418">
                  <c:v>2.3170000000000002</c:v>
                </c:pt>
                <c:pt idx="4419">
                  <c:v>2.3159999999999998</c:v>
                </c:pt>
                <c:pt idx="4420">
                  <c:v>2.3130000000000002</c:v>
                </c:pt>
                <c:pt idx="4421">
                  <c:v>2.3159999999999998</c:v>
                </c:pt>
                <c:pt idx="4422">
                  <c:v>2.3109999999999999</c:v>
                </c:pt>
                <c:pt idx="4423">
                  <c:v>2.3050000000000002</c:v>
                </c:pt>
                <c:pt idx="4424">
                  <c:v>2.3159999999999998</c:v>
                </c:pt>
                <c:pt idx="4425">
                  <c:v>2.3149999999999999</c:v>
                </c:pt>
                <c:pt idx="4426">
                  <c:v>2.3140000000000001</c:v>
                </c:pt>
                <c:pt idx="4427">
                  <c:v>2.3159999999999998</c:v>
                </c:pt>
                <c:pt idx="4428">
                  <c:v>2.31</c:v>
                </c:pt>
                <c:pt idx="4429">
                  <c:v>2.3109999999999999</c:v>
                </c:pt>
                <c:pt idx="4430">
                  <c:v>2.3140000000000001</c:v>
                </c:pt>
                <c:pt idx="4431">
                  <c:v>2.31</c:v>
                </c:pt>
                <c:pt idx="4432">
                  <c:v>2.3090000000000002</c:v>
                </c:pt>
                <c:pt idx="4433">
                  <c:v>2.3140000000000001</c:v>
                </c:pt>
                <c:pt idx="4434">
                  <c:v>2.3039999999999998</c:v>
                </c:pt>
                <c:pt idx="4435">
                  <c:v>2.3109999999999999</c:v>
                </c:pt>
                <c:pt idx="4436">
                  <c:v>2.3130000000000002</c:v>
                </c:pt>
                <c:pt idx="4437">
                  <c:v>2.3050000000000002</c:v>
                </c:pt>
                <c:pt idx="4438">
                  <c:v>2.3149999999999999</c:v>
                </c:pt>
                <c:pt idx="4439">
                  <c:v>2.3140000000000001</c:v>
                </c:pt>
                <c:pt idx="4440">
                  <c:v>2.3039999999999998</c:v>
                </c:pt>
                <c:pt idx="4441">
                  <c:v>2.3090000000000002</c:v>
                </c:pt>
                <c:pt idx="4442">
                  <c:v>2.3079999999999998</c:v>
                </c:pt>
                <c:pt idx="4443">
                  <c:v>2.306</c:v>
                </c:pt>
                <c:pt idx="4444">
                  <c:v>2.31</c:v>
                </c:pt>
                <c:pt idx="4445">
                  <c:v>2.3039999999999998</c:v>
                </c:pt>
                <c:pt idx="4446">
                  <c:v>2.306</c:v>
                </c:pt>
                <c:pt idx="4447">
                  <c:v>2.3109999999999999</c:v>
                </c:pt>
                <c:pt idx="4448">
                  <c:v>2.3039999999999998</c:v>
                </c:pt>
                <c:pt idx="4449">
                  <c:v>2.31</c:v>
                </c:pt>
                <c:pt idx="4450">
                  <c:v>2.3090000000000002</c:v>
                </c:pt>
                <c:pt idx="4451">
                  <c:v>2.3029999999999999</c:v>
                </c:pt>
                <c:pt idx="4452">
                  <c:v>2.3140000000000001</c:v>
                </c:pt>
                <c:pt idx="4453">
                  <c:v>2.3109999999999999</c:v>
                </c:pt>
                <c:pt idx="4454">
                  <c:v>2.3029999999999999</c:v>
                </c:pt>
                <c:pt idx="4455">
                  <c:v>2.3109999999999999</c:v>
                </c:pt>
                <c:pt idx="4456">
                  <c:v>2.3090000000000002</c:v>
                </c:pt>
                <c:pt idx="4457">
                  <c:v>2.3010000000000002</c:v>
                </c:pt>
                <c:pt idx="4458">
                  <c:v>2.3090000000000002</c:v>
                </c:pt>
                <c:pt idx="4459">
                  <c:v>2.3050000000000002</c:v>
                </c:pt>
                <c:pt idx="4460">
                  <c:v>2.306</c:v>
                </c:pt>
                <c:pt idx="4461">
                  <c:v>2.3090000000000002</c:v>
                </c:pt>
                <c:pt idx="4462">
                  <c:v>2.3029999999999999</c:v>
                </c:pt>
                <c:pt idx="4463">
                  <c:v>2.3029999999999999</c:v>
                </c:pt>
                <c:pt idx="4464">
                  <c:v>2.306</c:v>
                </c:pt>
                <c:pt idx="4465">
                  <c:v>2.3029999999999999</c:v>
                </c:pt>
                <c:pt idx="4466">
                  <c:v>2.3090000000000002</c:v>
                </c:pt>
                <c:pt idx="4467">
                  <c:v>2.3090000000000002</c:v>
                </c:pt>
                <c:pt idx="4468">
                  <c:v>2.3010000000000002</c:v>
                </c:pt>
                <c:pt idx="4469">
                  <c:v>2.3039999999999998</c:v>
                </c:pt>
                <c:pt idx="4470">
                  <c:v>2.306</c:v>
                </c:pt>
                <c:pt idx="4471">
                  <c:v>2.3010000000000002</c:v>
                </c:pt>
                <c:pt idx="4472">
                  <c:v>2.3050000000000002</c:v>
                </c:pt>
                <c:pt idx="4473">
                  <c:v>2.3039999999999998</c:v>
                </c:pt>
                <c:pt idx="4474">
                  <c:v>2.2959999999999998</c:v>
                </c:pt>
                <c:pt idx="4475">
                  <c:v>2.3010000000000002</c:v>
                </c:pt>
                <c:pt idx="4476">
                  <c:v>2.3029999999999999</c:v>
                </c:pt>
                <c:pt idx="4477">
                  <c:v>2.3029999999999999</c:v>
                </c:pt>
                <c:pt idx="4478">
                  <c:v>2.2999999999999998</c:v>
                </c:pt>
                <c:pt idx="4479">
                  <c:v>2.2919999999999998</c:v>
                </c:pt>
                <c:pt idx="4480">
                  <c:v>2.2949999999999999</c:v>
                </c:pt>
                <c:pt idx="4481">
                  <c:v>2.3010000000000002</c:v>
                </c:pt>
                <c:pt idx="4482">
                  <c:v>2.294</c:v>
                </c:pt>
                <c:pt idx="4483">
                  <c:v>2.3039999999999998</c:v>
                </c:pt>
                <c:pt idx="4484">
                  <c:v>2.2959999999999998</c:v>
                </c:pt>
                <c:pt idx="4485">
                  <c:v>2.294</c:v>
                </c:pt>
                <c:pt idx="4486">
                  <c:v>2.2999999999999998</c:v>
                </c:pt>
                <c:pt idx="4487">
                  <c:v>2.2999999999999998</c:v>
                </c:pt>
                <c:pt idx="4488">
                  <c:v>2.294</c:v>
                </c:pt>
                <c:pt idx="4489">
                  <c:v>2.2970000000000002</c:v>
                </c:pt>
                <c:pt idx="4490">
                  <c:v>2.2999999999999998</c:v>
                </c:pt>
                <c:pt idx="4491">
                  <c:v>2.2959999999999998</c:v>
                </c:pt>
                <c:pt idx="4492">
                  <c:v>2.3029999999999999</c:v>
                </c:pt>
                <c:pt idx="4493">
                  <c:v>2.2989999999999999</c:v>
                </c:pt>
                <c:pt idx="4494">
                  <c:v>2.2970000000000002</c:v>
                </c:pt>
                <c:pt idx="4495">
                  <c:v>2.3029999999999999</c:v>
                </c:pt>
                <c:pt idx="4496">
                  <c:v>2.2949999999999999</c:v>
                </c:pt>
                <c:pt idx="4497">
                  <c:v>2.3029999999999999</c:v>
                </c:pt>
                <c:pt idx="4498">
                  <c:v>2.3010000000000002</c:v>
                </c:pt>
                <c:pt idx="4499">
                  <c:v>2.2970000000000002</c:v>
                </c:pt>
                <c:pt idx="4500">
                  <c:v>2.2989999999999999</c:v>
                </c:pt>
                <c:pt idx="4501">
                  <c:v>2.2959999999999998</c:v>
                </c:pt>
                <c:pt idx="4502">
                  <c:v>2.2909999999999999</c:v>
                </c:pt>
                <c:pt idx="4503">
                  <c:v>2.2999999999999998</c:v>
                </c:pt>
                <c:pt idx="4504">
                  <c:v>2.2959999999999998</c:v>
                </c:pt>
                <c:pt idx="4505">
                  <c:v>2.286</c:v>
                </c:pt>
                <c:pt idx="4506">
                  <c:v>2.2970000000000002</c:v>
                </c:pt>
                <c:pt idx="4507">
                  <c:v>2.2970000000000002</c:v>
                </c:pt>
                <c:pt idx="4508">
                  <c:v>2.29</c:v>
                </c:pt>
                <c:pt idx="4509">
                  <c:v>2.294</c:v>
                </c:pt>
                <c:pt idx="4510">
                  <c:v>2.2949999999999999</c:v>
                </c:pt>
                <c:pt idx="4511">
                  <c:v>2.2959999999999998</c:v>
                </c:pt>
                <c:pt idx="4512">
                  <c:v>2.2970000000000002</c:v>
                </c:pt>
                <c:pt idx="4513">
                  <c:v>2.2909999999999999</c:v>
                </c:pt>
                <c:pt idx="4514">
                  <c:v>2.294</c:v>
                </c:pt>
                <c:pt idx="4515">
                  <c:v>2.2970000000000002</c:v>
                </c:pt>
                <c:pt idx="4516">
                  <c:v>2.29</c:v>
                </c:pt>
                <c:pt idx="4517">
                  <c:v>2.2999999999999998</c:v>
                </c:pt>
                <c:pt idx="4518">
                  <c:v>2.3010000000000002</c:v>
                </c:pt>
                <c:pt idx="4519">
                  <c:v>2.2839999999999998</c:v>
                </c:pt>
                <c:pt idx="4520">
                  <c:v>2.3010000000000002</c:v>
                </c:pt>
                <c:pt idx="4521">
                  <c:v>2.2970000000000002</c:v>
                </c:pt>
                <c:pt idx="4522">
                  <c:v>2.2850000000000001</c:v>
                </c:pt>
                <c:pt idx="4523">
                  <c:v>2.2949999999999999</c:v>
                </c:pt>
                <c:pt idx="4524">
                  <c:v>2.2919999999999998</c:v>
                </c:pt>
                <c:pt idx="4525">
                  <c:v>2.294</c:v>
                </c:pt>
                <c:pt idx="4526">
                  <c:v>2.2970000000000002</c:v>
                </c:pt>
                <c:pt idx="4527">
                  <c:v>2.2890000000000001</c:v>
                </c:pt>
                <c:pt idx="4528">
                  <c:v>2.29</c:v>
                </c:pt>
                <c:pt idx="4529">
                  <c:v>2.2890000000000001</c:v>
                </c:pt>
                <c:pt idx="4530">
                  <c:v>2.2879999999999998</c:v>
                </c:pt>
                <c:pt idx="4531">
                  <c:v>2.286</c:v>
                </c:pt>
                <c:pt idx="4532">
                  <c:v>2.29</c:v>
                </c:pt>
                <c:pt idx="4533">
                  <c:v>2.29</c:v>
                </c:pt>
                <c:pt idx="4534">
                  <c:v>2.2879999999999998</c:v>
                </c:pt>
                <c:pt idx="4535">
                  <c:v>2.286</c:v>
                </c:pt>
                <c:pt idx="4536">
                  <c:v>2.2909999999999999</c:v>
                </c:pt>
                <c:pt idx="4537">
                  <c:v>3.2709999999999999</c:v>
                </c:pt>
                <c:pt idx="4538">
                  <c:v>3.331</c:v>
                </c:pt>
                <c:pt idx="4539">
                  <c:v>3.3490000000000002</c:v>
                </c:pt>
                <c:pt idx="4540">
                  <c:v>3.319</c:v>
                </c:pt>
                <c:pt idx="4541">
                  <c:v>3.32</c:v>
                </c:pt>
                <c:pt idx="4542">
                  <c:v>2.14</c:v>
                </c:pt>
                <c:pt idx="4543">
                  <c:v>1.97</c:v>
                </c:pt>
                <c:pt idx="4544">
                  <c:v>2.0009999999999999</c:v>
                </c:pt>
                <c:pt idx="4545">
                  <c:v>2.0249999999999999</c:v>
                </c:pt>
                <c:pt idx="4546">
                  <c:v>2.0529999999999999</c:v>
                </c:pt>
                <c:pt idx="4547">
                  <c:v>2.081</c:v>
                </c:pt>
                <c:pt idx="4548">
                  <c:v>2.0960000000000001</c:v>
                </c:pt>
                <c:pt idx="4549">
                  <c:v>2.1070000000000002</c:v>
                </c:pt>
                <c:pt idx="4550">
                  <c:v>2.1259999999999999</c:v>
                </c:pt>
                <c:pt idx="4551">
                  <c:v>2.1339999999999999</c:v>
                </c:pt>
                <c:pt idx="4552">
                  <c:v>2.1440000000000001</c:v>
                </c:pt>
                <c:pt idx="4553">
                  <c:v>2.1560000000000001</c:v>
                </c:pt>
                <c:pt idx="4554">
                  <c:v>2.161</c:v>
                </c:pt>
                <c:pt idx="4555">
                  <c:v>2.1739999999999999</c:v>
                </c:pt>
                <c:pt idx="4556">
                  <c:v>2.1800000000000002</c:v>
                </c:pt>
                <c:pt idx="4557">
                  <c:v>2.1779999999999999</c:v>
                </c:pt>
                <c:pt idx="4558">
                  <c:v>2.1909999999999998</c:v>
                </c:pt>
                <c:pt idx="4559">
                  <c:v>2.1920000000000002</c:v>
                </c:pt>
                <c:pt idx="4560">
                  <c:v>2.1949999999999998</c:v>
                </c:pt>
                <c:pt idx="4561">
                  <c:v>2.2080000000000002</c:v>
                </c:pt>
                <c:pt idx="4562">
                  <c:v>2.2090000000000001</c:v>
                </c:pt>
                <c:pt idx="4563">
                  <c:v>2.2120000000000002</c:v>
                </c:pt>
                <c:pt idx="4564">
                  <c:v>2.2149999999999999</c:v>
                </c:pt>
                <c:pt idx="4565">
                  <c:v>2.2280000000000002</c:v>
                </c:pt>
                <c:pt idx="4566">
                  <c:v>2.2250000000000001</c:v>
                </c:pt>
                <c:pt idx="4567">
                  <c:v>2.234</c:v>
                </c:pt>
                <c:pt idx="4568">
                  <c:v>2.2320000000000002</c:v>
                </c:pt>
                <c:pt idx="4569">
                  <c:v>2.2389999999999999</c:v>
                </c:pt>
                <c:pt idx="4570">
                  <c:v>2.2440000000000002</c:v>
                </c:pt>
                <c:pt idx="4571">
                  <c:v>2.2440000000000002</c:v>
                </c:pt>
                <c:pt idx="4572">
                  <c:v>2.2549999999999999</c:v>
                </c:pt>
                <c:pt idx="4573">
                  <c:v>2.254</c:v>
                </c:pt>
                <c:pt idx="4574">
                  <c:v>2.25</c:v>
                </c:pt>
                <c:pt idx="4575">
                  <c:v>2.2599999999999998</c:v>
                </c:pt>
                <c:pt idx="4576">
                  <c:v>2.2570000000000001</c:v>
                </c:pt>
                <c:pt idx="4577">
                  <c:v>2.2549999999999999</c:v>
                </c:pt>
                <c:pt idx="4578">
                  <c:v>2.266</c:v>
                </c:pt>
                <c:pt idx="4579">
                  <c:v>2.2639999999999998</c:v>
                </c:pt>
                <c:pt idx="4580">
                  <c:v>2.2599999999999998</c:v>
                </c:pt>
                <c:pt idx="4581">
                  <c:v>2.2679999999999998</c:v>
                </c:pt>
                <c:pt idx="4582">
                  <c:v>2.2639999999999998</c:v>
                </c:pt>
                <c:pt idx="4583">
                  <c:v>2.2639999999999998</c:v>
                </c:pt>
                <c:pt idx="4584">
                  <c:v>2.2709999999999999</c:v>
                </c:pt>
                <c:pt idx="4585">
                  <c:v>2.266</c:v>
                </c:pt>
                <c:pt idx="4586">
                  <c:v>2.2690000000000001</c:v>
                </c:pt>
                <c:pt idx="4587">
                  <c:v>2.27</c:v>
                </c:pt>
                <c:pt idx="4588">
                  <c:v>2.2650000000000001</c:v>
                </c:pt>
                <c:pt idx="4589">
                  <c:v>2.2709999999999999</c:v>
                </c:pt>
                <c:pt idx="4590">
                  <c:v>2.2690000000000001</c:v>
                </c:pt>
                <c:pt idx="4591">
                  <c:v>2.2610000000000001</c:v>
                </c:pt>
                <c:pt idx="4592">
                  <c:v>2.2690000000000001</c:v>
                </c:pt>
                <c:pt idx="4593">
                  <c:v>2.2719999999999998</c:v>
                </c:pt>
                <c:pt idx="4594">
                  <c:v>2.266</c:v>
                </c:pt>
                <c:pt idx="4595">
                  <c:v>2.2709999999999999</c:v>
                </c:pt>
                <c:pt idx="4596">
                  <c:v>2.2709999999999999</c:v>
                </c:pt>
                <c:pt idx="4597">
                  <c:v>2.2679999999999998</c:v>
                </c:pt>
                <c:pt idx="4598">
                  <c:v>2.2709999999999999</c:v>
                </c:pt>
                <c:pt idx="4599">
                  <c:v>2.2679999999999998</c:v>
                </c:pt>
                <c:pt idx="4600">
                  <c:v>2.2719999999999998</c:v>
                </c:pt>
                <c:pt idx="4601">
                  <c:v>2.2719999999999998</c:v>
                </c:pt>
                <c:pt idx="4602">
                  <c:v>2.2679999999999998</c:v>
                </c:pt>
                <c:pt idx="4603">
                  <c:v>2.2749999999999999</c:v>
                </c:pt>
                <c:pt idx="4604">
                  <c:v>2.2749999999999999</c:v>
                </c:pt>
                <c:pt idx="4605">
                  <c:v>2.2690000000000001</c:v>
                </c:pt>
                <c:pt idx="4606">
                  <c:v>2.274</c:v>
                </c:pt>
                <c:pt idx="4607">
                  <c:v>2.2749999999999999</c:v>
                </c:pt>
                <c:pt idx="4608">
                  <c:v>2.2639999999999998</c:v>
                </c:pt>
                <c:pt idx="4609">
                  <c:v>2.2789999999999999</c:v>
                </c:pt>
                <c:pt idx="4610">
                  <c:v>2.2759999999999998</c:v>
                </c:pt>
                <c:pt idx="4611">
                  <c:v>2.27</c:v>
                </c:pt>
                <c:pt idx="4612">
                  <c:v>2.2759999999999998</c:v>
                </c:pt>
                <c:pt idx="4613">
                  <c:v>2.274</c:v>
                </c:pt>
                <c:pt idx="4614">
                  <c:v>2.2719999999999998</c:v>
                </c:pt>
                <c:pt idx="4615">
                  <c:v>2.2749999999999999</c:v>
                </c:pt>
                <c:pt idx="4616">
                  <c:v>2.274</c:v>
                </c:pt>
                <c:pt idx="4617">
                  <c:v>2.2759999999999998</c:v>
                </c:pt>
                <c:pt idx="4618">
                  <c:v>2.274</c:v>
                </c:pt>
                <c:pt idx="4619">
                  <c:v>2.2639999999999998</c:v>
                </c:pt>
                <c:pt idx="4620">
                  <c:v>2.2709999999999999</c:v>
                </c:pt>
                <c:pt idx="4621">
                  <c:v>2.274</c:v>
                </c:pt>
                <c:pt idx="4622">
                  <c:v>2.266</c:v>
                </c:pt>
                <c:pt idx="4623">
                  <c:v>2.2719999999999998</c:v>
                </c:pt>
                <c:pt idx="4624">
                  <c:v>2.27</c:v>
                </c:pt>
                <c:pt idx="4625">
                  <c:v>2.2650000000000001</c:v>
                </c:pt>
                <c:pt idx="4626">
                  <c:v>2.2749999999999999</c:v>
                </c:pt>
                <c:pt idx="4627">
                  <c:v>2.2709999999999999</c:v>
                </c:pt>
                <c:pt idx="4628">
                  <c:v>2.2719999999999998</c:v>
                </c:pt>
                <c:pt idx="4629">
                  <c:v>2.2770000000000001</c:v>
                </c:pt>
                <c:pt idx="4630">
                  <c:v>2.27</c:v>
                </c:pt>
                <c:pt idx="4631">
                  <c:v>2.2690000000000001</c:v>
                </c:pt>
                <c:pt idx="4632">
                  <c:v>2.27</c:v>
                </c:pt>
                <c:pt idx="4633">
                  <c:v>2.27</c:v>
                </c:pt>
                <c:pt idx="4634">
                  <c:v>2.2719999999999998</c:v>
                </c:pt>
                <c:pt idx="4635">
                  <c:v>2.2679999999999998</c:v>
                </c:pt>
                <c:pt idx="4636">
                  <c:v>2.2639999999999998</c:v>
                </c:pt>
                <c:pt idx="4637">
                  <c:v>2.274</c:v>
                </c:pt>
                <c:pt idx="4638">
                  <c:v>2.274</c:v>
                </c:pt>
                <c:pt idx="4639">
                  <c:v>2.266</c:v>
                </c:pt>
                <c:pt idx="4640">
                  <c:v>2.2749999999999999</c:v>
                </c:pt>
                <c:pt idx="4641">
                  <c:v>2.2709999999999999</c:v>
                </c:pt>
                <c:pt idx="4642">
                  <c:v>2.2650000000000001</c:v>
                </c:pt>
                <c:pt idx="4643">
                  <c:v>2.27</c:v>
                </c:pt>
                <c:pt idx="4644">
                  <c:v>2.2719999999999998</c:v>
                </c:pt>
                <c:pt idx="4645">
                  <c:v>2.2639999999999998</c:v>
                </c:pt>
                <c:pt idx="4646">
                  <c:v>2.2719999999999998</c:v>
                </c:pt>
                <c:pt idx="4647">
                  <c:v>2.2690000000000001</c:v>
                </c:pt>
                <c:pt idx="4648">
                  <c:v>2.2690000000000001</c:v>
                </c:pt>
                <c:pt idx="4649">
                  <c:v>2.2719999999999998</c:v>
                </c:pt>
                <c:pt idx="4650">
                  <c:v>2.2639999999999998</c:v>
                </c:pt>
                <c:pt idx="4651">
                  <c:v>2.2709999999999999</c:v>
                </c:pt>
                <c:pt idx="4652">
                  <c:v>2.2709999999999999</c:v>
                </c:pt>
                <c:pt idx="4653">
                  <c:v>2.2610000000000001</c:v>
                </c:pt>
                <c:pt idx="4654">
                  <c:v>2.266</c:v>
                </c:pt>
                <c:pt idx="4655">
                  <c:v>2.27</c:v>
                </c:pt>
                <c:pt idx="4656">
                  <c:v>2.2629999999999999</c:v>
                </c:pt>
                <c:pt idx="4657">
                  <c:v>2.27</c:v>
                </c:pt>
                <c:pt idx="4658">
                  <c:v>2.27</c:v>
                </c:pt>
                <c:pt idx="4659">
                  <c:v>2.2639999999999998</c:v>
                </c:pt>
                <c:pt idx="4660">
                  <c:v>2.2709999999999999</c:v>
                </c:pt>
                <c:pt idx="4661">
                  <c:v>2.266</c:v>
                </c:pt>
                <c:pt idx="4662">
                  <c:v>2.266</c:v>
                </c:pt>
                <c:pt idx="4663">
                  <c:v>2.2709999999999999</c:v>
                </c:pt>
                <c:pt idx="4664">
                  <c:v>2.2610000000000001</c:v>
                </c:pt>
                <c:pt idx="4665">
                  <c:v>2.2650000000000001</c:v>
                </c:pt>
                <c:pt idx="4666">
                  <c:v>2.2690000000000001</c:v>
                </c:pt>
                <c:pt idx="4667">
                  <c:v>2.2610000000000001</c:v>
                </c:pt>
                <c:pt idx="4668">
                  <c:v>2.266</c:v>
                </c:pt>
                <c:pt idx="4669">
                  <c:v>2.2650000000000001</c:v>
                </c:pt>
                <c:pt idx="4670">
                  <c:v>2.2570000000000001</c:v>
                </c:pt>
                <c:pt idx="4671">
                  <c:v>2.2679999999999998</c:v>
                </c:pt>
                <c:pt idx="4672">
                  <c:v>2.27</c:v>
                </c:pt>
                <c:pt idx="4673">
                  <c:v>2.2610000000000001</c:v>
                </c:pt>
                <c:pt idx="4674">
                  <c:v>2.2639999999999998</c:v>
                </c:pt>
                <c:pt idx="4675">
                  <c:v>2.2639999999999998</c:v>
                </c:pt>
                <c:pt idx="4676">
                  <c:v>2.2559999999999998</c:v>
                </c:pt>
                <c:pt idx="4677">
                  <c:v>2.2629999999999999</c:v>
                </c:pt>
                <c:pt idx="4678">
                  <c:v>2.2559999999999998</c:v>
                </c:pt>
                <c:pt idx="4679">
                  <c:v>2.2589999999999999</c:v>
                </c:pt>
                <c:pt idx="4680">
                  <c:v>2.2559999999999998</c:v>
                </c:pt>
                <c:pt idx="4681">
                  <c:v>2.254</c:v>
                </c:pt>
                <c:pt idx="4682">
                  <c:v>2.2599999999999998</c:v>
                </c:pt>
                <c:pt idx="4683">
                  <c:v>2.2599999999999998</c:v>
                </c:pt>
                <c:pt idx="4684">
                  <c:v>2.2519999999999998</c:v>
                </c:pt>
                <c:pt idx="4685">
                  <c:v>2.2629999999999999</c:v>
                </c:pt>
                <c:pt idx="4686">
                  <c:v>2.2610000000000001</c:v>
                </c:pt>
                <c:pt idx="4687">
                  <c:v>2.2549999999999999</c:v>
                </c:pt>
                <c:pt idx="4688">
                  <c:v>2.2629999999999999</c:v>
                </c:pt>
                <c:pt idx="4689">
                  <c:v>2.2589999999999999</c:v>
                </c:pt>
                <c:pt idx="4690">
                  <c:v>2.2549999999999999</c:v>
                </c:pt>
                <c:pt idx="4691">
                  <c:v>2.2610000000000001</c:v>
                </c:pt>
                <c:pt idx="4692">
                  <c:v>2.2599999999999998</c:v>
                </c:pt>
                <c:pt idx="4693">
                  <c:v>2.2519999999999998</c:v>
                </c:pt>
                <c:pt idx="4694">
                  <c:v>2.2639999999999998</c:v>
                </c:pt>
                <c:pt idx="4695">
                  <c:v>2.2570000000000001</c:v>
                </c:pt>
                <c:pt idx="4696">
                  <c:v>2.2629999999999999</c:v>
                </c:pt>
                <c:pt idx="4697">
                  <c:v>2.2639999999999998</c:v>
                </c:pt>
                <c:pt idx="4698">
                  <c:v>2.2589999999999999</c:v>
                </c:pt>
                <c:pt idx="4699">
                  <c:v>2.2599999999999998</c:v>
                </c:pt>
                <c:pt idx="4700">
                  <c:v>2.2570000000000001</c:v>
                </c:pt>
                <c:pt idx="4701">
                  <c:v>2.2549999999999999</c:v>
                </c:pt>
                <c:pt idx="4702">
                  <c:v>2.2589999999999999</c:v>
                </c:pt>
                <c:pt idx="4703">
                  <c:v>2.2599999999999998</c:v>
                </c:pt>
                <c:pt idx="4704">
                  <c:v>2.2490000000000001</c:v>
                </c:pt>
                <c:pt idx="4705">
                  <c:v>2.254</c:v>
                </c:pt>
                <c:pt idx="4706">
                  <c:v>2.2559999999999998</c:v>
                </c:pt>
                <c:pt idx="4707">
                  <c:v>2.25</c:v>
                </c:pt>
                <c:pt idx="4708">
                  <c:v>2.2589999999999999</c:v>
                </c:pt>
                <c:pt idx="4709">
                  <c:v>2.2559999999999998</c:v>
                </c:pt>
                <c:pt idx="4710">
                  <c:v>2.2509999999999999</c:v>
                </c:pt>
                <c:pt idx="4711">
                  <c:v>2.2559999999999998</c:v>
                </c:pt>
                <c:pt idx="4712">
                  <c:v>2.254</c:v>
                </c:pt>
                <c:pt idx="4713">
                  <c:v>2.254</c:v>
                </c:pt>
                <c:pt idx="4714">
                  <c:v>2.2570000000000001</c:v>
                </c:pt>
                <c:pt idx="4715">
                  <c:v>2.2440000000000002</c:v>
                </c:pt>
                <c:pt idx="4716">
                  <c:v>2.2519999999999998</c:v>
                </c:pt>
                <c:pt idx="4717">
                  <c:v>2.2509999999999999</c:v>
                </c:pt>
                <c:pt idx="4718">
                  <c:v>2.246</c:v>
                </c:pt>
                <c:pt idx="4719">
                  <c:v>2.2549999999999999</c:v>
                </c:pt>
                <c:pt idx="4720">
                  <c:v>2.2480000000000002</c:v>
                </c:pt>
                <c:pt idx="4721">
                  <c:v>2.2429999999999999</c:v>
                </c:pt>
                <c:pt idx="4722">
                  <c:v>2.2480000000000002</c:v>
                </c:pt>
                <c:pt idx="4723">
                  <c:v>2.2440000000000002</c:v>
                </c:pt>
                <c:pt idx="4724">
                  <c:v>2.2450000000000001</c:v>
                </c:pt>
                <c:pt idx="4725">
                  <c:v>2.2509999999999999</c:v>
                </c:pt>
                <c:pt idx="4726">
                  <c:v>2.246</c:v>
                </c:pt>
                <c:pt idx="4727">
                  <c:v>2.2490000000000001</c:v>
                </c:pt>
                <c:pt idx="4728">
                  <c:v>2.2509999999999999</c:v>
                </c:pt>
                <c:pt idx="4729">
                  <c:v>2.2480000000000002</c:v>
                </c:pt>
                <c:pt idx="4730">
                  <c:v>2.25</c:v>
                </c:pt>
                <c:pt idx="4731">
                  <c:v>2.2509999999999999</c:v>
                </c:pt>
                <c:pt idx="4732">
                  <c:v>2.2429999999999999</c:v>
                </c:pt>
                <c:pt idx="4733">
                  <c:v>2.2490000000000001</c:v>
                </c:pt>
                <c:pt idx="4734">
                  <c:v>2.25</c:v>
                </c:pt>
                <c:pt idx="4735">
                  <c:v>2.246</c:v>
                </c:pt>
                <c:pt idx="4736">
                  <c:v>2.2509999999999999</c:v>
                </c:pt>
                <c:pt idx="4737">
                  <c:v>2.2519999999999998</c:v>
                </c:pt>
                <c:pt idx="4738">
                  <c:v>2.2410000000000001</c:v>
                </c:pt>
                <c:pt idx="4739">
                  <c:v>2.2480000000000002</c:v>
                </c:pt>
                <c:pt idx="4740">
                  <c:v>2.2480000000000002</c:v>
                </c:pt>
                <c:pt idx="4741">
                  <c:v>2.2440000000000002</c:v>
                </c:pt>
                <c:pt idx="4742">
                  <c:v>2.25</c:v>
                </c:pt>
                <c:pt idx="4743">
                  <c:v>2.2490000000000001</c:v>
                </c:pt>
                <c:pt idx="4744">
                  <c:v>2.246</c:v>
                </c:pt>
                <c:pt idx="4745">
                  <c:v>2.25</c:v>
                </c:pt>
                <c:pt idx="4746">
                  <c:v>2.2410000000000001</c:v>
                </c:pt>
                <c:pt idx="4747">
                  <c:v>2.246</c:v>
                </c:pt>
                <c:pt idx="4748">
                  <c:v>2.2480000000000002</c:v>
                </c:pt>
                <c:pt idx="4749">
                  <c:v>2.2410000000000001</c:v>
                </c:pt>
                <c:pt idx="4750">
                  <c:v>2.25</c:v>
                </c:pt>
                <c:pt idx="4751">
                  <c:v>2.2490000000000001</c:v>
                </c:pt>
                <c:pt idx="4752">
                  <c:v>2.2440000000000002</c:v>
                </c:pt>
                <c:pt idx="4753">
                  <c:v>2.2480000000000002</c:v>
                </c:pt>
                <c:pt idx="4754">
                  <c:v>2.246</c:v>
                </c:pt>
                <c:pt idx="4755">
                  <c:v>2.2400000000000002</c:v>
                </c:pt>
                <c:pt idx="4756">
                  <c:v>2.246</c:v>
                </c:pt>
                <c:pt idx="4757">
                  <c:v>2.2450000000000001</c:v>
                </c:pt>
                <c:pt idx="4758">
                  <c:v>2.2440000000000002</c:v>
                </c:pt>
                <c:pt idx="4759">
                  <c:v>2.2480000000000002</c:v>
                </c:pt>
                <c:pt idx="4760">
                  <c:v>2.2429999999999999</c:v>
                </c:pt>
                <c:pt idx="4761">
                  <c:v>2.2410000000000001</c:v>
                </c:pt>
                <c:pt idx="4762">
                  <c:v>2.2450000000000001</c:v>
                </c:pt>
                <c:pt idx="4763">
                  <c:v>2.2400000000000002</c:v>
                </c:pt>
                <c:pt idx="4764">
                  <c:v>2.2450000000000001</c:v>
                </c:pt>
                <c:pt idx="4765">
                  <c:v>2.2440000000000002</c:v>
                </c:pt>
                <c:pt idx="4766">
                  <c:v>2.2389999999999999</c:v>
                </c:pt>
                <c:pt idx="4767">
                  <c:v>2.246</c:v>
                </c:pt>
                <c:pt idx="4768">
                  <c:v>2.2480000000000002</c:v>
                </c:pt>
                <c:pt idx="4769">
                  <c:v>2.234</c:v>
                </c:pt>
                <c:pt idx="4770">
                  <c:v>2.2429999999999999</c:v>
                </c:pt>
                <c:pt idx="4771">
                  <c:v>2.2450000000000001</c:v>
                </c:pt>
                <c:pt idx="4772">
                  <c:v>2.2370000000000001</c:v>
                </c:pt>
                <c:pt idx="4773">
                  <c:v>2.2429999999999999</c:v>
                </c:pt>
                <c:pt idx="4774">
                  <c:v>2.2389999999999999</c:v>
                </c:pt>
                <c:pt idx="4775">
                  <c:v>2.2440000000000002</c:v>
                </c:pt>
                <c:pt idx="4776">
                  <c:v>2.2440000000000002</c:v>
                </c:pt>
                <c:pt idx="4777">
                  <c:v>2.2389999999999999</c:v>
                </c:pt>
                <c:pt idx="4778">
                  <c:v>2.2400000000000002</c:v>
                </c:pt>
                <c:pt idx="4779">
                  <c:v>2.2429999999999999</c:v>
                </c:pt>
                <c:pt idx="4780">
                  <c:v>2.2360000000000002</c:v>
                </c:pt>
                <c:pt idx="4781">
                  <c:v>2.2400000000000002</c:v>
                </c:pt>
                <c:pt idx="4782">
                  <c:v>2.2360000000000002</c:v>
                </c:pt>
                <c:pt idx="4783">
                  <c:v>2.2320000000000002</c:v>
                </c:pt>
                <c:pt idx="4784">
                  <c:v>2.2410000000000001</c:v>
                </c:pt>
                <c:pt idx="4785">
                  <c:v>2.2410000000000001</c:v>
                </c:pt>
                <c:pt idx="4786">
                  <c:v>2.2370000000000001</c:v>
                </c:pt>
                <c:pt idx="4787">
                  <c:v>2.2400000000000002</c:v>
                </c:pt>
                <c:pt idx="4788">
                  <c:v>2.2370000000000001</c:v>
                </c:pt>
                <c:pt idx="4789">
                  <c:v>2.2309999999999999</c:v>
                </c:pt>
                <c:pt idx="4790">
                  <c:v>2.2370000000000001</c:v>
                </c:pt>
                <c:pt idx="4791">
                  <c:v>2.234</c:v>
                </c:pt>
                <c:pt idx="4792">
                  <c:v>2.2320000000000002</c:v>
                </c:pt>
                <c:pt idx="4793">
                  <c:v>2.234</c:v>
                </c:pt>
                <c:pt idx="4794">
                  <c:v>2.23</c:v>
                </c:pt>
                <c:pt idx="4795">
                  <c:v>2.2349999999999999</c:v>
                </c:pt>
                <c:pt idx="4796">
                  <c:v>2.2360000000000002</c:v>
                </c:pt>
                <c:pt idx="4797">
                  <c:v>2.2320000000000002</c:v>
                </c:pt>
                <c:pt idx="4798">
                  <c:v>2.2389999999999999</c:v>
                </c:pt>
                <c:pt idx="4799">
                  <c:v>2.2320000000000002</c:v>
                </c:pt>
                <c:pt idx="4800">
                  <c:v>2.2280000000000002</c:v>
                </c:pt>
                <c:pt idx="4801">
                  <c:v>2.2370000000000001</c:v>
                </c:pt>
                <c:pt idx="4802">
                  <c:v>2.2360000000000002</c:v>
                </c:pt>
                <c:pt idx="4803">
                  <c:v>2.2309999999999999</c:v>
                </c:pt>
                <c:pt idx="4804">
                  <c:v>2.2370000000000001</c:v>
                </c:pt>
                <c:pt idx="4805">
                  <c:v>2.234</c:v>
                </c:pt>
                <c:pt idx="4806">
                  <c:v>2.2320000000000002</c:v>
                </c:pt>
                <c:pt idx="4807">
                  <c:v>2.2349999999999999</c:v>
                </c:pt>
                <c:pt idx="4808">
                  <c:v>2.2349999999999999</c:v>
                </c:pt>
                <c:pt idx="4809">
                  <c:v>2.2370000000000001</c:v>
                </c:pt>
                <c:pt idx="4810">
                  <c:v>2.2400000000000002</c:v>
                </c:pt>
                <c:pt idx="4811">
                  <c:v>2.2320000000000002</c:v>
                </c:pt>
                <c:pt idx="4812">
                  <c:v>2.2370000000000001</c:v>
                </c:pt>
                <c:pt idx="4813">
                  <c:v>2.2360000000000002</c:v>
                </c:pt>
                <c:pt idx="4814">
                  <c:v>2.2320000000000002</c:v>
                </c:pt>
                <c:pt idx="4815">
                  <c:v>2.2360000000000002</c:v>
                </c:pt>
                <c:pt idx="4816">
                  <c:v>2.2360000000000002</c:v>
                </c:pt>
                <c:pt idx="4817">
                  <c:v>2.226</c:v>
                </c:pt>
                <c:pt idx="4818">
                  <c:v>2.2389999999999999</c:v>
                </c:pt>
                <c:pt idx="4819">
                  <c:v>2.2370000000000001</c:v>
                </c:pt>
                <c:pt idx="4820">
                  <c:v>2.2349999999999999</c:v>
                </c:pt>
                <c:pt idx="4821">
                  <c:v>2.2370000000000001</c:v>
                </c:pt>
                <c:pt idx="4822">
                  <c:v>2.2320000000000002</c:v>
                </c:pt>
                <c:pt idx="4823">
                  <c:v>2.2320000000000002</c:v>
                </c:pt>
                <c:pt idx="4824">
                  <c:v>2.2309999999999999</c:v>
                </c:pt>
                <c:pt idx="4825">
                  <c:v>2.2290000000000001</c:v>
                </c:pt>
                <c:pt idx="4826">
                  <c:v>2.2320000000000002</c:v>
                </c:pt>
                <c:pt idx="4827">
                  <c:v>2.2309999999999999</c:v>
                </c:pt>
                <c:pt idx="4828">
                  <c:v>2.2250000000000001</c:v>
                </c:pt>
                <c:pt idx="4829">
                  <c:v>2.234</c:v>
                </c:pt>
                <c:pt idx="4830">
                  <c:v>2.2349999999999999</c:v>
                </c:pt>
                <c:pt idx="4831">
                  <c:v>2.2240000000000002</c:v>
                </c:pt>
                <c:pt idx="4832">
                  <c:v>2.2320000000000002</c:v>
                </c:pt>
                <c:pt idx="4833">
                  <c:v>2.2360000000000002</c:v>
                </c:pt>
                <c:pt idx="4834">
                  <c:v>2.226</c:v>
                </c:pt>
                <c:pt idx="4835">
                  <c:v>2.23</c:v>
                </c:pt>
                <c:pt idx="4836">
                  <c:v>2.23</c:v>
                </c:pt>
                <c:pt idx="4837">
                  <c:v>2.2320000000000002</c:v>
                </c:pt>
                <c:pt idx="4838">
                  <c:v>2.234</c:v>
                </c:pt>
                <c:pt idx="4839">
                  <c:v>2.226</c:v>
                </c:pt>
                <c:pt idx="4840">
                  <c:v>2.23</c:v>
                </c:pt>
                <c:pt idx="4841">
                  <c:v>2.2250000000000001</c:v>
                </c:pt>
                <c:pt idx="4842">
                  <c:v>2.2240000000000002</c:v>
                </c:pt>
                <c:pt idx="4843">
                  <c:v>2.2309999999999999</c:v>
                </c:pt>
                <c:pt idx="4844">
                  <c:v>2.23</c:v>
                </c:pt>
                <c:pt idx="4845">
                  <c:v>2.2210000000000001</c:v>
                </c:pt>
                <c:pt idx="4846">
                  <c:v>2.2320000000000002</c:v>
                </c:pt>
                <c:pt idx="4847">
                  <c:v>2.2280000000000002</c:v>
                </c:pt>
                <c:pt idx="4848">
                  <c:v>2.2210000000000001</c:v>
                </c:pt>
                <c:pt idx="4849">
                  <c:v>2.23</c:v>
                </c:pt>
                <c:pt idx="4850">
                  <c:v>2.2280000000000002</c:v>
                </c:pt>
                <c:pt idx="4851">
                  <c:v>2.2189999999999999</c:v>
                </c:pt>
                <c:pt idx="4852">
                  <c:v>2.23</c:v>
                </c:pt>
                <c:pt idx="4853">
                  <c:v>2.2250000000000001</c:v>
                </c:pt>
                <c:pt idx="4854">
                  <c:v>2.2240000000000002</c:v>
                </c:pt>
                <c:pt idx="4855">
                  <c:v>2.2250000000000001</c:v>
                </c:pt>
                <c:pt idx="4856">
                  <c:v>2.2250000000000001</c:v>
                </c:pt>
                <c:pt idx="4857">
                  <c:v>2.234</c:v>
                </c:pt>
                <c:pt idx="4858">
                  <c:v>2.2250000000000001</c:v>
                </c:pt>
                <c:pt idx="4859">
                  <c:v>2.2160000000000002</c:v>
                </c:pt>
                <c:pt idx="4860">
                  <c:v>2.226</c:v>
                </c:pt>
                <c:pt idx="4861">
                  <c:v>2.2250000000000001</c:v>
                </c:pt>
                <c:pt idx="4862">
                  <c:v>2.2290000000000001</c:v>
                </c:pt>
                <c:pt idx="4863">
                  <c:v>2.23</c:v>
                </c:pt>
                <c:pt idx="4864">
                  <c:v>2.23</c:v>
                </c:pt>
                <c:pt idx="4865">
                  <c:v>2.23</c:v>
                </c:pt>
                <c:pt idx="4866">
                  <c:v>2.2280000000000002</c:v>
                </c:pt>
                <c:pt idx="4867">
                  <c:v>2.23</c:v>
                </c:pt>
                <c:pt idx="4868">
                  <c:v>2.226</c:v>
                </c:pt>
                <c:pt idx="4869">
                  <c:v>2.2240000000000002</c:v>
                </c:pt>
                <c:pt idx="4870">
                  <c:v>2.2250000000000001</c:v>
                </c:pt>
                <c:pt idx="4871">
                  <c:v>3.2170000000000001</c:v>
                </c:pt>
                <c:pt idx="4872">
                  <c:v>3.2490000000000001</c:v>
                </c:pt>
                <c:pt idx="4873">
                  <c:v>3.2829999999999999</c:v>
                </c:pt>
                <c:pt idx="4874">
                  <c:v>3.2650000000000001</c:v>
                </c:pt>
                <c:pt idx="4875">
                  <c:v>3.2429999999999999</c:v>
                </c:pt>
                <c:pt idx="4876">
                  <c:v>2.1040000000000001</c:v>
                </c:pt>
                <c:pt idx="4877">
                  <c:v>1.944</c:v>
                </c:pt>
                <c:pt idx="4878">
                  <c:v>1.96</c:v>
                </c:pt>
                <c:pt idx="4879">
                  <c:v>1.9890000000000001</c:v>
                </c:pt>
                <c:pt idx="4880">
                  <c:v>2.0009999999999999</c:v>
                </c:pt>
                <c:pt idx="4881">
                  <c:v>2.024</c:v>
                </c:pt>
                <c:pt idx="4882">
                  <c:v>2.0419999999999998</c:v>
                </c:pt>
                <c:pt idx="4883">
                  <c:v>2.0529999999999999</c:v>
                </c:pt>
                <c:pt idx="4884">
                  <c:v>2.069</c:v>
                </c:pt>
                <c:pt idx="4885">
                  <c:v>2.0830000000000002</c:v>
                </c:pt>
                <c:pt idx="4886">
                  <c:v>2.0790000000000002</c:v>
                </c:pt>
                <c:pt idx="4887">
                  <c:v>2.0939999999999999</c:v>
                </c:pt>
                <c:pt idx="4888">
                  <c:v>2.1</c:v>
                </c:pt>
                <c:pt idx="4889">
                  <c:v>2.101</c:v>
                </c:pt>
                <c:pt idx="4890">
                  <c:v>2.1120000000000001</c:v>
                </c:pt>
                <c:pt idx="4891">
                  <c:v>2.121</c:v>
                </c:pt>
                <c:pt idx="4892">
                  <c:v>2.1179999999999999</c:v>
                </c:pt>
                <c:pt idx="4893">
                  <c:v>2.129</c:v>
                </c:pt>
                <c:pt idx="4894">
                  <c:v>2.1320000000000001</c:v>
                </c:pt>
                <c:pt idx="4895">
                  <c:v>2.1389999999999998</c:v>
                </c:pt>
                <c:pt idx="4896">
                  <c:v>2.149</c:v>
                </c:pt>
                <c:pt idx="4897">
                  <c:v>2.1459999999999999</c:v>
                </c:pt>
                <c:pt idx="4898">
                  <c:v>2.1520000000000001</c:v>
                </c:pt>
                <c:pt idx="4899">
                  <c:v>2.1669999999999998</c:v>
                </c:pt>
                <c:pt idx="4900">
                  <c:v>2.17</c:v>
                </c:pt>
                <c:pt idx="4901">
                  <c:v>2.1709999999999998</c:v>
                </c:pt>
                <c:pt idx="4902">
                  <c:v>2.1789999999999998</c:v>
                </c:pt>
                <c:pt idx="4903">
                  <c:v>2.1760000000000002</c:v>
                </c:pt>
                <c:pt idx="4904">
                  <c:v>2.1850000000000001</c:v>
                </c:pt>
                <c:pt idx="4905">
                  <c:v>2.19</c:v>
                </c:pt>
                <c:pt idx="4906">
                  <c:v>2.1840000000000002</c:v>
                </c:pt>
                <c:pt idx="4907">
                  <c:v>2.1920000000000002</c:v>
                </c:pt>
                <c:pt idx="4908">
                  <c:v>2.1890000000000001</c:v>
                </c:pt>
                <c:pt idx="4909">
                  <c:v>2.1880000000000002</c:v>
                </c:pt>
                <c:pt idx="4910">
                  <c:v>2.1949999999999998</c:v>
                </c:pt>
                <c:pt idx="4911">
                  <c:v>2.1960000000000002</c:v>
                </c:pt>
                <c:pt idx="4912">
                  <c:v>2.1890000000000001</c:v>
                </c:pt>
                <c:pt idx="4913">
                  <c:v>2.1960000000000002</c:v>
                </c:pt>
                <c:pt idx="4914">
                  <c:v>2.1970000000000001</c:v>
                </c:pt>
                <c:pt idx="4915">
                  <c:v>2.1970000000000001</c:v>
                </c:pt>
                <c:pt idx="4916">
                  <c:v>2.2040000000000002</c:v>
                </c:pt>
                <c:pt idx="4917">
                  <c:v>2.2029999999999998</c:v>
                </c:pt>
                <c:pt idx="4918">
                  <c:v>2.2000000000000002</c:v>
                </c:pt>
                <c:pt idx="4919">
                  <c:v>2.2000000000000002</c:v>
                </c:pt>
                <c:pt idx="4920">
                  <c:v>2.1970000000000001</c:v>
                </c:pt>
                <c:pt idx="4921">
                  <c:v>2.2010000000000001</c:v>
                </c:pt>
                <c:pt idx="4922">
                  <c:v>2.2010000000000001</c:v>
                </c:pt>
                <c:pt idx="4923">
                  <c:v>2.1989999999999998</c:v>
                </c:pt>
                <c:pt idx="4924">
                  <c:v>2.2080000000000002</c:v>
                </c:pt>
                <c:pt idx="4925">
                  <c:v>2.2050000000000001</c:v>
                </c:pt>
                <c:pt idx="4926">
                  <c:v>2.1949999999999998</c:v>
                </c:pt>
                <c:pt idx="4927">
                  <c:v>2.2029999999999998</c:v>
                </c:pt>
                <c:pt idx="4928">
                  <c:v>2.2050000000000001</c:v>
                </c:pt>
                <c:pt idx="4929">
                  <c:v>2.2010000000000001</c:v>
                </c:pt>
                <c:pt idx="4930">
                  <c:v>2.2109999999999999</c:v>
                </c:pt>
                <c:pt idx="4931">
                  <c:v>2.2050000000000001</c:v>
                </c:pt>
                <c:pt idx="4932">
                  <c:v>2.2040000000000002</c:v>
                </c:pt>
                <c:pt idx="4933">
                  <c:v>2.2109999999999999</c:v>
                </c:pt>
                <c:pt idx="4934">
                  <c:v>2.2040000000000002</c:v>
                </c:pt>
                <c:pt idx="4935">
                  <c:v>2.2090000000000001</c:v>
                </c:pt>
                <c:pt idx="4936">
                  <c:v>2.2090000000000001</c:v>
                </c:pt>
                <c:pt idx="4937">
                  <c:v>2.2040000000000002</c:v>
                </c:pt>
                <c:pt idx="4938">
                  <c:v>2.2080000000000002</c:v>
                </c:pt>
                <c:pt idx="4939">
                  <c:v>2.2080000000000002</c:v>
                </c:pt>
                <c:pt idx="4940">
                  <c:v>2.1970000000000001</c:v>
                </c:pt>
                <c:pt idx="4941">
                  <c:v>2.2090000000000001</c:v>
                </c:pt>
                <c:pt idx="4942">
                  <c:v>2.2090000000000001</c:v>
                </c:pt>
                <c:pt idx="4943">
                  <c:v>2.2029999999999998</c:v>
                </c:pt>
                <c:pt idx="4944">
                  <c:v>2.2109999999999999</c:v>
                </c:pt>
                <c:pt idx="4945">
                  <c:v>2.2109999999999999</c:v>
                </c:pt>
                <c:pt idx="4946">
                  <c:v>2.206</c:v>
                </c:pt>
                <c:pt idx="4947">
                  <c:v>2.2109999999999999</c:v>
                </c:pt>
                <c:pt idx="4948">
                  <c:v>2.2050000000000001</c:v>
                </c:pt>
                <c:pt idx="4949">
                  <c:v>2.2080000000000002</c:v>
                </c:pt>
                <c:pt idx="4950">
                  <c:v>2.206</c:v>
                </c:pt>
                <c:pt idx="4951">
                  <c:v>2.2040000000000002</c:v>
                </c:pt>
                <c:pt idx="4952">
                  <c:v>2.2050000000000001</c:v>
                </c:pt>
                <c:pt idx="4953">
                  <c:v>2.2050000000000001</c:v>
                </c:pt>
                <c:pt idx="4954">
                  <c:v>2.2040000000000002</c:v>
                </c:pt>
                <c:pt idx="4955">
                  <c:v>2.2080000000000002</c:v>
                </c:pt>
                <c:pt idx="4956">
                  <c:v>2.206</c:v>
                </c:pt>
                <c:pt idx="4957">
                  <c:v>2.1970000000000001</c:v>
                </c:pt>
                <c:pt idx="4958">
                  <c:v>2.2090000000000001</c:v>
                </c:pt>
                <c:pt idx="4959">
                  <c:v>2.2040000000000002</c:v>
                </c:pt>
                <c:pt idx="4960">
                  <c:v>2.1960000000000002</c:v>
                </c:pt>
                <c:pt idx="4961">
                  <c:v>2.2050000000000001</c:v>
                </c:pt>
                <c:pt idx="4962">
                  <c:v>2.2040000000000002</c:v>
                </c:pt>
                <c:pt idx="4963">
                  <c:v>2.2010000000000001</c:v>
                </c:pt>
                <c:pt idx="4964">
                  <c:v>2.2109999999999999</c:v>
                </c:pt>
                <c:pt idx="4965">
                  <c:v>2.2050000000000001</c:v>
                </c:pt>
                <c:pt idx="4966">
                  <c:v>2.2040000000000002</c:v>
                </c:pt>
                <c:pt idx="4967">
                  <c:v>2.2040000000000002</c:v>
                </c:pt>
                <c:pt idx="4968">
                  <c:v>2.2010000000000001</c:v>
                </c:pt>
                <c:pt idx="4969">
                  <c:v>2.2080000000000002</c:v>
                </c:pt>
                <c:pt idx="4970">
                  <c:v>2.2050000000000001</c:v>
                </c:pt>
                <c:pt idx="4971">
                  <c:v>2.1989999999999998</c:v>
                </c:pt>
                <c:pt idx="4972">
                  <c:v>2.2029999999999998</c:v>
                </c:pt>
                <c:pt idx="4973">
                  <c:v>2.1989999999999998</c:v>
                </c:pt>
                <c:pt idx="4974">
                  <c:v>2.1960000000000002</c:v>
                </c:pt>
                <c:pt idx="4975">
                  <c:v>2.2090000000000001</c:v>
                </c:pt>
                <c:pt idx="4976">
                  <c:v>2.21</c:v>
                </c:pt>
                <c:pt idx="4977">
                  <c:v>2.2010000000000001</c:v>
                </c:pt>
                <c:pt idx="4978">
                  <c:v>2.2050000000000001</c:v>
                </c:pt>
                <c:pt idx="4979">
                  <c:v>2.2050000000000001</c:v>
                </c:pt>
                <c:pt idx="4980">
                  <c:v>2.2010000000000001</c:v>
                </c:pt>
                <c:pt idx="4981">
                  <c:v>2.206</c:v>
                </c:pt>
                <c:pt idx="4982">
                  <c:v>2.2000000000000002</c:v>
                </c:pt>
                <c:pt idx="4983">
                  <c:v>2.2010000000000001</c:v>
                </c:pt>
                <c:pt idx="4984">
                  <c:v>2.2050000000000001</c:v>
                </c:pt>
                <c:pt idx="4985">
                  <c:v>2.1949999999999998</c:v>
                </c:pt>
                <c:pt idx="4986">
                  <c:v>2.2040000000000002</c:v>
                </c:pt>
                <c:pt idx="4987">
                  <c:v>2.2010000000000001</c:v>
                </c:pt>
                <c:pt idx="4988">
                  <c:v>2.1970000000000001</c:v>
                </c:pt>
                <c:pt idx="4989">
                  <c:v>2.2090000000000001</c:v>
                </c:pt>
                <c:pt idx="4990">
                  <c:v>2.2040000000000002</c:v>
                </c:pt>
                <c:pt idx="4991">
                  <c:v>2.1960000000000002</c:v>
                </c:pt>
                <c:pt idx="4992">
                  <c:v>2.2080000000000002</c:v>
                </c:pt>
                <c:pt idx="4993">
                  <c:v>2.2000000000000002</c:v>
                </c:pt>
                <c:pt idx="4994">
                  <c:v>2.1970000000000001</c:v>
                </c:pt>
                <c:pt idx="4995">
                  <c:v>2.2040000000000002</c:v>
                </c:pt>
                <c:pt idx="4996">
                  <c:v>2.2040000000000002</c:v>
                </c:pt>
                <c:pt idx="4997">
                  <c:v>2.2029999999999998</c:v>
                </c:pt>
                <c:pt idx="4998">
                  <c:v>2.206</c:v>
                </c:pt>
                <c:pt idx="4999">
                  <c:v>2.2050000000000001</c:v>
                </c:pt>
                <c:pt idx="5000">
                  <c:v>2.2029999999999998</c:v>
                </c:pt>
                <c:pt idx="5001">
                  <c:v>2.2040000000000002</c:v>
                </c:pt>
                <c:pt idx="5002">
                  <c:v>2.1970000000000001</c:v>
                </c:pt>
                <c:pt idx="5003">
                  <c:v>2.2050000000000001</c:v>
                </c:pt>
                <c:pt idx="5004">
                  <c:v>2.2050000000000001</c:v>
                </c:pt>
                <c:pt idx="5005">
                  <c:v>2.1970000000000001</c:v>
                </c:pt>
                <c:pt idx="5006">
                  <c:v>2.206</c:v>
                </c:pt>
                <c:pt idx="5007">
                  <c:v>2.2000000000000002</c:v>
                </c:pt>
                <c:pt idx="5008">
                  <c:v>2.1989999999999998</c:v>
                </c:pt>
                <c:pt idx="5009">
                  <c:v>2.2040000000000002</c:v>
                </c:pt>
                <c:pt idx="5010">
                  <c:v>2.2000000000000002</c:v>
                </c:pt>
                <c:pt idx="5011">
                  <c:v>2.1989999999999998</c:v>
                </c:pt>
                <c:pt idx="5012">
                  <c:v>2.2050000000000001</c:v>
                </c:pt>
                <c:pt idx="5013">
                  <c:v>2.2000000000000002</c:v>
                </c:pt>
                <c:pt idx="5014">
                  <c:v>2.2010000000000001</c:v>
                </c:pt>
                <c:pt idx="5015">
                  <c:v>2.2029999999999998</c:v>
                </c:pt>
                <c:pt idx="5016">
                  <c:v>2.1960000000000002</c:v>
                </c:pt>
                <c:pt idx="5017">
                  <c:v>2.2010000000000001</c:v>
                </c:pt>
                <c:pt idx="5018">
                  <c:v>2.2029999999999998</c:v>
                </c:pt>
                <c:pt idx="5019">
                  <c:v>2.1949999999999998</c:v>
                </c:pt>
                <c:pt idx="5020">
                  <c:v>2.2029999999999998</c:v>
                </c:pt>
                <c:pt idx="5021">
                  <c:v>2.2000000000000002</c:v>
                </c:pt>
                <c:pt idx="5022">
                  <c:v>2.19</c:v>
                </c:pt>
                <c:pt idx="5023">
                  <c:v>2.1970000000000001</c:v>
                </c:pt>
                <c:pt idx="5024">
                  <c:v>2.1960000000000002</c:v>
                </c:pt>
                <c:pt idx="5025">
                  <c:v>2.1949999999999998</c:v>
                </c:pt>
                <c:pt idx="5026">
                  <c:v>2.2000000000000002</c:v>
                </c:pt>
                <c:pt idx="5027">
                  <c:v>2.1960000000000002</c:v>
                </c:pt>
                <c:pt idx="5028">
                  <c:v>2.1960000000000002</c:v>
                </c:pt>
                <c:pt idx="5029">
                  <c:v>2.1970000000000001</c:v>
                </c:pt>
                <c:pt idx="5030">
                  <c:v>2.194</c:v>
                </c:pt>
                <c:pt idx="5031">
                  <c:v>2.1949999999999998</c:v>
                </c:pt>
                <c:pt idx="5032">
                  <c:v>2.1989999999999998</c:v>
                </c:pt>
                <c:pt idx="5033">
                  <c:v>2.194</c:v>
                </c:pt>
                <c:pt idx="5034">
                  <c:v>2.194</c:v>
                </c:pt>
                <c:pt idx="5035">
                  <c:v>2.194</c:v>
                </c:pt>
                <c:pt idx="5036">
                  <c:v>2.1920000000000002</c:v>
                </c:pt>
                <c:pt idx="5037">
                  <c:v>2.1970000000000001</c:v>
                </c:pt>
                <c:pt idx="5038">
                  <c:v>2.1949999999999998</c:v>
                </c:pt>
                <c:pt idx="5039">
                  <c:v>2.1890000000000001</c:v>
                </c:pt>
                <c:pt idx="5040">
                  <c:v>2.2010000000000001</c:v>
                </c:pt>
                <c:pt idx="5041">
                  <c:v>2.1920000000000002</c:v>
                </c:pt>
                <c:pt idx="5042">
                  <c:v>2.1880000000000002</c:v>
                </c:pt>
                <c:pt idx="5043">
                  <c:v>2.1960000000000002</c:v>
                </c:pt>
                <c:pt idx="5044">
                  <c:v>2.194</c:v>
                </c:pt>
                <c:pt idx="5045">
                  <c:v>2.19</c:v>
                </c:pt>
                <c:pt idx="5046">
                  <c:v>2.1949999999999998</c:v>
                </c:pt>
                <c:pt idx="5047">
                  <c:v>2.1890000000000001</c:v>
                </c:pt>
                <c:pt idx="5048">
                  <c:v>2.1960000000000002</c:v>
                </c:pt>
                <c:pt idx="5049">
                  <c:v>2.194</c:v>
                </c:pt>
                <c:pt idx="5050">
                  <c:v>2.1859999999999999</c:v>
                </c:pt>
                <c:pt idx="5051">
                  <c:v>2.1909999999999998</c:v>
                </c:pt>
                <c:pt idx="5052">
                  <c:v>2.1859999999999999</c:v>
                </c:pt>
                <c:pt idx="5053">
                  <c:v>2.1859999999999999</c:v>
                </c:pt>
                <c:pt idx="5054">
                  <c:v>2.194</c:v>
                </c:pt>
                <c:pt idx="5055">
                  <c:v>2.1920000000000002</c:v>
                </c:pt>
                <c:pt idx="5056">
                  <c:v>2.1840000000000002</c:v>
                </c:pt>
                <c:pt idx="5057">
                  <c:v>2.1920000000000002</c:v>
                </c:pt>
                <c:pt idx="5058">
                  <c:v>2.1880000000000002</c:v>
                </c:pt>
                <c:pt idx="5059">
                  <c:v>2.1850000000000001</c:v>
                </c:pt>
                <c:pt idx="5060">
                  <c:v>2.1880000000000002</c:v>
                </c:pt>
                <c:pt idx="5061">
                  <c:v>2.1890000000000001</c:v>
                </c:pt>
                <c:pt idx="5062">
                  <c:v>2.1840000000000002</c:v>
                </c:pt>
                <c:pt idx="5063">
                  <c:v>2.1920000000000002</c:v>
                </c:pt>
                <c:pt idx="5064">
                  <c:v>2.1859999999999999</c:v>
                </c:pt>
                <c:pt idx="5065">
                  <c:v>2.1890000000000001</c:v>
                </c:pt>
                <c:pt idx="5066">
                  <c:v>2.1909999999999998</c:v>
                </c:pt>
                <c:pt idx="5067">
                  <c:v>2.1840000000000002</c:v>
                </c:pt>
                <c:pt idx="5068">
                  <c:v>2.1850000000000001</c:v>
                </c:pt>
                <c:pt idx="5069">
                  <c:v>2.1850000000000001</c:v>
                </c:pt>
                <c:pt idx="5070">
                  <c:v>2.1829999999999998</c:v>
                </c:pt>
                <c:pt idx="5071">
                  <c:v>2.1909999999999998</c:v>
                </c:pt>
                <c:pt idx="5072">
                  <c:v>2.1890000000000001</c:v>
                </c:pt>
                <c:pt idx="5073">
                  <c:v>2.1789999999999998</c:v>
                </c:pt>
                <c:pt idx="5074">
                  <c:v>2.1880000000000002</c:v>
                </c:pt>
                <c:pt idx="5075">
                  <c:v>2.1859999999999999</c:v>
                </c:pt>
                <c:pt idx="5076">
                  <c:v>2.1850000000000001</c:v>
                </c:pt>
                <c:pt idx="5077">
                  <c:v>2.1880000000000002</c:v>
                </c:pt>
                <c:pt idx="5078">
                  <c:v>2.1800000000000002</c:v>
                </c:pt>
                <c:pt idx="5079">
                  <c:v>2.1789999999999998</c:v>
                </c:pt>
                <c:pt idx="5080">
                  <c:v>2.1840000000000002</c:v>
                </c:pt>
                <c:pt idx="5081">
                  <c:v>2.1789999999999998</c:v>
                </c:pt>
                <c:pt idx="5082">
                  <c:v>2.1850000000000001</c:v>
                </c:pt>
                <c:pt idx="5083">
                  <c:v>2.1829999999999998</c:v>
                </c:pt>
                <c:pt idx="5084">
                  <c:v>2.1779999999999999</c:v>
                </c:pt>
                <c:pt idx="5085">
                  <c:v>2.1859999999999999</c:v>
                </c:pt>
                <c:pt idx="5086">
                  <c:v>2.1840000000000002</c:v>
                </c:pt>
                <c:pt idx="5087">
                  <c:v>2.1789999999999998</c:v>
                </c:pt>
                <c:pt idx="5088">
                  <c:v>2.1880000000000002</c:v>
                </c:pt>
                <c:pt idx="5089">
                  <c:v>2.1840000000000002</c:v>
                </c:pt>
                <c:pt idx="5090">
                  <c:v>2.1789999999999998</c:v>
                </c:pt>
                <c:pt idx="5091">
                  <c:v>2.1859999999999999</c:v>
                </c:pt>
                <c:pt idx="5092">
                  <c:v>2.1840000000000002</c:v>
                </c:pt>
                <c:pt idx="5093">
                  <c:v>2.1829999999999998</c:v>
                </c:pt>
                <c:pt idx="5094">
                  <c:v>2.1890000000000001</c:v>
                </c:pt>
                <c:pt idx="5095">
                  <c:v>2.1779999999999999</c:v>
                </c:pt>
                <c:pt idx="5096">
                  <c:v>2.1850000000000001</c:v>
                </c:pt>
                <c:pt idx="5097">
                  <c:v>2.1840000000000002</c:v>
                </c:pt>
                <c:pt idx="5098">
                  <c:v>2.1800000000000002</c:v>
                </c:pt>
                <c:pt idx="5099">
                  <c:v>2.1859999999999999</c:v>
                </c:pt>
                <c:pt idx="5100">
                  <c:v>2.1840000000000002</c:v>
                </c:pt>
                <c:pt idx="5101">
                  <c:v>2.1749999999999998</c:v>
                </c:pt>
                <c:pt idx="5102">
                  <c:v>2.1829999999999998</c:v>
                </c:pt>
                <c:pt idx="5103">
                  <c:v>2.1840000000000002</c:v>
                </c:pt>
                <c:pt idx="5104">
                  <c:v>2.1779999999999999</c:v>
                </c:pt>
                <c:pt idx="5105">
                  <c:v>2.1840000000000002</c:v>
                </c:pt>
                <c:pt idx="5106">
                  <c:v>2.1829999999999998</c:v>
                </c:pt>
                <c:pt idx="5107">
                  <c:v>2.1760000000000002</c:v>
                </c:pt>
                <c:pt idx="5108">
                  <c:v>2.1840000000000002</c:v>
                </c:pt>
                <c:pt idx="5109">
                  <c:v>2.1840000000000002</c:v>
                </c:pt>
                <c:pt idx="5110">
                  <c:v>2.1789999999999998</c:v>
                </c:pt>
                <c:pt idx="5111">
                  <c:v>2.1789999999999998</c:v>
                </c:pt>
                <c:pt idx="5112">
                  <c:v>2.1800000000000002</c:v>
                </c:pt>
                <c:pt idx="5113">
                  <c:v>2.1800000000000002</c:v>
                </c:pt>
                <c:pt idx="5114">
                  <c:v>2.1829999999999998</c:v>
                </c:pt>
                <c:pt idx="5115">
                  <c:v>2.1760000000000002</c:v>
                </c:pt>
                <c:pt idx="5116">
                  <c:v>2.1800000000000002</c:v>
                </c:pt>
                <c:pt idx="5117">
                  <c:v>2.1800000000000002</c:v>
                </c:pt>
                <c:pt idx="5118">
                  <c:v>2.1720000000000002</c:v>
                </c:pt>
                <c:pt idx="5119">
                  <c:v>2.1779999999999999</c:v>
                </c:pt>
                <c:pt idx="5120">
                  <c:v>2.1760000000000002</c:v>
                </c:pt>
                <c:pt idx="5121">
                  <c:v>2.1709999999999998</c:v>
                </c:pt>
                <c:pt idx="5122">
                  <c:v>2.1760000000000002</c:v>
                </c:pt>
                <c:pt idx="5123">
                  <c:v>2.1739999999999999</c:v>
                </c:pt>
                <c:pt idx="5124">
                  <c:v>2.17</c:v>
                </c:pt>
                <c:pt idx="5125">
                  <c:v>2.1779999999999999</c:v>
                </c:pt>
                <c:pt idx="5126">
                  <c:v>2.1739999999999999</c:v>
                </c:pt>
                <c:pt idx="5127">
                  <c:v>2.1779999999999999</c:v>
                </c:pt>
                <c:pt idx="5128">
                  <c:v>2.1760000000000002</c:v>
                </c:pt>
                <c:pt idx="5129">
                  <c:v>2.1659999999999999</c:v>
                </c:pt>
                <c:pt idx="5130">
                  <c:v>2.1789999999999998</c:v>
                </c:pt>
                <c:pt idx="5131">
                  <c:v>2.1749999999999998</c:v>
                </c:pt>
                <c:pt idx="5132">
                  <c:v>2.17</c:v>
                </c:pt>
                <c:pt idx="5133">
                  <c:v>2.1779999999999999</c:v>
                </c:pt>
                <c:pt idx="5134">
                  <c:v>2.1779999999999999</c:v>
                </c:pt>
                <c:pt idx="5135">
                  <c:v>2.1669999999999998</c:v>
                </c:pt>
                <c:pt idx="5136">
                  <c:v>2.1749999999999998</c:v>
                </c:pt>
                <c:pt idx="5137">
                  <c:v>2.1720000000000002</c:v>
                </c:pt>
                <c:pt idx="5138">
                  <c:v>2.169</c:v>
                </c:pt>
                <c:pt idx="5139">
                  <c:v>2.1749999999999998</c:v>
                </c:pt>
                <c:pt idx="5140">
                  <c:v>2.1720000000000002</c:v>
                </c:pt>
                <c:pt idx="5141">
                  <c:v>2.17</c:v>
                </c:pt>
                <c:pt idx="5142">
                  <c:v>2.1709999999999998</c:v>
                </c:pt>
                <c:pt idx="5143">
                  <c:v>2.169</c:v>
                </c:pt>
                <c:pt idx="5144">
                  <c:v>2.1749999999999998</c:v>
                </c:pt>
                <c:pt idx="5145">
                  <c:v>2.1739999999999999</c:v>
                </c:pt>
                <c:pt idx="5146">
                  <c:v>2.17</c:v>
                </c:pt>
                <c:pt idx="5147">
                  <c:v>2.1720000000000002</c:v>
                </c:pt>
                <c:pt idx="5148">
                  <c:v>2.1739999999999999</c:v>
                </c:pt>
                <c:pt idx="5149">
                  <c:v>2.1640000000000001</c:v>
                </c:pt>
                <c:pt idx="5150">
                  <c:v>2.1749999999999998</c:v>
                </c:pt>
                <c:pt idx="5151">
                  <c:v>2.1739999999999999</c:v>
                </c:pt>
                <c:pt idx="5152">
                  <c:v>2.165</c:v>
                </c:pt>
                <c:pt idx="5153">
                  <c:v>2.1779999999999999</c:v>
                </c:pt>
                <c:pt idx="5154">
                  <c:v>2.1720000000000002</c:v>
                </c:pt>
                <c:pt idx="5155">
                  <c:v>2.1669999999999998</c:v>
                </c:pt>
                <c:pt idx="5156">
                  <c:v>2.1739999999999999</c:v>
                </c:pt>
                <c:pt idx="5157">
                  <c:v>2.17</c:v>
                </c:pt>
                <c:pt idx="5158">
                  <c:v>2.1709999999999998</c:v>
                </c:pt>
                <c:pt idx="5159">
                  <c:v>2.1789999999999998</c:v>
                </c:pt>
                <c:pt idx="5160">
                  <c:v>2.169</c:v>
                </c:pt>
                <c:pt idx="5161">
                  <c:v>2.1749999999999998</c:v>
                </c:pt>
                <c:pt idx="5162">
                  <c:v>2.1739999999999999</c:v>
                </c:pt>
                <c:pt idx="5163">
                  <c:v>2.1640000000000001</c:v>
                </c:pt>
                <c:pt idx="5164">
                  <c:v>2.1709999999999998</c:v>
                </c:pt>
                <c:pt idx="5165">
                  <c:v>2.1659999999999999</c:v>
                </c:pt>
                <c:pt idx="5166">
                  <c:v>2.165</c:v>
                </c:pt>
                <c:pt idx="5167">
                  <c:v>2.1709999999999998</c:v>
                </c:pt>
                <c:pt idx="5168">
                  <c:v>2.1709999999999998</c:v>
                </c:pt>
                <c:pt idx="5169">
                  <c:v>2.1629999999999998</c:v>
                </c:pt>
                <c:pt idx="5170">
                  <c:v>2.1720000000000002</c:v>
                </c:pt>
                <c:pt idx="5171">
                  <c:v>2.1720000000000002</c:v>
                </c:pt>
                <c:pt idx="5172">
                  <c:v>2.169</c:v>
                </c:pt>
                <c:pt idx="5173">
                  <c:v>2.169</c:v>
                </c:pt>
                <c:pt idx="5174">
                  <c:v>2.1659999999999999</c:v>
                </c:pt>
                <c:pt idx="5175">
                  <c:v>2.165</c:v>
                </c:pt>
                <c:pt idx="5176">
                  <c:v>2.17</c:v>
                </c:pt>
                <c:pt idx="5177">
                  <c:v>2.165</c:v>
                </c:pt>
                <c:pt idx="5178">
                  <c:v>2.1709999999999998</c:v>
                </c:pt>
                <c:pt idx="5179">
                  <c:v>2.169</c:v>
                </c:pt>
                <c:pt idx="5180">
                  <c:v>2.1629999999999998</c:v>
                </c:pt>
                <c:pt idx="5181">
                  <c:v>2.1709999999999998</c:v>
                </c:pt>
                <c:pt idx="5182">
                  <c:v>2.1659999999999999</c:v>
                </c:pt>
                <c:pt idx="5183">
                  <c:v>2.1629999999999998</c:v>
                </c:pt>
                <c:pt idx="5184">
                  <c:v>2.1709999999999998</c:v>
                </c:pt>
                <c:pt idx="5185">
                  <c:v>2.169</c:v>
                </c:pt>
                <c:pt idx="5186">
                  <c:v>2.165</c:v>
                </c:pt>
                <c:pt idx="5187">
                  <c:v>2.169</c:v>
                </c:pt>
                <c:pt idx="5188">
                  <c:v>2.165</c:v>
                </c:pt>
                <c:pt idx="5189">
                  <c:v>2.17</c:v>
                </c:pt>
                <c:pt idx="5190">
                  <c:v>2.1709999999999998</c:v>
                </c:pt>
                <c:pt idx="5191">
                  <c:v>2.161</c:v>
                </c:pt>
                <c:pt idx="5192">
                  <c:v>2.1659999999999999</c:v>
                </c:pt>
                <c:pt idx="5193">
                  <c:v>2.1640000000000001</c:v>
                </c:pt>
                <c:pt idx="5194">
                  <c:v>2.1579999999999999</c:v>
                </c:pt>
                <c:pt idx="5195">
                  <c:v>2.165</c:v>
                </c:pt>
                <c:pt idx="5196">
                  <c:v>2.165</c:v>
                </c:pt>
                <c:pt idx="5197">
                  <c:v>2.165</c:v>
                </c:pt>
                <c:pt idx="5198">
                  <c:v>2.165</c:v>
                </c:pt>
                <c:pt idx="5199">
                  <c:v>2.1640000000000001</c:v>
                </c:pt>
                <c:pt idx="5200">
                  <c:v>2.169</c:v>
                </c:pt>
                <c:pt idx="5201">
                  <c:v>2.1629999999999998</c:v>
                </c:pt>
                <c:pt idx="5202">
                  <c:v>2.1669999999999998</c:v>
                </c:pt>
                <c:pt idx="5203">
                  <c:v>2.1669999999999998</c:v>
                </c:pt>
                <c:pt idx="5204">
                  <c:v>3.11</c:v>
                </c:pt>
                <c:pt idx="5205">
                  <c:v>3.1859999999999999</c:v>
                </c:pt>
                <c:pt idx="5206">
                  <c:v>3.21</c:v>
                </c:pt>
                <c:pt idx="5207">
                  <c:v>3.1909999999999998</c:v>
                </c:pt>
                <c:pt idx="5208">
                  <c:v>3.1909999999999998</c:v>
                </c:pt>
                <c:pt idx="5209">
                  <c:v>2.214</c:v>
                </c:pt>
                <c:pt idx="5210">
                  <c:v>1.9139999999999999</c:v>
                </c:pt>
                <c:pt idx="5211">
                  <c:v>1.93</c:v>
                </c:pt>
                <c:pt idx="5212">
                  <c:v>1.9419999999999999</c:v>
                </c:pt>
                <c:pt idx="5213">
                  <c:v>1.954</c:v>
                </c:pt>
                <c:pt idx="5214">
                  <c:v>1.978</c:v>
                </c:pt>
                <c:pt idx="5215">
                  <c:v>1.9890000000000001</c:v>
                </c:pt>
                <c:pt idx="5216">
                  <c:v>2.0019999999999998</c:v>
                </c:pt>
                <c:pt idx="5217">
                  <c:v>2.0150000000000001</c:v>
                </c:pt>
                <c:pt idx="5218">
                  <c:v>2.0179999999999998</c:v>
                </c:pt>
                <c:pt idx="5219">
                  <c:v>2.0310000000000001</c:v>
                </c:pt>
                <c:pt idx="5220">
                  <c:v>2.036</c:v>
                </c:pt>
                <c:pt idx="5221">
                  <c:v>2.04</c:v>
                </c:pt>
                <c:pt idx="5222">
                  <c:v>2.0489999999999999</c:v>
                </c:pt>
                <c:pt idx="5223">
                  <c:v>2.056</c:v>
                </c:pt>
                <c:pt idx="5224">
                  <c:v>2.0579999999999998</c:v>
                </c:pt>
                <c:pt idx="5225">
                  <c:v>2.0710000000000002</c:v>
                </c:pt>
                <c:pt idx="5226">
                  <c:v>2.0720000000000001</c:v>
                </c:pt>
                <c:pt idx="5227">
                  <c:v>2.0779999999999998</c:v>
                </c:pt>
                <c:pt idx="5228">
                  <c:v>2.085</c:v>
                </c:pt>
                <c:pt idx="5229">
                  <c:v>2.0870000000000002</c:v>
                </c:pt>
                <c:pt idx="5230">
                  <c:v>2.0870000000000002</c:v>
                </c:pt>
                <c:pt idx="5231">
                  <c:v>2.1</c:v>
                </c:pt>
                <c:pt idx="5232">
                  <c:v>2.1030000000000002</c:v>
                </c:pt>
                <c:pt idx="5233">
                  <c:v>2.11</c:v>
                </c:pt>
                <c:pt idx="5234">
                  <c:v>2.1150000000000002</c:v>
                </c:pt>
                <c:pt idx="5235">
                  <c:v>2.1110000000000002</c:v>
                </c:pt>
                <c:pt idx="5236">
                  <c:v>2.121</c:v>
                </c:pt>
                <c:pt idx="5237">
                  <c:v>2.121</c:v>
                </c:pt>
                <c:pt idx="5238">
                  <c:v>2.12</c:v>
                </c:pt>
                <c:pt idx="5239">
                  <c:v>2.13</c:v>
                </c:pt>
                <c:pt idx="5240">
                  <c:v>2.1320000000000001</c:v>
                </c:pt>
                <c:pt idx="5241">
                  <c:v>2.125</c:v>
                </c:pt>
                <c:pt idx="5242">
                  <c:v>2.1379999999999999</c:v>
                </c:pt>
                <c:pt idx="5243">
                  <c:v>2.1379999999999999</c:v>
                </c:pt>
                <c:pt idx="5244">
                  <c:v>2.1360000000000001</c:v>
                </c:pt>
                <c:pt idx="5245">
                  <c:v>2.1440000000000001</c:v>
                </c:pt>
                <c:pt idx="5246">
                  <c:v>2.14</c:v>
                </c:pt>
                <c:pt idx="5247">
                  <c:v>2.1349999999999998</c:v>
                </c:pt>
                <c:pt idx="5248">
                  <c:v>2.145</c:v>
                </c:pt>
                <c:pt idx="5249">
                  <c:v>2.1429999999999998</c:v>
                </c:pt>
                <c:pt idx="5250">
                  <c:v>2.1459999999999999</c:v>
                </c:pt>
                <c:pt idx="5251">
                  <c:v>2.1469999999999998</c:v>
                </c:pt>
                <c:pt idx="5252">
                  <c:v>2.1339999999999999</c:v>
                </c:pt>
                <c:pt idx="5253">
                  <c:v>2.145</c:v>
                </c:pt>
                <c:pt idx="5254">
                  <c:v>2.1459999999999999</c:v>
                </c:pt>
                <c:pt idx="5255">
                  <c:v>2.141</c:v>
                </c:pt>
                <c:pt idx="5256">
                  <c:v>2.149</c:v>
                </c:pt>
                <c:pt idx="5257">
                  <c:v>2.1469999999999998</c:v>
                </c:pt>
                <c:pt idx="5258">
                  <c:v>2.1429999999999998</c:v>
                </c:pt>
                <c:pt idx="5259">
                  <c:v>2.1509999999999998</c:v>
                </c:pt>
                <c:pt idx="5260">
                  <c:v>2.1469999999999998</c:v>
                </c:pt>
                <c:pt idx="5261">
                  <c:v>2.145</c:v>
                </c:pt>
                <c:pt idx="5262">
                  <c:v>2.1549999999999998</c:v>
                </c:pt>
                <c:pt idx="5263">
                  <c:v>2.149</c:v>
                </c:pt>
                <c:pt idx="5264">
                  <c:v>2.1459999999999999</c:v>
                </c:pt>
                <c:pt idx="5265">
                  <c:v>2.1509999999999998</c:v>
                </c:pt>
                <c:pt idx="5266">
                  <c:v>2.149</c:v>
                </c:pt>
                <c:pt idx="5267">
                  <c:v>2.1549999999999998</c:v>
                </c:pt>
                <c:pt idx="5268">
                  <c:v>2.1509999999999998</c:v>
                </c:pt>
                <c:pt idx="5269">
                  <c:v>2.141</c:v>
                </c:pt>
                <c:pt idx="5270">
                  <c:v>2.149</c:v>
                </c:pt>
                <c:pt idx="5271">
                  <c:v>2.1539999999999999</c:v>
                </c:pt>
                <c:pt idx="5272">
                  <c:v>2.149</c:v>
                </c:pt>
                <c:pt idx="5273">
                  <c:v>2.1509999999999998</c:v>
                </c:pt>
                <c:pt idx="5274">
                  <c:v>2.15</c:v>
                </c:pt>
                <c:pt idx="5275">
                  <c:v>2.1440000000000001</c:v>
                </c:pt>
                <c:pt idx="5276">
                  <c:v>2.15</c:v>
                </c:pt>
                <c:pt idx="5277">
                  <c:v>2.149</c:v>
                </c:pt>
                <c:pt idx="5278">
                  <c:v>2.145</c:v>
                </c:pt>
                <c:pt idx="5279">
                  <c:v>2.1579999999999999</c:v>
                </c:pt>
                <c:pt idx="5280">
                  <c:v>2.149</c:v>
                </c:pt>
                <c:pt idx="5281">
                  <c:v>2.1469999999999998</c:v>
                </c:pt>
                <c:pt idx="5282">
                  <c:v>2.1520000000000001</c:v>
                </c:pt>
                <c:pt idx="5283">
                  <c:v>2.149</c:v>
                </c:pt>
                <c:pt idx="5284">
                  <c:v>2.149</c:v>
                </c:pt>
                <c:pt idx="5285">
                  <c:v>2.1549999999999998</c:v>
                </c:pt>
                <c:pt idx="5286">
                  <c:v>2.149</c:v>
                </c:pt>
                <c:pt idx="5287">
                  <c:v>2.1520000000000001</c:v>
                </c:pt>
                <c:pt idx="5288">
                  <c:v>2.1520000000000001</c:v>
                </c:pt>
                <c:pt idx="5289">
                  <c:v>2.145</c:v>
                </c:pt>
                <c:pt idx="5290">
                  <c:v>2.1560000000000001</c:v>
                </c:pt>
                <c:pt idx="5291">
                  <c:v>2.1549999999999998</c:v>
                </c:pt>
                <c:pt idx="5292">
                  <c:v>2.1429999999999998</c:v>
                </c:pt>
                <c:pt idx="5293">
                  <c:v>2.1539999999999999</c:v>
                </c:pt>
                <c:pt idx="5294">
                  <c:v>2.1459999999999999</c:v>
                </c:pt>
                <c:pt idx="5295">
                  <c:v>2.1459999999999999</c:v>
                </c:pt>
                <c:pt idx="5296">
                  <c:v>2.1509999999999998</c:v>
                </c:pt>
                <c:pt idx="5297">
                  <c:v>2.15</c:v>
                </c:pt>
                <c:pt idx="5298">
                  <c:v>2.145</c:v>
                </c:pt>
                <c:pt idx="5299">
                  <c:v>2.1509999999999998</c:v>
                </c:pt>
                <c:pt idx="5300">
                  <c:v>2.149</c:v>
                </c:pt>
                <c:pt idx="5301">
                  <c:v>2.1520000000000001</c:v>
                </c:pt>
                <c:pt idx="5302">
                  <c:v>2.149</c:v>
                </c:pt>
                <c:pt idx="5303">
                  <c:v>2.141</c:v>
                </c:pt>
                <c:pt idx="5304">
                  <c:v>2.149</c:v>
                </c:pt>
                <c:pt idx="5305">
                  <c:v>2.1509999999999998</c:v>
                </c:pt>
                <c:pt idx="5306">
                  <c:v>2.1440000000000001</c:v>
                </c:pt>
                <c:pt idx="5307">
                  <c:v>2.15</c:v>
                </c:pt>
                <c:pt idx="5308">
                  <c:v>2.1459999999999999</c:v>
                </c:pt>
                <c:pt idx="5309">
                  <c:v>2.1440000000000001</c:v>
                </c:pt>
                <c:pt idx="5310">
                  <c:v>2.1539999999999999</c:v>
                </c:pt>
                <c:pt idx="5311">
                  <c:v>2.1459999999999999</c:v>
                </c:pt>
                <c:pt idx="5312">
                  <c:v>2.15</c:v>
                </c:pt>
                <c:pt idx="5313">
                  <c:v>2.1509999999999998</c:v>
                </c:pt>
                <c:pt idx="5314">
                  <c:v>2.145</c:v>
                </c:pt>
                <c:pt idx="5315">
                  <c:v>2.145</c:v>
                </c:pt>
                <c:pt idx="5316">
                  <c:v>2.15</c:v>
                </c:pt>
                <c:pt idx="5317">
                  <c:v>2.1379999999999999</c:v>
                </c:pt>
                <c:pt idx="5318">
                  <c:v>2.145</c:v>
                </c:pt>
                <c:pt idx="5319">
                  <c:v>2.1459999999999999</c:v>
                </c:pt>
                <c:pt idx="5320">
                  <c:v>2.1389999999999998</c:v>
                </c:pt>
                <c:pt idx="5321">
                  <c:v>2.15</c:v>
                </c:pt>
                <c:pt idx="5322">
                  <c:v>2.15</c:v>
                </c:pt>
                <c:pt idx="5323">
                  <c:v>2.141</c:v>
                </c:pt>
                <c:pt idx="5324">
                  <c:v>2.1459999999999999</c:v>
                </c:pt>
                <c:pt idx="5325">
                  <c:v>2.145</c:v>
                </c:pt>
                <c:pt idx="5326">
                  <c:v>2.1429999999999998</c:v>
                </c:pt>
                <c:pt idx="5327">
                  <c:v>2.149</c:v>
                </c:pt>
                <c:pt idx="5328">
                  <c:v>2.141</c:v>
                </c:pt>
                <c:pt idx="5329">
                  <c:v>2.145</c:v>
                </c:pt>
                <c:pt idx="5330">
                  <c:v>2.149</c:v>
                </c:pt>
                <c:pt idx="5331">
                  <c:v>2.1429999999999998</c:v>
                </c:pt>
                <c:pt idx="5332">
                  <c:v>2.1429999999999998</c:v>
                </c:pt>
                <c:pt idx="5333">
                  <c:v>2.145</c:v>
                </c:pt>
                <c:pt idx="5334">
                  <c:v>2.1429999999999998</c:v>
                </c:pt>
                <c:pt idx="5335">
                  <c:v>2.1520000000000001</c:v>
                </c:pt>
                <c:pt idx="5336">
                  <c:v>2.1469999999999998</c:v>
                </c:pt>
                <c:pt idx="5337">
                  <c:v>2.1339999999999999</c:v>
                </c:pt>
                <c:pt idx="5338">
                  <c:v>2.145</c:v>
                </c:pt>
                <c:pt idx="5339">
                  <c:v>2.149</c:v>
                </c:pt>
                <c:pt idx="5340">
                  <c:v>2.14</c:v>
                </c:pt>
                <c:pt idx="5341">
                  <c:v>2.15</c:v>
                </c:pt>
                <c:pt idx="5342">
                  <c:v>2.1429999999999998</c:v>
                </c:pt>
                <c:pt idx="5343">
                  <c:v>2.141</c:v>
                </c:pt>
                <c:pt idx="5344">
                  <c:v>2.149</c:v>
                </c:pt>
                <c:pt idx="5345">
                  <c:v>2.1379999999999999</c:v>
                </c:pt>
                <c:pt idx="5346">
                  <c:v>2.1440000000000001</c:v>
                </c:pt>
                <c:pt idx="5347">
                  <c:v>2.145</c:v>
                </c:pt>
                <c:pt idx="5348">
                  <c:v>2.1440000000000001</c:v>
                </c:pt>
                <c:pt idx="5349">
                  <c:v>2.145</c:v>
                </c:pt>
                <c:pt idx="5350">
                  <c:v>2.145</c:v>
                </c:pt>
                <c:pt idx="5351">
                  <c:v>2.1389999999999998</c:v>
                </c:pt>
                <c:pt idx="5352">
                  <c:v>2.141</c:v>
                </c:pt>
                <c:pt idx="5353">
                  <c:v>2.1440000000000001</c:v>
                </c:pt>
                <c:pt idx="5354">
                  <c:v>2.1349999999999998</c:v>
                </c:pt>
                <c:pt idx="5355">
                  <c:v>2.145</c:v>
                </c:pt>
                <c:pt idx="5356">
                  <c:v>2.141</c:v>
                </c:pt>
                <c:pt idx="5357">
                  <c:v>2.1349999999999998</c:v>
                </c:pt>
                <c:pt idx="5358">
                  <c:v>2.1379999999999999</c:v>
                </c:pt>
                <c:pt idx="5359">
                  <c:v>2.1320000000000001</c:v>
                </c:pt>
                <c:pt idx="5360">
                  <c:v>2.1360000000000001</c:v>
                </c:pt>
                <c:pt idx="5361">
                  <c:v>2.141</c:v>
                </c:pt>
                <c:pt idx="5362">
                  <c:v>2.1320000000000001</c:v>
                </c:pt>
                <c:pt idx="5363">
                  <c:v>2.141</c:v>
                </c:pt>
                <c:pt idx="5364">
                  <c:v>2.1389999999999998</c:v>
                </c:pt>
                <c:pt idx="5365">
                  <c:v>2.13</c:v>
                </c:pt>
                <c:pt idx="5366">
                  <c:v>2.1360000000000001</c:v>
                </c:pt>
                <c:pt idx="5367">
                  <c:v>2.14</c:v>
                </c:pt>
                <c:pt idx="5368">
                  <c:v>2.1309999999999998</c:v>
                </c:pt>
                <c:pt idx="5369">
                  <c:v>2.141</c:v>
                </c:pt>
                <c:pt idx="5370">
                  <c:v>2.1429999999999998</c:v>
                </c:pt>
                <c:pt idx="5371">
                  <c:v>2.1309999999999998</c:v>
                </c:pt>
                <c:pt idx="5372">
                  <c:v>2.14</c:v>
                </c:pt>
                <c:pt idx="5373">
                  <c:v>2.1379999999999999</c:v>
                </c:pt>
                <c:pt idx="5374">
                  <c:v>2.1379999999999999</c:v>
                </c:pt>
                <c:pt idx="5375">
                  <c:v>2.1459999999999999</c:v>
                </c:pt>
                <c:pt idx="5376">
                  <c:v>2.1349999999999998</c:v>
                </c:pt>
                <c:pt idx="5377">
                  <c:v>2.1349999999999998</c:v>
                </c:pt>
                <c:pt idx="5378">
                  <c:v>2.1349999999999998</c:v>
                </c:pt>
                <c:pt idx="5379">
                  <c:v>2.1349999999999998</c:v>
                </c:pt>
                <c:pt idx="5380">
                  <c:v>2.1320000000000001</c:v>
                </c:pt>
                <c:pt idx="5381">
                  <c:v>2.1360000000000001</c:v>
                </c:pt>
                <c:pt idx="5382">
                  <c:v>2.13</c:v>
                </c:pt>
                <c:pt idx="5383">
                  <c:v>2.1379999999999999</c:v>
                </c:pt>
                <c:pt idx="5384">
                  <c:v>2.1339999999999999</c:v>
                </c:pt>
                <c:pt idx="5385">
                  <c:v>2.1339999999999999</c:v>
                </c:pt>
                <c:pt idx="5386">
                  <c:v>2.1389999999999998</c:v>
                </c:pt>
                <c:pt idx="5387">
                  <c:v>2.1379999999999999</c:v>
                </c:pt>
                <c:pt idx="5388">
                  <c:v>2.1269999999999998</c:v>
                </c:pt>
                <c:pt idx="5389">
                  <c:v>2.1349999999999998</c:v>
                </c:pt>
                <c:pt idx="5390">
                  <c:v>2.1320000000000001</c:v>
                </c:pt>
                <c:pt idx="5391">
                  <c:v>2.1309999999999998</c:v>
                </c:pt>
                <c:pt idx="5392">
                  <c:v>2.1349999999999998</c:v>
                </c:pt>
                <c:pt idx="5393">
                  <c:v>2.1339999999999999</c:v>
                </c:pt>
                <c:pt idx="5394">
                  <c:v>2.1360000000000001</c:v>
                </c:pt>
                <c:pt idx="5395">
                  <c:v>2.1339999999999999</c:v>
                </c:pt>
                <c:pt idx="5396">
                  <c:v>2.129</c:v>
                </c:pt>
                <c:pt idx="5397">
                  <c:v>2.1360000000000001</c:v>
                </c:pt>
                <c:pt idx="5398">
                  <c:v>2.13</c:v>
                </c:pt>
                <c:pt idx="5399">
                  <c:v>2.1259999999999999</c:v>
                </c:pt>
                <c:pt idx="5400">
                  <c:v>2.1360000000000001</c:v>
                </c:pt>
                <c:pt idx="5401">
                  <c:v>2.1320000000000001</c:v>
                </c:pt>
                <c:pt idx="5402">
                  <c:v>2.1269999999999998</c:v>
                </c:pt>
                <c:pt idx="5403">
                  <c:v>2.1339999999999999</c:v>
                </c:pt>
                <c:pt idx="5404">
                  <c:v>2.1320000000000001</c:v>
                </c:pt>
                <c:pt idx="5405">
                  <c:v>2.1259999999999999</c:v>
                </c:pt>
                <c:pt idx="5406">
                  <c:v>2.1320000000000001</c:v>
                </c:pt>
                <c:pt idx="5407">
                  <c:v>2.1309999999999998</c:v>
                </c:pt>
                <c:pt idx="5408">
                  <c:v>2.129</c:v>
                </c:pt>
                <c:pt idx="5409">
                  <c:v>2.1320000000000001</c:v>
                </c:pt>
                <c:pt idx="5410">
                  <c:v>2.1259999999999999</c:v>
                </c:pt>
                <c:pt idx="5411">
                  <c:v>2.1269999999999998</c:v>
                </c:pt>
                <c:pt idx="5412">
                  <c:v>2.1269999999999998</c:v>
                </c:pt>
                <c:pt idx="5413">
                  <c:v>2.1259999999999999</c:v>
                </c:pt>
                <c:pt idx="5414">
                  <c:v>2.1309999999999998</c:v>
                </c:pt>
                <c:pt idx="5415">
                  <c:v>2.1339999999999999</c:v>
                </c:pt>
                <c:pt idx="5416">
                  <c:v>2.1259999999999999</c:v>
                </c:pt>
                <c:pt idx="5417">
                  <c:v>2.13</c:v>
                </c:pt>
                <c:pt idx="5418">
                  <c:v>2.129</c:v>
                </c:pt>
                <c:pt idx="5419">
                  <c:v>2.125</c:v>
                </c:pt>
                <c:pt idx="5420">
                  <c:v>2.13</c:v>
                </c:pt>
                <c:pt idx="5421">
                  <c:v>2.1269999999999998</c:v>
                </c:pt>
                <c:pt idx="5422">
                  <c:v>2.1259999999999999</c:v>
                </c:pt>
                <c:pt idx="5423">
                  <c:v>2.1309999999999998</c:v>
                </c:pt>
                <c:pt idx="5424">
                  <c:v>2.125</c:v>
                </c:pt>
                <c:pt idx="5425">
                  <c:v>2.1240000000000001</c:v>
                </c:pt>
                <c:pt idx="5426">
                  <c:v>2.13</c:v>
                </c:pt>
                <c:pt idx="5427">
                  <c:v>2.1230000000000002</c:v>
                </c:pt>
                <c:pt idx="5428">
                  <c:v>2.125</c:v>
                </c:pt>
                <c:pt idx="5429">
                  <c:v>2.1240000000000001</c:v>
                </c:pt>
                <c:pt idx="5430">
                  <c:v>2.1190000000000002</c:v>
                </c:pt>
                <c:pt idx="5431">
                  <c:v>2.129</c:v>
                </c:pt>
                <c:pt idx="5432">
                  <c:v>2.129</c:v>
                </c:pt>
                <c:pt idx="5433">
                  <c:v>2.12</c:v>
                </c:pt>
                <c:pt idx="5434">
                  <c:v>2.129</c:v>
                </c:pt>
                <c:pt idx="5435">
                  <c:v>2.125</c:v>
                </c:pt>
                <c:pt idx="5436">
                  <c:v>2.121</c:v>
                </c:pt>
                <c:pt idx="5437">
                  <c:v>2.13</c:v>
                </c:pt>
                <c:pt idx="5438">
                  <c:v>2.1190000000000002</c:v>
                </c:pt>
                <c:pt idx="5439">
                  <c:v>2.1230000000000002</c:v>
                </c:pt>
                <c:pt idx="5440">
                  <c:v>2.125</c:v>
                </c:pt>
                <c:pt idx="5441">
                  <c:v>2.125</c:v>
                </c:pt>
                <c:pt idx="5442">
                  <c:v>2.1269999999999998</c:v>
                </c:pt>
                <c:pt idx="5443">
                  <c:v>2.1230000000000002</c:v>
                </c:pt>
                <c:pt idx="5444">
                  <c:v>2.12</c:v>
                </c:pt>
                <c:pt idx="5445">
                  <c:v>2.125</c:v>
                </c:pt>
                <c:pt idx="5446">
                  <c:v>2.1269999999999998</c:v>
                </c:pt>
                <c:pt idx="5447">
                  <c:v>2.121</c:v>
                </c:pt>
                <c:pt idx="5448">
                  <c:v>2.1269999999999998</c:v>
                </c:pt>
                <c:pt idx="5449">
                  <c:v>2.125</c:v>
                </c:pt>
                <c:pt idx="5450">
                  <c:v>2.1160000000000001</c:v>
                </c:pt>
                <c:pt idx="5451">
                  <c:v>2.1259999999999999</c:v>
                </c:pt>
                <c:pt idx="5452">
                  <c:v>2.1269999999999998</c:v>
                </c:pt>
                <c:pt idx="5453">
                  <c:v>2.1230000000000002</c:v>
                </c:pt>
                <c:pt idx="5454">
                  <c:v>2.1259999999999999</c:v>
                </c:pt>
                <c:pt idx="5455">
                  <c:v>2.125</c:v>
                </c:pt>
                <c:pt idx="5456">
                  <c:v>2.1230000000000002</c:v>
                </c:pt>
                <c:pt idx="5457">
                  <c:v>2.121</c:v>
                </c:pt>
                <c:pt idx="5458">
                  <c:v>2.1179999999999999</c:v>
                </c:pt>
                <c:pt idx="5459">
                  <c:v>2.1240000000000001</c:v>
                </c:pt>
                <c:pt idx="5460">
                  <c:v>2.1230000000000002</c:v>
                </c:pt>
                <c:pt idx="5461">
                  <c:v>2.1179999999999999</c:v>
                </c:pt>
                <c:pt idx="5462">
                  <c:v>2.1230000000000002</c:v>
                </c:pt>
                <c:pt idx="5463">
                  <c:v>2.12</c:v>
                </c:pt>
                <c:pt idx="5464">
                  <c:v>2.1160000000000001</c:v>
                </c:pt>
                <c:pt idx="5465">
                  <c:v>2.125</c:v>
                </c:pt>
                <c:pt idx="5466">
                  <c:v>2.121</c:v>
                </c:pt>
                <c:pt idx="5467">
                  <c:v>2.1120000000000001</c:v>
                </c:pt>
                <c:pt idx="5468">
                  <c:v>2.125</c:v>
                </c:pt>
                <c:pt idx="5469">
                  <c:v>2.125</c:v>
                </c:pt>
                <c:pt idx="5470">
                  <c:v>2.1190000000000002</c:v>
                </c:pt>
                <c:pt idx="5471">
                  <c:v>2.121</c:v>
                </c:pt>
                <c:pt idx="5472">
                  <c:v>2.1230000000000002</c:v>
                </c:pt>
                <c:pt idx="5473">
                  <c:v>2.1230000000000002</c:v>
                </c:pt>
                <c:pt idx="5474">
                  <c:v>2.121</c:v>
                </c:pt>
                <c:pt idx="5475">
                  <c:v>2.1160000000000001</c:v>
                </c:pt>
                <c:pt idx="5476">
                  <c:v>2.1230000000000002</c:v>
                </c:pt>
                <c:pt idx="5477">
                  <c:v>2.121</c:v>
                </c:pt>
                <c:pt idx="5478">
                  <c:v>2.1160000000000001</c:v>
                </c:pt>
                <c:pt idx="5479">
                  <c:v>2.1230000000000002</c:v>
                </c:pt>
                <c:pt idx="5480">
                  <c:v>2.121</c:v>
                </c:pt>
                <c:pt idx="5481">
                  <c:v>2.1150000000000002</c:v>
                </c:pt>
                <c:pt idx="5482">
                  <c:v>2.1230000000000002</c:v>
                </c:pt>
                <c:pt idx="5483">
                  <c:v>2.1160000000000001</c:v>
                </c:pt>
                <c:pt idx="5484">
                  <c:v>2.1120000000000001</c:v>
                </c:pt>
                <c:pt idx="5485">
                  <c:v>2.1240000000000001</c:v>
                </c:pt>
                <c:pt idx="5486">
                  <c:v>2.12</c:v>
                </c:pt>
                <c:pt idx="5487">
                  <c:v>2.1139999999999999</c:v>
                </c:pt>
                <c:pt idx="5488">
                  <c:v>2.1240000000000001</c:v>
                </c:pt>
                <c:pt idx="5489">
                  <c:v>2.1190000000000002</c:v>
                </c:pt>
                <c:pt idx="5490">
                  <c:v>2.1139999999999999</c:v>
                </c:pt>
                <c:pt idx="5491">
                  <c:v>2.1179999999999999</c:v>
                </c:pt>
                <c:pt idx="5492">
                  <c:v>2.1120000000000001</c:v>
                </c:pt>
                <c:pt idx="5493">
                  <c:v>2.1160000000000001</c:v>
                </c:pt>
                <c:pt idx="5494">
                  <c:v>2.1190000000000002</c:v>
                </c:pt>
                <c:pt idx="5495">
                  <c:v>2.109</c:v>
                </c:pt>
                <c:pt idx="5496">
                  <c:v>2.1179999999999999</c:v>
                </c:pt>
                <c:pt idx="5497">
                  <c:v>2.121</c:v>
                </c:pt>
                <c:pt idx="5498">
                  <c:v>2.1110000000000002</c:v>
                </c:pt>
                <c:pt idx="5499">
                  <c:v>2.121</c:v>
                </c:pt>
                <c:pt idx="5500">
                  <c:v>2.1120000000000001</c:v>
                </c:pt>
                <c:pt idx="5501">
                  <c:v>2.11</c:v>
                </c:pt>
                <c:pt idx="5502">
                  <c:v>2.1179999999999999</c:v>
                </c:pt>
                <c:pt idx="5503">
                  <c:v>2.1190000000000002</c:v>
                </c:pt>
                <c:pt idx="5504">
                  <c:v>2.1179999999999999</c:v>
                </c:pt>
                <c:pt idx="5505">
                  <c:v>2.1190000000000002</c:v>
                </c:pt>
                <c:pt idx="5506">
                  <c:v>2.11</c:v>
                </c:pt>
                <c:pt idx="5507">
                  <c:v>2.1150000000000002</c:v>
                </c:pt>
                <c:pt idx="5508">
                  <c:v>2.1160000000000001</c:v>
                </c:pt>
                <c:pt idx="5509">
                  <c:v>2.1110000000000002</c:v>
                </c:pt>
                <c:pt idx="5510">
                  <c:v>2.1190000000000002</c:v>
                </c:pt>
                <c:pt idx="5511">
                  <c:v>2.1179999999999999</c:v>
                </c:pt>
                <c:pt idx="5512">
                  <c:v>2.1110000000000002</c:v>
                </c:pt>
                <c:pt idx="5513">
                  <c:v>2.1160000000000001</c:v>
                </c:pt>
                <c:pt idx="5514">
                  <c:v>2.1139999999999999</c:v>
                </c:pt>
                <c:pt idx="5515">
                  <c:v>2.1070000000000002</c:v>
                </c:pt>
                <c:pt idx="5516">
                  <c:v>2.1150000000000002</c:v>
                </c:pt>
                <c:pt idx="5517">
                  <c:v>2.1139999999999999</c:v>
                </c:pt>
                <c:pt idx="5518">
                  <c:v>2.11</c:v>
                </c:pt>
                <c:pt idx="5519">
                  <c:v>2.1139999999999999</c:v>
                </c:pt>
                <c:pt idx="5520">
                  <c:v>2.1150000000000002</c:v>
                </c:pt>
                <c:pt idx="5521">
                  <c:v>2.1150000000000002</c:v>
                </c:pt>
                <c:pt idx="5522">
                  <c:v>2.1179999999999999</c:v>
                </c:pt>
                <c:pt idx="5523">
                  <c:v>2.11</c:v>
                </c:pt>
                <c:pt idx="5524">
                  <c:v>2.1120000000000001</c:v>
                </c:pt>
                <c:pt idx="5525">
                  <c:v>2.1120000000000001</c:v>
                </c:pt>
                <c:pt idx="5526">
                  <c:v>2.1070000000000002</c:v>
                </c:pt>
                <c:pt idx="5527">
                  <c:v>2.11</c:v>
                </c:pt>
                <c:pt idx="5528">
                  <c:v>2.1120000000000001</c:v>
                </c:pt>
                <c:pt idx="5529">
                  <c:v>2.1110000000000002</c:v>
                </c:pt>
                <c:pt idx="5530">
                  <c:v>2.1110000000000002</c:v>
                </c:pt>
                <c:pt idx="5531">
                  <c:v>2.1110000000000002</c:v>
                </c:pt>
                <c:pt idx="5532">
                  <c:v>2.1120000000000001</c:v>
                </c:pt>
                <c:pt idx="5533">
                  <c:v>2.11</c:v>
                </c:pt>
                <c:pt idx="5534">
                  <c:v>2.1120000000000001</c:v>
                </c:pt>
                <c:pt idx="5535">
                  <c:v>2.1070000000000002</c:v>
                </c:pt>
                <c:pt idx="5536">
                  <c:v>2.1150000000000002</c:v>
                </c:pt>
                <c:pt idx="5537">
                  <c:v>2.9260000000000002</c:v>
                </c:pt>
                <c:pt idx="5538">
                  <c:v>3.1030000000000002</c:v>
                </c:pt>
                <c:pt idx="5539">
                  <c:v>3.15</c:v>
                </c:pt>
                <c:pt idx="5540">
                  <c:v>3.14</c:v>
                </c:pt>
                <c:pt idx="5541">
                  <c:v>3.1160000000000001</c:v>
                </c:pt>
                <c:pt idx="5542">
                  <c:v>2.4470000000000001</c:v>
                </c:pt>
                <c:pt idx="5543">
                  <c:v>1.897</c:v>
                </c:pt>
                <c:pt idx="5544">
                  <c:v>1.891</c:v>
                </c:pt>
                <c:pt idx="5545">
                  <c:v>1.911</c:v>
                </c:pt>
                <c:pt idx="5546">
                  <c:v>1.92</c:v>
                </c:pt>
                <c:pt idx="5547">
                  <c:v>1.9330000000000001</c:v>
                </c:pt>
                <c:pt idx="5548">
                  <c:v>1.946</c:v>
                </c:pt>
                <c:pt idx="5549">
                  <c:v>1.954</c:v>
                </c:pt>
                <c:pt idx="5550">
                  <c:v>1.966</c:v>
                </c:pt>
                <c:pt idx="5551">
                  <c:v>1.976</c:v>
                </c:pt>
                <c:pt idx="5552">
                  <c:v>1.972</c:v>
                </c:pt>
                <c:pt idx="5553">
                  <c:v>1.9890000000000001</c:v>
                </c:pt>
                <c:pt idx="5554">
                  <c:v>1.992</c:v>
                </c:pt>
                <c:pt idx="5555">
                  <c:v>1.994</c:v>
                </c:pt>
                <c:pt idx="5556">
                  <c:v>2.0089999999999999</c:v>
                </c:pt>
                <c:pt idx="5557">
                  <c:v>2.0129999999999999</c:v>
                </c:pt>
                <c:pt idx="5558">
                  <c:v>2.0139999999999998</c:v>
                </c:pt>
                <c:pt idx="5559">
                  <c:v>2.0209999999999999</c:v>
                </c:pt>
                <c:pt idx="5560">
                  <c:v>2.0270000000000001</c:v>
                </c:pt>
                <c:pt idx="5561">
                  <c:v>2.0289999999999999</c:v>
                </c:pt>
                <c:pt idx="5562">
                  <c:v>2.04</c:v>
                </c:pt>
                <c:pt idx="5563">
                  <c:v>2.0390000000000001</c:v>
                </c:pt>
                <c:pt idx="5564">
                  <c:v>2.0449999999999999</c:v>
                </c:pt>
                <c:pt idx="5565">
                  <c:v>2.0550000000000002</c:v>
                </c:pt>
                <c:pt idx="5566">
                  <c:v>2.0590000000000002</c:v>
                </c:pt>
                <c:pt idx="5567">
                  <c:v>2.0630000000000002</c:v>
                </c:pt>
                <c:pt idx="5568">
                  <c:v>2.0649999999999999</c:v>
                </c:pt>
                <c:pt idx="5569">
                  <c:v>2.0659999999999998</c:v>
                </c:pt>
                <c:pt idx="5570">
                  <c:v>2.0699999999999998</c:v>
                </c:pt>
                <c:pt idx="5571">
                  <c:v>2.0710000000000002</c:v>
                </c:pt>
                <c:pt idx="5572">
                  <c:v>2.0750000000000002</c:v>
                </c:pt>
                <c:pt idx="5573">
                  <c:v>2.0790000000000002</c:v>
                </c:pt>
                <c:pt idx="5574">
                  <c:v>2.08</c:v>
                </c:pt>
                <c:pt idx="5575">
                  <c:v>2.0750000000000002</c:v>
                </c:pt>
                <c:pt idx="5576">
                  <c:v>2.0859999999999999</c:v>
                </c:pt>
                <c:pt idx="5577">
                  <c:v>2.0859999999999999</c:v>
                </c:pt>
                <c:pt idx="5578">
                  <c:v>2.0840000000000001</c:v>
                </c:pt>
                <c:pt idx="5579">
                  <c:v>2.0939999999999999</c:v>
                </c:pt>
                <c:pt idx="5580">
                  <c:v>2.0920000000000001</c:v>
                </c:pt>
                <c:pt idx="5581">
                  <c:v>2.085</c:v>
                </c:pt>
                <c:pt idx="5582">
                  <c:v>2.0939999999999999</c:v>
                </c:pt>
                <c:pt idx="5583">
                  <c:v>2.0950000000000002</c:v>
                </c:pt>
                <c:pt idx="5584">
                  <c:v>2.0910000000000002</c:v>
                </c:pt>
                <c:pt idx="5585">
                  <c:v>2.0960000000000001</c:v>
                </c:pt>
                <c:pt idx="5586">
                  <c:v>2.09</c:v>
                </c:pt>
                <c:pt idx="5587">
                  <c:v>2.0960000000000001</c:v>
                </c:pt>
                <c:pt idx="5588">
                  <c:v>2.0979999999999999</c:v>
                </c:pt>
                <c:pt idx="5589">
                  <c:v>2.0939999999999999</c:v>
                </c:pt>
                <c:pt idx="5590">
                  <c:v>2.0990000000000002</c:v>
                </c:pt>
                <c:pt idx="5591">
                  <c:v>2.0990000000000002</c:v>
                </c:pt>
                <c:pt idx="5592">
                  <c:v>2.0939999999999999</c:v>
                </c:pt>
                <c:pt idx="5593">
                  <c:v>2.0979999999999999</c:v>
                </c:pt>
                <c:pt idx="5594">
                  <c:v>2.0979999999999999</c:v>
                </c:pt>
                <c:pt idx="5595">
                  <c:v>2.09</c:v>
                </c:pt>
                <c:pt idx="5596">
                  <c:v>2.0979999999999999</c:v>
                </c:pt>
                <c:pt idx="5597">
                  <c:v>2.0990000000000002</c:v>
                </c:pt>
                <c:pt idx="5598">
                  <c:v>2.0990000000000002</c:v>
                </c:pt>
                <c:pt idx="5599">
                  <c:v>2.1</c:v>
                </c:pt>
                <c:pt idx="5600">
                  <c:v>2.1</c:v>
                </c:pt>
                <c:pt idx="5601">
                  <c:v>2.0950000000000002</c:v>
                </c:pt>
                <c:pt idx="5602">
                  <c:v>2.0990000000000002</c:v>
                </c:pt>
                <c:pt idx="5603">
                  <c:v>2.0960000000000001</c:v>
                </c:pt>
                <c:pt idx="5604">
                  <c:v>2.1040000000000001</c:v>
                </c:pt>
                <c:pt idx="5605">
                  <c:v>2.1040000000000001</c:v>
                </c:pt>
                <c:pt idx="5606">
                  <c:v>2.0939999999999999</c:v>
                </c:pt>
                <c:pt idx="5607">
                  <c:v>2.101</c:v>
                </c:pt>
                <c:pt idx="5608">
                  <c:v>2.1040000000000001</c:v>
                </c:pt>
                <c:pt idx="5609">
                  <c:v>2.0950000000000002</c:v>
                </c:pt>
                <c:pt idx="5610">
                  <c:v>2.1040000000000001</c:v>
                </c:pt>
                <c:pt idx="5611">
                  <c:v>2.105</c:v>
                </c:pt>
                <c:pt idx="5612">
                  <c:v>2.0950000000000002</c:v>
                </c:pt>
                <c:pt idx="5613">
                  <c:v>2.105</c:v>
                </c:pt>
                <c:pt idx="5614">
                  <c:v>2.1</c:v>
                </c:pt>
                <c:pt idx="5615">
                  <c:v>2.0950000000000002</c:v>
                </c:pt>
                <c:pt idx="5616">
                  <c:v>2.1040000000000001</c:v>
                </c:pt>
                <c:pt idx="5617">
                  <c:v>2.0960000000000001</c:v>
                </c:pt>
                <c:pt idx="5618">
                  <c:v>2.0990000000000002</c:v>
                </c:pt>
                <c:pt idx="5619">
                  <c:v>2.1030000000000002</c:v>
                </c:pt>
                <c:pt idx="5620">
                  <c:v>2.0990000000000002</c:v>
                </c:pt>
                <c:pt idx="5621">
                  <c:v>2.101</c:v>
                </c:pt>
                <c:pt idx="5622">
                  <c:v>2.101</c:v>
                </c:pt>
                <c:pt idx="5623">
                  <c:v>2.0920000000000001</c:v>
                </c:pt>
                <c:pt idx="5624">
                  <c:v>2.1040000000000001</c:v>
                </c:pt>
                <c:pt idx="5625">
                  <c:v>2.1</c:v>
                </c:pt>
                <c:pt idx="5626">
                  <c:v>2.0939999999999999</c:v>
                </c:pt>
                <c:pt idx="5627">
                  <c:v>2.0990000000000002</c:v>
                </c:pt>
                <c:pt idx="5628">
                  <c:v>2.0960000000000001</c:v>
                </c:pt>
                <c:pt idx="5629">
                  <c:v>2.0939999999999999</c:v>
                </c:pt>
                <c:pt idx="5630">
                  <c:v>2.101</c:v>
                </c:pt>
                <c:pt idx="5631">
                  <c:v>2.0990000000000002</c:v>
                </c:pt>
                <c:pt idx="5632">
                  <c:v>2.0979999999999999</c:v>
                </c:pt>
                <c:pt idx="5633">
                  <c:v>2.1030000000000002</c:v>
                </c:pt>
                <c:pt idx="5634">
                  <c:v>2.0939999999999999</c:v>
                </c:pt>
                <c:pt idx="5635">
                  <c:v>2.1030000000000002</c:v>
                </c:pt>
                <c:pt idx="5636">
                  <c:v>2.0990000000000002</c:v>
                </c:pt>
                <c:pt idx="5637">
                  <c:v>2.0950000000000002</c:v>
                </c:pt>
                <c:pt idx="5638">
                  <c:v>2.101</c:v>
                </c:pt>
                <c:pt idx="5639">
                  <c:v>2.0979999999999999</c:v>
                </c:pt>
                <c:pt idx="5640">
                  <c:v>2.0920000000000001</c:v>
                </c:pt>
                <c:pt idx="5641">
                  <c:v>2.0990000000000002</c:v>
                </c:pt>
                <c:pt idx="5642">
                  <c:v>2.1</c:v>
                </c:pt>
                <c:pt idx="5643">
                  <c:v>2.0920000000000001</c:v>
                </c:pt>
                <c:pt idx="5644">
                  <c:v>2.1</c:v>
                </c:pt>
                <c:pt idx="5645">
                  <c:v>2.1</c:v>
                </c:pt>
                <c:pt idx="5646">
                  <c:v>2.101</c:v>
                </c:pt>
                <c:pt idx="5647">
                  <c:v>2.101</c:v>
                </c:pt>
                <c:pt idx="5648">
                  <c:v>2.0990000000000002</c:v>
                </c:pt>
                <c:pt idx="5649">
                  <c:v>2.0950000000000002</c:v>
                </c:pt>
                <c:pt idx="5650">
                  <c:v>2.0990000000000002</c:v>
                </c:pt>
                <c:pt idx="5651">
                  <c:v>2.0979999999999999</c:v>
                </c:pt>
                <c:pt idx="5652">
                  <c:v>2.0979999999999999</c:v>
                </c:pt>
                <c:pt idx="5653">
                  <c:v>2.0939999999999999</c:v>
                </c:pt>
                <c:pt idx="5654">
                  <c:v>2.09</c:v>
                </c:pt>
                <c:pt idx="5655">
                  <c:v>2.0960000000000001</c:v>
                </c:pt>
                <c:pt idx="5656">
                  <c:v>2.101</c:v>
                </c:pt>
                <c:pt idx="5657">
                  <c:v>2.09</c:v>
                </c:pt>
                <c:pt idx="5658">
                  <c:v>2.0979999999999999</c:v>
                </c:pt>
                <c:pt idx="5659">
                  <c:v>2.0920000000000001</c:v>
                </c:pt>
                <c:pt idx="5660">
                  <c:v>2.0910000000000002</c:v>
                </c:pt>
                <c:pt idx="5661">
                  <c:v>2.0960000000000001</c:v>
                </c:pt>
                <c:pt idx="5662">
                  <c:v>2.0950000000000002</c:v>
                </c:pt>
                <c:pt idx="5663">
                  <c:v>2.0939999999999999</c:v>
                </c:pt>
                <c:pt idx="5664">
                  <c:v>2.0979999999999999</c:v>
                </c:pt>
                <c:pt idx="5665">
                  <c:v>2.09</c:v>
                </c:pt>
                <c:pt idx="5666">
                  <c:v>2.0910000000000002</c:v>
                </c:pt>
                <c:pt idx="5667">
                  <c:v>2.0920000000000001</c:v>
                </c:pt>
                <c:pt idx="5668">
                  <c:v>2.09</c:v>
                </c:pt>
                <c:pt idx="5669">
                  <c:v>2.1</c:v>
                </c:pt>
                <c:pt idx="5670">
                  <c:v>2.0950000000000002</c:v>
                </c:pt>
                <c:pt idx="5671">
                  <c:v>2.085</c:v>
                </c:pt>
                <c:pt idx="5672">
                  <c:v>2.0960000000000001</c:v>
                </c:pt>
                <c:pt idx="5673">
                  <c:v>2.0939999999999999</c:v>
                </c:pt>
                <c:pt idx="5674">
                  <c:v>2.0920000000000001</c:v>
                </c:pt>
                <c:pt idx="5675">
                  <c:v>2.0990000000000002</c:v>
                </c:pt>
                <c:pt idx="5676">
                  <c:v>2.0939999999999999</c:v>
                </c:pt>
                <c:pt idx="5677">
                  <c:v>2.089</c:v>
                </c:pt>
                <c:pt idx="5678">
                  <c:v>2.0920000000000001</c:v>
                </c:pt>
                <c:pt idx="5679">
                  <c:v>2.09</c:v>
                </c:pt>
                <c:pt idx="5680">
                  <c:v>2.0920000000000001</c:v>
                </c:pt>
                <c:pt idx="5681">
                  <c:v>2.0920000000000001</c:v>
                </c:pt>
                <c:pt idx="5682">
                  <c:v>2.0859999999999999</c:v>
                </c:pt>
                <c:pt idx="5683">
                  <c:v>2.0910000000000002</c:v>
                </c:pt>
                <c:pt idx="5684">
                  <c:v>2.089</c:v>
                </c:pt>
                <c:pt idx="5685">
                  <c:v>2.0840000000000001</c:v>
                </c:pt>
                <c:pt idx="5686">
                  <c:v>2.0910000000000002</c:v>
                </c:pt>
                <c:pt idx="5687">
                  <c:v>2.0939999999999999</c:v>
                </c:pt>
                <c:pt idx="5688">
                  <c:v>2.0859999999999999</c:v>
                </c:pt>
                <c:pt idx="5689">
                  <c:v>2.09</c:v>
                </c:pt>
                <c:pt idx="5690">
                  <c:v>2.089</c:v>
                </c:pt>
                <c:pt idx="5691">
                  <c:v>2.0859999999999999</c:v>
                </c:pt>
                <c:pt idx="5692">
                  <c:v>2.0950000000000002</c:v>
                </c:pt>
                <c:pt idx="5693">
                  <c:v>2.0920000000000001</c:v>
                </c:pt>
                <c:pt idx="5694">
                  <c:v>2.085</c:v>
                </c:pt>
                <c:pt idx="5695">
                  <c:v>2.0910000000000002</c:v>
                </c:pt>
                <c:pt idx="5696">
                  <c:v>2.0859999999999999</c:v>
                </c:pt>
                <c:pt idx="5697">
                  <c:v>2.089</c:v>
                </c:pt>
                <c:pt idx="5698">
                  <c:v>2.0920000000000001</c:v>
                </c:pt>
                <c:pt idx="5699">
                  <c:v>2.085</c:v>
                </c:pt>
                <c:pt idx="5700">
                  <c:v>2.09</c:v>
                </c:pt>
                <c:pt idx="5701">
                  <c:v>2.089</c:v>
                </c:pt>
                <c:pt idx="5702">
                  <c:v>2.085</c:v>
                </c:pt>
                <c:pt idx="5703">
                  <c:v>2.0950000000000002</c:v>
                </c:pt>
                <c:pt idx="5704">
                  <c:v>2.089</c:v>
                </c:pt>
                <c:pt idx="5705">
                  <c:v>2.0790000000000002</c:v>
                </c:pt>
                <c:pt idx="5706">
                  <c:v>2.0910000000000002</c:v>
                </c:pt>
                <c:pt idx="5707">
                  <c:v>2.0859999999999999</c:v>
                </c:pt>
                <c:pt idx="5708">
                  <c:v>2.0840000000000001</c:v>
                </c:pt>
                <c:pt idx="5709">
                  <c:v>2.0910000000000002</c:v>
                </c:pt>
                <c:pt idx="5710">
                  <c:v>2.0859999999999999</c:v>
                </c:pt>
                <c:pt idx="5711">
                  <c:v>2.0859999999999999</c:v>
                </c:pt>
                <c:pt idx="5712">
                  <c:v>2.0910000000000002</c:v>
                </c:pt>
                <c:pt idx="5713">
                  <c:v>2.0859999999999999</c:v>
                </c:pt>
                <c:pt idx="5714">
                  <c:v>2.09</c:v>
                </c:pt>
                <c:pt idx="5715">
                  <c:v>2.09</c:v>
                </c:pt>
                <c:pt idx="5716">
                  <c:v>2.081</c:v>
                </c:pt>
                <c:pt idx="5717">
                  <c:v>2.085</c:v>
                </c:pt>
                <c:pt idx="5718">
                  <c:v>2.089</c:v>
                </c:pt>
                <c:pt idx="5719">
                  <c:v>2.0779999999999998</c:v>
                </c:pt>
                <c:pt idx="5720">
                  <c:v>2.0859999999999999</c:v>
                </c:pt>
                <c:pt idx="5721">
                  <c:v>2.0830000000000002</c:v>
                </c:pt>
                <c:pt idx="5722">
                  <c:v>2.0790000000000002</c:v>
                </c:pt>
                <c:pt idx="5723">
                  <c:v>2.0859999999999999</c:v>
                </c:pt>
                <c:pt idx="5724">
                  <c:v>2.0859999999999999</c:v>
                </c:pt>
                <c:pt idx="5725">
                  <c:v>2.0830000000000002</c:v>
                </c:pt>
                <c:pt idx="5726">
                  <c:v>2.085</c:v>
                </c:pt>
                <c:pt idx="5727">
                  <c:v>2.085</c:v>
                </c:pt>
                <c:pt idx="5728">
                  <c:v>2.0830000000000002</c:v>
                </c:pt>
                <c:pt idx="5729">
                  <c:v>2.0870000000000002</c:v>
                </c:pt>
                <c:pt idx="5730">
                  <c:v>2.0830000000000002</c:v>
                </c:pt>
                <c:pt idx="5731">
                  <c:v>2.0830000000000002</c:v>
                </c:pt>
                <c:pt idx="5732">
                  <c:v>2.085</c:v>
                </c:pt>
                <c:pt idx="5733">
                  <c:v>2.081</c:v>
                </c:pt>
                <c:pt idx="5734">
                  <c:v>2.0870000000000002</c:v>
                </c:pt>
                <c:pt idx="5735">
                  <c:v>2.085</c:v>
                </c:pt>
                <c:pt idx="5736">
                  <c:v>2.081</c:v>
                </c:pt>
                <c:pt idx="5737">
                  <c:v>2.089</c:v>
                </c:pt>
                <c:pt idx="5738">
                  <c:v>2.0840000000000001</c:v>
                </c:pt>
                <c:pt idx="5739">
                  <c:v>2.0830000000000002</c:v>
                </c:pt>
                <c:pt idx="5740">
                  <c:v>2.0859999999999999</c:v>
                </c:pt>
                <c:pt idx="5741">
                  <c:v>2.085</c:v>
                </c:pt>
                <c:pt idx="5742">
                  <c:v>2.0790000000000002</c:v>
                </c:pt>
                <c:pt idx="5743">
                  <c:v>2.085</c:v>
                </c:pt>
                <c:pt idx="5744">
                  <c:v>2.0830000000000002</c:v>
                </c:pt>
                <c:pt idx="5745">
                  <c:v>2.0790000000000002</c:v>
                </c:pt>
                <c:pt idx="5746">
                  <c:v>2.08</c:v>
                </c:pt>
                <c:pt idx="5747">
                  <c:v>2.08</c:v>
                </c:pt>
                <c:pt idx="5748">
                  <c:v>2.0859999999999999</c:v>
                </c:pt>
                <c:pt idx="5749">
                  <c:v>2.085</c:v>
                </c:pt>
                <c:pt idx="5750">
                  <c:v>2.08</c:v>
                </c:pt>
                <c:pt idx="5751">
                  <c:v>2.0859999999999999</c:v>
                </c:pt>
                <c:pt idx="5752">
                  <c:v>2.0840000000000001</c:v>
                </c:pt>
                <c:pt idx="5753">
                  <c:v>2.0760000000000001</c:v>
                </c:pt>
                <c:pt idx="5754">
                  <c:v>2.085</c:v>
                </c:pt>
                <c:pt idx="5755">
                  <c:v>2.0830000000000002</c:v>
                </c:pt>
                <c:pt idx="5756">
                  <c:v>2.0760000000000001</c:v>
                </c:pt>
                <c:pt idx="5757">
                  <c:v>2.0830000000000002</c:v>
                </c:pt>
                <c:pt idx="5758">
                  <c:v>2.0830000000000002</c:v>
                </c:pt>
                <c:pt idx="5759">
                  <c:v>2.085</c:v>
                </c:pt>
                <c:pt idx="5760">
                  <c:v>2.081</c:v>
                </c:pt>
                <c:pt idx="5761">
                  <c:v>2.0779999999999998</c:v>
                </c:pt>
                <c:pt idx="5762">
                  <c:v>2.0790000000000002</c:v>
                </c:pt>
                <c:pt idx="5763">
                  <c:v>2.085</c:v>
                </c:pt>
                <c:pt idx="5764">
                  <c:v>2.0760000000000001</c:v>
                </c:pt>
                <c:pt idx="5765">
                  <c:v>2.081</c:v>
                </c:pt>
                <c:pt idx="5766">
                  <c:v>2.081</c:v>
                </c:pt>
                <c:pt idx="5767">
                  <c:v>2.0750000000000002</c:v>
                </c:pt>
                <c:pt idx="5768">
                  <c:v>2.08</c:v>
                </c:pt>
                <c:pt idx="5769">
                  <c:v>2.0760000000000001</c:v>
                </c:pt>
                <c:pt idx="5770">
                  <c:v>2.0750000000000002</c:v>
                </c:pt>
                <c:pt idx="5771">
                  <c:v>2.085</c:v>
                </c:pt>
                <c:pt idx="5772">
                  <c:v>2.0790000000000002</c:v>
                </c:pt>
                <c:pt idx="5773">
                  <c:v>2.0739999999999998</c:v>
                </c:pt>
                <c:pt idx="5774">
                  <c:v>2.08</c:v>
                </c:pt>
                <c:pt idx="5775">
                  <c:v>2.08</c:v>
                </c:pt>
                <c:pt idx="5776">
                  <c:v>2.08</c:v>
                </c:pt>
                <c:pt idx="5777">
                  <c:v>2.08</c:v>
                </c:pt>
                <c:pt idx="5778">
                  <c:v>2.0760000000000001</c:v>
                </c:pt>
                <c:pt idx="5779">
                  <c:v>2.0779999999999998</c:v>
                </c:pt>
                <c:pt idx="5780">
                  <c:v>2.0790000000000002</c:v>
                </c:pt>
                <c:pt idx="5781">
                  <c:v>2.0750000000000002</c:v>
                </c:pt>
                <c:pt idx="5782">
                  <c:v>2.0760000000000001</c:v>
                </c:pt>
                <c:pt idx="5783">
                  <c:v>2.0750000000000002</c:v>
                </c:pt>
                <c:pt idx="5784">
                  <c:v>2.0670000000000002</c:v>
                </c:pt>
                <c:pt idx="5785">
                  <c:v>2.08</c:v>
                </c:pt>
                <c:pt idx="5786">
                  <c:v>2.08</c:v>
                </c:pt>
                <c:pt idx="5787">
                  <c:v>2.0739999999999998</c:v>
                </c:pt>
                <c:pt idx="5788">
                  <c:v>2.081</c:v>
                </c:pt>
                <c:pt idx="5789">
                  <c:v>2.0750000000000002</c:v>
                </c:pt>
                <c:pt idx="5790">
                  <c:v>2.0720000000000001</c:v>
                </c:pt>
                <c:pt idx="5791">
                  <c:v>2.0750000000000002</c:v>
                </c:pt>
                <c:pt idx="5792">
                  <c:v>2.0750000000000002</c:v>
                </c:pt>
                <c:pt idx="5793">
                  <c:v>2.0750000000000002</c:v>
                </c:pt>
                <c:pt idx="5794">
                  <c:v>2.0779999999999998</c:v>
                </c:pt>
                <c:pt idx="5795">
                  <c:v>2.0699999999999998</c:v>
                </c:pt>
                <c:pt idx="5796">
                  <c:v>2.0760000000000001</c:v>
                </c:pt>
                <c:pt idx="5797">
                  <c:v>2.0760000000000001</c:v>
                </c:pt>
                <c:pt idx="5798">
                  <c:v>2.069</c:v>
                </c:pt>
                <c:pt idx="5799">
                  <c:v>2.0779999999999998</c:v>
                </c:pt>
                <c:pt idx="5800">
                  <c:v>2.0750000000000002</c:v>
                </c:pt>
                <c:pt idx="5801">
                  <c:v>2.0670000000000002</c:v>
                </c:pt>
                <c:pt idx="5802">
                  <c:v>2.0720000000000001</c:v>
                </c:pt>
                <c:pt idx="5803">
                  <c:v>2.0750000000000002</c:v>
                </c:pt>
                <c:pt idx="5804">
                  <c:v>2.0720000000000001</c:v>
                </c:pt>
                <c:pt idx="5805">
                  <c:v>2.0739999999999998</c:v>
                </c:pt>
                <c:pt idx="5806">
                  <c:v>2.0760000000000001</c:v>
                </c:pt>
                <c:pt idx="5807">
                  <c:v>2.0720000000000001</c:v>
                </c:pt>
                <c:pt idx="5808">
                  <c:v>2.0760000000000001</c:v>
                </c:pt>
                <c:pt idx="5809">
                  <c:v>2.0710000000000002</c:v>
                </c:pt>
                <c:pt idx="5810">
                  <c:v>2.0739999999999998</c:v>
                </c:pt>
                <c:pt idx="5811">
                  <c:v>2.0720000000000001</c:v>
                </c:pt>
                <c:pt idx="5812">
                  <c:v>2.069</c:v>
                </c:pt>
                <c:pt idx="5813">
                  <c:v>2.0790000000000002</c:v>
                </c:pt>
                <c:pt idx="5814">
                  <c:v>2.0710000000000002</c:v>
                </c:pt>
                <c:pt idx="5815">
                  <c:v>2.0659999999999998</c:v>
                </c:pt>
                <c:pt idx="5816">
                  <c:v>2.0739999999999998</c:v>
                </c:pt>
                <c:pt idx="5817">
                  <c:v>2.0750000000000002</c:v>
                </c:pt>
                <c:pt idx="5818">
                  <c:v>2.0710000000000002</c:v>
                </c:pt>
                <c:pt idx="5819">
                  <c:v>2.0779999999999998</c:v>
                </c:pt>
                <c:pt idx="5820">
                  <c:v>2.0739999999999998</c:v>
                </c:pt>
                <c:pt idx="5821">
                  <c:v>2.0699999999999998</c:v>
                </c:pt>
                <c:pt idx="5822">
                  <c:v>2.0760000000000001</c:v>
                </c:pt>
                <c:pt idx="5823">
                  <c:v>2.0720000000000001</c:v>
                </c:pt>
                <c:pt idx="5824">
                  <c:v>2.0710000000000002</c:v>
                </c:pt>
                <c:pt idx="5825">
                  <c:v>2.0739999999999998</c:v>
                </c:pt>
                <c:pt idx="5826">
                  <c:v>2.0670000000000002</c:v>
                </c:pt>
                <c:pt idx="5827">
                  <c:v>2.0670000000000002</c:v>
                </c:pt>
                <c:pt idx="5828">
                  <c:v>2.0659999999999998</c:v>
                </c:pt>
                <c:pt idx="5829">
                  <c:v>2.0630000000000002</c:v>
                </c:pt>
                <c:pt idx="5830">
                  <c:v>2.0739999999999998</c:v>
                </c:pt>
                <c:pt idx="5831">
                  <c:v>2.0710000000000002</c:v>
                </c:pt>
                <c:pt idx="5832">
                  <c:v>2.0659999999999998</c:v>
                </c:pt>
                <c:pt idx="5833">
                  <c:v>2.0739999999999998</c:v>
                </c:pt>
                <c:pt idx="5834">
                  <c:v>2.0699999999999998</c:v>
                </c:pt>
                <c:pt idx="5835">
                  <c:v>2.0659999999999998</c:v>
                </c:pt>
                <c:pt idx="5836">
                  <c:v>2.0739999999999998</c:v>
                </c:pt>
                <c:pt idx="5837">
                  <c:v>2.069</c:v>
                </c:pt>
                <c:pt idx="5838">
                  <c:v>2.0670000000000002</c:v>
                </c:pt>
                <c:pt idx="5839">
                  <c:v>2.0760000000000001</c:v>
                </c:pt>
                <c:pt idx="5840">
                  <c:v>2.0720000000000001</c:v>
                </c:pt>
                <c:pt idx="5841">
                  <c:v>2.0659999999999998</c:v>
                </c:pt>
                <c:pt idx="5842">
                  <c:v>2.069</c:v>
                </c:pt>
                <c:pt idx="5843">
                  <c:v>2.069</c:v>
                </c:pt>
                <c:pt idx="5844">
                  <c:v>2.0720000000000001</c:v>
                </c:pt>
                <c:pt idx="5845">
                  <c:v>2.0710000000000002</c:v>
                </c:pt>
                <c:pt idx="5846">
                  <c:v>2.0630000000000002</c:v>
                </c:pt>
                <c:pt idx="5847">
                  <c:v>2.0699999999999998</c:v>
                </c:pt>
                <c:pt idx="5848">
                  <c:v>2.0699999999999998</c:v>
                </c:pt>
                <c:pt idx="5849">
                  <c:v>2.0649999999999999</c:v>
                </c:pt>
                <c:pt idx="5850">
                  <c:v>2.0710000000000002</c:v>
                </c:pt>
                <c:pt idx="5851">
                  <c:v>2.0670000000000002</c:v>
                </c:pt>
                <c:pt idx="5852">
                  <c:v>2.0659999999999998</c:v>
                </c:pt>
                <c:pt idx="5853">
                  <c:v>2.0739999999999998</c:v>
                </c:pt>
                <c:pt idx="5854">
                  <c:v>2.0670000000000002</c:v>
                </c:pt>
                <c:pt idx="5855">
                  <c:v>2.0659999999999998</c:v>
                </c:pt>
                <c:pt idx="5856">
                  <c:v>2.0670000000000002</c:v>
                </c:pt>
                <c:pt idx="5857">
                  <c:v>2.0649999999999999</c:v>
                </c:pt>
                <c:pt idx="5858">
                  <c:v>2.0699999999999998</c:v>
                </c:pt>
                <c:pt idx="5859">
                  <c:v>2.0659999999999998</c:v>
                </c:pt>
                <c:pt idx="5860">
                  <c:v>2.0630000000000002</c:v>
                </c:pt>
                <c:pt idx="5861">
                  <c:v>2.0750000000000002</c:v>
                </c:pt>
                <c:pt idx="5862">
                  <c:v>2.069</c:v>
                </c:pt>
                <c:pt idx="5863">
                  <c:v>2.0670000000000002</c:v>
                </c:pt>
                <c:pt idx="5864">
                  <c:v>2.0670000000000002</c:v>
                </c:pt>
                <c:pt idx="5865">
                  <c:v>2.0659999999999998</c:v>
                </c:pt>
                <c:pt idx="5866">
                  <c:v>2.0649999999999999</c:v>
                </c:pt>
                <c:pt idx="5867">
                  <c:v>2.0659999999999998</c:v>
                </c:pt>
                <c:pt idx="5868">
                  <c:v>2.0640000000000001</c:v>
                </c:pt>
                <c:pt idx="5869">
                  <c:v>2.0659999999999998</c:v>
                </c:pt>
                <c:pt idx="5870">
                  <c:v>2.0640000000000001</c:v>
                </c:pt>
                <c:pt idx="5871">
                  <c:v>2.0699999999999998</c:v>
                </c:pt>
                <c:pt idx="5872">
                  <c:v>3.0449999999999999</c:v>
                </c:pt>
                <c:pt idx="5873">
                  <c:v>3.0720000000000001</c:v>
                </c:pt>
                <c:pt idx="5874">
                  <c:v>3.1040000000000001</c:v>
                </c:pt>
                <c:pt idx="5875">
                  <c:v>3.0859999999999999</c:v>
                </c:pt>
                <c:pt idx="5876">
                  <c:v>3.0670000000000002</c:v>
                </c:pt>
                <c:pt idx="5877">
                  <c:v>1.952</c:v>
                </c:pt>
                <c:pt idx="5878">
                  <c:v>1.869</c:v>
                </c:pt>
                <c:pt idx="5879">
                  <c:v>1.875</c:v>
                </c:pt>
                <c:pt idx="5880">
                  <c:v>1.893</c:v>
                </c:pt>
                <c:pt idx="5881">
                  <c:v>1.8939999999999999</c:v>
                </c:pt>
                <c:pt idx="5882">
                  <c:v>1.909</c:v>
                </c:pt>
                <c:pt idx="5883">
                  <c:v>1.917</c:v>
                </c:pt>
                <c:pt idx="5884">
                  <c:v>1.92</c:v>
                </c:pt>
                <c:pt idx="5885">
                  <c:v>1.931</c:v>
                </c:pt>
                <c:pt idx="5886">
                  <c:v>1.9390000000000001</c:v>
                </c:pt>
                <c:pt idx="5887">
                  <c:v>1.94</c:v>
                </c:pt>
                <c:pt idx="5888">
                  <c:v>1.95</c:v>
                </c:pt>
                <c:pt idx="5889">
                  <c:v>1.9550000000000001</c:v>
                </c:pt>
                <c:pt idx="5890">
                  <c:v>1.9590000000000001</c:v>
                </c:pt>
                <c:pt idx="5891">
                  <c:v>1.97</c:v>
                </c:pt>
                <c:pt idx="5892">
                  <c:v>1.97</c:v>
                </c:pt>
                <c:pt idx="5893">
                  <c:v>1.972</c:v>
                </c:pt>
                <c:pt idx="5894">
                  <c:v>1.9810000000000001</c:v>
                </c:pt>
                <c:pt idx="5895">
                  <c:v>1.988</c:v>
                </c:pt>
                <c:pt idx="5896">
                  <c:v>1.988</c:v>
                </c:pt>
                <c:pt idx="5897">
                  <c:v>1.996</c:v>
                </c:pt>
                <c:pt idx="5898">
                  <c:v>1.998</c:v>
                </c:pt>
                <c:pt idx="5899">
                  <c:v>2.0049999999999999</c:v>
                </c:pt>
                <c:pt idx="5900">
                  <c:v>2.02</c:v>
                </c:pt>
                <c:pt idx="5901">
                  <c:v>2.016</c:v>
                </c:pt>
                <c:pt idx="5902">
                  <c:v>2.0190000000000001</c:v>
                </c:pt>
                <c:pt idx="5903">
                  <c:v>2.024</c:v>
                </c:pt>
                <c:pt idx="5904">
                  <c:v>2.0270000000000001</c:v>
                </c:pt>
                <c:pt idx="5905">
                  <c:v>2.0339999999999998</c:v>
                </c:pt>
                <c:pt idx="5906">
                  <c:v>2.036</c:v>
                </c:pt>
                <c:pt idx="5907">
                  <c:v>2.0329999999999999</c:v>
                </c:pt>
                <c:pt idx="5908">
                  <c:v>2.0390000000000001</c:v>
                </c:pt>
                <c:pt idx="5909">
                  <c:v>2.036</c:v>
                </c:pt>
                <c:pt idx="5910">
                  <c:v>2.036</c:v>
                </c:pt>
                <c:pt idx="5911">
                  <c:v>2.0449999999999999</c:v>
                </c:pt>
                <c:pt idx="5912">
                  <c:v>2.0409999999999999</c:v>
                </c:pt>
                <c:pt idx="5913">
                  <c:v>2.0409999999999999</c:v>
                </c:pt>
                <c:pt idx="5914">
                  <c:v>2.0489999999999999</c:v>
                </c:pt>
                <c:pt idx="5915">
                  <c:v>2.0499999999999998</c:v>
                </c:pt>
                <c:pt idx="5916">
                  <c:v>2.0459999999999998</c:v>
                </c:pt>
                <c:pt idx="5917">
                  <c:v>2.0489999999999999</c:v>
                </c:pt>
                <c:pt idx="5918">
                  <c:v>2.0470000000000002</c:v>
                </c:pt>
                <c:pt idx="5919">
                  <c:v>2.0489999999999999</c:v>
                </c:pt>
                <c:pt idx="5920">
                  <c:v>2.0499999999999998</c:v>
                </c:pt>
                <c:pt idx="5921">
                  <c:v>2.0470000000000002</c:v>
                </c:pt>
                <c:pt idx="5922">
                  <c:v>2.0470000000000002</c:v>
                </c:pt>
                <c:pt idx="5923">
                  <c:v>2.0550000000000002</c:v>
                </c:pt>
                <c:pt idx="5924">
                  <c:v>2.0470000000000002</c:v>
                </c:pt>
                <c:pt idx="5925">
                  <c:v>2.0529999999999999</c:v>
                </c:pt>
                <c:pt idx="5926">
                  <c:v>2.0590000000000002</c:v>
                </c:pt>
                <c:pt idx="5927">
                  <c:v>2.0499999999999998</c:v>
                </c:pt>
                <c:pt idx="5928">
                  <c:v>2.0579999999999998</c:v>
                </c:pt>
                <c:pt idx="5929">
                  <c:v>2.0550000000000002</c:v>
                </c:pt>
                <c:pt idx="5930">
                  <c:v>2.0499999999999998</c:v>
                </c:pt>
                <c:pt idx="5931">
                  <c:v>2.056</c:v>
                </c:pt>
                <c:pt idx="5932">
                  <c:v>2.0539999999999998</c:v>
                </c:pt>
                <c:pt idx="5933">
                  <c:v>2.0499999999999998</c:v>
                </c:pt>
                <c:pt idx="5934">
                  <c:v>2.056</c:v>
                </c:pt>
                <c:pt idx="5935">
                  <c:v>2.0499999999999998</c:v>
                </c:pt>
                <c:pt idx="5936">
                  <c:v>2.0510000000000002</c:v>
                </c:pt>
                <c:pt idx="5937">
                  <c:v>2.0590000000000002</c:v>
                </c:pt>
                <c:pt idx="5938">
                  <c:v>2.0499999999999998</c:v>
                </c:pt>
                <c:pt idx="5939">
                  <c:v>2.056</c:v>
                </c:pt>
                <c:pt idx="5940">
                  <c:v>2.056</c:v>
                </c:pt>
                <c:pt idx="5941">
                  <c:v>2.0489999999999999</c:v>
                </c:pt>
                <c:pt idx="5942">
                  <c:v>2.056</c:v>
                </c:pt>
                <c:pt idx="5943">
                  <c:v>2.0579999999999998</c:v>
                </c:pt>
                <c:pt idx="5944">
                  <c:v>2.0529999999999999</c:v>
                </c:pt>
                <c:pt idx="5945">
                  <c:v>2.0550000000000002</c:v>
                </c:pt>
                <c:pt idx="5946">
                  <c:v>2.056</c:v>
                </c:pt>
                <c:pt idx="5947">
                  <c:v>2.0510000000000002</c:v>
                </c:pt>
                <c:pt idx="5948">
                  <c:v>2.0590000000000002</c:v>
                </c:pt>
                <c:pt idx="5949">
                  <c:v>2.0579999999999998</c:v>
                </c:pt>
                <c:pt idx="5950">
                  <c:v>2.0579999999999998</c:v>
                </c:pt>
                <c:pt idx="5951">
                  <c:v>2.0590000000000002</c:v>
                </c:pt>
                <c:pt idx="5952">
                  <c:v>2.0579999999999998</c:v>
                </c:pt>
                <c:pt idx="5953">
                  <c:v>2.0590000000000002</c:v>
                </c:pt>
                <c:pt idx="5954">
                  <c:v>2.0579999999999998</c:v>
                </c:pt>
                <c:pt idx="5955">
                  <c:v>2.0539999999999998</c:v>
                </c:pt>
                <c:pt idx="5956">
                  <c:v>2.056</c:v>
                </c:pt>
                <c:pt idx="5957">
                  <c:v>2.056</c:v>
                </c:pt>
                <c:pt idx="5958">
                  <c:v>2.0499999999999998</c:v>
                </c:pt>
                <c:pt idx="5959">
                  <c:v>2.0550000000000002</c:v>
                </c:pt>
                <c:pt idx="5960">
                  <c:v>2.0529999999999999</c:v>
                </c:pt>
                <c:pt idx="5961">
                  <c:v>2.0489999999999999</c:v>
                </c:pt>
                <c:pt idx="5962">
                  <c:v>2.0590000000000002</c:v>
                </c:pt>
                <c:pt idx="5963">
                  <c:v>2.0529999999999999</c:v>
                </c:pt>
                <c:pt idx="5964">
                  <c:v>2.0499999999999998</c:v>
                </c:pt>
                <c:pt idx="5965">
                  <c:v>2.0550000000000002</c:v>
                </c:pt>
                <c:pt idx="5966">
                  <c:v>2.0529999999999999</c:v>
                </c:pt>
                <c:pt idx="5967">
                  <c:v>2.0529999999999999</c:v>
                </c:pt>
                <c:pt idx="5968">
                  <c:v>2.056</c:v>
                </c:pt>
                <c:pt idx="5969">
                  <c:v>2.0470000000000002</c:v>
                </c:pt>
                <c:pt idx="5970">
                  <c:v>2.06</c:v>
                </c:pt>
                <c:pt idx="5971">
                  <c:v>2.0550000000000002</c:v>
                </c:pt>
                <c:pt idx="5972">
                  <c:v>2.0510000000000002</c:v>
                </c:pt>
                <c:pt idx="5973">
                  <c:v>2.056</c:v>
                </c:pt>
                <c:pt idx="5974">
                  <c:v>2.0590000000000002</c:v>
                </c:pt>
                <c:pt idx="5975">
                  <c:v>2.0489999999999999</c:v>
                </c:pt>
                <c:pt idx="5976">
                  <c:v>2.056</c:v>
                </c:pt>
                <c:pt idx="5977">
                  <c:v>2.0579999999999998</c:v>
                </c:pt>
                <c:pt idx="5978">
                  <c:v>2.0510000000000002</c:v>
                </c:pt>
                <c:pt idx="5979">
                  <c:v>2.0590000000000002</c:v>
                </c:pt>
                <c:pt idx="5980">
                  <c:v>2.0539999999999998</c:v>
                </c:pt>
                <c:pt idx="5981">
                  <c:v>2.0489999999999999</c:v>
                </c:pt>
                <c:pt idx="5982">
                  <c:v>2.0550000000000002</c:v>
                </c:pt>
                <c:pt idx="5983">
                  <c:v>2.0539999999999998</c:v>
                </c:pt>
                <c:pt idx="5984">
                  <c:v>2.056</c:v>
                </c:pt>
                <c:pt idx="5985">
                  <c:v>2.0529999999999999</c:v>
                </c:pt>
                <c:pt idx="5986">
                  <c:v>2.0489999999999999</c:v>
                </c:pt>
                <c:pt idx="5987">
                  <c:v>2.0529999999999999</c:v>
                </c:pt>
                <c:pt idx="5988">
                  <c:v>2.0510000000000002</c:v>
                </c:pt>
                <c:pt idx="5989">
                  <c:v>2.0470000000000002</c:v>
                </c:pt>
                <c:pt idx="5990">
                  <c:v>2.0529999999999999</c:v>
                </c:pt>
                <c:pt idx="5991">
                  <c:v>2.0550000000000002</c:v>
                </c:pt>
                <c:pt idx="5992">
                  <c:v>2.0459999999999998</c:v>
                </c:pt>
                <c:pt idx="5993">
                  <c:v>2.0529999999999999</c:v>
                </c:pt>
                <c:pt idx="5994">
                  <c:v>2.0499999999999998</c:v>
                </c:pt>
                <c:pt idx="5995">
                  <c:v>2.0449999999999999</c:v>
                </c:pt>
                <c:pt idx="5996">
                  <c:v>2.0539999999999998</c:v>
                </c:pt>
                <c:pt idx="5997">
                  <c:v>2.0499999999999998</c:v>
                </c:pt>
                <c:pt idx="5998">
                  <c:v>2.0449999999999999</c:v>
                </c:pt>
                <c:pt idx="5999">
                  <c:v>2.0499999999999998</c:v>
                </c:pt>
                <c:pt idx="6000">
                  <c:v>2.0470000000000002</c:v>
                </c:pt>
                <c:pt idx="6001">
                  <c:v>2.0470000000000002</c:v>
                </c:pt>
                <c:pt idx="6002">
                  <c:v>2.0499999999999998</c:v>
                </c:pt>
                <c:pt idx="6003">
                  <c:v>2.0459999999999998</c:v>
                </c:pt>
                <c:pt idx="6004">
                  <c:v>2.0499999999999998</c:v>
                </c:pt>
                <c:pt idx="6005">
                  <c:v>2.0499999999999998</c:v>
                </c:pt>
                <c:pt idx="6006">
                  <c:v>2.0449999999999999</c:v>
                </c:pt>
                <c:pt idx="6007">
                  <c:v>2.0499999999999998</c:v>
                </c:pt>
                <c:pt idx="6008">
                  <c:v>2.0470000000000002</c:v>
                </c:pt>
                <c:pt idx="6009">
                  <c:v>2.0419999999999998</c:v>
                </c:pt>
                <c:pt idx="6010">
                  <c:v>2.0510000000000002</c:v>
                </c:pt>
                <c:pt idx="6011">
                  <c:v>2.0499999999999998</c:v>
                </c:pt>
                <c:pt idx="6012">
                  <c:v>2.0419999999999998</c:v>
                </c:pt>
                <c:pt idx="6013">
                  <c:v>2.0489999999999999</c:v>
                </c:pt>
                <c:pt idx="6014">
                  <c:v>2.044</c:v>
                </c:pt>
                <c:pt idx="6015">
                  <c:v>2.0459999999999998</c:v>
                </c:pt>
                <c:pt idx="6016">
                  <c:v>2.0489999999999999</c:v>
                </c:pt>
                <c:pt idx="6017">
                  <c:v>2.044</c:v>
                </c:pt>
                <c:pt idx="6018">
                  <c:v>2.0510000000000002</c:v>
                </c:pt>
                <c:pt idx="6019">
                  <c:v>2.0510000000000002</c:v>
                </c:pt>
                <c:pt idx="6020">
                  <c:v>2.0449999999999999</c:v>
                </c:pt>
                <c:pt idx="6021">
                  <c:v>2.0489999999999999</c:v>
                </c:pt>
                <c:pt idx="6022">
                  <c:v>2.0489999999999999</c:v>
                </c:pt>
                <c:pt idx="6023">
                  <c:v>2.0409999999999999</c:v>
                </c:pt>
                <c:pt idx="6024">
                  <c:v>2.0470000000000002</c:v>
                </c:pt>
                <c:pt idx="6025">
                  <c:v>2.0470000000000002</c:v>
                </c:pt>
                <c:pt idx="6026">
                  <c:v>2.0470000000000002</c:v>
                </c:pt>
                <c:pt idx="6027">
                  <c:v>2.0489999999999999</c:v>
                </c:pt>
                <c:pt idx="6028">
                  <c:v>2.0449999999999999</c:v>
                </c:pt>
                <c:pt idx="6029">
                  <c:v>2.0449999999999999</c:v>
                </c:pt>
                <c:pt idx="6030">
                  <c:v>2.044</c:v>
                </c:pt>
                <c:pt idx="6031">
                  <c:v>2.04</c:v>
                </c:pt>
                <c:pt idx="6032">
                  <c:v>2.044</c:v>
                </c:pt>
                <c:pt idx="6033">
                  <c:v>2.0449999999999999</c:v>
                </c:pt>
                <c:pt idx="6034">
                  <c:v>2.0409999999999999</c:v>
                </c:pt>
                <c:pt idx="6035">
                  <c:v>2.044</c:v>
                </c:pt>
                <c:pt idx="6036">
                  <c:v>2.044</c:v>
                </c:pt>
                <c:pt idx="6037">
                  <c:v>2.036</c:v>
                </c:pt>
                <c:pt idx="6038">
                  <c:v>2.0459999999999998</c:v>
                </c:pt>
                <c:pt idx="6039">
                  <c:v>2.0449999999999999</c:v>
                </c:pt>
                <c:pt idx="6040">
                  <c:v>2.0390000000000001</c:v>
                </c:pt>
                <c:pt idx="6041">
                  <c:v>2.0489999999999999</c:v>
                </c:pt>
                <c:pt idx="6042">
                  <c:v>2.0489999999999999</c:v>
                </c:pt>
                <c:pt idx="6043">
                  <c:v>2.0390000000000001</c:v>
                </c:pt>
                <c:pt idx="6044">
                  <c:v>2.0449999999999999</c:v>
                </c:pt>
                <c:pt idx="6045">
                  <c:v>2.0409999999999999</c:v>
                </c:pt>
                <c:pt idx="6046">
                  <c:v>2.0409999999999999</c:v>
                </c:pt>
                <c:pt idx="6047">
                  <c:v>2.0459999999999998</c:v>
                </c:pt>
                <c:pt idx="6048">
                  <c:v>2.0419999999999998</c:v>
                </c:pt>
                <c:pt idx="6049">
                  <c:v>2.0449999999999999</c:v>
                </c:pt>
                <c:pt idx="6050">
                  <c:v>2.0470000000000002</c:v>
                </c:pt>
                <c:pt idx="6051">
                  <c:v>2.0449999999999999</c:v>
                </c:pt>
                <c:pt idx="6052">
                  <c:v>2.0449999999999999</c:v>
                </c:pt>
                <c:pt idx="6053">
                  <c:v>2.0470000000000002</c:v>
                </c:pt>
                <c:pt idx="6054">
                  <c:v>2.0419999999999998</c:v>
                </c:pt>
                <c:pt idx="6055">
                  <c:v>2.044</c:v>
                </c:pt>
                <c:pt idx="6056">
                  <c:v>2.0459999999999998</c:v>
                </c:pt>
                <c:pt idx="6057">
                  <c:v>2.0409999999999999</c:v>
                </c:pt>
                <c:pt idx="6058">
                  <c:v>2.0489999999999999</c:v>
                </c:pt>
                <c:pt idx="6059">
                  <c:v>2.0459999999999998</c:v>
                </c:pt>
                <c:pt idx="6060">
                  <c:v>2.0379999999999998</c:v>
                </c:pt>
                <c:pt idx="6061">
                  <c:v>2.044</c:v>
                </c:pt>
                <c:pt idx="6062">
                  <c:v>2.0409999999999999</c:v>
                </c:pt>
                <c:pt idx="6063">
                  <c:v>2.044</c:v>
                </c:pt>
                <c:pt idx="6064">
                  <c:v>2.044</c:v>
                </c:pt>
                <c:pt idx="6065">
                  <c:v>2.0390000000000001</c:v>
                </c:pt>
                <c:pt idx="6066">
                  <c:v>2.0419999999999998</c:v>
                </c:pt>
                <c:pt idx="6067">
                  <c:v>2.0449999999999999</c:v>
                </c:pt>
                <c:pt idx="6068">
                  <c:v>2.0409999999999999</c:v>
                </c:pt>
                <c:pt idx="6069">
                  <c:v>2.0419999999999998</c:v>
                </c:pt>
                <c:pt idx="6070">
                  <c:v>2.0419999999999998</c:v>
                </c:pt>
                <c:pt idx="6071">
                  <c:v>2.0350000000000001</c:v>
                </c:pt>
                <c:pt idx="6072">
                  <c:v>2.0379999999999998</c:v>
                </c:pt>
                <c:pt idx="6073">
                  <c:v>2.0379999999999998</c:v>
                </c:pt>
                <c:pt idx="6074">
                  <c:v>2.0299999999999998</c:v>
                </c:pt>
                <c:pt idx="6075">
                  <c:v>2.0409999999999999</c:v>
                </c:pt>
                <c:pt idx="6076">
                  <c:v>2.04</c:v>
                </c:pt>
                <c:pt idx="6077">
                  <c:v>2.0339999999999998</c:v>
                </c:pt>
                <c:pt idx="6078">
                  <c:v>2.0409999999999999</c:v>
                </c:pt>
                <c:pt idx="6079">
                  <c:v>2.04</c:v>
                </c:pt>
                <c:pt idx="6080">
                  <c:v>2.04</c:v>
                </c:pt>
                <c:pt idx="6081">
                  <c:v>2.04</c:v>
                </c:pt>
                <c:pt idx="6082">
                  <c:v>2.0329999999999999</c:v>
                </c:pt>
                <c:pt idx="6083">
                  <c:v>2.036</c:v>
                </c:pt>
                <c:pt idx="6084">
                  <c:v>2.0409999999999999</c:v>
                </c:pt>
                <c:pt idx="6085">
                  <c:v>2.0339999999999998</c:v>
                </c:pt>
                <c:pt idx="6086">
                  <c:v>2.0379999999999998</c:v>
                </c:pt>
                <c:pt idx="6087">
                  <c:v>2.0350000000000001</c:v>
                </c:pt>
                <c:pt idx="6088">
                  <c:v>2.0329999999999999</c:v>
                </c:pt>
                <c:pt idx="6089">
                  <c:v>2.0419999999999998</c:v>
                </c:pt>
                <c:pt idx="6090">
                  <c:v>2.0350000000000001</c:v>
                </c:pt>
                <c:pt idx="6091">
                  <c:v>2.0310000000000001</c:v>
                </c:pt>
                <c:pt idx="6092">
                  <c:v>2.0390000000000001</c:v>
                </c:pt>
                <c:pt idx="6093">
                  <c:v>2.036</c:v>
                </c:pt>
                <c:pt idx="6094">
                  <c:v>2.0379999999999998</c:v>
                </c:pt>
                <c:pt idx="6095">
                  <c:v>2.0390000000000001</c:v>
                </c:pt>
                <c:pt idx="6096">
                  <c:v>2.036</c:v>
                </c:pt>
                <c:pt idx="6097">
                  <c:v>2.0390000000000001</c:v>
                </c:pt>
                <c:pt idx="6098">
                  <c:v>2.04</c:v>
                </c:pt>
                <c:pt idx="6099">
                  <c:v>2.0329999999999999</c:v>
                </c:pt>
                <c:pt idx="6100">
                  <c:v>2.0350000000000001</c:v>
                </c:pt>
                <c:pt idx="6101">
                  <c:v>2.036</c:v>
                </c:pt>
                <c:pt idx="6102">
                  <c:v>2.0310000000000001</c:v>
                </c:pt>
                <c:pt idx="6103">
                  <c:v>2.0390000000000001</c:v>
                </c:pt>
                <c:pt idx="6104">
                  <c:v>2.0379999999999998</c:v>
                </c:pt>
                <c:pt idx="6105">
                  <c:v>2.0289999999999999</c:v>
                </c:pt>
                <c:pt idx="6106">
                  <c:v>2.036</c:v>
                </c:pt>
                <c:pt idx="6107">
                  <c:v>2.0339999999999998</c:v>
                </c:pt>
                <c:pt idx="6108">
                  <c:v>2.0310000000000001</c:v>
                </c:pt>
                <c:pt idx="6109">
                  <c:v>2.0339999999999998</c:v>
                </c:pt>
                <c:pt idx="6110">
                  <c:v>2.0339999999999998</c:v>
                </c:pt>
                <c:pt idx="6111">
                  <c:v>2.0310000000000001</c:v>
                </c:pt>
                <c:pt idx="6112">
                  <c:v>2.0350000000000001</c:v>
                </c:pt>
                <c:pt idx="6113">
                  <c:v>2.0339999999999998</c:v>
                </c:pt>
                <c:pt idx="6114">
                  <c:v>2.036</c:v>
                </c:pt>
                <c:pt idx="6115">
                  <c:v>2.036</c:v>
                </c:pt>
                <c:pt idx="6116">
                  <c:v>2.0329999999999999</c:v>
                </c:pt>
                <c:pt idx="6117">
                  <c:v>2.0390000000000001</c:v>
                </c:pt>
                <c:pt idx="6118">
                  <c:v>2.04</c:v>
                </c:pt>
                <c:pt idx="6119">
                  <c:v>2.0329999999999999</c:v>
                </c:pt>
                <c:pt idx="6120">
                  <c:v>2.0350000000000001</c:v>
                </c:pt>
                <c:pt idx="6121">
                  <c:v>2.036</c:v>
                </c:pt>
                <c:pt idx="6122">
                  <c:v>2.0310000000000001</c:v>
                </c:pt>
                <c:pt idx="6123">
                  <c:v>2.0390000000000001</c:v>
                </c:pt>
                <c:pt idx="6124">
                  <c:v>2.0289999999999999</c:v>
                </c:pt>
                <c:pt idx="6125">
                  <c:v>2.0310000000000001</c:v>
                </c:pt>
                <c:pt idx="6126">
                  <c:v>2.0350000000000001</c:v>
                </c:pt>
                <c:pt idx="6127">
                  <c:v>2.0329999999999999</c:v>
                </c:pt>
                <c:pt idx="6128">
                  <c:v>2.0350000000000001</c:v>
                </c:pt>
                <c:pt idx="6129">
                  <c:v>2.0350000000000001</c:v>
                </c:pt>
                <c:pt idx="6130">
                  <c:v>2.0299999999999998</c:v>
                </c:pt>
                <c:pt idx="6131">
                  <c:v>2.0379999999999998</c:v>
                </c:pt>
                <c:pt idx="6132">
                  <c:v>2.036</c:v>
                </c:pt>
                <c:pt idx="6133">
                  <c:v>2.0249999999999999</c:v>
                </c:pt>
                <c:pt idx="6134">
                  <c:v>2.04</c:v>
                </c:pt>
                <c:pt idx="6135">
                  <c:v>2.0350000000000001</c:v>
                </c:pt>
                <c:pt idx="6136">
                  <c:v>2.0249999999999999</c:v>
                </c:pt>
                <c:pt idx="6137">
                  <c:v>2.0310000000000001</c:v>
                </c:pt>
                <c:pt idx="6138">
                  <c:v>2.0329999999999999</c:v>
                </c:pt>
                <c:pt idx="6139">
                  <c:v>2.0289999999999999</c:v>
                </c:pt>
                <c:pt idx="6140">
                  <c:v>2.0289999999999999</c:v>
                </c:pt>
                <c:pt idx="6141">
                  <c:v>2.0299999999999998</c:v>
                </c:pt>
                <c:pt idx="6142">
                  <c:v>2.0310000000000001</c:v>
                </c:pt>
                <c:pt idx="6143">
                  <c:v>2.0339999999999998</c:v>
                </c:pt>
                <c:pt idx="6144">
                  <c:v>2.0310000000000001</c:v>
                </c:pt>
                <c:pt idx="6145">
                  <c:v>2.0299999999999998</c:v>
                </c:pt>
                <c:pt idx="6146">
                  <c:v>2.0350000000000001</c:v>
                </c:pt>
                <c:pt idx="6147">
                  <c:v>2.0259999999999998</c:v>
                </c:pt>
                <c:pt idx="6148">
                  <c:v>2.0350000000000001</c:v>
                </c:pt>
                <c:pt idx="6149">
                  <c:v>2.0339999999999998</c:v>
                </c:pt>
                <c:pt idx="6150">
                  <c:v>2.0249999999999999</c:v>
                </c:pt>
                <c:pt idx="6151">
                  <c:v>2.0299999999999998</c:v>
                </c:pt>
                <c:pt idx="6152">
                  <c:v>2.0329999999999999</c:v>
                </c:pt>
                <c:pt idx="6153">
                  <c:v>2.0289999999999999</c:v>
                </c:pt>
                <c:pt idx="6154">
                  <c:v>2.036</c:v>
                </c:pt>
                <c:pt idx="6155">
                  <c:v>2.0329999999999999</c:v>
                </c:pt>
                <c:pt idx="6156">
                  <c:v>2.0249999999999999</c:v>
                </c:pt>
                <c:pt idx="6157">
                  <c:v>2.0350000000000001</c:v>
                </c:pt>
                <c:pt idx="6158">
                  <c:v>2.0310000000000001</c:v>
                </c:pt>
                <c:pt idx="6159">
                  <c:v>2.0289999999999999</c:v>
                </c:pt>
                <c:pt idx="6160">
                  <c:v>2.0289999999999999</c:v>
                </c:pt>
                <c:pt idx="6161">
                  <c:v>2.0249999999999999</c:v>
                </c:pt>
                <c:pt idx="6162">
                  <c:v>2.0289999999999999</c:v>
                </c:pt>
                <c:pt idx="6163">
                  <c:v>2.0299999999999998</c:v>
                </c:pt>
                <c:pt idx="6164">
                  <c:v>2.0219999999999998</c:v>
                </c:pt>
                <c:pt idx="6165">
                  <c:v>2.0299999999999998</c:v>
                </c:pt>
                <c:pt idx="6166">
                  <c:v>2.0299999999999998</c:v>
                </c:pt>
                <c:pt idx="6167">
                  <c:v>2.02</c:v>
                </c:pt>
                <c:pt idx="6168">
                  <c:v>2.0259999999999998</c:v>
                </c:pt>
                <c:pt idx="6169">
                  <c:v>2.0259999999999998</c:v>
                </c:pt>
                <c:pt idx="6170">
                  <c:v>2.0209999999999999</c:v>
                </c:pt>
                <c:pt idx="6171">
                  <c:v>2.0259999999999998</c:v>
                </c:pt>
                <c:pt idx="6172">
                  <c:v>2.0259999999999998</c:v>
                </c:pt>
                <c:pt idx="6173">
                  <c:v>2.0259999999999998</c:v>
                </c:pt>
                <c:pt idx="6174">
                  <c:v>2.0270000000000001</c:v>
                </c:pt>
                <c:pt idx="6175">
                  <c:v>2.0259999999999998</c:v>
                </c:pt>
                <c:pt idx="6176">
                  <c:v>2.0270000000000001</c:v>
                </c:pt>
                <c:pt idx="6177">
                  <c:v>2.0299999999999998</c:v>
                </c:pt>
                <c:pt idx="6178">
                  <c:v>2.024</c:v>
                </c:pt>
                <c:pt idx="6179">
                  <c:v>2.0289999999999999</c:v>
                </c:pt>
                <c:pt idx="6180">
                  <c:v>2.0289999999999999</c:v>
                </c:pt>
                <c:pt idx="6181">
                  <c:v>2.02</c:v>
                </c:pt>
                <c:pt idx="6182">
                  <c:v>2.0289999999999999</c:v>
                </c:pt>
                <c:pt idx="6183">
                  <c:v>2.0270000000000001</c:v>
                </c:pt>
                <c:pt idx="6184">
                  <c:v>2.024</c:v>
                </c:pt>
                <c:pt idx="6185">
                  <c:v>2.0299999999999998</c:v>
                </c:pt>
                <c:pt idx="6186">
                  <c:v>2.0259999999999998</c:v>
                </c:pt>
                <c:pt idx="6187">
                  <c:v>2.0209999999999999</c:v>
                </c:pt>
                <c:pt idx="6188">
                  <c:v>2.0259999999999998</c:v>
                </c:pt>
                <c:pt idx="6189">
                  <c:v>2.0270000000000001</c:v>
                </c:pt>
                <c:pt idx="6190">
                  <c:v>2.024</c:v>
                </c:pt>
                <c:pt idx="6191">
                  <c:v>2.0270000000000001</c:v>
                </c:pt>
                <c:pt idx="6192">
                  <c:v>2.024</c:v>
                </c:pt>
                <c:pt idx="6193">
                  <c:v>2.0289999999999999</c:v>
                </c:pt>
                <c:pt idx="6194">
                  <c:v>2.0249999999999999</c:v>
                </c:pt>
                <c:pt idx="6195">
                  <c:v>2.0190000000000001</c:v>
                </c:pt>
                <c:pt idx="6196">
                  <c:v>2.02</c:v>
                </c:pt>
                <c:pt idx="6197">
                  <c:v>2.0209999999999999</c:v>
                </c:pt>
                <c:pt idx="6198">
                  <c:v>2.0219999999999998</c:v>
                </c:pt>
                <c:pt idx="6199">
                  <c:v>2.0270000000000001</c:v>
                </c:pt>
                <c:pt idx="6200">
                  <c:v>2.0259999999999998</c:v>
                </c:pt>
                <c:pt idx="6201">
                  <c:v>2.0190000000000001</c:v>
                </c:pt>
                <c:pt idx="6202">
                  <c:v>2.0249999999999999</c:v>
                </c:pt>
                <c:pt idx="6203">
                  <c:v>2.0209999999999999</c:v>
                </c:pt>
                <c:pt idx="6204">
                  <c:v>2.98</c:v>
                </c:pt>
                <c:pt idx="6205">
                  <c:v>3.0339999999999998</c:v>
                </c:pt>
                <c:pt idx="6206">
                  <c:v>3.0489999999999999</c:v>
                </c:pt>
                <c:pt idx="6207">
                  <c:v>3.0329999999999999</c:v>
                </c:pt>
                <c:pt idx="6208">
                  <c:v>3.024</c:v>
                </c:pt>
                <c:pt idx="6209">
                  <c:v>1.9910000000000001</c:v>
                </c:pt>
                <c:pt idx="6210">
                  <c:v>1.855</c:v>
                </c:pt>
                <c:pt idx="6211">
                  <c:v>1.855</c:v>
                </c:pt>
                <c:pt idx="6212">
                  <c:v>1.855</c:v>
                </c:pt>
                <c:pt idx="6213">
                  <c:v>1.869</c:v>
                </c:pt>
                <c:pt idx="6214">
                  <c:v>1.871</c:v>
                </c:pt>
                <c:pt idx="6215">
                  <c:v>1.883</c:v>
                </c:pt>
                <c:pt idx="6216">
                  <c:v>1.891</c:v>
                </c:pt>
                <c:pt idx="6217">
                  <c:v>1.8939999999999999</c:v>
                </c:pt>
                <c:pt idx="6218">
                  <c:v>1.903</c:v>
                </c:pt>
                <c:pt idx="6219">
                  <c:v>1.9039999999999999</c:v>
                </c:pt>
                <c:pt idx="6220">
                  <c:v>1.913</c:v>
                </c:pt>
                <c:pt idx="6221">
                  <c:v>1.923</c:v>
                </c:pt>
                <c:pt idx="6222">
                  <c:v>1.929</c:v>
                </c:pt>
                <c:pt idx="6223">
                  <c:v>1.927</c:v>
                </c:pt>
                <c:pt idx="6224">
                  <c:v>1.9390000000000001</c:v>
                </c:pt>
                <c:pt idx="6225">
                  <c:v>1.9410000000000001</c:v>
                </c:pt>
                <c:pt idx="6226">
                  <c:v>1.9419999999999999</c:v>
                </c:pt>
                <c:pt idx="6227">
                  <c:v>1.954</c:v>
                </c:pt>
                <c:pt idx="6228">
                  <c:v>1.956</c:v>
                </c:pt>
                <c:pt idx="6229">
                  <c:v>1.954</c:v>
                </c:pt>
                <c:pt idx="6230">
                  <c:v>1.9690000000000001</c:v>
                </c:pt>
                <c:pt idx="6231">
                  <c:v>1.9610000000000001</c:v>
                </c:pt>
                <c:pt idx="6232">
                  <c:v>1.97</c:v>
                </c:pt>
                <c:pt idx="6233">
                  <c:v>1.982</c:v>
                </c:pt>
                <c:pt idx="6234">
                  <c:v>1.984</c:v>
                </c:pt>
                <c:pt idx="6235">
                  <c:v>1.984</c:v>
                </c:pt>
                <c:pt idx="6236">
                  <c:v>1.9950000000000001</c:v>
                </c:pt>
                <c:pt idx="6237">
                  <c:v>1.9890000000000001</c:v>
                </c:pt>
                <c:pt idx="6238">
                  <c:v>1.996</c:v>
                </c:pt>
                <c:pt idx="6239">
                  <c:v>1.9990000000000001</c:v>
                </c:pt>
                <c:pt idx="6240">
                  <c:v>1.9950000000000001</c:v>
                </c:pt>
                <c:pt idx="6241">
                  <c:v>2.0049999999999999</c:v>
                </c:pt>
                <c:pt idx="6242">
                  <c:v>2.0059999999999998</c:v>
                </c:pt>
                <c:pt idx="6243">
                  <c:v>2</c:v>
                </c:pt>
                <c:pt idx="6244">
                  <c:v>2.0099999999999998</c:v>
                </c:pt>
                <c:pt idx="6245">
                  <c:v>2.0059999999999998</c:v>
                </c:pt>
                <c:pt idx="6246">
                  <c:v>1.9990000000000001</c:v>
                </c:pt>
                <c:pt idx="6247">
                  <c:v>2.0110000000000001</c:v>
                </c:pt>
                <c:pt idx="6248">
                  <c:v>2.0099999999999998</c:v>
                </c:pt>
                <c:pt idx="6249">
                  <c:v>2.0070000000000001</c:v>
                </c:pt>
                <c:pt idx="6250">
                  <c:v>2.0099999999999998</c:v>
                </c:pt>
                <c:pt idx="6251">
                  <c:v>2.0070000000000001</c:v>
                </c:pt>
                <c:pt idx="6252">
                  <c:v>2.0089999999999999</c:v>
                </c:pt>
                <c:pt idx="6253">
                  <c:v>2.0099999999999998</c:v>
                </c:pt>
                <c:pt idx="6254">
                  <c:v>2.0059999999999998</c:v>
                </c:pt>
                <c:pt idx="6255">
                  <c:v>2.0129999999999999</c:v>
                </c:pt>
                <c:pt idx="6256">
                  <c:v>2.0150000000000001</c:v>
                </c:pt>
                <c:pt idx="6257">
                  <c:v>2.0089999999999999</c:v>
                </c:pt>
                <c:pt idx="6258">
                  <c:v>2.0139999999999998</c:v>
                </c:pt>
                <c:pt idx="6259">
                  <c:v>2.0150000000000001</c:v>
                </c:pt>
                <c:pt idx="6260">
                  <c:v>2.0099999999999998</c:v>
                </c:pt>
                <c:pt idx="6261">
                  <c:v>2.016</c:v>
                </c:pt>
                <c:pt idx="6262">
                  <c:v>2.0179999999999998</c:v>
                </c:pt>
                <c:pt idx="6263">
                  <c:v>2.0089999999999999</c:v>
                </c:pt>
                <c:pt idx="6264">
                  <c:v>2.0179999999999998</c:v>
                </c:pt>
                <c:pt idx="6265">
                  <c:v>2.0139999999999998</c:v>
                </c:pt>
                <c:pt idx="6266">
                  <c:v>2.0070000000000001</c:v>
                </c:pt>
                <c:pt idx="6267">
                  <c:v>2.0190000000000001</c:v>
                </c:pt>
                <c:pt idx="6268">
                  <c:v>2.0179999999999998</c:v>
                </c:pt>
                <c:pt idx="6269">
                  <c:v>2.0150000000000001</c:v>
                </c:pt>
                <c:pt idx="6270">
                  <c:v>2.016</c:v>
                </c:pt>
                <c:pt idx="6271">
                  <c:v>2.0150000000000001</c:v>
                </c:pt>
                <c:pt idx="6272">
                  <c:v>2.0150000000000001</c:v>
                </c:pt>
                <c:pt idx="6273">
                  <c:v>2.0179999999999998</c:v>
                </c:pt>
                <c:pt idx="6274">
                  <c:v>2.0139999999999998</c:v>
                </c:pt>
                <c:pt idx="6275">
                  <c:v>2.0139999999999998</c:v>
                </c:pt>
                <c:pt idx="6276">
                  <c:v>2.0190000000000001</c:v>
                </c:pt>
                <c:pt idx="6277">
                  <c:v>2.0139999999999998</c:v>
                </c:pt>
                <c:pt idx="6278">
                  <c:v>2.0179999999999998</c:v>
                </c:pt>
                <c:pt idx="6279">
                  <c:v>2.0150000000000001</c:v>
                </c:pt>
                <c:pt idx="6280">
                  <c:v>2.0110000000000001</c:v>
                </c:pt>
                <c:pt idx="6281">
                  <c:v>2.02</c:v>
                </c:pt>
                <c:pt idx="6282">
                  <c:v>2.0190000000000001</c:v>
                </c:pt>
                <c:pt idx="6283">
                  <c:v>2.0150000000000001</c:v>
                </c:pt>
                <c:pt idx="6284">
                  <c:v>2.0190000000000001</c:v>
                </c:pt>
                <c:pt idx="6285">
                  <c:v>2.0110000000000001</c:v>
                </c:pt>
                <c:pt idx="6286">
                  <c:v>2.0110000000000001</c:v>
                </c:pt>
                <c:pt idx="6287">
                  <c:v>2.016</c:v>
                </c:pt>
                <c:pt idx="6288">
                  <c:v>2.0099999999999998</c:v>
                </c:pt>
                <c:pt idx="6289">
                  <c:v>2.016</c:v>
                </c:pt>
                <c:pt idx="6290">
                  <c:v>2.016</c:v>
                </c:pt>
                <c:pt idx="6291">
                  <c:v>2.0099999999999998</c:v>
                </c:pt>
                <c:pt idx="6292">
                  <c:v>2.016</c:v>
                </c:pt>
                <c:pt idx="6293">
                  <c:v>2.0179999999999998</c:v>
                </c:pt>
                <c:pt idx="6294">
                  <c:v>2.0099999999999998</c:v>
                </c:pt>
                <c:pt idx="6295">
                  <c:v>2.02</c:v>
                </c:pt>
                <c:pt idx="6296">
                  <c:v>2.02</c:v>
                </c:pt>
                <c:pt idx="6297">
                  <c:v>2.0099999999999998</c:v>
                </c:pt>
                <c:pt idx="6298">
                  <c:v>2.016</c:v>
                </c:pt>
                <c:pt idx="6299">
                  <c:v>2.02</c:v>
                </c:pt>
                <c:pt idx="6300">
                  <c:v>2.0139999999999998</c:v>
                </c:pt>
                <c:pt idx="6301">
                  <c:v>2.02</c:v>
                </c:pt>
                <c:pt idx="6302">
                  <c:v>2.016</c:v>
                </c:pt>
                <c:pt idx="6303">
                  <c:v>2.02</c:v>
                </c:pt>
                <c:pt idx="6304">
                  <c:v>2.0190000000000001</c:v>
                </c:pt>
                <c:pt idx="6305">
                  <c:v>2.0099999999999998</c:v>
                </c:pt>
                <c:pt idx="6306">
                  <c:v>2.0150000000000001</c:v>
                </c:pt>
                <c:pt idx="6307">
                  <c:v>2.0129999999999999</c:v>
                </c:pt>
                <c:pt idx="6308">
                  <c:v>2.0099999999999998</c:v>
                </c:pt>
                <c:pt idx="6309">
                  <c:v>2.02</c:v>
                </c:pt>
                <c:pt idx="6310">
                  <c:v>2.016</c:v>
                </c:pt>
                <c:pt idx="6311">
                  <c:v>2.0070000000000001</c:v>
                </c:pt>
                <c:pt idx="6312">
                  <c:v>2.0150000000000001</c:v>
                </c:pt>
                <c:pt idx="6313">
                  <c:v>2.0139999999999998</c:v>
                </c:pt>
                <c:pt idx="6314">
                  <c:v>2.0089999999999999</c:v>
                </c:pt>
                <c:pt idx="6315">
                  <c:v>2.02</c:v>
                </c:pt>
                <c:pt idx="6316">
                  <c:v>2.0179999999999998</c:v>
                </c:pt>
                <c:pt idx="6317">
                  <c:v>2.0150000000000001</c:v>
                </c:pt>
                <c:pt idx="6318">
                  <c:v>2.016</c:v>
                </c:pt>
                <c:pt idx="6319">
                  <c:v>2.0110000000000001</c:v>
                </c:pt>
                <c:pt idx="6320">
                  <c:v>2.0179999999999998</c:v>
                </c:pt>
                <c:pt idx="6321">
                  <c:v>2.016</c:v>
                </c:pt>
                <c:pt idx="6322">
                  <c:v>2.0089999999999999</c:v>
                </c:pt>
                <c:pt idx="6323">
                  <c:v>2.0190000000000001</c:v>
                </c:pt>
                <c:pt idx="6324">
                  <c:v>2.016</c:v>
                </c:pt>
                <c:pt idx="6325">
                  <c:v>2.0099999999999998</c:v>
                </c:pt>
                <c:pt idx="6326">
                  <c:v>2.0179999999999998</c:v>
                </c:pt>
                <c:pt idx="6327">
                  <c:v>2.0179999999999998</c:v>
                </c:pt>
                <c:pt idx="6328">
                  <c:v>2.0139999999999998</c:v>
                </c:pt>
                <c:pt idx="6329">
                  <c:v>2.0209999999999999</c:v>
                </c:pt>
                <c:pt idx="6330">
                  <c:v>2.0129999999999999</c:v>
                </c:pt>
                <c:pt idx="6331">
                  <c:v>2.0129999999999999</c:v>
                </c:pt>
                <c:pt idx="6332">
                  <c:v>2.0129999999999999</c:v>
                </c:pt>
                <c:pt idx="6333">
                  <c:v>2.0110000000000001</c:v>
                </c:pt>
                <c:pt idx="6334">
                  <c:v>2.0129999999999999</c:v>
                </c:pt>
                <c:pt idx="6335">
                  <c:v>2.0129999999999999</c:v>
                </c:pt>
                <c:pt idx="6336">
                  <c:v>2.0059999999999998</c:v>
                </c:pt>
                <c:pt idx="6337">
                  <c:v>2.0110000000000001</c:v>
                </c:pt>
                <c:pt idx="6338">
                  <c:v>2.0099999999999998</c:v>
                </c:pt>
                <c:pt idx="6339">
                  <c:v>2.004</c:v>
                </c:pt>
                <c:pt idx="6340">
                  <c:v>2.0150000000000001</c:v>
                </c:pt>
                <c:pt idx="6341">
                  <c:v>2.0099999999999998</c:v>
                </c:pt>
                <c:pt idx="6342">
                  <c:v>2.0009999999999999</c:v>
                </c:pt>
                <c:pt idx="6343">
                  <c:v>2.0099999999999998</c:v>
                </c:pt>
                <c:pt idx="6344">
                  <c:v>2.0070000000000001</c:v>
                </c:pt>
                <c:pt idx="6345">
                  <c:v>2.0059999999999998</c:v>
                </c:pt>
                <c:pt idx="6346">
                  <c:v>2.0129999999999999</c:v>
                </c:pt>
                <c:pt idx="6347">
                  <c:v>2.0059999999999998</c:v>
                </c:pt>
                <c:pt idx="6348">
                  <c:v>2.0059999999999998</c:v>
                </c:pt>
                <c:pt idx="6349">
                  <c:v>2.0110000000000001</c:v>
                </c:pt>
                <c:pt idx="6350">
                  <c:v>2.0070000000000001</c:v>
                </c:pt>
                <c:pt idx="6351">
                  <c:v>2.0089999999999999</c:v>
                </c:pt>
                <c:pt idx="6352">
                  <c:v>2.0099999999999998</c:v>
                </c:pt>
                <c:pt idx="6353">
                  <c:v>2.004</c:v>
                </c:pt>
                <c:pt idx="6354">
                  <c:v>2.0089999999999999</c:v>
                </c:pt>
                <c:pt idx="6355">
                  <c:v>2.0099999999999998</c:v>
                </c:pt>
                <c:pt idx="6356">
                  <c:v>2.0059999999999998</c:v>
                </c:pt>
                <c:pt idx="6357">
                  <c:v>2.0129999999999999</c:v>
                </c:pt>
                <c:pt idx="6358">
                  <c:v>2.0110000000000001</c:v>
                </c:pt>
                <c:pt idx="6359">
                  <c:v>2.0049999999999999</c:v>
                </c:pt>
                <c:pt idx="6360">
                  <c:v>2.0129999999999999</c:v>
                </c:pt>
                <c:pt idx="6361">
                  <c:v>2.0070000000000001</c:v>
                </c:pt>
                <c:pt idx="6362">
                  <c:v>2.0070000000000001</c:v>
                </c:pt>
                <c:pt idx="6363">
                  <c:v>2.0089999999999999</c:v>
                </c:pt>
                <c:pt idx="6364">
                  <c:v>2.004</c:v>
                </c:pt>
                <c:pt idx="6365">
                  <c:v>2.0059999999999998</c:v>
                </c:pt>
                <c:pt idx="6366">
                  <c:v>2.0089999999999999</c:v>
                </c:pt>
                <c:pt idx="6367">
                  <c:v>2.0019999999999998</c:v>
                </c:pt>
                <c:pt idx="6368">
                  <c:v>2.0070000000000001</c:v>
                </c:pt>
                <c:pt idx="6369">
                  <c:v>2.0089999999999999</c:v>
                </c:pt>
                <c:pt idx="6370">
                  <c:v>2.0009999999999999</c:v>
                </c:pt>
                <c:pt idx="6371">
                  <c:v>2.0089999999999999</c:v>
                </c:pt>
                <c:pt idx="6372">
                  <c:v>2.0059999999999998</c:v>
                </c:pt>
                <c:pt idx="6373">
                  <c:v>2</c:v>
                </c:pt>
                <c:pt idx="6374">
                  <c:v>2.0099999999999998</c:v>
                </c:pt>
                <c:pt idx="6375">
                  <c:v>2.0059999999999998</c:v>
                </c:pt>
                <c:pt idx="6376">
                  <c:v>2.0009999999999999</c:v>
                </c:pt>
                <c:pt idx="6377">
                  <c:v>2.0059999999999998</c:v>
                </c:pt>
                <c:pt idx="6378">
                  <c:v>2.0049999999999999</c:v>
                </c:pt>
                <c:pt idx="6379">
                  <c:v>2.0059999999999998</c:v>
                </c:pt>
                <c:pt idx="6380">
                  <c:v>2.0049999999999999</c:v>
                </c:pt>
                <c:pt idx="6381">
                  <c:v>2.004</c:v>
                </c:pt>
                <c:pt idx="6382">
                  <c:v>2.0019999999999998</c:v>
                </c:pt>
                <c:pt idx="6383">
                  <c:v>2.0059999999999998</c:v>
                </c:pt>
                <c:pt idx="6384">
                  <c:v>2.0019999999999998</c:v>
                </c:pt>
                <c:pt idx="6385">
                  <c:v>2.0059999999999998</c:v>
                </c:pt>
                <c:pt idx="6386">
                  <c:v>2.0009999999999999</c:v>
                </c:pt>
                <c:pt idx="6387">
                  <c:v>1.996</c:v>
                </c:pt>
                <c:pt idx="6388">
                  <c:v>2.0070000000000001</c:v>
                </c:pt>
                <c:pt idx="6389">
                  <c:v>2.0070000000000001</c:v>
                </c:pt>
                <c:pt idx="6390">
                  <c:v>2.0009999999999999</c:v>
                </c:pt>
                <c:pt idx="6391">
                  <c:v>2.0099999999999998</c:v>
                </c:pt>
                <c:pt idx="6392">
                  <c:v>2.0070000000000001</c:v>
                </c:pt>
                <c:pt idx="6393">
                  <c:v>2.0019999999999998</c:v>
                </c:pt>
                <c:pt idx="6394">
                  <c:v>2.0059999999999998</c:v>
                </c:pt>
                <c:pt idx="6395">
                  <c:v>2.004</c:v>
                </c:pt>
                <c:pt idx="6396">
                  <c:v>2.0019999999999998</c:v>
                </c:pt>
                <c:pt idx="6397">
                  <c:v>2.0099999999999998</c:v>
                </c:pt>
                <c:pt idx="6398">
                  <c:v>2.0009999999999999</c:v>
                </c:pt>
                <c:pt idx="6399">
                  <c:v>2.0059999999999998</c:v>
                </c:pt>
                <c:pt idx="6400">
                  <c:v>2.0059999999999998</c:v>
                </c:pt>
                <c:pt idx="6401">
                  <c:v>1.998</c:v>
                </c:pt>
                <c:pt idx="6402">
                  <c:v>2.0049999999999999</c:v>
                </c:pt>
                <c:pt idx="6403">
                  <c:v>2.0059999999999998</c:v>
                </c:pt>
                <c:pt idx="6404">
                  <c:v>1.9950000000000001</c:v>
                </c:pt>
                <c:pt idx="6405">
                  <c:v>2.0059999999999998</c:v>
                </c:pt>
                <c:pt idx="6406">
                  <c:v>2.0049999999999999</c:v>
                </c:pt>
                <c:pt idx="6407">
                  <c:v>1.998</c:v>
                </c:pt>
                <c:pt idx="6408">
                  <c:v>2.0059999999999998</c:v>
                </c:pt>
                <c:pt idx="6409">
                  <c:v>1.9990000000000001</c:v>
                </c:pt>
                <c:pt idx="6410">
                  <c:v>1.9990000000000001</c:v>
                </c:pt>
                <c:pt idx="6411">
                  <c:v>2</c:v>
                </c:pt>
                <c:pt idx="6412">
                  <c:v>1.998</c:v>
                </c:pt>
                <c:pt idx="6413">
                  <c:v>1.9990000000000001</c:v>
                </c:pt>
                <c:pt idx="6414">
                  <c:v>2.0049999999999999</c:v>
                </c:pt>
                <c:pt idx="6415">
                  <c:v>2</c:v>
                </c:pt>
                <c:pt idx="6416">
                  <c:v>2</c:v>
                </c:pt>
                <c:pt idx="6417">
                  <c:v>2.004</c:v>
                </c:pt>
                <c:pt idx="6418">
                  <c:v>1.998</c:v>
                </c:pt>
                <c:pt idx="6419">
                  <c:v>2.0049999999999999</c:v>
                </c:pt>
                <c:pt idx="6420">
                  <c:v>2.0009999999999999</c:v>
                </c:pt>
                <c:pt idx="6421">
                  <c:v>1.9950000000000001</c:v>
                </c:pt>
                <c:pt idx="6422">
                  <c:v>2.0019999999999998</c:v>
                </c:pt>
                <c:pt idx="6423">
                  <c:v>2</c:v>
                </c:pt>
                <c:pt idx="6424">
                  <c:v>1.9990000000000001</c:v>
                </c:pt>
                <c:pt idx="6425">
                  <c:v>2.0049999999999999</c:v>
                </c:pt>
                <c:pt idx="6426">
                  <c:v>2.0019999999999998</c:v>
                </c:pt>
                <c:pt idx="6427">
                  <c:v>1.9990000000000001</c:v>
                </c:pt>
                <c:pt idx="6428">
                  <c:v>2.0009999999999999</c:v>
                </c:pt>
                <c:pt idx="6429">
                  <c:v>1.996</c:v>
                </c:pt>
                <c:pt idx="6430">
                  <c:v>2</c:v>
                </c:pt>
                <c:pt idx="6431">
                  <c:v>2.0009999999999999</c:v>
                </c:pt>
                <c:pt idx="6432">
                  <c:v>1.994</c:v>
                </c:pt>
                <c:pt idx="6433">
                  <c:v>1.996</c:v>
                </c:pt>
                <c:pt idx="6434">
                  <c:v>1.9990000000000001</c:v>
                </c:pt>
                <c:pt idx="6435">
                  <c:v>1.996</c:v>
                </c:pt>
                <c:pt idx="6436">
                  <c:v>2.0019999999999998</c:v>
                </c:pt>
                <c:pt idx="6437">
                  <c:v>2.0009999999999999</c:v>
                </c:pt>
                <c:pt idx="6438">
                  <c:v>1.998</c:v>
                </c:pt>
                <c:pt idx="6439">
                  <c:v>2.004</c:v>
                </c:pt>
                <c:pt idx="6440">
                  <c:v>2</c:v>
                </c:pt>
                <c:pt idx="6441">
                  <c:v>2.0009999999999999</c:v>
                </c:pt>
                <c:pt idx="6442">
                  <c:v>2.0009999999999999</c:v>
                </c:pt>
                <c:pt idx="6443">
                  <c:v>1.994</c:v>
                </c:pt>
                <c:pt idx="6444">
                  <c:v>1.9990000000000001</c:v>
                </c:pt>
                <c:pt idx="6445">
                  <c:v>2</c:v>
                </c:pt>
                <c:pt idx="6446">
                  <c:v>2</c:v>
                </c:pt>
                <c:pt idx="6447">
                  <c:v>2</c:v>
                </c:pt>
                <c:pt idx="6448">
                  <c:v>2</c:v>
                </c:pt>
                <c:pt idx="6449">
                  <c:v>1.994</c:v>
                </c:pt>
                <c:pt idx="6450">
                  <c:v>2</c:v>
                </c:pt>
                <c:pt idx="6451">
                  <c:v>2.0009999999999999</c:v>
                </c:pt>
                <c:pt idx="6452">
                  <c:v>1.996</c:v>
                </c:pt>
                <c:pt idx="6453">
                  <c:v>2.004</c:v>
                </c:pt>
                <c:pt idx="6454">
                  <c:v>1.998</c:v>
                </c:pt>
                <c:pt idx="6455">
                  <c:v>1.994</c:v>
                </c:pt>
                <c:pt idx="6456">
                  <c:v>2.0019999999999998</c:v>
                </c:pt>
                <c:pt idx="6457">
                  <c:v>1.9990000000000001</c:v>
                </c:pt>
                <c:pt idx="6458">
                  <c:v>1.9950000000000001</c:v>
                </c:pt>
                <c:pt idx="6459">
                  <c:v>1.998</c:v>
                </c:pt>
                <c:pt idx="6460">
                  <c:v>1.998</c:v>
                </c:pt>
                <c:pt idx="6461">
                  <c:v>1.9990000000000001</c:v>
                </c:pt>
                <c:pt idx="6462">
                  <c:v>1.998</c:v>
                </c:pt>
                <c:pt idx="6463">
                  <c:v>1.99</c:v>
                </c:pt>
                <c:pt idx="6464">
                  <c:v>1.996</c:v>
                </c:pt>
                <c:pt idx="6465">
                  <c:v>1.996</c:v>
                </c:pt>
                <c:pt idx="6466">
                  <c:v>1.994</c:v>
                </c:pt>
                <c:pt idx="6467">
                  <c:v>1.9950000000000001</c:v>
                </c:pt>
                <c:pt idx="6468">
                  <c:v>1.992</c:v>
                </c:pt>
                <c:pt idx="6469">
                  <c:v>1.9890000000000001</c:v>
                </c:pt>
                <c:pt idx="6470">
                  <c:v>2.0009999999999999</c:v>
                </c:pt>
                <c:pt idx="6471">
                  <c:v>1.996</c:v>
                </c:pt>
                <c:pt idx="6472">
                  <c:v>1.992</c:v>
                </c:pt>
                <c:pt idx="6473">
                  <c:v>1.998</c:v>
                </c:pt>
                <c:pt idx="6474">
                  <c:v>1.9950000000000001</c:v>
                </c:pt>
                <c:pt idx="6475">
                  <c:v>1.994</c:v>
                </c:pt>
                <c:pt idx="6476">
                  <c:v>1.998</c:v>
                </c:pt>
                <c:pt idx="6477">
                  <c:v>1.994</c:v>
                </c:pt>
                <c:pt idx="6478">
                  <c:v>1.992</c:v>
                </c:pt>
                <c:pt idx="6479">
                  <c:v>1.992</c:v>
                </c:pt>
                <c:pt idx="6480">
                  <c:v>1.9910000000000001</c:v>
                </c:pt>
                <c:pt idx="6481">
                  <c:v>2</c:v>
                </c:pt>
                <c:pt idx="6482">
                  <c:v>1.996</c:v>
                </c:pt>
                <c:pt idx="6483">
                  <c:v>1.9850000000000001</c:v>
                </c:pt>
                <c:pt idx="6484">
                  <c:v>1.9950000000000001</c:v>
                </c:pt>
                <c:pt idx="6485">
                  <c:v>1.994</c:v>
                </c:pt>
                <c:pt idx="6486">
                  <c:v>1.9890000000000001</c:v>
                </c:pt>
                <c:pt idx="6487">
                  <c:v>1.9950000000000001</c:v>
                </c:pt>
                <c:pt idx="6488">
                  <c:v>1.9910000000000001</c:v>
                </c:pt>
                <c:pt idx="6489">
                  <c:v>1.9850000000000001</c:v>
                </c:pt>
                <c:pt idx="6490">
                  <c:v>1.996</c:v>
                </c:pt>
                <c:pt idx="6491">
                  <c:v>1.9950000000000001</c:v>
                </c:pt>
                <c:pt idx="6492">
                  <c:v>1.994</c:v>
                </c:pt>
                <c:pt idx="6493">
                  <c:v>1.9950000000000001</c:v>
                </c:pt>
                <c:pt idx="6494">
                  <c:v>1.9910000000000001</c:v>
                </c:pt>
                <c:pt idx="6495">
                  <c:v>1.9950000000000001</c:v>
                </c:pt>
                <c:pt idx="6496">
                  <c:v>1.9990000000000001</c:v>
                </c:pt>
                <c:pt idx="6497">
                  <c:v>1.9890000000000001</c:v>
                </c:pt>
                <c:pt idx="6498">
                  <c:v>1.998</c:v>
                </c:pt>
                <c:pt idx="6499">
                  <c:v>1.998</c:v>
                </c:pt>
                <c:pt idx="6500">
                  <c:v>1.9890000000000001</c:v>
                </c:pt>
                <c:pt idx="6501">
                  <c:v>1.9950000000000001</c:v>
                </c:pt>
                <c:pt idx="6502">
                  <c:v>1.986</c:v>
                </c:pt>
                <c:pt idx="6503">
                  <c:v>1.986</c:v>
                </c:pt>
                <c:pt idx="6504">
                  <c:v>1.99</c:v>
                </c:pt>
                <c:pt idx="6505">
                  <c:v>1.9910000000000001</c:v>
                </c:pt>
                <c:pt idx="6506">
                  <c:v>1.9890000000000001</c:v>
                </c:pt>
                <c:pt idx="6507">
                  <c:v>1.9910000000000001</c:v>
                </c:pt>
                <c:pt idx="6508">
                  <c:v>1.988</c:v>
                </c:pt>
                <c:pt idx="6509">
                  <c:v>1.99</c:v>
                </c:pt>
                <c:pt idx="6510">
                  <c:v>1.986</c:v>
                </c:pt>
                <c:pt idx="6511">
                  <c:v>1.988</c:v>
                </c:pt>
                <c:pt idx="6512">
                  <c:v>1.99</c:v>
                </c:pt>
                <c:pt idx="6513">
                  <c:v>1.9910000000000001</c:v>
                </c:pt>
                <c:pt idx="6514">
                  <c:v>1.986</c:v>
                </c:pt>
                <c:pt idx="6515">
                  <c:v>1.992</c:v>
                </c:pt>
                <c:pt idx="6516">
                  <c:v>1.992</c:v>
                </c:pt>
                <c:pt idx="6517">
                  <c:v>1.9850000000000001</c:v>
                </c:pt>
                <c:pt idx="6518">
                  <c:v>1.994</c:v>
                </c:pt>
                <c:pt idx="6519">
                  <c:v>1.99</c:v>
                </c:pt>
                <c:pt idx="6520">
                  <c:v>1.99</c:v>
                </c:pt>
                <c:pt idx="6521">
                  <c:v>1.992</c:v>
                </c:pt>
                <c:pt idx="6522">
                  <c:v>1.9910000000000001</c:v>
                </c:pt>
                <c:pt idx="6523">
                  <c:v>1.9890000000000001</c:v>
                </c:pt>
                <c:pt idx="6524">
                  <c:v>1.994</c:v>
                </c:pt>
                <c:pt idx="6525">
                  <c:v>1.9890000000000001</c:v>
                </c:pt>
                <c:pt idx="6526">
                  <c:v>1.988</c:v>
                </c:pt>
                <c:pt idx="6527">
                  <c:v>1.982</c:v>
                </c:pt>
                <c:pt idx="6528">
                  <c:v>1.9850000000000001</c:v>
                </c:pt>
                <c:pt idx="6529">
                  <c:v>1.986</c:v>
                </c:pt>
                <c:pt idx="6530">
                  <c:v>1.9890000000000001</c:v>
                </c:pt>
                <c:pt idx="6531">
                  <c:v>1.9890000000000001</c:v>
                </c:pt>
                <c:pt idx="6532">
                  <c:v>1.9890000000000001</c:v>
                </c:pt>
                <c:pt idx="6533">
                  <c:v>1.9910000000000001</c:v>
                </c:pt>
                <c:pt idx="6534">
                  <c:v>1.986</c:v>
                </c:pt>
                <c:pt idx="6535">
                  <c:v>1.9890000000000001</c:v>
                </c:pt>
                <c:pt idx="6536">
                  <c:v>2.9580000000000002</c:v>
                </c:pt>
                <c:pt idx="6537">
                  <c:v>2.9849999999999999</c:v>
                </c:pt>
                <c:pt idx="6538">
                  <c:v>3.0059999999999998</c:v>
                </c:pt>
                <c:pt idx="6539">
                  <c:v>2.9910000000000001</c:v>
                </c:pt>
                <c:pt idx="6540">
                  <c:v>2.9729999999999999</c:v>
                </c:pt>
                <c:pt idx="6541">
                  <c:v>1.877</c:v>
                </c:pt>
                <c:pt idx="6542">
                  <c:v>1.831</c:v>
                </c:pt>
                <c:pt idx="6543">
                  <c:v>1.8340000000000001</c:v>
                </c:pt>
                <c:pt idx="6544">
                  <c:v>1.841</c:v>
                </c:pt>
                <c:pt idx="6545">
                  <c:v>1.8440000000000001</c:v>
                </c:pt>
                <c:pt idx="6546">
                  <c:v>1.847</c:v>
                </c:pt>
                <c:pt idx="6547">
                  <c:v>1.861</c:v>
                </c:pt>
                <c:pt idx="6548">
                  <c:v>1.863</c:v>
                </c:pt>
                <c:pt idx="6549">
                  <c:v>1.871</c:v>
                </c:pt>
                <c:pt idx="6550">
                  <c:v>1.8740000000000001</c:v>
                </c:pt>
                <c:pt idx="6551">
                  <c:v>1.8759999999999999</c:v>
                </c:pt>
                <c:pt idx="6552">
                  <c:v>1.885</c:v>
                </c:pt>
                <c:pt idx="6553">
                  <c:v>1.889</c:v>
                </c:pt>
                <c:pt idx="6554">
                  <c:v>1.889</c:v>
                </c:pt>
                <c:pt idx="6555">
                  <c:v>1.9</c:v>
                </c:pt>
                <c:pt idx="6556">
                  <c:v>1.9039999999999999</c:v>
                </c:pt>
                <c:pt idx="6557">
                  <c:v>1.901</c:v>
                </c:pt>
                <c:pt idx="6558">
                  <c:v>1.91</c:v>
                </c:pt>
                <c:pt idx="6559">
                  <c:v>1.9159999999999999</c:v>
                </c:pt>
                <c:pt idx="6560">
                  <c:v>1.917</c:v>
                </c:pt>
                <c:pt idx="6561">
                  <c:v>1.927</c:v>
                </c:pt>
                <c:pt idx="6562">
                  <c:v>1.925</c:v>
                </c:pt>
                <c:pt idx="6563">
                  <c:v>1.93</c:v>
                </c:pt>
                <c:pt idx="6564">
                  <c:v>1.9419999999999999</c:v>
                </c:pt>
                <c:pt idx="6565">
                  <c:v>1.948</c:v>
                </c:pt>
                <c:pt idx="6566">
                  <c:v>1.952</c:v>
                </c:pt>
                <c:pt idx="6567">
                  <c:v>1.956</c:v>
                </c:pt>
                <c:pt idx="6568">
                  <c:v>1.956</c:v>
                </c:pt>
                <c:pt idx="6569">
                  <c:v>1.956</c:v>
                </c:pt>
                <c:pt idx="6570">
                  <c:v>1.962</c:v>
                </c:pt>
                <c:pt idx="6571">
                  <c:v>1.9610000000000001</c:v>
                </c:pt>
                <c:pt idx="6572">
                  <c:v>1.966</c:v>
                </c:pt>
                <c:pt idx="6573">
                  <c:v>1.966</c:v>
                </c:pt>
                <c:pt idx="6574">
                  <c:v>1.9610000000000001</c:v>
                </c:pt>
                <c:pt idx="6575">
                  <c:v>1.972</c:v>
                </c:pt>
                <c:pt idx="6576">
                  <c:v>1.9750000000000001</c:v>
                </c:pt>
                <c:pt idx="6577">
                  <c:v>1.966</c:v>
                </c:pt>
                <c:pt idx="6578">
                  <c:v>1.9710000000000001</c:v>
                </c:pt>
                <c:pt idx="6579">
                  <c:v>1.9690000000000001</c:v>
                </c:pt>
                <c:pt idx="6580">
                  <c:v>1.966</c:v>
                </c:pt>
                <c:pt idx="6581">
                  <c:v>1.976</c:v>
                </c:pt>
                <c:pt idx="6582">
                  <c:v>1.97</c:v>
                </c:pt>
                <c:pt idx="6583">
                  <c:v>1.9710000000000001</c:v>
                </c:pt>
                <c:pt idx="6584">
                  <c:v>1.976</c:v>
                </c:pt>
                <c:pt idx="6585">
                  <c:v>1.9750000000000001</c:v>
                </c:pt>
                <c:pt idx="6586">
                  <c:v>1.9750000000000001</c:v>
                </c:pt>
                <c:pt idx="6587">
                  <c:v>1.976</c:v>
                </c:pt>
                <c:pt idx="6588">
                  <c:v>1.972</c:v>
                </c:pt>
                <c:pt idx="6589">
                  <c:v>1.98</c:v>
                </c:pt>
                <c:pt idx="6590">
                  <c:v>1.9810000000000001</c:v>
                </c:pt>
                <c:pt idx="6591">
                  <c:v>1.974</c:v>
                </c:pt>
                <c:pt idx="6592">
                  <c:v>1.98</c:v>
                </c:pt>
                <c:pt idx="6593">
                  <c:v>1.98</c:v>
                </c:pt>
                <c:pt idx="6594">
                  <c:v>1.976</c:v>
                </c:pt>
                <c:pt idx="6595">
                  <c:v>1.9810000000000001</c:v>
                </c:pt>
                <c:pt idx="6596">
                  <c:v>1.9790000000000001</c:v>
                </c:pt>
                <c:pt idx="6597">
                  <c:v>1.972</c:v>
                </c:pt>
                <c:pt idx="6598">
                  <c:v>1.982</c:v>
                </c:pt>
                <c:pt idx="6599">
                  <c:v>1.978</c:v>
                </c:pt>
                <c:pt idx="6600">
                  <c:v>1.9790000000000001</c:v>
                </c:pt>
                <c:pt idx="6601">
                  <c:v>1.984</c:v>
                </c:pt>
                <c:pt idx="6602">
                  <c:v>1.9790000000000001</c:v>
                </c:pt>
                <c:pt idx="6603">
                  <c:v>1.98</c:v>
                </c:pt>
                <c:pt idx="6604">
                  <c:v>1.9810000000000001</c:v>
                </c:pt>
                <c:pt idx="6605">
                  <c:v>1.978</c:v>
                </c:pt>
                <c:pt idx="6606">
                  <c:v>1.986</c:v>
                </c:pt>
                <c:pt idx="6607">
                  <c:v>1.9850000000000001</c:v>
                </c:pt>
                <c:pt idx="6608">
                  <c:v>1.9750000000000001</c:v>
                </c:pt>
                <c:pt idx="6609">
                  <c:v>1.9810000000000001</c:v>
                </c:pt>
                <c:pt idx="6610">
                  <c:v>1.9810000000000001</c:v>
                </c:pt>
                <c:pt idx="6611">
                  <c:v>1.978</c:v>
                </c:pt>
                <c:pt idx="6612">
                  <c:v>1.9810000000000001</c:v>
                </c:pt>
                <c:pt idx="6613">
                  <c:v>1.9810000000000001</c:v>
                </c:pt>
                <c:pt idx="6614">
                  <c:v>1.978</c:v>
                </c:pt>
                <c:pt idx="6615">
                  <c:v>1.986</c:v>
                </c:pt>
                <c:pt idx="6616">
                  <c:v>1.9790000000000001</c:v>
                </c:pt>
                <c:pt idx="6617">
                  <c:v>1.984</c:v>
                </c:pt>
                <c:pt idx="6618">
                  <c:v>1.982</c:v>
                </c:pt>
                <c:pt idx="6619">
                  <c:v>1.978</c:v>
                </c:pt>
                <c:pt idx="6620">
                  <c:v>1.982</c:v>
                </c:pt>
                <c:pt idx="6621">
                  <c:v>1.9810000000000001</c:v>
                </c:pt>
                <c:pt idx="6622">
                  <c:v>1.976</c:v>
                </c:pt>
                <c:pt idx="6623">
                  <c:v>1.988</c:v>
                </c:pt>
                <c:pt idx="6624">
                  <c:v>1.9810000000000001</c:v>
                </c:pt>
                <c:pt idx="6625">
                  <c:v>1.974</c:v>
                </c:pt>
                <c:pt idx="6626">
                  <c:v>1.9850000000000001</c:v>
                </c:pt>
                <c:pt idx="6627">
                  <c:v>1.9790000000000001</c:v>
                </c:pt>
                <c:pt idx="6628">
                  <c:v>1.976</c:v>
                </c:pt>
                <c:pt idx="6629">
                  <c:v>1.9810000000000001</c:v>
                </c:pt>
                <c:pt idx="6630">
                  <c:v>1.978</c:v>
                </c:pt>
                <c:pt idx="6631">
                  <c:v>1.9750000000000001</c:v>
                </c:pt>
                <c:pt idx="6632">
                  <c:v>1.9790000000000001</c:v>
                </c:pt>
                <c:pt idx="6633">
                  <c:v>1.976</c:v>
                </c:pt>
                <c:pt idx="6634">
                  <c:v>1.976</c:v>
                </c:pt>
                <c:pt idx="6635">
                  <c:v>1.976</c:v>
                </c:pt>
                <c:pt idx="6636">
                  <c:v>1.9710000000000001</c:v>
                </c:pt>
                <c:pt idx="6637">
                  <c:v>1.9810000000000001</c:v>
                </c:pt>
                <c:pt idx="6638">
                  <c:v>1.9790000000000001</c:v>
                </c:pt>
                <c:pt idx="6639">
                  <c:v>1.974</c:v>
                </c:pt>
                <c:pt idx="6640">
                  <c:v>1.982</c:v>
                </c:pt>
                <c:pt idx="6641">
                  <c:v>1.978</c:v>
                </c:pt>
                <c:pt idx="6642">
                  <c:v>1.97</c:v>
                </c:pt>
                <c:pt idx="6643">
                  <c:v>1.9750000000000001</c:v>
                </c:pt>
                <c:pt idx="6644">
                  <c:v>1.976</c:v>
                </c:pt>
                <c:pt idx="6645">
                  <c:v>1.978</c:v>
                </c:pt>
                <c:pt idx="6646">
                  <c:v>1.976</c:v>
                </c:pt>
                <c:pt idx="6647">
                  <c:v>1.9750000000000001</c:v>
                </c:pt>
                <c:pt idx="6648">
                  <c:v>1.9750000000000001</c:v>
                </c:pt>
                <c:pt idx="6649">
                  <c:v>1.98</c:v>
                </c:pt>
                <c:pt idx="6650">
                  <c:v>1.974</c:v>
                </c:pt>
                <c:pt idx="6651">
                  <c:v>1.9750000000000001</c:v>
                </c:pt>
                <c:pt idx="6652">
                  <c:v>1.9790000000000001</c:v>
                </c:pt>
                <c:pt idx="6653">
                  <c:v>1.972</c:v>
                </c:pt>
                <c:pt idx="6654">
                  <c:v>1.9790000000000001</c:v>
                </c:pt>
                <c:pt idx="6655">
                  <c:v>1.9810000000000001</c:v>
                </c:pt>
                <c:pt idx="6656">
                  <c:v>1.974</c:v>
                </c:pt>
                <c:pt idx="6657">
                  <c:v>1.982</c:v>
                </c:pt>
                <c:pt idx="6658">
                  <c:v>1.9790000000000001</c:v>
                </c:pt>
                <c:pt idx="6659">
                  <c:v>1.972</c:v>
                </c:pt>
                <c:pt idx="6660">
                  <c:v>1.9810000000000001</c:v>
                </c:pt>
                <c:pt idx="6661">
                  <c:v>1.9750000000000001</c:v>
                </c:pt>
                <c:pt idx="6662">
                  <c:v>1.9750000000000001</c:v>
                </c:pt>
                <c:pt idx="6663">
                  <c:v>1.978</c:v>
                </c:pt>
                <c:pt idx="6664">
                  <c:v>1.9750000000000001</c:v>
                </c:pt>
                <c:pt idx="6665">
                  <c:v>1.9750000000000001</c:v>
                </c:pt>
                <c:pt idx="6666">
                  <c:v>1.9810000000000001</c:v>
                </c:pt>
                <c:pt idx="6667">
                  <c:v>1.974</c:v>
                </c:pt>
                <c:pt idx="6668">
                  <c:v>1.976</c:v>
                </c:pt>
                <c:pt idx="6669">
                  <c:v>1.9790000000000001</c:v>
                </c:pt>
                <c:pt idx="6670">
                  <c:v>1.972</c:v>
                </c:pt>
                <c:pt idx="6671">
                  <c:v>1.982</c:v>
                </c:pt>
                <c:pt idx="6672">
                  <c:v>1.978</c:v>
                </c:pt>
                <c:pt idx="6673">
                  <c:v>1.976</c:v>
                </c:pt>
                <c:pt idx="6674">
                  <c:v>1.9810000000000001</c:v>
                </c:pt>
                <c:pt idx="6675">
                  <c:v>1.976</c:v>
                </c:pt>
                <c:pt idx="6676">
                  <c:v>1.974</c:v>
                </c:pt>
                <c:pt idx="6677">
                  <c:v>1.9810000000000001</c:v>
                </c:pt>
                <c:pt idx="6678">
                  <c:v>1.9810000000000001</c:v>
                </c:pt>
                <c:pt idx="6679">
                  <c:v>1.98</c:v>
                </c:pt>
                <c:pt idx="6680">
                  <c:v>1.9790000000000001</c:v>
                </c:pt>
                <c:pt idx="6681">
                  <c:v>1.974</c:v>
                </c:pt>
                <c:pt idx="6682">
                  <c:v>1.976</c:v>
                </c:pt>
                <c:pt idx="6683">
                  <c:v>1.9790000000000001</c:v>
                </c:pt>
                <c:pt idx="6684">
                  <c:v>1.97</c:v>
                </c:pt>
                <c:pt idx="6685">
                  <c:v>1.978</c:v>
                </c:pt>
                <c:pt idx="6686">
                  <c:v>1.98</c:v>
                </c:pt>
                <c:pt idx="6687">
                  <c:v>1.9690000000000001</c:v>
                </c:pt>
                <c:pt idx="6688">
                  <c:v>1.976</c:v>
                </c:pt>
                <c:pt idx="6689">
                  <c:v>1.9750000000000001</c:v>
                </c:pt>
                <c:pt idx="6690">
                  <c:v>1.972</c:v>
                </c:pt>
                <c:pt idx="6691">
                  <c:v>1.9790000000000001</c:v>
                </c:pt>
                <c:pt idx="6692">
                  <c:v>1.976</c:v>
                </c:pt>
                <c:pt idx="6693">
                  <c:v>1.9690000000000001</c:v>
                </c:pt>
                <c:pt idx="6694">
                  <c:v>1.9790000000000001</c:v>
                </c:pt>
                <c:pt idx="6695">
                  <c:v>1.974</c:v>
                </c:pt>
                <c:pt idx="6696">
                  <c:v>1.976</c:v>
                </c:pt>
                <c:pt idx="6697">
                  <c:v>1.9750000000000001</c:v>
                </c:pt>
                <c:pt idx="6698">
                  <c:v>1.97</c:v>
                </c:pt>
                <c:pt idx="6699">
                  <c:v>1.974</c:v>
                </c:pt>
                <c:pt idx="6700">
                  <c:v>1.9750000000000001</c:v>
                </c:pt>
                <c:pt idx="6701">
                  <c:v>1.9690000000000001</c:v>
                </c:pt>
                <c:pt idx="6702">
                  <c:v>1.976</c:v>
                </c:pt>
                <c:pt idx="6703">
                  <c:v>1.972</c:v>
                </c:pt>
                <c:pt idx="6704">
                  <c:v>1.968</c:v>
                </c:pt>
                <c:pt idx="6705">
                  <c:v>1.978</c:v>
                </c:pt>
                <c:pt idx="6706">
                  <c:v>1.974</c:v>
                </c:pt>
                <c:pt idx="6707">
                  <c:v>1.9710000000000001</c:v>
                </c:pt>
                <c:pt idx="6708">
                  <c:v>1.976</c:v>
                </c:pt>
                <c:pt idx="6709">
                  <c:v>1.974</c:v>
                </c:pt>
                <c:pt idx="6710">
                  <c:v>1.9690000000000001</c:v>
                </c:pt>
                <c:pt idx="6711">
                  <c:v>1.9750000000000001</c:v>
                </c:pt>
                <c:pt idx="6712">
                  <c:v>1.972</c:v>
                </c:pt>
                <c:pt idx="6713">
                  <c:v>1.972</c:v>
                </c:pt>
                <c:pt idx="6714">
                  <c:v>1.972</c:v>
                </c:pt>
                <c:pt idx="6715">
                  <c:v>1.97</c:v>
                </c:pt>
                <c:pt idx="6716">
                  <c:v>1.974</c:v>
                </c:pt>
                <c:pt idx="6717">
                  <c:v>1.9750000000000001</c:v>
                </c:pt>
                <c:pt idx="6718">
                  <c:v>1.97</c:v>
                </c:pt>
                <c:pt idx="6719">
                  <c:v>1.974</c:v>
                </c:pt>
                <c:pt idx="6720">
                  <c:v>1.9710000000000001</c:v>
                </c:pt>
                <c:pt idx="6721">
                  <c:v>1.9650000000000001</c:v>
                </c:pt>
                <c:pt idx="6722">
                  <c:v>1.974</c:v>
                </c:pt>
                <c:pt idx="6723">
                  <c:v>1.974</c:v>
                </c:pt>
                <c:pt idx="6724">
                  <c:v>1.9710000000000001</c:v>
                </c:pt>
                <c:pt idx="6725">
                  <c:v>1.98</c:v>
                </c:pt>
                <c:pt idx="6726">
                  <c:v>1.972</c:v>
                </c:pt>
                <c:pt idx="6727">
                  <c:v>1.966</c:v>
                </c:pt>
                <c:pt idx="6728">
                  <c:v>1.974</c:v>
                </c:pt>
                <c:pt idx="6729">
                  <c:v>1.972</c:v>
                </c:pt>
                <c:pt idx="6730">
                  <c:v>1.9710000000000001</c:v>
                </c:pt>
                <c:pt idx="6731">
                  <c:v>1.9750000000000001</c:v>
                </c:pt>
                <c:pt idx="6732">
                  <c:v>1.968</c:v>
                </c:pt>
                <c:pt idx="6733">
                  <c:v>1.9710000000000001</c:v>
                </c:pt>
                <c:pt idx="6734">
                  <c:v>1.9710000000000001</c:v>
                </c:pt>
                <c:pt idx="6735">
                  <c:v>1.962</c:v>
                </c:pt>
                <c:pt idx="6736">
                  <c:v>1.972</c:v>
                </c:pt>
                <c:pt idx="6737">
                  <c:v>1.968</c:v>
                </c:pt>
                <c:pt idx="6738">
                  <c:v>1.9650000000000001</c:v>
                </c:pt>
                <c:pt idx="6739">
                  <c:v>1.972</c:v>
                </c:pt>
                <c:pt idx="6740">
                  <c:v>1.97</c:v>
                </c:pt>
                <c:pt idx="6741">
                  <c:v>1.968</c:v>
                </c:pt>
                <c:pt idx="6742">
                  <c:v>1.97</c:v>
                </c:pt>
                <c:pt idx="6743">
                  <c:v>1.966</c:v>
                </c:pt>
                <c:pt idx="6744">
                  <c:v>1.97</c:v>
                </c:pt>
                <c:pt idx="6745">
                  <c:v>1.97</c:v>
                </c:pt>
                <c:pt idx="6746">
                  <c:v>1.9690000000000001</c:v>
                </c:pt>
                <c:pt idx="6747">
                  <c:v>1.9750000000000001</c:v>
                </c:pt>
                <c:pt idx="6748">
                  <c:v>1.974</c:v>
                </c:pt>
                <c:pt idx="6749">
                  <c:v>1.9690000000000001</c:v>
                </c:pt>
                <c:pt idx="6750">
                  <c:v>1.968</c:v>
                </c:pt>
                <c:pt idx="6751">
                  <c:v>1.9690000000000001</c:v>
                </c:pt>
                <c:pt idx="6752">
                  <c:v>1.9690000000000001</c:v>
                </c:pt>
                <c:pt idx="6753">
                  <c:v>1.974</c:v>
                </c:pt>
                <c:pt idx="6754">
                  <c:v>1.9710000000000001</c:v>
                </c:pt>
                <c:pt idx="6755">
                  <c:v>1.9610000000000001</c:v>
                </c:pt>
                <c:pt idx="6756">
                  <c:v>1.9710000000000001</c:v>
                </c:pt>
                <c:pt idx="6757">
                  <c:v>1.9690000000000001</c:v>
                </c:pt>
                <c:pt idx="6758">
                  <c:v>1.968</c:v>
                </c:pt>
                <c:pt idx="6759">
                  <c:v>1.97</c:v>
                </c:pt>
                <c:pt idx="6760">
                  <c:v>1.966</c:v>
                </c:pt>
                <c:pt idx="6761">
                  <c:v>1.9690000000000001</c:v>
                </c:pt>
                <c:pt idx="6762">
                  <c:v>1.9690000000000001</c:v>
                </c:pt>
                <c:pt idx="6763">
                  <c:v>1.964</c:v>
                </c:pt>
                <c:pt idx="6764">
                  <c:v>1.97</c:v>
                </c:pt>
                <c:pt idx="6765">
                  <c:v>1.97</c:v>
                </c:pt>
                <c:pt idx="6766">
                  <c:v>1.96</c:v>
                </c:pt>
                <c:pt idx="6767">
                  <c:v>1.968</c:v>
                </c:pt>
                <c:pt idx="6768">
                  <c:v>1.966</c:v>
                </c:pt>
                <c:pt idx="6769">
                  <c:v>1.9610000000000001</c:v>
                </c:pt>
                <c:pt idx="6770">
                  <c:v>1.968</c:v>
                </c:pt>
                <c:pt idx="6771">
                  <c:v>1.966</c:v>
                </c:pt>
                <c:pt idx="6772">
                  <c:v>1.9650000000000001</c:v>
                </c:pt>
                <c:pt idx="6773">
                  <c:v>1.968</c:v>
                </c:pt>
                <c:pt idx="6774">
                  <c:v>1.964</c:v>
                </c:pt>
                <c:pt idx="6775">
                  <c:v>1.964</c:v>
                </c:pt>
                <c:pt idx="6776">
                  <c:v>1.966</c:v>
                </c:pt>
                <c:pt idx="6777">
                  <c:v>1.964</c:v>
                </c:pt>
                <c:pt idx="6778">
                  <c:v>1.966</c:v>
                </c:pt>
                <c:pt idx="6779">
                  <c:v>1.968</c:v>
                </c:pt>
                <c:pt idx="6780">
                  <c:v>1.968</c:v>
                </c:pt>
                <c:pt idx="6781">
                  <c:v>1.9710000000000001</c:v>
                </c:pt>
                <c:pt idx="6782">
                  <c:v>1.974</c:v>
                </c:pt>
                <c:pt idx="6783">
                  <c:v>1.964</c:v>
                </c:pt>
                <c:pt idx="6784">
                  <c:v>1.968</c:v>
                </c:pt>
                <c:pt idx="6785">
                  <c:v>1.966</c:v>
                </c:pt>
                <c:pt idx="6786">
                  <c:v>1.964</c:v>
                </c:pt>
                <c:pt idx="6787">
                  <c:v>1.9710000000000001</c:v>
                </c:pt>
                <c:pt idx="6788">
                  <c:v>1.966</c:v>
                </c:pt>
                <c:pt idx="6789">
                  <c:v>1.96</c:v>
                </c:pt>
                <c:pt idx="6790">
                  <c:v>1.968</c:v>
                </c:pt>
                <c:pt idx="6791">
                  <c:v>1.966</c:v>
                </c:pt>
                <c:pt idx="6792">
                  <c:v>1.964</c:v>
                </c:pt>
                <c:pt idx="6793">
                  <c:v>1.968</c:v>
                </c:pt>
                <c:pt idx="6794">
                  <c:v>1.964</c:v>
                </c:pt>
                <c:pt idx="6795">
                  <c:v>1.968</c:v>
                </c:pt>
                <c:pt idx="6796">
                  <c:v>1.966</c:v>
                </c:pt>
                <c:pt idx="6797">
                  <c:v>1.962</c:v>
                </c:pt>
                <c:pt idx="6798">
                  <c:v>1.97</c:v>
                </c:pt>
                <c:pt idx="6799">
                  <c:v>1.968</c:v>
                </c:pt>
                <c:pt idx="6800">
                  <c:v>1.96</c:v>
                </c:pt>
                <c:pt idx="6801">
                  <c:v>1.9650000000000001</c:v>
                </c:pt>
                <c:pt idx="6802">
                  <c:v>1.9610000000000001</c:v>
                </c:pt>
                <c:pt idx="6803">
                  <c:v>1.9590000000000001</c:v>
                </c:pt>
                <c:pt idx="6804">
                  <c:v>1.9650000000000001</c:v>
                </c:pt>
                <c:pt idx="6805">
                  <c:v>1.9650000000000001</c:v>
                </c:pt>
                <c:pt idx="6806">
                  <c:v>1.96</c:v>
                </c:pt>
                <c:pt idx="6807">
                  <c:v>1.966</c:v>
                </c:pt>
                <c:pt idx="6808">
                  <c:v>1.96</c:v>
                </c:pt>
                <c:pt idx="6809">
                  <c:v>1.9650000000000001</c:v>
                </c:pt>
                <c:pt idx="6810">
                  <c:v>1.9650000000000001</c:v>
                </c:pt>
                <c:pt idx="6811">
                  <c:v>1.9590000000000001</c:v>
                </c:pt>
                <c:pt idx="6812">
                  <c:v>1.9650000000000001</c:v>
                </c:pt>
                <c:pt idx="6813">
                  <c:v>1.968</c:v>
                </c:pt>
                <c:pt idx="6814">
                  <c:v>1.956</c:v>
                </c:pt>
                <c:pt idx="6815">
                  <c:v>1.968</c:v>
                </c:pt>
                <c:pt idx="6816">
                  <c:v>1.9650000000000001</c:v>
                </c:pt>
                <c:pt idx="6817">
                  <c:v>1.958</c:v>
                </c:pt>
                <c:pt idx="6818">
                  <c:v>1.964</c:v>
                </c:pt>
                <c:pt idx="6819">
                  <c:v>1.9610000000000001</c:v>
                </c:pt>
                <c:pt idx="6820">
                  <c:v>1.956</c:v>
                </c:pt>
                <c:pt idx="6821">
                  <c:v>1.962</c:v>
                </c:pt>
                <c:pt idx="6822">
                  <c:v>1.956</c:v>
                </c:pt>
                <c:pt idx="6823">
                  <c:v>1.9550000000000001</c:v>
                </c:pt>
                <c:pt idx="6824">
                  <c:v>1.964</c:v>
                </c:pt>
                <c:pt idx="6825">
                  <c:v>1.958</c:v>
                </c:pt>
                <c:pt idx="6826">
                  <c:v>1.9610000000000001</c:v>
                </c:pt>
                <c:pt idx="6827">
                  <c:v>1.96</c:v>
                </c:pt>
                <c:pt idx="6828">
                  <c:v>1.96</c:v>
                </c:pt>
                <c:pt idx="6829">
                  <c:v>1.9650000000000001</c:v>
                </c:pt>
                <c:pt idx="6830">
                  <c:v>1.962</c:v>
                </c:pt>
                <c:pt idx="6831">
                  <c:v>1.9590000000000001</c:v>
                </c:pt>
                <c:pt idx="6832">
                  <c:v>1.962</c:v>
                </c:pt>
                <c:pt idx="6833">
                  <c:v>1.962</c:v>
                </c:pt>
                <c:pt idx="6834">
                  <c:v>1.958</c:v>
                </c:pt>
                <c:pt idx="6835">
                  <c:v>1.962</c:v>
                </c:pt>
                <c:pt idx="6836">
                  <c:v>1.9610000000000001</c:v>
                </c:pt>
                <c:pt idx="6837">
                  <c:v>1.958</c:v>
                </c:pt>
                <c:pt idx="6838">
                  <c:v>1.9590000000000001</c:v>
                </c:pt>
                <c:pt idx="6839">
                  <c:v>1.9550000000000001</c:v>
                </c:pt>
                <c:pt idx="6840">
                  <c:v>1.9610000000000001</c:v>
                </c:pt>
                <c:pt idx="6841">
                  <c:v>1.9650000000000001</c:v>
                </c:pt>
                <c:pt idx="6842">
                  <c:v>1.954</c:v>
                </c:pt>
                <c:pt idx="6843">
                  <c:v>1.9610000000000001</c:v>
                </c:pt>
                <c:pt idx="6844">
                  <c:v>1.958</c:v>
                </c:pt>
                <c:pt idx="6845">
                  <c:v>1.9550000000000001</c:v>
                </c:pt>
                <c:pt idx="6846">
                  <c:v>1.964</c:v>
                </c:pt>
                <c:pt idx="6847">
                  <c:v>1.96</c:v>
                </c:pt>
                <c:pt idx="6848">
                  <c:v>1.958</c:v>
                </c:pt>
                <c:pt idx="6849">
                  <c:v>1.966</c:v>
                </c:pt>
                <c:pt idx="6850">
                  <c:v>1.9610000000000001</c:v>
                </c:pt>
                <c:pt idx="6851">
                  <c:v>1.9550000000000001</c:v>
                </c:pt>
                <c:pt idx="6852">
                  <c:v>1.96</c:v>
                </c:pt>
                <c:pt idx="6853">
                  <c:v>1.9590000000000001</c:v>
                </c:pt>
                <c:pt idx="6854">
                  <c:v>1.958</c:v>
                </c:pt>
                <c:pt idx="6855">
                  <c:v>1.9610000000000001</c:v>
                </c:pt>
                <c:pt idx="6856">
                  <c:v>1.956</c:v>
                </c:pt>
                <c:pt idx="6857">
                  <c:v>1.9610000000000001</c:v>
                </c:pt>
                <c:pt idx="6858">
                  <c:v>1.96</c:v>
                </c:pt>
                <c:pt idx="6859">
                  <c:v>1.9590000000000001</c:v>
                </c:pt>
                <c:pt idx="6860">
                  <c:v>1.964</c:v>
                </c:pt>
                <c:pt idx="6861">
                  <c:v>1.9610000000000001</c:v>
                </c:pt>
                <c:pt idx="6862">
                  <c:v>1.9650000000000001</c:v>
                </c:pt>
                <c:pt idx="6863">
                  <c:v>1.962</c:v>
                </c:pt>
                <c:pt idx="6864">
                  <c:v>1.96</c:v>
                </c:pt>
                <c:pt idx="6865">
                  <c:v>1.9590000000000001</c:v>
                </c:pt>
                <c:pt idx="6866">
                  <c:v>1.954</c:v>
                </c:pt>
                <c:pt idx="6867">
                  <c:v>1.962</c:v>
                </c:pt>
                <c:pt idx="6868">
                  <c:v>1.9590000000000001</c:v>
                </c:pt>
                <c:pt idx="6869">
                  <c:v>1.9550000000000001</c:v>
                </c:pt>
                <c:pt idx="6870">
                  <c:v>1.9590000000000001</c:v>
                </c:pt>
                <c:pt idx="6871">
                  <c:v>2.8460000000000001</c:v>
                </c:pt>
                <c:pt idx="6872">
                  <c:v>2.9390000000000001</c:v>
                </c:pt>
                <c:pt idx="6873">
                  <c:v>2.9620000000000002</c:v>
                </c:pt>
                <c:pt idx="6874">
                  <c:v>2.944</c:v>
                </c:pt>
                <c:pt idx="6875">
                  <c:v>2.9380000000000002</c:v>
                </c:pt>
                <c:pt idx="6876">
                  <c:v>2.0859999999999999</c:v>
                </c:pt>
                <c:pt idx="6877">
                  <c:v>1.82</c:v>
                </c:pt>
                <c:pt idx="6878">
                  <c:v>1.82</c:v>
                </c:pt>
                <c:pt idx="6879">
                  <c:v>1.823</c:v>
                </c:pt>
                <c:pt idx="6880">
                  <c:v>1.819</c:v>
                </c:pt>
                <c:pt idx="6881">
                  <c:v>1.829</c:v>
                </c:pt>
                <c:pt idx="6882">
                  <c:v>1.83</c:v>
                </c:pt>
                <c:pt idx="6883">
                  <c:v>1.835</c:v>
                </c:pt>
                <c:pt idx="6884">
                  <c:v>1.843</c:v>
                </c:pt>
                <c:pt idx="6885">
                  <c:v>1.843</c:v>
                </c:pt>
                <c:pt idx="6886">
                  <c:v>1.85</c:v>
                </c:pt>
                <c:pt idx="6887">
                  <c:v>1.855</c:v>
                </c:pt>
                <c:pt idx="6888">
                  <c:v>1.855</c:v>
                </c:pt>
                <c:pt idx="6889">
                  <c:v>1.8660000000000001</c:v>
                </c:pt>
                <c:pt idx="6890">
                  <c:v>1.873</c:v>
                </c:pt>
                <c:pt idx="6891">
                  <c:v>1.867</c:v>
                </c:pt>
                <c:pt idx="6892">
                  <c:v>1.879</c:v>
                </c:pt>
                <c:pt idx="6893">
                  <c:v>1.881</c:v>
                </c:pt>
                <c:pt idx="6894">
                  <c:v>1.883</c:v>
                </c:pt>
                <c:pt idx="6895">
                  <c:v>1.893</c:v>
                </c:pt>
                <c:pt idx="6896">
                  <c:v>1.895</c:v>
                </c:pt>
                <c:pt idx="6897">
                  <c:v>1.8939999999999999</c:v>
                </c:pt>
                <c:pt idx="6898">
                  <c:v>1.907</c:v>
                </c:pt>
                <c:pt idx="6899">
                  <c:v>1.9139999999999999</c:v>
                </c:pt>
                <c:pt idx="6900">
                  <c:v>1.9159999999999999</c:v>
                </c:pt>
                <c:pt idx="6901">
                  <c:v>1.92</c:v>
                </c:pt>
                <c:pt idx="6902">
                  <c:v>1.919</c:v>
                </c:pt>
                <c:pt idx="6903">
                  <c:v>1.919</c:v>
                </c:pt>
                <c:pt idx="6904">
                  <c:v>1.927</c:v>
                </c:pt>
                <c:pt idx="6905">
                  <c:v>1.925</c:v>
                </c:pt>
                <c:pt idx="6906">
                  <c:v>1.9339999999999999</c:v>
                </c:pt>
                <c:pt idx="6907">
                  <c:v>1.9379999999999999</c:v>
                </c:pt>
                <c:pt idx="6908">
                  <c:v>1.93</c:v>
                </c:pt>
                <c:pt idx="6909">
                  <c:v>1.9379999999999999</c:v>
                </c:pt>
                <c:pt idx="6910">
                  <c:v>1.9359999999999999</c:v>
                </c:pt>
                <c:pt idx="6911">
                  <c:v>1.9330000000000001</c:v>
                </c:pt>
                <c:pt idx="6912">
                  <c:v>1.946</c:v>
                </c:pt>
                <c:pt idx="6913">
                  <c:v>1.9419999999999999</c:v>
                </c:pt>
                <c:pt idx="6914">
                  <c:v>1.9379999999999999</c:v>
                </c:pt>
                <c:pt idx="6915">
                  <c:v>1.9450000000000001</c:v>
                </c:pt>
                <c:pt idx="6916">
                  <c:v>1.944</c:v>
                </c:pt>
                <c:pt idx="6917">
                  <c:v>1.9410000000000001</c:v>
                </c:pt>
                <c:pt idx="6918">
                  <c:v>1.948</c:v>
                </c:pt>
                <c:pt idx="6919">
                  <c:v>1.9450000000000001</c:v>
                </c:pt>
                <c:pt idx="6920">
                  <c:v>1.9419999999999999</c:v>
                </c:pt>
                <c:pt idx="6921">
                  <c:v>1.944</c:v>
                </c:pt>
                <c:pt idx="6922">
                  <c:v>1.944</c:v>
                </c:pt>
                <c:pt idx="6923">
                  <c:v>1.9490000000000001</c:v>
                </c:pt>
                <c:pt idx="6924">
                  <c:v>1.9490000000000001</c:v>
                </c:pt>
                <c:pt idx="6925">
                  <c:v>1.946</c:v>
                </c:pt>
                <c:pt idx="6926">
                  <c:v>1.9550000000000001</c:v>
                </c:pt>
                <c:pt idx="6927">
                  <c:v>1.95</c:v>
                </c:pt>
                <c:pt idx="6928">
                  <c:v>1.9419999999999999</c:v>
                </c:pt>
                <c:pt idx="6929">
                  <c:v>1.9510000000000001</c:v>
                </c:pt>
                <c:pt idx="6930">
                  <c:v>1.952</c:v>
                </c:pt>
                <c:pt idx="6931">
                  <c:v>1.948</c:v>
                </c:pt>
                <c:pt idx="6932">
                  <c:v>1.9550000000000001</c:v>
                </c:pt>
                <c:pt idx="6933">
                  <c:v>1.952</c:v>
                </c:pt>
                <c:pt idx="6934">
                  <c:v>1.944</c:v>
                </c:pt>
                <c:pt idx="6935">
                  <c:v>1.954</c:v>
                </c:pt>
                <c:pt idx="6936">
                  <c:v>1.95</c:v>
                </c:pt>
                <c:pt idx="6937">
                  <c:v>1.9490000000000001</c:v>
                </c:pt>
                <c:pt idx="6938">
                  <c:v>1.952</c:v>
                </c:pt>
                <c:pt idx="6939">
                  <c:v>1.944</c:v>
                </c:pt>
                <c:pt idx="6940">
                  <c:v>1.9510000000000001</c:v>
                </c:pt>
                <c:pt idx="6941">
                  <c:v>1.952</c:v>
                </c:pt>
                <c:pt idx="6942">
                  <c:v>1.948</c:v>
                </c:pt>
                <c:pt idx="6943">
                  <c:v>1.952</c:v>
                </c:pt>
                <c:pt idx="6944">
                  <c:v>1.954</c:v>
                </c:pt>
                <c:pt idx="6945">
                  <c:v>1.946</c:v>
                </c:pt>
                <c:pt idx="6946">
                  <c:v>1.958</c:v>
                </c:pt>
                <c:pt idx="6947">
                  <c:v>1.95</c:v>
                </c:pt>
                <c:pt idx="6948">
                  <c:v>1.9410000000000001</c:v>
                </c:pt>
                <c:pt idx="6949">
                  <c:v>1.95</c:v>
                </c:pt>
                <c:pt idx="6950">
                  <c:v>1.948</c:v>
                </c:pt>
                <c:pt idx="6951">
                  <c:v>1.946</c:v>
                </c:pt>
                <c:pt idx="6952">
                  <c:v>1.9510000000000001</c:v>
                </c:pt>
                <c:pt idx="6953">
                  <c:v>1.95</c:v>
                </c:pt>
                <c:pt idx="6954">
                  <c:v>1.9550000000000001</c:v>
                </c:pt>
                <c:pt idx="6955">
                  <c:v>1.95</c:v>
                </c:pt>
                <c:pt idx="6956">
                  <c:v>1.946</c:v>
                </c:pt>
                <c:pt idx="6957">
                  <c:v>1.954</c:v>
                </c:pt>
                <c:pt idx="6958">
                  <c:v>1.952</c:v>
                </c:pt>
                <c:pt idx="6959">
                  <c:v>1.9450000000000001</c:v>
                </c:pt>
                <c:pt idx="6960">
                  <c:v>1.95</c:v>
                </c:pt>
                <c:pt idx="6961">
                  <c:v>1.9510000000000001</c:v>
                </c:pt>
                <c:pt idx="6962">
                  <c:v>1.9450000000000001</c:v>
                </c:pt>
                <c:pt idx="6963">
                  <c:v>1.954</c:v>
                </c:pt>
                <c:pt idx="6964">
                  <c:v>1.9510000000000001</c:v>
                </c:pt>
                <c:pt idx="6965">
                  <c:v>1.9450000000000001</c:v>
                </c:pt>
                <c:pt idx="6966">
                  <c:v>1.9510000000000001</c:v>
                </c:pt>
                <c:pt idx="6967">
                  <c:v>1.95</c:v>
                </c:pt>
                <c:pt idx="6968">
                  <c:v>1.9490000000000001</c:v>
                </c:pt>
                <c:pt idx="6969">
                  <c:v>1.952</c:v>
                </c:pt>
                <c:pt idx="6970">
                  <c:v>1.954</c:v>
                </c:pt>
                <c:pt idx="6971">
                  <c:v>1.952</c:v>
                </c:pt>
                <c:pt idx="6972">
                  <c:v>1.9550000000000001</c:v>
                </c:pt>
                <c:pt idx="6973">
                  <c:v>1.948</c:v>
                </c:pt>
                <c:pt idx="6974">
                  <c:v>1.9550000000000001</c:v>
                </c:pt>
                <c:pt idx="6975">
                  <c:v>1.9550000000000001</c:v>
                </c:pt>
                <c:pt idx="6976">
                  <c:v>1.946</c:v>
                </c:pt>
                <c:pt idx="6977">
                  <c:v>1.9550000000000001</c:v>
                </c:pt>
                <c:pt idx="6978">
                  <c:v>1.952</c:v>
                </c:pt>
                <c:pt idx="6979">
                  <c:v>1.944</c:v>
                </c:pt>
                <c:pt idx="6980">
                  <c:v>1.95</c:v>
                </c:pt>
                <c:pt idx="6981">
                  <c:v>1.9450000000000001</c:v>
                </c:pt>
                <c:pt idx="6982">
                  <c:v>1.9419999999999999</c:v>
                </c:pt>
                <c:pt idx="6983">
                  <c:v>1.9490000000000001</c:v>
                </c:pt>
                <c:pt idx="6984">
                  <c:v>1.948</c:v>
                </c:pt>
                <c:pt idx="6985">
                  <c:v>1.9490000000000001</c:v>
                </c:pt>
                <c:pt idx="6986">
                  <c:v>1.95</c:v>
                </c:pt>
                <c:pt idx="6987">
                  <c:v>1.948</c:v>
                </c:pt>
                <c:pt idx="6988">
                  <c:v>1.948</c:v>
                </c:pt>
                <c:pt idx="6989">
                  <c:v>1.9490000000000001</c:v>
                </c:pt>
                <c:pt idx="6990">
                  <c:v>1.946</c:v>
                </c:pt>
                <c:pt idx="6991">
                  <c:v>1.954</c:v>
                </c:pt>
                <c:pt idx="6992">
                  <c:v>1.9510000000000001</c:v>
                </c:pt>
                <c:pt idx="6993">
                  <c:v>1.9419999999999999</c:v>
                </c:pt>
                <c:pt idx="6994">
                  <c:v>1.9510000000000001</c:v>
                </c:pt>
                <c:pt idx="6995">
                  <c:v>1.9510000000000001</c:v>
                </c:pt>
                <c:pt idx="6996">
                  <c:v>1.9450000000000001</c:v>
                </c:pt>
                <c:pt idx="6997">
                  <c:v>1.946</c:v>
                </c:pt>
                <c:pt idx="6998">
                  <c:v>1.946</c:v>
                </c:pt>
                <c:pt idx="6999">
                  <c:v>1.944</c:v>
                </c:pt>
                <c:pt idx="7000">
                  <c:v>1.95</c:v>
                </c:pt>
                <c:pt idx="7001">
                  <c:v>1.9450000000000001</c:v>
                </c:pt>
                <c:pt idx="7002">
                  <c:v>1.9490000000000001</c:v>
                </c:pt>
                <c:pt idx="7003">
                  <c:v>1.9510000000000001</c:v>
                </c:pt>
                <c:pt idx="7004">
                  <c:v>1.9450000000000001</c:v>
                </c:pt>
                <c:pt idx="7005">
                  <c:v>1.9510000000000001</c:v>
                </c:pt>
                <c:pt idx="7006">
                  <c:v>1.948</c:v>
                </c:pt>
                <c:pt idx="7007">
                  <c:v>1.9419999999999999</c:v>
                </c:pt>
                <c:pt idx="7008">
                  <c:v>1.9510000000000001</c:v>
                </c:pt>
                <c:pt idx="7009">
                  <c:v>1.9490000000000001</c:v>
                </c:pt>
                <c:pt idx="7010">
                  <c:v>1.944</c:v>
                </c:pt>
                <c:pt idx="7011">
                  <c:v>1.9510000000000001</c:v>
                </c:pt>
                <c:pt idx="7012">
                  <c:v>1.948</c:v>
                </c:pt>
                <c:pt idx="7013">
                  <c:v>1.9410000000000001</c:v>
                </c:pt>
                <c:pt idx="7014">
                  <c:v>1.95</c:v>
                </c:pt>
                <c:pt idx="7015">
                  <c:v>1.95</c:v>
                </c:pt>
                <c:pt idx="7016">
                  <c:v>1.9450000000000001</c:v>
                </c:pt>
                <c:pt idx="7017">
                  <c:v>1.944</c:v>
                </c:pt>
                <c:pt idx="7018">
                  <c:v>1.9450000000000001</c:v>
                </c:pt>
                <c:pt idx="7019">
                  <c:v>1.9490000000000001</c:v>
                </c:pt>
                <c:pt idx="7020">
                  <c:v>1.948</c:v>
                </c:pt>
                <c:pt idx="7021">
                  <c:v>1.944</c:v>
                </c:pt>
                <c:pt idx="7022">
                  <c:v>1.9490000000000001</c:v>
                </c:pt>
                <c:pt idx="7023">
                  <c:v>1.95</c:v>
                </c:pt>
                <c:pt idx="7024">
                  <c:v>1.94</c:v>
                </c:pt>
                <c:pt idx="7025">
                  <c:v>1.948</c:v>
                </c:pt>
                <c:pt idx="7026">
                  <c:v>1.948</c:v>
                </c:pt>
                <c:pt idx="7027">
                  <c:v>1.9390000000000001</c:v>
                </c:pt>
                <c:pt idx="7028">
                  <c:v>1.948</c:v>
                </c:pt>
                <c:pt idx="7029">
                  <c:v>1.9450000000000001</c:v>
                </c:pt>
                <c:pt idx="7030">
                  <c:v>1.9419999999999999</c:v>
                </c:pt>
                <c:pt idx="7031">
                  <c:v>1.948</c:v>
                </c:pt>
                <c:pt idx="7032">
                  <c:v>1.94</c:v>
                </c:pt>
                <c:pt idx="7033">
                  <c:v>1.9410000000000001</c:v>
                </c:pt>
                <c:pt idx="7034">
                  <c:v>1.944</c:v>
                </c:pt>
                <c:pt idx="7035">
                  <c:v>1.9390000000000001</c:v>
                </c:pt>
                <c:pt idx="7036">
                  <c:v>1.944</c:v>
                </c:pt>
                <c:pt idx="7037">
                  <c:v>1.944</c:v>
                </c:pt>
                <c:pt idx="7038">
                  <c:v>1.9379999999999999</c:v>
                </c:pt>
                <c:pt idx="7039">
                  <c:v>1.9450000000000001</c:v>
                </c:pt>
                <c:pt idx="7040">
                  <c:v>1.946</c:v>
                </c:pt>
                <c:pt idx="7041">
                  <c:v>1.9419999999999999</c:v>
                </c:pt>
                <c:pt idx="7042">
                  <c:v>1.948</c:v>
                </c:pt>
                <c:pt idx="7043">
                  <c:v>1.944</c:v>
                </c:pt>
                <c:pt idx="7044">
                  <c:v>1.94</c:v>
                </c:pt>
                <c:pt idx="7045">
                  <c:v>1.9450000000000001</c:v>
                </c:pt>
                <c:pt idx="7046">
                  <c:v>1.9419999999999999</c:v>
                </c:pt>
                <c:pt idx="7047">
                  <c:v>1.94</c:v>
                </c:pt>
                <c:pt idx="7048">
                  <c:v>1.9450000000000001</c:v>
                </c:pt>
                <c:pt idx="7049">
                  <c:v>1.94</c:v>
                </c:pt>
                <c:pt idx="7050">
                  <c:v>1.9410000000000001</c:v>
                </c:pt>
                <c:pt idx="7051">
                  <c:v>1.94</c:v>
                </c:pt>
                <c:pt idx="7052">
                  <c:v>1.9339999999999999</c:v>
                </c:pt>
                <c:pt idx="7053">
                  <c:v>1.944</c:v>
                </c:pt>
                <c:pt idx="7054">
                  <c:v>1.94</c:v>
                </c:pt>
                <c:pt idx="7055">
                  <c:v>1.9350000000000001</c:v>
                </c:pt>
                <c:pt idx="7056">
                  <c:v>1.94</c:v>
                </c:pt>
                <c:pt idx="7057">
                  <c:v>1.9419999999999999</c:v>
                </c:pt>
                <c:pt idx="7058">
                  <c:v>1.9410000000000001</c:v>
                </c:pt>
                <c:pt idx="7059">
                  <c:v>1.948</c:v>
                </c:pt>
                <c:pt idx="7060">
                  <c:v>1.9410000000000001</c:v>
                </c:pt>
                <c:pt idx="7061">
                  <c:v>1.9390000000000001</c:v>
                </c:pt>
                <c:pt idx="7062">
                  <c:v>1.944</c:v>
                </c:pt>
                <c:pt idx="7063">
                  <c:v>1.9450000000000001</c:v>
                </c:pt>
                <c:pt idx="7064">
                  <c:v>1.9419999999999999</c:v>
                </c:pt>
                <c:pt idx="7065">
                  <c:v>1.9450000000000001</c:v>
                </c:pt>
                <c:pt idx="7066">
                  <c:v>1.94</c:v>
                </c:pt>
                <c:pt idx="7067">
                  <c:v>1.9410000000000001</c:v>
                </c:pt>
                <c:pt idx="7068">
                  <c:v>1.9419999999999999</c:v>
                </c:pt>
                <c:pt idx="7069">
                  <c:v>1.9350000000000001</c:v>
                </c:pt>
                <c:pt idx="7070">
                  <c:v>1.94</c:v>
                </c:pt>
                <c:pt idx="7071">
                  <c:v>1.9390000000000001</c:v>
                </c:pt>
                <c:pt idx="7072">
                  <c:v>1.9350000000000001</c:v>
                </c:pt>
                <c:pt idx="7073">
                  <c:v>1.9410000000000001</c:v>
                </c:pt>
                <c:pt idx="7074">
                  <c:v>1.9410000000000001</c:v>
                </c:pt>
                <c:pt idx="7075">
                  <c:v>1.9350000000000001</c:v>
                </c:pt>
                <c:pt idx="7076">
                  <c:v>1.9419999999999999</c:v>
                </c:pt>
                <c:pt idx="7077">
                  <c:v>1.9359999999999999</c:v>
                </c:pt>
                <c:pt idx="7078">
                  <c:v>1.9390000000000001</c:v>
                </c:pt>
                <c:pt idx="7079">
                  <c:v>1.9410000000000001</c:v>
                </c:pt>
                <c:pt idx="7080">
                  <c:v>1.9350000000000001</c:v>
                </c:pt>
                <c:pt idx="7081">
                  <c:v>1.9379999999999999</c:v>
                </c:pt>
                <c:pt idx="7082">
                  <c:v>1.9410000000000001</c:v>
                </c:pt>
                <c:pt idx="7083">
                  <c:v>1.9379999999999999</c:v>
                </c:pt>
                <c:pt idx="7084">
                  <c:v>1.94</c:v>
                </c:pt>
                <c:pt idx="7085">
                  <c:v>1.9390000000000001</c:v>
                </c:pt>
                <c:pt idx="7086">
                  <c:v>1.9350000000000001</c:v>
                </c:pt>
                <c:pt idx="7087">
                  <c:v>1.94</c:v>
                </c:pt>
                <c:pt idx="7088">
                  <c:v>1.9390000000000001</c:v>
                </c:pt>
                <c:pt idx="7089">
                  <c:v>1.9330000000000001</c:v>
                </c:pt>
                <c:pt idx="7090">
                  <c:v>1.94</c:v>
                </c:pt>
                <c:pt idx="7091">
                  <c:v>1.9359999999999999</c:v>
                </c:pt>
                <c:pt idx="7092">
                  <c:v>1.93</c:v>
                </c:pt>
                <c:pt idx="7093">
                  <c:v>1.9379999999999999</c:v>
                </c:pt>
                <c:pt idx="7094">
                  <c:v>1.9359999999999999</c:v>
                </c:pt>
                <c:pt idx="7095">
                  <c:v>1.9390000000000001</c:v>
                </c:pt>
                <c:pt idx="7096">
                  <c:v>1.93</c:v>
                </c:pt>
                <c:pt idx="7097">
                  <c:v>1.9330000000000001</c:v>
                </c:pt>
                <c:pt idx="7098">
                  <c:v>1.9379999999999999</c:v>
                </c:pt>
                <c:pt idx="7099">
                  <c:v>1.9379999999999999</c:v>
                </c:pt>
                <c:pt idx="7100">
                  <c:v>1.9350000000000001</c:v>
                </c:pt>
                <c:pt idx="7101">
                  <c:v>1.9359999999999999</c:v>
                </c:pt>
                <c:pt idx="7102">
                  <c:v>1.9410000000000001</c:v>
                </c:pt>
                <c:pt idx="7103">
                  <c:v>1.93</c:v>
                </c:pt>
                <c:pt idx="7104">
                  <c:v>1.94</c:v>
                </c:pt>
                <c:pt idx="7105">
                  <c:v>1.9339999999999999</c:v>
                </c:pt>
                <c:pt idx="7106">
                  <c:v>1.929</c:v>
                </c:pt>
                <c:pt idx="7107">
                  <c:v>1.9359999999999999</c:v>
                </c:pt>
                <c:pt idx="7108">
                  <c:v>1.9379999999999999</c:v>
                </c:pt>
                <c:pt idx="7109">
                  <c:v>1.9330000000000001</c:v>
                </c:pt>
                <c:pt idx="7110">
                  <c:v>1.9390000000000001</c:v>
                </c:pt>
                <c:pt idx="7111">
                  <c:v>1.9339999999999999</c:v>
                </c:pt>
                <c:pt idx="7112">
                  <c:v>1.9350000000000001</c:v>
                </c:pt>
                <c:pt idx="7113">
                  <c:v>1.9379999999999999</c:v>
                </c:pt>
                <c:pt idx="7114">
                  <c:v>1.9350000000000001</c:v>
                </c:pt>
                <c:pt idx="7115">
                  <c:v>1.9350000000000001</c:v>
                </c:pt>
                <c:pt idx="7116">
                  <c:v>1.9390000000000001</c:v>
                </c:pt>
                <c:pt idx="7117">
                  <c:v>1.931</c:v>
                </c:pt>
                <c:pt idx="7118">
                  <c:v>1.9359999999999999</c:v>
                </c:pt>
                <c:pt idx="7119">
                  <c:v>1.9339999999999999</c:v>
                </c:pt>
                <c:pt idx="7120">
                  <c:v>1.93</c:v>
                </c:pt>
                <c:pt idx="7121">
                  <c:v>1.9359999999999999</c:v>
                </c:pt>
                <c:pt idx="7122">
                  <c:v>1.9350000000000001</c:v>
                </c:pt>
                <c:pt idx="7123">
                  <c:v>1.931</c:v>
                </c:pt>
                <c:pt idx="7124">
                  <c:v>1.9379999999999999</c:v>
                </c:pt>
                <c:pt idx="7125">
                  <c:v>1.9379999999999999</c:v>
                </c:pt>
                <c:pt idx="7126">
                  <c:v>1.9350000000000001</c:v>
                </c:pt>
                <c:pt idx="7127">
                  <c:v>1.9410000000000001</c:v>
                </c:pt>
                <c:pt idx="7128">
                  <c:v>1.9359999999999999</c:v>
                </c:pt>
                <c:pt idx="7129">
                  <c:v>1.9330000000000001</c:v>
                </c:pt>
                <c:pt idx="7130">
                  <c:v>1.9350000000000001</c:v>
                </c:pt>
                <c:pt idx="7131">
                  <c:v>1.93</c:v>
                </c:pt>
                <c:pt idx="7132">
                  <c:v>1.9379999999999999</c:v>
                </c:pt>
                <c:pt idx="7133">
                  <c:v>1.9359999999999999</c:v>
                </c:pt>
                <c:pt idx="7134">
                  <c:v>1.93</c:v>
                </c:pt>
                <c:pt idx="7135">
                  <c:v>1.9359999999999999</c:v>
                </c:pt>
                <c:pt idx="7136">
                  <c:v>1.9359999999999999</c:v>
                </c:pt>
                <c:pt idx="7137">
                  <c:v>1.9330000000000001</c:v>
                </c:pt>
                <c:pt idx="7138">
                  <c:v>1.9390000000000001</c:v>
                </c:pt>
                <c:pt idx="7139">
                  <c:v>1.9379999999999999</c:v>
                </c:pt>
                <c:pt idx="7140">
                  <c:v>1.927</c:v>
                </c:pt>
                <c:pt idx="7141">
                  <c:v>1.9359999999999999</c:v>
                </c:pt>
                <c:pt idx="7142">
                  <c:v>1.9350000000000001</c:v>
                </c:pt>
                <c:pt idx="7143">
                  <c:v>1.9359999999999999</c:v>
                </c:pt>
                <c:pt idx="7144">
                  <c:v>1.9339999999999999</c:v>
                </c:pt>
                <c:pt idx="7145">
                  <c:v>1.9330000000000001</c:v>
                </c:pt>
                <c:pt idx="7146">
                  <c:v>1.931</c:v>
                </c:pt>
                <c:pt idx="7147">
                  <c:v>1.931</c:v>
                </c:pt>
                <c:pt idx="7148">
                  <c:v>1.9330000000000001</c:v>
                </c:pt>
                <c:pt idx="7149">
                  <c:v>1.94</c:v>
                </c:pt>
                <c:pt idx="7150">
                  <c:v>1.9390000000000001</c:v>
                </c:pt>
                <c:pt idx="7151">
                  <c:v>1.931</c:v>
                </c:pt>
                <c:pt idx="7152">
                  <c:v>1.9359999999999999</c:v>
                </c:pt>
                <c:pt idx="7153">
                  <c:v>1.9379999999999999</c:v>
                </c:pt>
                <c:pt idx="7154">
                  <c:v>1.9330000000000001</c:v>
                </c:pt>
                <c:pt idx="7155">
                  <c:v>1.9339999999999999</c:v>
                </c:pt>
                <c:pt idx="7156">
                  <c:v>1.9339999999999999</c:v>
                </c:pt>
                <c:pt idx="7157">
                  <c:v>1.931</c:v>
                </c:pt>
                <c:pt idx="7158">
                  <c:v>1.9330000000000001</c:v>
                </c:pt>
                <c:pt idx="7159">
                  <c:v>1.9330000000000001</c:v>
                </c:pt>
                <c:pt idx="7160">
                  <c:v>1.9350000000000001</c:v>
                </c:pt>
                <c:pt idx="7161">
                  <c:v>1.9339999999999999</c:v>
                </c:pt>
                <c:pt idx="7162">
                  <c:v>1.9330000000000001</c:v>
                </c:pt>
                <c:pt idx="7163">
                  <c:v>1.9330000000000001</c:v>
                </c:pt>
                <c:pt idx="7164">
                  <c:v>1.9379999999999999</c:v>
                </c:pt>
                <c:pt idx="7165">
                  <c:v>1.929</c:v>
                </c:pt>
                <c:pt idx="7166">
                  <c:v>1.9359999999999999</c:v>
                </c:pt>
                <c:pt idx="7167">
                  <c:v>1.9339999999999999</c:v>
                </c:pt>
                <c:pt idx="7168">
                  <c:v>1.929</c:v>
                </c:pt>
                <c:pt idx="7169">
                  <c:v>1.9359999999999999</c:v>
                </c:pt>
                <c:pt idx="7170">
                  <c:v>1.9339999999999999</c:v>
                </c:pt>
                <c:pt idx="7171">
                  <c:v>1.93</c:v>
                </c:pt>
                <c:pt idx="7172">
                  <c:v>1.9359999999999999</c:v>
                </c:pt>
                <c:pt idx="7173">
                  <c:v>1.9330000000000001</c:v>
                </c:pt>
                <c:pt idx="7174">
                  <c:v>1.931</c:v>
                </c:pt>
                <c:pt idx="7175">
                  <c:v>1.9350000000000001</c:v>
                </c:pt>
                <c:pt idx="7176">
                  <c:v>1.931</c:v>
                </c:pt>
                <c:pt idx="7177">
                  <c:v>1.9330000000000001</c:v>
                </c:pt>
                <c:pt idx="7178">
                  <c:v>1.9339999999999999</c:v>
                </c:pt>
                <c:pt idx="7179">
                  <c:v>1.929</c:v>
                </c:pt>
                <c:pt idx="7180">
                  <c:v>1.9350000000000001</c:v>
                </c:pt>
                <c:pt idx="7181">
                  <c:v>1.9350000000000001</c:v>
                </c:pt>
                <c:pt idx="7182">
                  <c:v>1.9259999999999999</c:v>
                </c:pt>
                <c:pt idx="7183">
                  <c:v>1.9330000000000001</c:v>
                </c:pt>
                <c:pt idx="7184">
                  <c:v>1.9350000000000001</c:v>
                </c:pt>
                <c:pt idx="7185">
                  <c:v>1.927</c:v>
                </c:pt>
                <c:pt idx="7186">
                  <c:v>1.9330000000000001</c:v>
                </c:pt>
                <c:pt idx="7187">
                  <c:v>1.9330000000000001</c:v>
                </c:pt>
                <c:pt idx="7188">
                  <c:v>1.93</c:v>
                </c:pt>
                <c:pt idx="7189">
                  <c:v>1.9339999999999999</c:v>
                </c:pt>
                <c:pt idx="7190">
                  <c:v>1.9339999999999999</c:v>
                </c:pt>
                <c:pt idx="7191">
                  <c:v>1.93</c:v>
                </c:pt>
                <c:pt idx="7192">
                  <c:v>1.9339999999999999</c:v>
                </c:pt>
                <c:pt idx="7193">
                  <c:v>1.9339999999999999</c:v>
                </c:pt>
                <c:pt idx="7194">
                  <c:v>1.9350000000000001</c:v>
                </c:pt>
                <c:pt idx="7195">
                  <c:v>1.9350000000000001</c:v>
                </c:pt>
                <c:pt idx="7196">
                  <c:v>1.9339999999999999</c:v>
                </c:pt>
                <c:pt idx="7197">
                  <c:v>1.9339999999999999</c:v>
                </c:pt>
                <c:pt idx="7198">
                  <c:v>1.9350000000000001</c:v>
                </c:pt>
                <c:pt idx="7199">
                  <c:v>1.9339999999999999</c:v>
                </c:pt>
                <c:pt idx="7200">
                  <c:v>1.927</c:v>
                </c:pt>
                <c:pt idx="7201">
                  <c:v>1.9330000000000001</c:v>
                </c:pt>
                <c:pt idx="7202">
                  <c:v>1.929</c:v>
                </c:pt>
                <c:pt idx="7203">
                  <c:v>2.6850000000000001</c:v>
                </c:pt>
                <c:pt idx="7204">
                  <c:v>2.899</c:v>
                </c:pt>
                <c:pt idx="7205">
                  <c:v>2.9260000000000002</c:v>
                </c:pt>
                <c:pt idx="7206">
                  <c:v>2.92</c:v>
                </c:pt>
                <c:pt idx="7207">
                  <c:v>2.9079999999999999</c:v>
                </c:pt>
                <c:pt idx="7208">
                  <c:v>2.306</c:v>
                </c:pt>
                <c:pt idx="7209">
                  <c:v>1.8149999999999999</c:v>
                </c:pt>
                <c:pt idx="7210">
                  <c:v>1.8049999999999999</c:v>
                </c:pt>
                <c:pt idx="7211">
                  <c:v>1.7989999999999999</c:v>
                </c:pt>
                <c:pt idx="7212">
                  <c:v>1.8049999999999999</c:v>
                </c:pt>
                <c:pt idx="7213">
                  <c:v>1.806</c:v>
                </c:pt>
                <c:pt idx="7214">
                  <c:v>1.81</c:v>
                </c:pt>
                <c:pt idx="7215">
                  <c:v>1.8149999999999999</c:v>
                </c:pt>
                <c:pt idx="7216">
                  <c:v>1.823</c:v>
                </c:pt>
                <c:pt idx="7217">
                  <c:v>1.82</c:v>
                </c:pt>
                <c:pt idx="7218">
                  <c:v>1.829</c:v>
                </c:pt>
                <c:pt idx="7219">
                  <c:v>1.833</c:v>
                </c:pt>
                <c:pt idx="7220">
                  <c:v>1.835</c:v>
                </c:pt>
                <c:pt idx="7221">
                  <c:v>1.845</c:v>
                </c:pt>
                <c:pt idx="7222">
                  <c:v>1.849</c:v>
                </c:pt>
                <c:pt idx="7223">
                  <c:v>1.8440000000000001</c:v>
                </c:pt>
                <c:pt idx="7224">
                  <c:v>1.853</c:v>
                </c:pt>
                <c:pt idx="7225">
                  <c:v>1.8560000000000001</c:v>
                </c:pt>
                <c:pt idx="7226">
                  <c:v>1.863</c:v>
                </c:pt>
                <c:pt idx="7227">
                  <c:v>1.871</c:v>
                </c:pt>
                <c:pt idx="7228">
                  <c:v>1.867</c:v>
                </c:pt>
                <c:pt idx="7229">
                  <c:v>1.877</c:v>
                </c:pt>
                <c:pt idx="7230">
                  <c:v>1.881</c:v>
                </c:pt>
                <c:pt idx="7231">
                  <c:v>1.881</c:v>
                </c:pt>
                <c:pt idx="7232">
                  <c:v>1.893</c:v>
                </c:pt>
                <c:pt idx="7233">
                  <c:v>1.8959999999999999</c:v>
                </c:pt>
                <c:pt idx="7234">
                  <c:v>1.893</c:v>
                </c:pt>
                <c:pt idx="7235">
                  <c:v>1.899</c:v>
                </c:pt>
                <c:pt idx="7236">
                  <c:v>1.901</c:v>
                </c:pt>
                <c:pt idx="7237">
                  <c:v>1.899</c:v>
                </c:pt>
                <c:pt idx="7238">
                  <c:v>1.905</c:v>
                </c:pt>
                <c:pt idx="7239">
                  <c:v>1.9059999999999999</c:v>
                </c:pt>
                <c:pt idx="7240">
                  <c:v>1.9039999999999999</c:v>
                </c:pt>
                <c:pt idx="7241">
                  <c:v>1.91</c:v>
                </c:pt>
                <c:pt idx="7242">
                  <c:v>1.91</c:v>
                </c:pt>
                <c:pt idx="7243">
                  <c:v>1.911</c:v>
                </c:pt>
                <c:pt idx="7244">
                  <c:v>1.9139999999999999</c:v>
                </c:pt>
                <c:pt idx="7245">
                  <c:v>1.91</c:v>
                </c:pt>
                <c:pt idx="7246">
                  <c:v>1.911</c:v>
                </c:pt>
                <c:pt idx="7247">
                  <c:v>1.917</c:v>
                </c:pt>
                <c:pt idx="7248">
                  <c:v>1.91</c:v>
                </c:pt>
                <c:pt idx="7249">
                  <c:v>1.92</c:v>
                </c:pt>
                <c:pt idx="7250">
                  <c:v>1.917</c:v>
                </c:pt>
                <c:pt idx="7251">
                  <c:v>1.913</c:v>
                </c:pt>
                <c:pt idx="7252">
                  <c:v>1.923</c:v>
                </c:pt>
                <c:pt idx="7253">
                  <c:v>1.92</c:v>
                </c:pt>
                <c:pt idx="7254">
                  <c:v>1.9139999999999999</c:v>
                </c:pt>
                <c:pt idx="7255">
                  <c:v>1.919</c:v>
                </c:pt>
                <c:pt idx="7256">
                  <c:v>1.917</c:v>
                </c:pt>
                <c:pt idx="7257">
                  <c:v>1.913</c:v>
                </c:pt>
                <c:pt idx="7258">
                  <c:v>1.92</c:v>
                </c:pt>
                <c:pt idx="7259">
                  <c:v>1.917</c:v>
                </c:pt>
                <c:pt idx="7260">
                  <c:v>1.919</c:v>
                </c:pt>
                <c:pt idx="7261">
                  <c:v>1.919</c:v>
                </c:pt>
                <c:pt idx="7262">
                  <c:v>1.919</c:v>
                </c:pt>
                <c:pt idx="7263">
                  <c:v>1.921</c:v>
                </c:pt>
                <c:pt idx="7264">
                  <c:v>1.92</c:v>
                </c:pt>
                <c:pt idx="7265">
                  <c:v>1.915</c:v>
                </c:pt>
                <c:pt idx="7266">
                  <c:v>1.925</c:v>
                </c:pt>
                <c:pt idx="7267">
                  <c:v>1.9239999999999999</c:v>
                </c:pt>
                <c:pt idx="7268">
                  <c:v>1.917</c:v>
                </c:pt>
                <c:pt idx="7269">
                  <c:v>1.921</c:v>
                </c:pt>
                <c:pt idx="7270">
                  <c:v>1.921</c:v>
                </c:pt>
                <c:pt idx="7271">
                  <c:v>1.919</c:v>
                </c:pt>
                <c:pt idx="7272">
                  <c:v>1.925</c:v>
                </c:pt>
                <c:pt idx="7273">
                  <c:v>1.919</c:v>
                </c:pt>
                <c:pt idx="7274">
                  <c:v>1.9159999999999999</c:v>
                </c:pt>
                <c:pt idx="7275">
                  <c:v>1.923</c:v>
                </c:pt>
                <c:pt idx="7276">
                  <c:v>1.925</c:v>
                </c:pt>
                <c:pt idx="7277">
                  <c:v>1.925</c:v>
                </c:pt>
                <c:pt idx="7278">
                  <c:v>1.9259999999999999</c:v>
                </c:pt>
                <c:pt idx="7279">
                  <c:v>1.919</c:v>
                </c:pt>
                <c:pt idx="7280">
                  <c:v>1.927</c:v>
                </c:pt>
                <c:pt idx="7281">
                  <c:v>1.925</c:v>
                </c:pt>
                <c:pt idx="7282">
                  <c:v>1.9159999999999999</c:v>
                </c:pt>
                <c:pt idx="7283">
                  <c:v>1.9259999999999999</c:v>
                </c:pt>
                <c:pt idx="7284">
                  <c:v>1.925</c:v>
                </c:pt>
                <c:pt idx="7285">
                  <c:v>1.92</c:v>
                </c:pt>
                <c:pt idx="7286">
                  <c:v>1.929</c:v>
                </c:pt>
                <c:pt idx="7287">
                  <c:v>1.923</c:v>
                </c:pt>
                <c:pt idx="7288">
                  <c:v>1.92</c:v>
                </c:pt>
                <c:pt idx="7289">
                  <c:v>1.927</c:v>
                </c:pt>
                <c:pt idx="7290">
                  <c:v>1.9239999999999999</c:v>
                </c:pt>
                <c:pt idx="7291">
                  <c:v>1.919</c:v>
                </c:pt>
                <c:pt idx="7292">
                  <c:v>1.9239999999999999</c:v>
                </c:pt>
                <c:pt idx="7293">
                  <c:v>1.921</c:v>
                </c:pt>
                <c:pt idx="7294">
                  <c:v>1.925</c:v>
                </c:pt>
                <c:pt idx="7295">
                  <c:v>1.9239999999999999</c:v>
                </c:pt>
                <c:pt idx="7296">
                  <c:v>1.921</c:v>
                </c:pt>
                <c:pt idx="7297">
                  <c:v>1.9239999999999999</c:v>
                </c:pt>
                <c:pt idx="7298">
                  <c:v>1.9259999999999999</c:v>
                </c:pt>
                <c:pt idx="7299">
                  <c:v>1.923</c:v>
                </c:pt>
                <c:pt idx="7300">
                  <c:v>1.927</c:v>
                </c:pt>
                <c:pt idx="7301">
                  <c:v>1.9259999999999999</c:v>
                </c:pt>
                <c:pt idx="7302">
                  <c:v>1.919</c:v>
                </c:pt>
                <c:pt idx="7303">
                  <c:v>1.9259999999999999</c:v>
                </c:pt>
                <c:pt idx="7304">
                  <c:v>1.9239999999999999</c:v>
                </c:pt>
                <c:pt idx="7305">
                  <c:v>1.9239999999999999</c:v>
                </c:pt>
                <c:pt idx="7306">
                  <c:v>1.9259999999999999</c:v>
                </c:pt>
                <c:pt idx="7307">
                  <c:v>1.923</c:v>
                </c:pt>
                <c:pt idx="7308">
                  <c:v>1.923</c:v>
                </c:pt>
                <c:pt idx="7309">
                  <c:v>1.927</c:v>
                </c:pt>
                <c:pt idx="7310">
                  <c:v>1.92</c:v>
                </c:pt>
                <c:pt idx="7311">
                  <c:v>1.929</c:v>
                </c:pt>
                <c:pt idx="7312">
                  <c:v>1.929</c:v>
                </c:pt>
                <c:pt idx="7313">
                  <c:v>1.923</c:v>
                </c:pt>
                <c:pt idx="7314">
                  <c:v>1.9239999999999999</c:v>
                </c:pt>
                <c:pt idx="7315">
                  <c:v>1.923</c:v>
                </c:pt>
                <c:pt idx="7316">
                  <c:v>1.919</c:v>
                </c:pt>
                <c:pt idx="7317">
                  <c:v>1.927</c:v>
                </c:pt>
                <c:pt idx="7318">
                  <c:v>1.921</c:v>
                </c:pt>
                <c:pt idx="7319">
                  <c:v>1.917</c:v>
                </c:pt>
                <c:pt idx="7320">
                  <c:v>1.9259999999999999</c:v>
                </c:pt>
                <c:pt idx="7321">
                  <c:v>1.923</c:v>
                </c:pt>
                <c:pt idx="7322">
                  <c:v>1.919</c:v>
                </c:pt>
                <c:pt idx="7323">
                  <c:v>1.923</c:v>
                </c:pt>
                <c:pt idx="7324">
                  <c:v>1.921</c:v>
                </c:pt>
                <c:pt idx="7325">
                  <c:v>1.921</c:v>
                </c:pt>
                <c:pt idx="7326">
                  <c:v>1.921</c:v>
                </c:pt>
                <c:pt idx="7327">
                  <c:v>1.92</c:v>
                </c:pt>
                <c:pt idx="7328">
                  <c:v>1.925</c:v>
                </c:pt>
                <c:pt idx="7329">
                  <c:v>1.925</c:v>
                </c:pt>
                <c:pt idx="7330">
                  <c:v>1.913</c:v>
                </c:pt>
                <c:pt idx="7331">
                  <c:v>1.9239999999999999</c:v>
                </c:pt>
                <c:pt idx="7332">
                  <c:v>1.923</c:v>
                </c:pt>
                <c:pt idx="7333">
                  <c:v>1.919</c:v>
                </c:pt>
                <c:pt idx="7334">
                  <c:v>1.9259999999999999</c:v>
                </c:pt>
                <c:pt idx="7335">
                  <c:v>1.925</c:v>
                </c:pt>
                <c:pt idx="7336">
                  <c:v>1.9159999999999999</c:v>
                </c:pt>
                <c:pt idx="7337">
                  <c:v>1.9239999999999999</c:v>
                </c:pt>
                <c:pt idx="7338">
                  <c:v>1.921</c:v>
                </c:pt>
                <c:pt idx="7339">
                  <c:v>1.919</c:v>
                </c:pt>
                <c:pt idx="7340">
                  <c:v>1.923</c:v>
                </c:pt>
                <c:pt idx="7341">
                  <c:v>1.9259999999999999</c:v>
                </c:pt>
                <c:pt idx="7342">
                  <c:v>1.921</c:v>
                </c:pt>
                <c:pt idx="7343">
                  <c:v>1.9239999999999999</c:v>
                </c:pt>
                <c:pt idx="7344">
                  <c:v>1.9159999999999999</c:v>
                </c:pt>
                <c:pt idx="7345">
                  <c:v>1.923</c:v>
                </c:pt>
                <c:pt idx="7346">
                  <c:v>1.921</c:v>
                </c:pt>
                <c:pt idx="7347">
                  <c:v>1.917</c:v>
                </c:pt>
                <c:pt idx="7348">
                  <c:v>1.921</c:v>
                </c:pt>
                <c:pt idx="7349">
                  <c:v>1.92</c:v>
                </c:pt>
                <c:pt idx="7350">
                  <c:v>1.915</c:v>
                </c:pt>
                <c:pt idx="7351">
                  <c:v>1.921</c:v>
                </c:pt>
                <c:pt idx="7352">
                  <c:v>1.917</c:v>
                </c:pt>
                <c:pt idx="7353">
                  <c:v>1.9139999999999999</c:v>
                </c:pt>
                <c:pt idx="7354">
                  <c:v>1.92</c:v>
                </c:pt>
                <c:pt idx="7355">
                  <c:v>1.921</c:v>
                </c:pt>
                <c:pt idx="7356">
                  <c:v>1.917</c:v>
                </c:pt>
                <c:pt idx="7357">
                  <c:v>1.923</c:v>
                </c:pt>
                <c:pt idx="7358">
                  <c:v>1.915</c:v>
                </c:pt>
                <c:pt idx="7359">
                  <c:v>1.9139999999999999</c:v>
                </c:pt>
                <c:pt idx="7360">
                  <c:v>1.919</c:v>
                </c:pt>
                <c:pt idx="7361">
                  <c:v>1.9139999999999999</c:v>
                </c:pt>
                <c:pt idx="7362">
                  <c:v>1.92</c:v>
                </c:pt>
                <c:pt idx="7363">
                  <c:v>1.9159999999999999</c:v>
                </c:pt>
                <c:pt idx="7364">
                  <c:v>1.911</c:v>
                </c:pt>
                <c:pt idx="7365">
                  <c:v>1.921</c:v>
                </c:pt>
                <c:pt idx="7366">
                  <c:v>1.919</c:v>
                </c:pt>
                <c:pt idx="7367">
                  <c:v>1.9159999999999999</c:v>
                </c:pt>
                <c:pt idx="7368">
                  <c:v>1.92</c:v>
                </c:pt>
                <c:pt idx="7369">
                  <c:v>1.921</c:v>
                </c:pt>
                <c:pt idx="7370">
                  <c:v>1.917</c:v>
                </c:pt>
                <c:pt idx="7371">
                  <c:v>1.919</c:v>
                </c:pt>
                <c:pt idx="7372">
                  <c:v>1.919</c:v>
                </c:pt>
                <c:pt idx="7373">
                  <c:v>1.915</c:v>
                </c:pt>
                <c:pt idx="7374">
                  <c:v>1.923</c:v>
                </c:pt>
                <c:pt idx="7375">
                  <c:v>1.913</c:v>
                </c:pt>
                <c:pt idx="7376">
                  <c:v>1.919</c:v>
                </c:pt>
                <c:pt idx="7377">
                  <c:v>1.919</c:v>
                </c:pt>
                <c:pt idx="7378">
                  <c:v>1.9159999999999999</c:v>
                </c:pt>
                <c:pt idx="7379">
                  <c:v>1.917</c:v>
                </c:pt>
                <c:pt idx="7380">
                  <c:v>1.92</c:v>
                </c:pt>
                <c:pt idx="7381">
                  <c:v>1.9139999999999999</c:v>
                </c:pt>
                <c:pt idx="7382">
                  <c:v>1.917</c:v>
                </c:pt>
                <c:pt idx="7383">
                  <c:v>1.915</c:v>
                </c:pt>
                <c:pt idx="7384">
                  <c:v>1.911</c:v>
                </c:pt>
                <c:pt idx="7385">
                  <c:v>1.9159999999999999</c:v>
                </c:pt>
                <c:pt idx="7386">
                  <c:v>1.915</c:v>
                </c:pt>
                <c:pt idx="7387">
                  <c:v>1.911</c:v>
                </c:pt>
                <c:pt idx="7388">
                  <c:v>1.915</c:v>
                </c:pt>
                <c:pt idx="7389">
                  <c:v>1.9139999999999999</c:v>
                </c:pt>
                <c:pt idx="7390">
                  <c:v>1.917</c:v>
                </c:pt>
                <c:pt idx="7391">
                  <c:v>1.917</c:v>
                </c:pt>
                <c:pt idx="7392">
                  <c:v>1.911</c:v>
                </c:pt>
                <c:pt idx="7393">
                  <c:v>1.915</c:v>
                </c:pt>
                <c:pt idx="7394">
                  <c:v>1.9159999999999999</c:v>
                </c:pt>
                <c:pt idx="7395">
                  <c:v>1.91</c:v>
                </c:pt>
                <c:pt idx="7396">
                  <c:v>1.9159999999999999</c:v>
                </c:pt>
                <c:pt idx="7397">
                  <c:v>1.9139999999999999</c:v>
                </c:pt>
                <c:pt idx="7398">
                  <c:v>1.909</c:v>
                </c:pt>
                <c:pt idx="7399">
                  <c:v>1.9139999999999999</c:v>
                </c:pt>
                <c:pt idx="7400">
                  <c:v>1.913</c:v>
                </c:pt>
                <c:pt idx="7401">
                  <c:v>1.913</c:v>
                </c:pt>
                <c:pt idx="7402">
                  <c:v>1.9159999999999999</c:v>
                </c:pt>
                <c:pt idx="7403">
                  <c:v>1.911</c:v>
                </c:pt>
                <c:pt idx="7404">
                  <c:v>1.913</c:v>
                </c:pt>
                <c:pt idx="7405">
                  <c:v>1.9159999999999999</c:v>
                </c:pt>
                <c:pt idx="7406">
                  <c:v>1.911</c:v>
                </c:pt>
                <c:pt idx="7407">
                  <c:v>1.915</c:v>
                </c:pt>
                <c:pt idx="7408">
                  <c:v>1.915</c:v>
                </c:pt>
                <c:pt idx="7409">
                  <c:v>1.913</c:v>
                </c:pt>
                <c:pt idx="7410">
                  <c:v>1.9159999999999999</c:v>
                </c:pt>
                <c:pt idx="7411">
                  <c:v>1.917</c:v>
                </c:pt>
                <c:pt idx="7412">
                  <c:v>1.91</c:v>
                </c:pt>
                <c:pt idx="7413">
                  <c:v>1.9159999999999999</c:v>
                </c:pt>
                <c:pt idx="7414">
                  <c:v>1.9159999999999999</c:v>
                </c:pt>
                <c:pt idx="7415">
                  <c:v>1.91</c:v>
                </c:pt>
                <c:pt idx="7416">
                  <c:v>1.917</c:v>
                </c:pt>
                <c:pt idx="7417">
                  <c:v>1.9159999999999999</c:v>
                </c:pt>
                <c:pt idx="7418">
                  <c:v>1.913</c:v>
                </c:pt>
                <c:pt idx="7419">
                  <c:v>1.915</c:v>
                </c:pt>
                <c:pt idx="7420">
                  <c:v>1.915</c:v>
                </c:pt>
                <c:pt idx="7421">
                  <c:v>1.913</c:v>
                </c:pt>
                <c:pt idx="7422">
                  <c:v>1.91</c:v>
                </c:pt>
                <c:pt idx="7423">
                  <c:v>1.91</c:v>
                </c:pt>
                <c:pt idx="7424">
                  <c:v>1.915</c:v>
                </c:pt>
                <c:pt idx="7425">
                  <c:v>1.915</c:v>
                </c:pt>
                <c:pt idx="7426">
                  <c:v>1.91</c:v>
                </c:pt>
                <c:pt idx="7427">
                  <c:v>1.915</c:v>
                </c:pt>
                <c:pt idx="7428">
                  <c:v>1.915</c:v>
                </c:pt>
                <c:pt idx="7429">
                  <c:v>1.91</c:v>
                </c:pt>
                <c:pt idx="7430">
                  <c:v>1.915</c:v>
                </c:pt>
                <c:pt idx="7431">
                  <c:v>1.911</c:v>
                </c:pt>
                <c:pt idx="7432">
                  <c:v>1.9059999999999999</c:v>
                </c:pt>
                <c:pt idx="7433">
                  <c:v>1.915</c:v>
                </c:pt>
                <c:pt idx="7434">
                  <c:v>1.909</c:v>
                </c:pt>
                <c:pt idx="7435">
                  <c:v>1.913</c:v>
                </c:pt>
                <c:pt idx="7436">
                  <c:v>1.911</c:v>
                </c:pt>
                <c:pt idx="7437">
                  <c:v>1.905</c:v>
                </c:pt>
                <c:pt idx="7438">
                  <c:v>1.909</c:v>
                </c:pt>
                <c:pt idx="7439">
                  <c:v>1.911</c:v>
                </c:pt>
                <c:pt idx="7440">
                  <c:v>1.907</c:v>
                </c:pt>
                <c:pt idx="7441">
                  <c:v>1.913</c:v>
                </c:pt>
                <c:pt idx="7442">
                  <c:v>1.913</c:v>
                </c:pt>
                <c:pt idx="7443">
                  <c:v>1.905</c:v>
                </c:pt>
                <c:pt idx="7444">
                  <c:v>1.913</c:v>
                </c:pt>
                <c:pt idx="7445">
                  <c:v>1.911</c:v>
                </c:pt>
                <c:pt idx="7446">
                  <c:v>1.905</c:v>
                </c:pt>
                <c:pt idx="7447">
                  <c:v>1.917</c:v>
                </c:pt>
                <c:pt idx="7448">
                  <c:v>1.91</c:v>
                </c:pt>
                <c:pt idx="7449">
                  <c:v>1.9059999999999999</c:v>
                </c:pt>
                <c:pt idx="7450">
                  <c:v>1.909</c:v>
                </c:pt>
                <c:pt idx="7451">
                  <c:v>1.91</c:v>
                </c:pt>
                <c:pt idx="7452">
                  <c:v>1.907</c:v>
                </c:pt>
                <c:pt idx="7453">
                  <c:v>1.913</c:v>
                </c:pt>
                <c:pt idx="7454">
                  <c:v>1.905</c:v>
                </c:pt>
                <c:pt idx="7455">
                  <c:v>1.91</c:v>
                </c:pt>
                <c:pt idx="7456">
                  <c:v>1.91</c:v>
                </c:pt>
                <c:pt idx="7457">
                  <c:v>1.901</c:v>
                </c:pt>
                <c:pt idx="7458">
                  <c:v>1.907</c:v>
                </c:pt>
                <c:pt idx="7459">
                  <c:v>1.911</c:v>
                </c:pt>
                <c:pt idx="7460">
                  <c:v>1.905</c:v>
                </c:pt>
                <c:pt idx="7461">
                  <c:v>1.913</c:v>
                </c:pt>
                <c:pt idx="7462">
                  <c:v>1.909</c:v>
                </c:pt>
                <c:pt idx="7463">
                  <c:v>1.907</c:v>
                </c:pt>
                <c:pt idx="7464">
                  <c:v>1.909</c:v>
                </c:pt>
                <c:pt idx="7465">
                  <c:v>1.91</c:v>
                </c:pt>
                <c:pt idx="7466">
                  <c:v>1.905</c:v>
                </c:pt>
                <c:pt idx="7467">
                  <c:v>1.909</c:v>
                </c:pt>
                <c:pt idx="7468">
                  <c:v>1.909</c:v>
                </c:pt>
                <c:pt idx="7469">
                  <c:v>1.91</c:v>
                </c:pt>
                <c:pt idx="7470">
                  <c:v>1.91</c:v>
                </c:pt>
                <c:pt idx="7471">
                  <c:v>1.9039999999999999</c:v>
                </c:pt>
                <c:pt idx="7472">
                  <c:v>1.913</c:v>
                </c:pt>
                <c:pt idx="7473">
                  <c:v>1.91</c:v>
                </c:pt>
                <c:pt idx="7474">
                  <c:v>1.9039999999999999</c:v>
                </c:pt>
                <c:pt idx="7475">
                  <c:v>1.911</c:v>
                </c:pt>
                <c:pt idx="7476">
                  <c:v>1.913</c:v>
                </c:pt>
                <c:pt idx="7477">
                  <c:v>1.9039999999999999</c:v>
                </c:pt>
                <c:pt idx="7478">
                  <c:v>1.91</c:v>
                </c:pt>
                <c:pt idx="7479">
                  <c:v>1.911</c:v>
                </c:pt>
                <c:pt idx="7480">
                  <c:v>1.9039999999999999</c:v>
                </c:pt>
                <c:pt idx="7481">
                  <c:v>1.9139999999999999</c:v>
                </c:pt>
                <c:pt idx="7482">
                  <c:v>1.907</c:v>
                </c:pt>
                <c:pt idx="7483">
                  <c:v>1.9059999999999999</c:v>
                </c:pt>
                <c:pt idx="7484">
                  <c:v>1.91</c:v>
                </c:pt>
                <c:pt idx="7485">
                  <c:v>1.909</c:v>
                </c:pt>
                <c:pt idx="7486">
                  <c:v>1.907</c:v>
                </c:pt>
                <c:pt idx="7487">
                  <c:v>1.907</c:v>
                </c:pt>
                <c:pt idx="7488">
                  <c:v>1.903</c:v>
                </c:pt>
                <c:pt idx="7489">
                  <c:v>1.907</c:v>
                </c:pt>
                <c:pt idx="7490">
                  <c:v>1.905</c:v>
                </c:pt>
                <c:pt idx="7491">
                  <c:v>1.903</c:v>
                </c:pt>
                <c:pt idx="7492">
                  <c:v>1.91</c:v>
                </c:pt>
                <c:pt idx="7493">
                  <c:v>1.911</c:v>
                </c:pt>
                <c:pt idx="7494">
                  <c:v>1.9039999999999999</c:v>
                </c:pt>
                <c:pt idx="7495">
                  <c:v>1.91</c:v>
                </c:pt>
                <c:pt idx="7496">
                  <c:v>1.907</c:v>
                </c:pt>
                <c:pt idx="7497">
                  <c:v>1.905</c:v>
                </c:pt>
                <c:pt idx="7498">
                  <c:v>1.91</c:v>
                </c:pt>
                <c:pt idx="7499">
                  <c:v>1.907</c:v>
                </c:pt>
                <c:pt idx="7500">
                  <c:v>1.903</c:v>
                </c:pt>
                <c:pt idx="7501">
                  <c:v>1.907</c:v>
                </c:pt>
                <c:pt idx="7502">
                  <c:v>1.907</c:v>
                </c:pt>
                <c:pt idx="7503">
                  <c:v>1.911</c:v>
                </c:pt>
                <c:pt idx="7504">
                  <c:v>1.915</c:v>
                </c:pt>
                <c:pt idx="7505">
                  <c:v>1.9059999999999999</c:v>
                </c:pt>
                <c:pt idx="7506">
                  <c:v>1.91</c:v>
                </c:pt>
                <c:pt idx="7507">
                  <c:v>1.91</c:v>
                </c:pt>
                <c:pt idx="7508">
                  <c:v>1.9039999999999999</c:v>
                </c:pt>
                <c:pt idx="7509">
                  <c:v>1.91</c:v>
                </c:pt>
                <c:pt idx="7510">
                  <c:v>1.907</c:v>
                </c:pt>
                <c:pt idx="7511">
                  <c:v>1.9</c:v>
                </c:pt>
                <c:pt idx="7512">
                  <c:v>1.909</c:v>
                </c:pt>
                <c:pt idx="7513">
                  <c:v>1.9059999999999999</c:v>
                </c:pt>
                <c:pt idx="7514">
                  <c:v>1.905</c:v>
                </c:pt>
                <c:pt idx="7515">
                  <c:v>1.909</c:v>
                </c:pt>
                <c:pt idx="7516">
                  <c:v>1.905</c:v>
                </c:pt>
                <c:pt idx="7517">
                  <c:v>1.907</c:v>
                </c:pt>
                <c:pt idx="7518">
                  <c:v>1.9059999999999999</c:v>
                </c:pt>
                <c:pt idx="7519">
                  <c:v>1.907</c:v>
                </c:pt>
                <c:pt idx="7520">
                  <c:v>1.911</c:v>
                </c:pt>
                <c:pt idx="7521">
                  <c:v>1.907</c:v>
                </c:pt>
                <c:pt idx="7522">
                  <c:v>1.9039999999999999</c:v>
                </c:pt>
                <c:pt idx="7523">
                  <c:v>1.9059999999999999</c:v>
                </c:pt>
                <c:pt idx="7524">
                  <c:v>1.907</c:v>
                </c:pt>
                <c:pt idx="7525">
                  <c:v>1.903</c:v>
                </c:pt>
                <c:pt idx="7526">
                  <c:v>1.909</c:v>
                </c:pt>
                <c:pt idx="7527">
                  <c:v>1.909</c:v>
                </c:pt>
                <c:pt idx="7528">
                  <c:v>1.9039999999999999</c:v>
                </c:pt>
                <c:pt idx="7529">
                  <c:v>1.905</c:v>
                </c:pt>
                <c:pt idx="7530">
                  <c:v>1.905</c:v>
                </c:pt>
                <c:pt idx="7531">
                  <c:v>1.9059999999999999</c:v>
                </c:pt>
                <c:pt idx="7532">
                  <c:v>1.9059999999999999</c:v>
                </c:pt>
                <c:pt idx="7533">
                  <c:v>1.9039999999999999</c:v>
                </c:pt>
                <c:pt idx="7534">
                  <c:v>1.909</c:v>
                </c:pt>
                <c:pt idx="7535">
                  <c:v>1.9039999999999999</c:v>
                </c:pt>
                <c:pt idx="7536">
                  <c:v>1.905</c:v>
                </c:pt>
                <c:pt idx="7537">
                  <c:v>2.8210000000000002</c:v>
                </c:pt>
                <c:pt idx="7538">
                  <c:v>2.8759999999999999</c:v>
                </c:pt>
                <c:pt idx="7539">
                  <c:v>2.8849999999999998</c:v>
                </c:pt>
                <c:pt idx="7540">
                  <c:v>2.88</c:v>
                </c:pt>
                <c:pt idx="7541">
                  <c:v>2.8660000000000001</c:v>
                </c:pt>
                <c:pt idx="7542">
                  <c:v>1.93</c:v>
                </c:pt>
                <c:pt idx="7543">
                  <c:v>1.7949999999999999</c:v>
                </c:pt>
                <c:pt idx="7544">
                  <c:v>1.7889999999999999</c:v>
                </c:pt>
                <c:pt idx="7545">
                  <c:v>1.786</c:v>
                </c:pt>
                <c:pt idx="7546">
                  <c:v>1.7889999999999999</c:v>
                </c:pt>
                <c:pt idx="7547">
                  <c:v>1.79</c:v>
                </c:pt>
                <c:pt idx="7548">
                  <c:v>1.7949999999999999</c:v>
                </c:pt>
                <c:pt idx="7549">
                  <c:v>1.7989999999999999</c:v>
                </c:pt>
                <c:pt idx="7550">
                  <c:v>1.7989999999999999</c:v>
                </c:pt>
                <c:pt idx="7551">
                  <c:v>1.8080000000000001</c:v>
                </c:pt>
                <c:pt idx="7552">
                  <c:v>1.8089999999999999</c:v>
                </c:pt>
                <c:pt idx="7553">
                  <c:v>1.8089999999999999</c:v>
                </c:pt>
                <c:pt idx="7554">
                  <c:v>1.8169999999999999</c:v>
                </c:pt>
                <c:pt idx="7555">
                  <c:v>1.821</c:v>
                </c:pt>
                <c:pt idx="7556">
                  <c:v>1.823</c:v>
                </c:pt>
                <c:pt idx="7557">
                  <c:v>1.83</c:v>
                </c:pt>
                <c:pt idx="7558">
                  <c:v>1.835</c:v>
                </c:pt>
                <c:pt idx="7559">
                  <c:v>1.835</c:v>
                </c:pt>
                <c:pt idx="7560">
                  <c:v>1.843</c:v>
                </c:pt>
                <c:pt idx="7561">
                  <c:v>1.843</c:v>
                </c:pt>
                <c:pt idx="7562">
                  <c:v>1.849</c:v>
                </c:pt>
                <c:pt idx="7563">
                  <c:v>1.855</c:v>
                </c:pt>
                <c:pt idx="7564">
                  <c:v>1.853</c:v>
                </c:pt>
                <c:pt idx="7565">
                  <c:v>1.863</c:v>
                </c:pt>
                <c:pt idx="7566">
                  <c:v>1.871</c:v>
                </c:pt>
                <c:pt idx="7567">
                  <c:v>1.873</c:v>
                </c:pt>
                <c:pt idx="7568">
                  <c:v>1.8740000000000001</c:v>
                </c:pt>
                <c:pt idx="7569">
                  <c:v>1.8759999999999999</c:v>
                </c:pt>
                <c:pt idx="7570">
                  <c:v>1.8759999999999999</c:v>
                </c:pt>
                <c:pt idx="7571">
                  <c:v>1.881</c:v>
                </c:pt>
                <c:pt idx="7572">
                  <c:v>1.881</c:v>
                </c:pt>
                <c:pt idx="7573">
                  <c:v>1.8759999999999999</c:v>
                </c:pt>
                <c:pt idx="7574">
                  <c:v>1.887</c:v>
                </c:pt>
                <c:pt idx="7575">
                  <c:v>1.887</c:v>
                </c:pt>
                <c:pt idx="7576">
                  <c:v>1.8839999999999999</c:v>
                </c:pt>
                <c:pt idx="7577">
                  <c:v>1.891</c:v>
                </c:pt>
                <c:pt idx="7578">
                  <c:v>1.8859999999999999</c:v>
                </c:pt>
                <c:pt idx="7579">
                  <c:v>1.8859999999999999</c:v>
                </c:pt>
                <c:pt idx="7580">
                  <c:v>1.89</c:v>
                </c:pt>
                <c:pt idx="7581">
                  <c:v>1.889</c:v>
                </c:pt>
                <c:pt idx="7582">
                  <c:v>1.893</c:v>
                </c:pt>
                <c:pt idx="7583">
                  <c:v>1.893</c:v>
                </c:pt>
                <c:pt idx="7584">
                  <c:v>1.89</c:v>
                </c:pt>
                <c:pt idx="7585">
                  <c:v>1.8959999999999999</c:v>
                </c:pt>
                <c:pt idx="7586">
                  <c:v>1.895</c:v>
                </c:pt>
                <c:pt idx="7587">
                  <c:v>1.89</c:v>
                </c:pt>
                <c:pt idx="7588">
                  <c:v>1.8959999999999999</c:v>
                </c:pt>
                <c:pt idx="7589">
                  <c:v>1.891</c:v>
                </c:pt>
                <c:pt idx="7590">
                  <c:v>1.893</c:v>
                </c:pt>
                <c:pt idx="7591">
                  <c:v>1.9</c:v>
                </c:pt>
                <c:pt idx="7592">
                  <c:v>1.9</c:v>
                </c:pt>
                <c:pt idx="7593">
                  <c:v>1.895</c:v>
                </c:pt>
                <c:pt idx="7594">
                  <c:v>1.9</c:v>
                </c:pt>
                <c:pt idx="7595">
                  <c:v>1.899</c:v>
                </c:pt>
                <c:pt idx="7596">
                  <c:v>1.897</c:v>
                </c:pt>
                <c:pt idx="7597">
                  <c:v>1.899</c:v>
                </c:pt>
                <c:pt idx="7598">
                  <c:v>1.8959999999999999</c:v>
                </c:pt>
                <c:pt idx="7599">
                  <c:v>1.903</c:v>
                </c:pt>
                <c:pt idx="7600">
                  <c:v>1.903</c:v>
                </c:pt>
                <c:pt idx="7601">
                  <c:v>1.8959999999999999</c:v>
                </c:pt>
                <c:pt idx="7602">
                  <c:v>1.901</c:v>
                </c:pt>
                <c:pt idx="7603">
                  <c:v>1.899</c:v>
                </c:pt>
                <c:pt idx="7604">
                  <c:v>1.893</c:v>
                </c:pt>
                <c:pt idx="7605">
                  <c:v>1.901</c:v>
                </c:pt>
                <c:pt idx="7606">
                  <c:v>1.899</c:v>
                </c:pt>
                <c:pt idx="7607">
                  <c:v>1.895</c:v>
                </c:pt>
                <c:pt idx="7608">
                  <c:v>1.901</c:v>
                </c:pt>
                <c:pt idx="7609">
                  <c:v>1.903</c:v>
                </c:pt>
                <c:pt idx="7610">
                  <c:v>1.897</c:v>
                </c:pt>
                <c:pt idx="7611">
                  <c:v>1.9039999999999999</c:v>
                </c:pt>
                <c:pt idx="7612">
                  <c:v>1.899</c:v>
                </c:pt>
                <c:pt idx="7613">
                  <c:v>1.8959999999999999</c:v>
                </c:pt>
                <c:pt idx="7614">
                  <c:v>1.9039999999999999</c:v>
                </c:pt>
                <c:pt idx="7615">
                  <c:v>1.901</c:v>
                </c:pt>
                <c:pt idx="7616">
                  <c:v>1.903</c:v>
                </c:pt>
                <c:pt idx="7617">
                  <c:v>1.905</c:v>
                </c:pt>
                <c:pt idx="7618">
                  <c:v>1.897</c:v>
                </c:pt>
                <c:pt idx="7619">
                  <c:v>1.901</c:v>
                </c:pt>
                <c:pt idx="7620">
                  <c:v>1.903</c:v>
                </c:pt>
                <c:pt idx="7621">
                  <c:v>1.897</c:v>
                </c:pt>
                <c:pt idx="7622">
                  <c:v>1.903</c:v>
                </c:pt>
                <c:pt idx="7623">
                  <c:v>1.901</c:v>
                </c:pt>
                <c:pt idx="7624">
                  <c:v>1.8959999999999999</c:v>
                </c:pt>
                <c:pt idx="7625">
                  <c:v>1.903</c:v>
                </c:pt>
                <c:pt idx="7626">
                  <c:v>1.9</c:v>
                </c:pt>
                <c:pt idx="7627">
                  <c:v>1.9</c:v>
                </c:pt>
                <c:pt idx="7628">
                  <c:v>1.905</c:v>
                </c:pt>
                <c:pt idx="7629">
                  <c:v>1.901</c:v>
                </c:pt>
                <c:pt idx="7630">
                  <c:v>1.899</c:v>
                </c:pt>
                <c:pt idx="7631">
                  <c:v>1.9</c:v>
                </c:pt>
                <c:pt idx="7632">
                  <c:v>1.8959999999999999</c:v>
                </c:pt>
                <c:pt idx="7633">
                  <c:v>1.899</c:v>
                </c:pt>
                <c:pt idx="7634">
                  <c:v>1.901</c:v>
                </c:pt>
                <c:pt idx="7635">
                  <c:v>1.8959999999999999</c:v>
                </c:pt>
                <c:pt idx="7636">
                  <c:v>1.903</c:v>
                </c:pt>
                <c:pt idx="7637">
                  <c:v>1.903</c:v>
                </c:pt>
                <c:pt idx="7638">
                  <c:v>1.899</c:v>
                </c:pt>
                <c:pt idx="7639">
                  <c:v>1.9059999999999999</c:v>
                </c:pt>
                <c:pt idx="7640">
                  <c:v>1.901</c:v>
                </c:pt>
                <c:pt idx="7641">
                  <c:v>1.8939999999999999</c:v>
                </c:pt>
                <c:pt idx="7642">
                  <c:v>1.9039999999999999</c:v>
                </c:pt>
                <c:pt idx="7643">
                  <c:v>1.899</c:v>
                </c:pt>
                <c:pt idx="7644">
                  <c:v>1.9</c:v>
                </c:pt>
                <c:pt idx="7645">
                  <c:v>1.905</c:v>
                </c:pt>
                <c:pt idx="7646">
                  <c:v>1.903</c:v>
                </c:pt>
                <c:pt idx="7647">
                  <c:v>1.9</c:v>
                </c:pt>
                <c:pt idx="7648">
                  <c:v>1.903</c:v>
                </c:pt>
                <c:pt idx="7649">
                  <c:v>1.897</c:v>
                </c:pt>
                <c:pt idx="7650">
                  <c:v>1.9039999999999999</c:v>
                </c:pt>
                <c:pt idx="7651">
                  <c:v>1.901</c:v>
                </c:pt>
                <c:pt idx="7652">
                  <c:v>1.8939999999999999</c:v>
                </c:pt>
                <c:pt idx="7653">
                  <c:v>1.9</c:v>
                </c:pt>
                <c:pt idx="7654">
                  <c:v>1.903</c:v>
                </c:pt>
                <c:pt idx="7655">
                  <c:v>1.899</c:v>
                </c:pt>
                <c:pt idx="7656">
                  <c:v>1.901</c:v>
                </c:pt>
                <c:pt idx="7657">
                  <c:v>1.903</c:v>
                </c:pt>
                <c:pt idx="7658">
                  <c:v>1.9</c:v>
                </c:pt>
                <c:pt idx="7659">
                  <c:v>1.901</c:v>
                </c:pt>
                <c:pt idx="7660">
                  <c:v>1.9</c:v>
                </c:pt>
                <c:pt idx="7661">
                  <c:v>1.897</c:v>
                </c:pt>
                <c:pt idx="7662">
                  <c:v>1.9</c:v>
                </c:pt>
                <c:pt idx="7663">
                  <c:v>1.8959999999999999</c:v>
                </c:pt>
                <c:pt idx="7664">
                  <c:v>1.9</c:v>
                </c:pt>
                <c:pt idx="7665">
                  <c:v>1.903</c:v>
                </c:pt>
                <c:pt idx="7666">
                  <c:v>1.893</c:v>
                </c:pt>
                <c:pt idx="7667">
                  <c:v>1.901</c:v>
                </c:pt>
                <c:pt idx="7668">
                  <c:v>1.901</c:v>
                </c:pt>
                <c:pt idx="7669">
                  <c:v>1.895</c:v>
                </c:pt>
                <c:pt idx="7670">
                  <c:v>1.9059999999999999</c:v>
                </c:pt>
                <c:pt idx="7671">
                  <c:v>1.9</c:v>
                </c:pt>
                <c:pt idx="7672">
                  <c:v>1.897</c:v>
                </c:pt>
                <c:pt idx="7673">
                  <c:v>1.897</c:v>
                </c:pt>
                <c:pt idx="7674">
                  <c:v>1.897</c:v>
                </c:pt>
                <c:pt idx="7675">
                  <c:v>1.899</c:v>
                </c:pt>
                <c:pt idx="7676">
                  <c:v>1.899</c:v>
                </c:pt>
                <c:pt idx="7677">
                  <c:v>1.901</c:v>
                </c:pt>
                <c:pt idx="7678">
                  <c:v>1.899</c:v>
                </c:pt>
                <c:pt idx="7679">
                  <c:v>1.901</c:v>
                </c:pt>
                <c:pt idx="7680">
                  <c:v>1.893</c:v>
                </c:pt>
                <c:pt idx="7681">
                  <c:v>1.901</c:v>
                </c:pt>
                <c:pt idx="7682">
                  <c:v>1.899</c:v>
                </c:pt>
                <c:pt idx="7683">
                  <c:v>1.891</c:v>
                </c:pt>
                <c:pt idx="7684">
                  <c:v>1.903</c:v>
                </c:pt>
                <c:pt idx="7685">
                  <c:v>1.899</c:v>
                </c:pt>
                <c:pt idx="7686">
                  <c:v>1.893</c:v>
                </c:pt>
                <c:pt idx="7687">
                  <c:v>1.9</c:v>
                </c:pt>
                <c:pt idx="7688">
                  <c:v>1.899</c:v>
                </c:pt>
                <c:pt idx="7689">
                  <c:v>1.8939999999999999</c:v>
                </c:pt>
                <c:pt idx="7690">
                  <c:v>1.903</c:v>
                </c:pt>
                <c:pt idx="7691">
                  <c:v>1.899</c:v>
                </c:pt>
                <c:pt idx="7692">
                  <c:v>1.891</c:v>
                </c:pt>
                <c:pt idx="7693">
                  <c:v>1.899</c:v>
                </c:pt>
                <c:pt idx="7694">
                  <c:v>1.895</c:v>
                </c:pt>
                <c:pt idx="7695">
                  <c:v>1.901</c:v>
                </c:pt>
                <c:pt idx="7696">
                  <c:v>1.895</c:v>
                </c:pt>
                <c:pt idx="7697">
                  <c:v>1.895</c:v>
                </c:pt>
                <c:pt idx="7698">
                  <c:v>1.8959999999999999</c:v>
                </c:pt>
                <c:pt idx="7699">
                  <c:v>1.8959999999999999</c:v>
                </c:pt>
                <c:pt idx="7700">
                  <c:v>1.891</c:v>
                </c:pt>
                <c:pt idx="7701">
                  <c:v>1.9</c:v>
                </c:pt>
                <c:pt idx="7702">
                  <c:v>1.893</c:v>
                </c:pt>
                <c:pt idx="7703">
                  <c:v>1.89</c:v>
                </c:pt>
                <c:pt idx="7704">
                  <c:v>1.899</c:v>
                </c:pt>
                <c:pt idx="7705">
                  <c:v>1.8959999999999999</c:v>
                </c:pt>
                <c:pt idx="7706">
                  <c:v>1.8959999999999999</c:v>
                </c:pt>
                <c:pt idx="7707">
                  <c:v>1.897</c:v>
                </c:pt>
                <c:pt idx="7708">
                  <c:v>1.895</c:v>
                </c:pt>
                <c:pt idx="7709">
                  <c:v>1.895</c:v>
                </c:pt>
                <c:pt idx="7710">
                  <c:v>1.8959999999999999</c:v>
                </c:pt>
                <c:pt idx="7711">
                  <c:v>1.893</c:v>
                </c:pt>
                <c:pt idx="7712">
                  <c:v>1.897</c:v>
                </c:pt>
                <c:pt idx="7713">
                  <c:v>1.895</c:v>
                </c:pt>
                <c:pt idx="7714">
                  <c:v>1.8859999999999999</c:v>
                </c:pt>
                <c:pt idx="7715">
                  <c:v>1.8959999999999999</c:v>
                </c:pt>
                <c:pt idx="7716">
                  <c:v>1.891</c:v>
                </c:pt>
                <c:pt idx="7717">
                  <c:v>1.887</c:v>
                </c:pt>
                <c:pt idx="7718">
                  <c:v>1.897</c:v>
                </c:pt>
                <c:pt idx="7719">
                  <c:v>1.897</c:v>
                </c:pt>
                <c:pt idx="7720">
                  <c:v>1.889</c:v>
                </c:pt>
                <c:pt idx="7721">
                  <c:v>1.8939999999999999</c:v>
                </c:pt>
                <c:pt idx="7722">
                  <c:v>1.895</c:v>
                </c:pt>
                <c:pt idx="7723">
                  <c:v>1.8939999999999999</c:v>
                </c:pt>
                <c:pt idx="7724">
                  <c:v>1.895</c:v>
                </c:pt>
                <c:pt idx="7725">
                  <c:v>1.893</c:v>
                </c:pt>
                <c:pt idx="7726">
                  <c:v>1.8939999999999999</c:v>
                </c:pt>
                <c:pt idx="7727">
                  <c:v>1.8959999999999999</c:v>
                </c:pt>
                <c:pt idx="7728">
                  <c:v>1.8939999999999999</c:v>
                </c:pt>
                <c:pt idx="7729">
                  <c:v>1.8959999999999999</c:v>
                </c:pt>
                <c:pt idx="7730">
                  <c:v>1.899</c:v>
                </c:pt>
                <c:pt idx="7731">
                  <c:v>1.887</c:v>
                </c:pt>
                <c:pt idx="7732">
                  <c:v>1.895</c:v>
                </c:pt>
                <c:pt idx="7733">
                  <c:v>1.891</c:v>
                </c:pt>
                <c:pt idx="7734">
                  <c:v>1.8859999999999999</c:v>
                </c:pt>
                <c:pt idx="7735">
                  <c:v>1.895</c:v>
                </c:pt>
                <c:pt idx="7736">
                  <c:v>1.887</c:v>
                </c:pt>
                <c:pt idx="7737">
                  <c:v>1.8839999999999999</c:v>
                </c:pt>
                <c:pt idx="7738">
                  <c:v>1.89</c:v>
                </c:pt>
                <c:pt idx="7739">
                  <c:v>1.887</c:v>
                </c:pt>
                <c:pt idx="7740">
                  <c:v>1.889</c:v>
                </c:pt>
                <c:pt idx="7741">
                  <c:v>1.89</c:v>
                </c:pt>
                <c:pt idx="7742">
                  <c:v>1.887</c:v>
                </c:pt>
                <c:pt idx="7743">
                  <c:v>1.8939999999999999</c:v>
                </c:pt>
                <c:pt idx="7744">
                  <c:v>1.895</c:v>
                </c:pt>
                <c:pt idx="7745">
                  <c:v>1.887</c:v>
                </c:pt>
                <c:pt idx="7746">
                  <c:v>1.8939999999999999</c:v>
                </c:pt>
                <c:pt idx="7747">
                  <c:v>1.895</c:v>
                </c:pt>
                <c:pt idx="7748">
                  <c:v>1.8839999999999999</c:v>
                </c:pt>
                <c:pt idx="7749">
                  <c:v>1.893</c:v>
                </c:pt>
                <c:pt idx="7750">
                  <c:v>1.893</c:v>
                </c:pt>
                <c:pt idx="7751">
                  <c:v>1.8859999999999999</c:v>
                </c:pt>
                <c:pt idx="7752">
                  <c:v>1.89</c:v>
                </c:pt>
                <c:pt idx="7753">
                  <c:v>1.8859999999999999</c:v>
                </c:pt>
                <c:pt idx="7754">
                  <c:v>1.8859999999999999</c:v>
                </c:pt>
                <c:pt idx="7755">
                  <c:v>1.893</c:v>
                </c:pt>
                <c:pt idx="7756">
                  <c:v>1.89</c:v>
                </c:pt>
                <c:pt idx="7757">
                  <c:v>1.89</c:v>
                </c:pt>
                <c:pt idx="7758">
                  <c:v>1.889</c:v>
                </c:pt>
                <c:pt idx="7759">
                  <c:v>1.8839999999999999</c:v>
                </c:pt>
                <c:pt idx="7760">
                  <c:v>1.89</c:v>
                </c:pt>
                <c:pt idx="7761">
                  <c:v>1.891</c:v>
                </c:pt>
                <c:pt idx="7762">
                  <c:v>1.887</c:v>
                </c:pt>
                <c:pt idx="7763">
                  <c:v>1.891</c:v>
                </c:pt>
                <c:pt idx="7764">
                  <c:v>1.89</c:v>
                </c:pt>
                <c:pt idx="7765">
                  <c:v>1.8839999999999999</c:v>
                </c:pt>
                <c:pt idx="7766">
                  <c:v>1.89</c:v>
                </c:pt>
                <c:pt idx="7767">
                  <c:v>1.887</c:v>
                </c:pt>
                <c:pt idx="7768">
                  <c:v>1.887</c:v>
                </c:pt>
                <c:pt idx="7769">
                  <c:v>1.891</c:v>
                </c:pt>
                <c:pt idx="7770">
                  <c:v>1.891</c:v>
                </c:pt>
                <c:pt idx="7771">
                  <c:v>1.8859999999999999</c:v>
                </c:pt>
                <c:pt idx="7772">
                  <c:v>1.891</c:v>
                </c:pt>
                <c:pt idx="7773">
                  <c:v>1.887</c:v>
                </c:pt>
                <c:pt idx="7774">
                  <c:v>1.89</c:v>
                </c:pt>
                <c:pt idx="7775">
                  <c:v>1.889</c:v>
                </c:pt>
                <c:pt idx="7776">
                  <c:v>1.881</c:v>
                </c:pt>
                <c:pt idx="7777">
                  <c:v>1.891</c:v>
                </c:pt>
                <c:pt idx="7778">
                  <c:v>1.89</c:v>
                </c:pt>
                <c:pt idx="7779">
                  <c:v>1.8839999999999999</c:v>
                </c:pt>
                <c:pt idx="7780">
                  <c:v>1.893</c:v>
                </c:pt>
                <c:pt idx="7781">
                  <c:v>1.8939999999999999</c:v>
                </c:pt>
                <c:pt idx="7782">
                  <c:v>1.885</c:v>
                </c:pt>
                <c:pt idx="7783">
                  <c:v>1.8939999999999999</c:v>
                </c:pt>
                <c:pt idx="7784">
                  <c:v>1.889</c:v>
                </c:pt>
                <c:pt idx="7785">
                  <c:v>1.889</c:v>
                </c:pt>
                <c:pt idx="7786">
                  <c:v>1.891</c:v>
                </c:pt>
                <c:pt idx="7787">
                  <c:v>1.887</c:v>
                </c:pt>
                <c:pt idx="7788">
                  <c:v>1.89</c:v>
                </c:pt>
                <c:pt idx="7789">
                  <c:v>1.889</c:v>
                </c:pt>
                <c:pt idx="7790">
                  <c:v>1.8859999999999999</c:v>
                </c:pt>
                <c:pt idx="7791">
                  <c:v>1.8859999999999999</c:v>
                </c:pt>
                <c:pt idx="7792">
                  <c:v>1.8859999999999999</c:v>
                </c:pt>
                <c:pt idx="7793">
                  <c:v>1.881</c:v>
                </c:pt>
                <c:pt idx="7794">
                  <c:v>1.885</c:v>
                </c:pt>
                <c:pt idx="7795">
                  <c:v>1.889</c:v>
                </c:pt>
                <c:pt idx="7796">
                  <c:v>1.885</c:v>
                </c:pt>
                <c:pt idx="7797">
                  <c:v>1.8859999999999999</c:v>
                </c:pt>
                <c:pt idx="7798">
                  <c:v>1.889</c:v>
                </c:pt>
                <c:pt idx="7799">
                  <c:v>1.887</c:v>
                </c:pt>
                <c:pt idx="7800">
                  <c:v>1.891</c:v>
                </c:pt>
                <c:pt idx="7801">
                  <c:v>1.8859999999999999</c:v>
                </c:pt>
                <c:pt idx="7802">
                  <c:v>1.889</c:v>
                </c:pt>
                <c:pt idx="7803">
                  <c:v>1.89</c:v>
                </c:pt>
                <c:pt idx="7804">
                  <c:v>1.8859999999999999</c:v>
                </c:pt>
                <c:pt idx="7805">
                  <c:v>1.889</c:v>
                </c:pt>
                <c:pt idx="7806">
                  <c:v>1.8859999999999999</c:v>
                </c:pt>
                <c:pt idx="7807">
                  <c:v>1.885</c:v>
                </c:pt>
                <c:pt idx="7808">
                  <c:v>1.89</c:v>
                </c:pt>
                <c:pt idx="7809">
                  <c:v>1.8939999999999999</c:v>
                </c:pt>
                <c:pt idx="7810">
                  <c:v>1.881</c:v>
                </c:pt>
                <c:pt idx="7811">
                  <c:v>1.889</c:v>
                </c:pt>
                <c:pt idx="7812">
                  <c:v>1.89</c:v>
                </c:pt>
                <c:pt idx="7813">
                  <c:v>1.8839999999999999</c:v>
                </c:pt>
                <c:pt idx="7814">
                  <c:v>1.8859999999999999</c:v>
                </c:pt>
                <c:pt idx="7815">
                  <c:v>1.887</c:v>
                </c:pt>
                <c:pt idx="7816">
                  <c:v>1.88</c:v>
                </c:pt>
                <c:pt idx="7817">
                  <c:v>1.887</c:v>
                </c:pt>
                <c:pt idx="7818">
                  <c:v>1.889</c:v>
                </c:pt>
                <c:pt idx="7819">
                  <c:v>1.885</c:v>
                </c:pt>
                <c:pt idx="7820">
                  <c:v>1.889</c:v>
                </c:pt>
                <c:pt idx="7821">
                  <c:v>1.8859999999999999</c:v>
                </c:pt>
                <c:pt idx="7822">
                  <c:v>1.885</c:v>
                </c:pt>
                <c:pt idx="7823">
                  <c:v>1.8859999999999999</c:v>
                </c:pt>
                <c:pt idx="7824">
                  <c:v>1.883</c:v>
                </c:pt>
                <c:pt idx="7825">
                  <c:v>1.887</c:v>
                </c:pt>
                <c:pt idx="7826">
                  <c:v>1.8859999999999999</c:v>
                </c:pt>
                <c:pt idx="7827">
                  <c:v>1.88</c:v>
                </c:pt>
                <c:pt idx="7828">
                  <c:v>1.887</c:v>
                </c:pt>
                <c:pt idx="7829">
                  <c:v>1.887</c:v>
                </c:pt>
                <c:pt idx="7830">
                  <c:v>1.881</c:v>
                </c:pt>
                <c:pt idx="7831">
                  <c:v>1.889</c:v>
                </c:pt>
                <c:pt idx="7832">
                  <c:v>1.8859999999999999</c:v>
                </c:pt>
                <c:pt idx="7833">
                  <c:v>1.88</c:v>
                </c:pt>
                <c:pt idx="7834">
                  <c:v>1.883</c:v>
                </c:pt>
                <c:pt idx="7835">
                  <c:v>1.8839999999999999</c:v>
                </c:pt>
                <c:pt idx="7836">
                  <c:v>1.885</c:v>
                </c:pt>
                <c:pt idx="7837">
                  <c:v>1.8839999999999999</c:v>
                </c:pt>
                <c:pt idx="7838">
                  <c:v>1.883</c:v>
                </c:pt>
                <c:pt idx="7839">
                  <c:v>1.889</c:v>
                </c:pt>
                <c:pt idx="7840">
                  <c:v>1.889</c:v>
                </c:pt>
                <c:pt idx="7841">
                  <c:v>1.88</c:v>
                </c:pt>
                <c:pt idx="7842">
                  <c:v>1.887</c:v>
                </c:pt>
                <c:pt idx="7843">
                  <c:v>1.8859999999999999</c:v>
                </c:pt>
                <c:pt idx="7844">
                  <c:v>1.88</c:v>
                </c:pt>
                <c:pt idx="7845">
                  <c:v>1.887</c:v>
                </c:pt>
                <c:pt idx="7846">
                  <c:v>1.887</c:v>
                </c:pt>
                <c:pt idx="7847">
                  <c:v>1.881</c:v>
                </c:pt>
                <c:pt idx="7848">
                  <c:v>1.887</c:v>
                </c:pt>
                <c:pt idx="7849">
                  <c:v>1.8859999999999999</c:v>
                </c:pt>
                <c:pt idx="7850">
                  <c:v>1.883</c:v>
                </c:pt>
                <c:pt idx="7851">
                  <c:v>1.885</c:v>
                </c:pt>
                <c:pt idx="7852">
                  <c:v>1.883</c:v>
                </c:pt>
                <c:pt idx="7853">
                  <c:v>1.885</c:v>
                </c:pt>
                <c:pt idx="7854">
                  <c:v>1.8859999999999999</c:v>
                </c:pt>
                <c:pt idx="7855">
                  <c:v>1.883</c:v>
                </c:pt>
                <c:pt idx="7856">
                  <c:v>1.887</c:v>
                </c:pt>
                <c:pt idx="7857">
                  <c:v>1.8839999999999999</c:v>
                </c:pt>
                <c:pt idx="7858">
                  <c:v>1.881</c:v>
                </c:pt>
                <c:pt idx="7859">
                  <c:v>1.8859999999999999</c:v>
                </c:pt>
                <c:pt idx="7860">
                  <c:v>1.8859999999999999</c:v>
                </c:pt>
                <c:pt idx="7861">
                  <c:v>1.889</c:v>
                </c:pt>
                <c:pt idx="7862">
                  <c:v>1.887</c:v>
                </c:pt>
                <c:pt idx="7863">
                  <c:v>1.887</c:v>
                </c:pt>
                <c:pt idx="7864">
                  <c:v>1.887</c:v>
                </c:pt>
                <c:pt idx="7865">
                  <c:v>1.8859999999999999</c:v>
                </c:pt>
                <c:pt idx="7866">
                  <c:v>1.88</c:v>
                </c:pt>
                <c:pt idx="7867">
                  <c:v>1.8839999999999999</c:v>
                </c:pt>
                <c:pt idx="7868">
                  <c:v>1.885</c:v>
                </c:pt>
                <c:pt idx="7869">
                  <c:v>1.881</c:v>
                </c:pt>
                <c:pt idx="7870">
                  <c:v>2.2389999999999999</c:v>
                </c:pt>
                <c:pt idx="7871">
                  <c:v>2.8130000000000002</c:v>
                </c:pt>
                <c:pt idx="7872">
                  <c:v>2.85</c:v>
                </c:pt>
                <c:pt idx="7873">
                  <c:v>2.8610000000000002</c:v>
                </c:pt>
                <c:pt idx="7874">
                  <c:v>2.839</c:v>
                </c:pt>
                <c:pt idx="7875">
                  <c:v>2.6589999999999998</c:v>
                </c:pt>
                <c:pt idx="7876">
                  <c:v>1.804</c:v>
                </c:pt>
                <c:pt idx="7877">
                  <c:v>1.778</c:v>
                </c:pt>
                <c:pt idx="7878">
                  <c:v>1.7749999999999999</c:v>
                </c:pt>
                <c:pt idx="7879">
                  <c:v>1.778</c:v>
                </c:pt>
                <c:pt idx="7880">
                  <c:v>1.7789999999999999</c:v>
                </c:pt>
                <c:pt idx="7881">
                  <c:v>1.782</c:v>
                </c:pt>
                <c:pt idx="7882">
                  <c:v>1.784</c:v>
                </c:pt>
                <c:pt idx="7883">
                  <c:v>1.78</c:v>
                </c:pt>
                <c:pt idx="7884">
                  <c:v>1.79</c:v>
                </c:pt>
                <c:pt idx="7885">
                  <c:v>1.7949999999999999</c:v>
                </c:pt>
                <c:pt idx="7886">
                  <c:v>1.7909999999999999</c:v>
                </c:pt>
                <c:pt idx="7887">
                  <c:v>1.7989999999999999</c:v>
                </c:pt>
                <c:pt idx="7888">
                  <c:v>1.8009999999999999</c:v>
                </c:pt>
                <c:pt idx="7889">
                  <c:v>1.802</c:v>
                </c:pt>
                <c:pt idx="7890">
                  <c:v>1.8109999999999999</c:v>
                </c:pt>
                <c:pt idx="7891">
                  <c:v>1.81</c:v>
                </c:pt>
                <c:pt idx="7892">
                  <c:v>1.8140000000000001</c:v>
                </c:pt>
                <c:pt idx="7893">
                  <c:v>1.8140000000000001</c:v>
                </c:pt>
                <c:pt idx="7894">
                  <c:v>1.82</c:v>
                </c:pt>
                <c:pt idx="7895">
                  <c:v>1.8240000000000001</c:v>
                </c:pt>
                <c:pt idx="7896">
                  <c:v>1.827</c:v>
                </c:pt>
                <c:pt idx="7897">
                  <c:v>1.827</c:v>
                </c:pt>
                <c:pt idx="7898">
                  <c:v>1.837</c:v>
                </c:pt>
                <c:pt idx="7899">
                  <c:v>1.8460000000000001</c:v>
                </c:pt>
                <c:pt idx="7900">
                  <c:v>1.84</c:v>
                </c:pt>
                <c:pt idx="7901">
                  <c:v>1.849</c:v>
                </c:pt>
                <c:pt idx="7902">
                  <c:v>1.851</c:v>
                </c:pt>
                <c:pt idx="7903">
                  <c:v>1.851</c:v>
                </c:pt>
                <c:pt idx="7904">
                  <c:v>1.86</c:v>
                </c:pt>
                <c:pt idx="7905">
                  <c:v>1.8560000000000001</c:v>
                </c:pt>
                <c:pt idx="7906">
                  <c:v>1.8540000000000001</c:v>
                </c:pt>
                <c:pt idx="7907">
                  <c:v>1.863</c:v>
                </c:pt>
                <c:pt idx="7908">
                  <c:v>1.8640000000000001</c:v>
                </c:pt>
                <c:pt idx="7909">
                  <c:v>1.863</c:v>
                </c:pt>
                <c:pt idx="7910">
                  <c:v>1.869</c:v>
                </c:pt>
                <c:pt idx="7911">
                  <c:v>1.867</c:v>
                </c:pt>
                <c:pt idx="7912">
                  <c:v>1.869</c:v>
                </c:pt>
                <c:pt idx="7913">
                  <c:v>1.87</c:v>
                </c:pt>
                <c:pt idx="7914">
                  <c:v>1.869</c:v>
                </c:pt>
                <c:pt idx="7915">
                  <c:v>1.8759999999999999</c:v>
                </c:pt>
                <c:pt idx="7916">
                  <c:v>1.871</c:v>
                </c:pt>
                <c:pt idx="7917">
                  <c:v>1.8660000000000001</c:v>
                </c:pt>
                <c:pt idx="7918">
                  <c:v>1.871</c:v>
                </c:pt>
                <c:pt idx="7919">
                  <c:v>1.87</c:v>
                </c:pt>
                <c:pt idx="7920">
                  <c:v>1.8660000000000001</c:v>
                </c:pt>
                <c:pt idx="7921">
                  <c:v>1.877</c:v>
                </c:pt>
                <c:pt idx="7922">
                  <c:v>1.8759999999999999</c:v>
                </c:pt>
                <c:pt idx="7923">
                  <c:v>1.87</c:v>
                </c:pt>
                <c:pt idx="7924">
                  <c:v>1.8759999999999999</c:v>
                </c:pt>
                <c:pt idx="7925">
                  <c:v>1.8740000000000001</c:v>
                </c:pt>
                <c:pt idx="7926">
                  <c:v>1.877</c:v>
                </c:pt>
                <c:pt idx="7927">
                  <c:v>1.88</c:v>
                </c:pt>
                <c:pt idx="7928">
                  <c:v>1.875</c:v>
                </c:pt>
                <c:pt idx="7929">
                  <c:v>1.8740000000000001</c:v>
                </c:pt>
                <c:pt idx="7930">
                  <c:v>1.8759999999999999</c:v>
                </c:pt>
                <c:pt idx="7931">
                  <c:v>1.8740000000000001</c:v>
                </c:pt>
                <c:pt idx="7932">
                  <c:v>1.879</c:v>
                </c:pt>
                <c:pt idx="7933">
                  <c:v>1.879</c:v>
                </c:pt>
                <c:pt idx="7934">
                  <c:v>1.875</c:v>
                </c:pt>
                <c:pt idx="7935">
                  <c:v>1.88</c:v>
                </c:pt>
                <c:pt idx="7936">
                  <c:v>1.8759999999999999</c:v>
                </c:pt>
                <c:pt idx="7937">
                  <c:v>1.871</c:v>
                </c:pt>
                <c:pt idx="7938">
                  <c:v>1.88</c:v>
                </c:pt>
                <c:pt idx="7939">
                  <c:v>1.8759999999999999</c:v>
                </c:pt>
                <c:pt idx="7940">
                  <c:v>1.875</c:v>
                </c:pt>
                <c:pt idx="7941">
                  <c:v>1.881</c:v>
                </c:pt>
                <c:pt idx="7942">
                  <c:v>1.88</c:v>
                </c:pt>
                <c:pt idx="7943">
                  <c:v>1.875</c:v>
                </c:pt>
                <c:pt idx="7944">
                  <c:v>1.877</c:v>
                </c:pt>
                <c:pt idx="7945">
                  <c:v>1.8759999999999999</c:v>
                </c:pt>
                <c:pt idx="7946">
                  <c:v>1.881</c:v>
                </c:pt>
                <c:pt idx="7947">
                  <c:v>1.883</c:v>
                </c:pt>
                <c:pt idx="7948">
                  <c:v>1.879</c:v>
                </c:pt>
                <c:pt idx="7949">
                  <c:v>1.8839999999999999</c:v>
                </c:pt>
                <c:pt idx="7950">
                  <c:v>1.883</c:v>
                </c:pt>
                <c:pt idx="7951">
                  <c:v>1.877</c:v>
                </c:pt>
                <c:pt idx="7952">
                  <c:v>1.8859999999999999</c:v>
                </c:pt>
                <c:pt idx="7953">
                  <c:v>1.881</c:v>
                </c:pt>
                <c:pt idx="7954">
                  <c:v>1.8759999999999999</c:v>
                </c:pt>
                <c:pt idx="7955">
                  <c:v>1.881</c:v>
                </c:pt>
                <c:pt idx="7956">
                  <c:v>1.88</c:v>
                </c:pt>
                <c:pt idx="7957">
                  <c:v>1.879</c:v>
                </c:pt>
                <c:pt idx="7958">
                  <c:v>1.88</c:v>
                </c:pt>
                <c:pt idx="7959">
                  <c:v>1.877</c:v>
                </c:pt>
                <c:pt idx="7960">
                  <c:v>1.88</c:v>
                </c:pt>
                <c:pt idx="7961">
                  <c:v>1.883</c:v>
                </c:pt>
                <c:pt idx="7962">
                  <c:v>1.8759999999999999</c:v>
                </c:pt>
                <c:pt idx="7963">
                  <c:v>1.88</c:v>
                </c:pt>
                <c:pt idx="7964">
                  <c:v>1.88</c:v>
                </c:pt>
                <c:pt idx="7965">
                  <c:v>1.877</c:v>
                </c:pt>
                <c:pt idx="7966">
                  <c:v>1.881</c:v>
                </c:pt>
                <c:pt idx="7967">
                  <c:v>1.883</c:v>
                </c:pt>
                <c:pt idx="7968">
                  <c:v>1.877</c:v>
                </c:pt>
                <c:pt idx="7969">
                  <c:v>1.8839999999999999</c:v>
                </c:pt>
                <c:pt idx="7970">
                  <c:v>1.885</c:v>
                </c:pt>
                <c:pt idx="7971">
                  <c:v>1.8759999999999999</c:v>
                </c:pt>
                <c:pt idx="7972">
                  <c:v>1.8839999999999999</c:v>
                </c:pt>
                <c:pt idx="7973">
                  <c:v>1.88</c:v>
                </c:pt>
                <c:pt idx="7974">
                  <c:v>1.8759999999999999</c:v>
                </c:pt>
                <c:pt idx="7975">
                  <c:v>1.883</c:v>
                </c:pt>
                <c:pt idx="7976">
                  <c:v>1.881</c:v>
                </c:pt>
                <c:pt idx="7977">
                  <c:v>1.881</c:v>
                </c:pt>
                <c:pt idx="7978">
                  <c:v>1.881</c:v>
                </c:pt>
                <c:pt idx="7979">
                  <c:v>1.877</c:v>
                </c:pt>
                <c:pt idx="7980">
                  <c:v>1.88</c:v>
                </c:pt>
                <c:pt idx="7981">
                  <c:v>1.88</c:v>
                </c:pt>
                <c:pt idx="7982">
                  <c:v>1.8740000000000001</c:v>
                </c:pt>
                <c:pt idx="7983">
                  <c:v>1.881</c:v>
                </c:pt>
                <c:pt idx="7984">
                  <c:v>1.883</c:v>
                </c:pt>
                <c:pt idx="7985">
                  <c:v>1.8759999999999999</c:v>
                </c:pt>
                <c:pt idx="7986">
                  <c:v>1.879</c:v>
                </c:pt>
                <c:pt idx="7987">
                  <c:v>1.877</c:v>
                </c:pt>
                <c:pt idx="7988">
                  <c:v>1.8740000000000001</c:v>
                </c:pt>
                <c:pt idx="7989">
                  <c:v>1.881</c:v>
                </c:pt>
                <c:pt idx="7990">
                  <c:v>1.879</c:v>
                </c:pt>
                <c:pt idx="7991">
                  <c:v>1.879</c:v>
                </c:pt>
                <c:pt idx="7992">
                  <c:v>1.883</c:v>
                </c:pt>
                <c:pt idx="7993">
                  <c:v>1.875</c:v>
                </c:pt>
                <c:pt idx="7994">
                  <c:v>1.883</c:v>
                </c:pt>
                <c:pt idx="7995">
                  <c:v>1.885</c:v>
                </c:pt>
                <c:pt idx="7996">
                  <c:v>1.8740000000000001</c:v>
                </c:pt>
                <c:pt idx="7997">
                  <c:v>1.88</c:v>
                </c:pt>
                <c:pt idx="7998">
                  <c:v>1.88</c:v>
                </c:pt>
                <c:pt idx="7999">
                  <c:v>1.8759999999999999</c:v>
                </c:pt>
                <c:pt idx="8000">
                  <c:v>1.883</c:v>
                </c:pt>
                <c:pt idx="8001">
                  <c:v>1.881</c:v>
                </c:pt>
                <c:pt idx="8002">
                  <c:v>1.873</c:v>
                </c:pt>
                <c:pt idx="8003">
                  <c:v>1.879</c:v>
                </c:pt>
                <c:pt idx="8004">
                  <c:v>1.875</c:v>
                </c:pt>
                <c:pt idx="8005">
                  <c:v>1.8759999999999999</c:v>
                </c:pt>
                <c:pt idx="8006">
                  <c:v>1.881</c:v>
                </c:pt>
                <c:pt idx="8007">
                  <c:v>1.877</c:v>
                </c:pt>
                <c:pt idx="8008">
                  <c:v>1.879</c:v>
                </c:pt>
                <c:pt idx="8009">
                  <c:v>1.881</c:v>
                </c:pt>
                <c:pt idx="8010">
                  <c:v>1.8759999999999999</c:v>
                </c:pt>
                <c:pt idx="8011">
                  <c:v>1.883</c:v>
                </c:pt>
                <c:pt idx="8012">
                  <c:v>1.881</c:v>
                </c:pt>
                <c:pt idx="8013">
                  <c:v>1.875</c:v>
                </c:pt>
                <c:pt idx="8014">
                  <c:v>1.88</c:v>
                </c:pt>
                <c:pt idx="8015">
                  <c:v>1.8759999999999999</c:v>
                </c:pt>
                <c:pt idx="8016">
                  <c:v>1.87</c:v>
                </c:pt>
                <c:pt idx="8017">
                  <c:v>1.881</c:v>
                </c:pt>
                <c:pt idx="8018">
                  <c:v>1.8759999999999999</c:v>
                </c:pt>
                <c:pt idx="8019">
                  <c:v>1.8740000000000001</c:v>
                </c:pt>
                <c:pt idx="8020">
                  <c:v>1.8759999999999999</c:v>
                </c:pt>
                <c:pt idx="8021">
                  <c:v>1.8759999999999999</c:v>
                </c:pt>
                <c:pt idx="8022">
                  <c:v>1.873</c:v>
                </c:pt>
                <c:pt idx="8023">
                  <c:v>1.881</c:v>
                </c:pt>
                <c:pt idx="8024">
                  <c:v>1.879</c:v>
                </c:pt>
                <c:pt idx="8025">
                  <c:v>1.881</c:v>
                </c:pt>
                <c:pt idx="8026">
                  <c:v>1.8759999999999999</c:v>
                </c:pt>
                <c:pt idx="8027">
                  <c:v>1.8740000000000001</c:v>
                </c:pt>
                <c:pt idx="8028">
                  <c:v>1.879</c:v>
                </c:pt>
                <c:pt idx="8029">
                  <c:v>1.879</c:v>
                </c:pt>
                <c:pt idx="8030">
                  <c:v>1.871</c:v>
                </c:pt>
                <c:pt idx="8031">
                  <c:v>1.88</c:v>
                </c:pt>
                <c:pt idx="8032">
                  <c:v>1.8740000000000001</c:v>
                </c:pt>
                <c:pt idx="8033">
                  <c:v>1.873</c:v>
                </c:pt>
                <c:pt idx="8034">
                  <c:v>1.873</c:v>
                </c:pt>
                <c:pt idx="8035">
                  <c:v>1.871</c:v>
                </c:pt>
                <c:pt idx="8036">
                  <c:v>1.869</c:v>
                </c:pt>
                <c:pt idx="8037">
                  <c:v>1.877</c:v>
                </c:pt>
                <c:pt idx="8038">
                  <c:v>1.875</c:v>
                </c:pt>
                <c:pt idx="8039">
                  <c:v>1.879</c:v>
                </c:pt>
                <c:pt idx="8040">
                  <c:v>1.875</c:v>
                </c:pt>
                <c:pt idx="8041">
                  <c:v>1.87</c:v>
                </c:pt>
                <c:pt idx="8042">
                  <c:v>1.8759999999999999</c:v>
                </c:pt>
                <c:pt idx="8043">
                  <c:v>1.875</c:v>
                </c:pt>
                <c:pt idx="8044">
                  <c:v>1.871</c:v>
                </c:pt>
                <c:pt idx="8045">
                  <c:v>1.877</c:v>
                </c:pt>
                <c:pt idx="8046">
                  <c:v>1.879</c:v>
                </c:pt>
                <c:pt idx="8047">
                  <c:v>1.873</c:v>
                </c:pt>
                <c:pt idx="8048">
                  <c:v>1.877</c:v>
                </c:pt>
                <c:pt idx="8049">
                  <c:v>1.875</c:v>
                </c:pt>
                <c:pt idx="8050">
                  <c:v>1.871</c:v>
                </c:pt>
                <c:pt idx="8051">
                  <c:v>1.877</c:v>
                </c:pt>
                <c:pt idx="8052">
                  <c:v>1.8759999999999999</c:v>
                </c:pt>
                <c:pt idx="8053">
                  <c:v>1.871</c:v>
                </c:pt>
                <c:pt idx="8054">
                  <c:v>1.875</c:v>
                </c:pt>
                <c:pt idx="8055">
                  <c:v>1.875</c:v>
                </c:pt>
                <c:pt idx="8056">
                  <c:v>1.8740000000000001</c:v>
                </c:pt>
                <c:pt idx="8057">
                  <c:v>1.8740000000000001</c:v>
                </c:pt>
                <c:pt idx="8058">
                  <c:v>1.8660000000000001</c:v>
                </c:pt>
                <c:pt idx="8059">
                  <c:v>1.873</c:v>
                </c:pt>
                <c:pt idx="8060">
                  <c:v>1.871</c:v>
                </c:pt>
                <c:pt idx="8061">
                  <c:v>1.867</c:v>
                </c:pt>
                <c:pt idx="8062">
                  <c:v>1.8740000000000001</c:v>
                </c:pt>
                <c:pt idx="8063">
                  <c:v>1.873</c:v>
                </c:pt>
                <c:pt idx="8064">
                  <c:v>1.867</c:v>
                </c:pt>
                <c:pt idx="8065">
                  <c:v>1.875</c:v>
                </c:pt>
                <c:pt idx="8066">
                  <c:v>1.871</c:v>
                </c:pt>
                <c:pt idx="8067">
                  <c:v>1.87</c:v>
                </c:pt>
                <c:pt idx="8068">
                  <c:v>1.873</c:v>
                </c:pt>
                <c:pt idx="8069">
                  <c:v>1.873</c:v>
                </c:pt>
                <c:pt idx="8070">
                  <c:v>1.871</c:v>
                </c:pt>
                <c:pt idx="8071">
                  <c:v>1.8740000000000001</c:v>
                </c:pt>
                <c:pt idx="8072">
                  <c:v>1.87</c:v>
                </c:pt>
                <c:pt idx="8073">
                  <c:v>1.873</c:v>
                </c:pt>
                <c:pt idx="8074">
                  <c:v>1.87</c:v>
                </c:pt>
                <c:pt idx="8075">
                  <c:v>1.867</c:v>
                </c:pt>
                <c:pt idx="8076">
                  <c:v>1.873</c:v>
                </c:pt>
                <c:pt idx="8077">
                  <c:v>1.8740000000000001</c:v>
                </c:pt>
                <c:pt idx="8078">
                  <c:v>1.869</c:v>
                </c:pt>
                <c:pt idx="8079">
                  <c:v>1.873</c:v>
                </c:pt>
                <c:pt idx="8080">
                  <c:v>1.8740000000000001</c:v>
                </c:pt>
                <c:pt idx="8081">
                  <c:v>1.87</c:v>
                </c:pt>
                <c:pt idx="8082">
                  <c:v>1.877</c:v>
                </c:pt>
                <c:pt idx="8083">
                  <c:v>1.87</c:v>
                </c:pt>
                <c:pt idx="8084">
                  <c:v>1.873</c:v>
                </c:pt>
                <c:pt idx="8085">
                  <c:v>1.875</c:v>
                </c:pt>
                <c:pt idx="8086">
                  <c:v>1.87</c:v>
                </c:pt>
                <c:pt idx="8087">
                  <c:v>1.8740000000000001</c:v>
                </c:pt>
                <c:pt idx="8088">
                  <c:v>1.871</c:v>
                </c:pt>
                <c:pt idx="8089">
                  <c:v>1.869</c:v>
                </c:pt>
                <c:pt idx="8090">
                  <c:v>1.8759999999999999</c:v>
                </c:pt>
                <c:pt idx="8091">
                  <c:v>1.87</c:v>
                </c:pt>
                <c:pt idx="8092">
                  <c:v>1.869</c:v>
                </c:pt>
                <c:pt idx="8093">
                  <c:v>1.8740000000000001</c:v>
                </c:pt>
                <c:pt idx="8094">
                  <c:v>1.869</c:v>
                </c:pt>
                <c:pt idx="8095">
                  <c:v>1.8660000000000001</c:v>
                </c:pt>
                <c:pt idx="8096">
                  <c:v>1.8740000000000001</c:v>
                </c:pt>
                <c:pt idx="8097">
                  <c:v>1.873</c:v>
                </c:pt>
                <c:pt idx="8098">
                  <c:v>1.8660000000000001</c:v>
                </c:pt>
                <c:pt idx="8099">
                  <c:v>1.87</c:v>
                </c:pt>
                <c:pt idx="8100">
                  <c:v>1.867</c:v>
                </c:pt>
                <c:pt idx="8101">
                  <c:v>1.861</c:v>
                </c:pt>
                <c:pt idx="8102">
                  <c:v>1.867</c:v>
                </c:pt>
                <c:pt idx="8103">
                  <c:v>1.8660000000000001</c:v>
                </c:pt>
                <c:pt idx="8104">
                  <c:v>1.8660000000000001</c:v>
                </c:pt>
                <c:pt idx="8105">
                  <c:v>1.867</c:v>
                </c:pt>
                <c:pt idx="8106">
                  <c:v>1.869</c:v>
                </c:pt>
                <c:pt idx="8107">
                  <c:v>1.873</c:v>
                </c:pt>
                <c:pt idx="8108">
                  <c:v>1.871</c:v>
                </c:pt>
                <c:pt idx="8109">
                  <c:v>1.863</c:v>
                </c:pt>
                <c:pt idx="8110">
                  <c:v>1.871</c:v>
                </c:pt>
                <c:pt idx="8111">
                  <c:v>1.87</c:v>
                </c:pt>
                <c:pt idx="8112">
                  <c:v>1.8660000000000001</c:v>
                </c:pt>
                <c:pt idx="8113">
                  <c:v>1.875</c:v>
                </c:pt>
                <c:pt idx="8114">
                  <c:v>1.8740000000000001</c:v>
                </c:pt>
                <c:pt idx="8115">
                  <c:v>1.8660000000000001</c:v>
                </c:pt>
                <c:pt idx="8116">
                  <c:v>1.875</c:v>
                </c:pt>
                <c:pt idx="8117">
                  <c:v>1.867</c:v>
                </c:pt>
                <c:pt idx="8118">
                  <c:v>1.867</c:v>
                </c:pt>
                <c:pt idx="8119">
                  <c:v>1.873</c:v>
                </c:pt>
                <c:pt idx="8120">
                  <c:v>1.8660000000000001</c:v>
                </c:pt>
                <c:pt idx="8121">
                  <c:v>1.871</c:v>
                </c:pt>
                <c:pt idx="8122">
                  <c:v>1.871</c:v>
                </c:pt>
                <c:pt idx="8123">
                  <c:v>1.8660000000000001</c:v>
                </c:pt>
                <c:pt idx="8124">
                  <c:v>1.8740000000000001</c:v>
                </c:pt>
                <c:pt idx="8125">
                  <c:v>1.871</c:v>
                </c:pt>
                <c:pt idx="8126">
                  <c:v>1.863</c:v>
                </c:pt>
                <c:pt idx="8127">
                  <c:v>1.871</c:v>
                </c:pt>
                <c:pt idx="8128">
                  <c:v>1.87</c:v>
                </c:pt>
                <c:pt idx="8129">
                  <c:v>1.865</c:v>
                </c:pt>
                <c:pt idx="8130">
                  <c:v>1.875</c:v>
                </c:pt>
                <c:pt idx="8131">
                  <c:v>1.871</c:v>
                </c:pt>
                <c:pt idx="8132">
                  <c:v>1.8640000000000001</c:v>
                </c:pt>
                <c:pt idx="8133">
                  <c:v>1.87</c:v>
                </c:pt>
                <c:pt idx="8134">
                  <c:v>1.8660000000000001</c:v>
                </c:pt>
                <c:pt idx="8135">
                  <c:v>1.871</c:v>
                </c:pt>
                <c:pt idx="8136">
                  <c:v>1.871</c:v>
                </c:pt>
                <c:pt idx="8137">
                  <c:v>1.867</c:v>
                </c:pt>
                <c:pt idx="8138">
                  <c:v>1.869</c:v>
                </c:pt>
                <c:pt idx="8139">
                  <c:v>1.869</c:v>
                </c:pt>
                <c:pt idx="8140">
                  <c:v>1.8660000000000001</c:v>
                </c:pt>
                <c:pt idx="8141">
                  <c:v>1.875</c:v>
                </c:pt>
                <c:pt idx="8142">
                  <c:v>1.87</c:v>
                </c:pt>
                <c:pt idx="8143">
                  <c:v>1.861</c:v>
                </c:pt>
                <c:pt idx="8144">
                  <c:v>1.8660000000000001</c:v>
                </c:pt>
                <c:pt idx="8145">
                  <c:v>1.871</c:v>
                </c:pt>
                <c:pt idx="8146">
                  <c:v>1.863</c:v>
                </c:pt>
                <c:pt idx="8147">
                  <c:v>1.871</c:v>
                </c:pt>
                <c:pt idx="8148">
                  <c:v>1.8660000000000001</c:v>
                </c:pt>
                <c:pt idx="8149">
                  <c:v>1.8640000000000001</c:v>
                </c:pt>
                <c:pt idx="8150">
                  <c:v>1.873</c:v>
                </c:pt>
                <c:pt idx="8151">
                  <c:v>1.865</c:v>
                </c:pt>
                <c:pt idx="8152">
                  <c:v>1.867</c:v>
                </c:pt>
                <c:pt idx="8153">
                  <c:v>1.871</c:v>
                </c:pt>
                <c:pt idx="8154">
                  <c:v>1.869</c:v>
                </c:pt>
                <c:pt idx="8155">
                  <c:v>1.869</c:v>
                </c:pt>
                <c:pt idx="8156">
                  <c:v>1.869</c:v>
                </c:pt>
                <c:pt idx="8157">
                  <c:v>1.8640000000000001</c:v>
                </c:pt>
                <c:pt idx="8158">
                  <c:v>1.87</c:v>
                </c:pt>
                <c:pt idx="8159">
                  <c:v>1.869</c:v>
                </c:pt>
                <c:pt idx="8160">
                  <c:v>1.86</c:v>
                </c:pt>
                <c:pt idx="8161">
                  <c:v>1.8660000000000001</c:v>
                </c:pt>
                <c:pt idx="8162">
                  <c:v>1.867</c:v>
                </c:pt>
                <c:pt idx="8163">
                  <c:v>1.8660000000000001</c:v>
                </c:pt>
                <c:pt idx="8164">
                  <c:v>1.869</c:v>
                </c:pt>
                <c:pt idx="8165">
                  <c:v>1.865</c:v>
                </c:pt>
                <c:pt idx="8166">
                  <c:v>1.8660000000000001</c:v>
                </c:pt>
                <c:pt idx="8167">
                  <c:v>1.8660000000000001</c:v>
                </c:pt>
                <c:pt idx="8168">
                  <c:v>1.8640000000000001</c:v>
                </c:pt>
                <c:pt idx="8169">
                  <c:v>1.8660000000000001</c:v>
                </c:pt>
                <c:pt idx="8170">
                  <c:v>1.8660000000000001</c:v>
                </c:pt>
                <c:pt idx="8171">
                  <c:v>1.861</c:v>
                </c:pt>
                <c:pt idx="8172">
                  <c:v>1.87</c:v>
                </c:pt>
                <c:pt idx="8173">
                  <c:v>1.867</c:v>
                </c:pt>
                <c:pt idx="8174">
                  <c:v>1.863</c:v>
                </c:pt>
                <c:pt idx="8175">
                  <c:v>1.871</c:v>
                </c:pt>
                <c:pt idx="8176">
                  <c:v>1.867</c:v>
                </c:pt>
                <c:pt idx="8177">
                  <c:v>1.8640000000000001</c:v>
                </c:pt>
                <c:pt idx="8178">
                  <c:v>1.869</c:v>
                </c:pt>
                <c:pt idx="8179">
                  <c:v>1.867</c:v>
                </c:pt>
                <c:pt idx="8180">
                  <c:v>1.865</c:v>
                </c:pt>
                <c:pt idx="8181">
                  <c:v>1.869</c:v>
                </c:pt>
                <c:pt idx="8182">
                  <c:v>1.867</c:v>
                </c:pt>
                <c:pt idx="8183">
                  <c:v>1.865</c:v>
                </c:pt>
                <c:pt idx="8184">
                  <c:v>1.865</c:v>
                </c:pt>
                <c:pt idx="8185">
                  <c:v>1.8640000000000001</c:v>
                </c:pt>
                <c:pt idx="8186">
                  <c:v>1.87</c:v>
                </c:pt>
                <c:pt idx="8187">
                  <c:v>1.865</c:v>
                </c:pt>
                <c:pt idx="8188">
                  <c:v>1.86</c:v>
                </c:pt>
                <c:pt idx="8189">
                  <c:v>1.87</c:v>
                </c:pt>
                <c:pt idx="8190">
                  <c:v>1.87</c:v>
                </c:pt>
                <c:pt idx="8191">
                  <c:v>1.861</c:v>
                </c:pt>
                <c:pt idx="8192">
                  <c:v>1.865</c:v>
                </c:pt>
                <c:pt idx="8193">
                  <c:v>1.8660000000000001</c:v>
                </c:pt>
                <c:pt idx="8194">
                  <c:v>1.861</c:v>
                </c:pt>
                <c:pt idx="8195">
                  <c:v>1.86</c:v>
                </c:pt>
                <c:pt idx="8196">
                  <c:v>1.863</c:v>
                </c:pt>
                <c:pt idx="8197">
                  <c:v>1.865</c:v>
                </c:pt>
                <c:pt idx="8198">
                  <c:v>1.867</c:v>
                </c:pt>
                <c:pt idx="8199">
                  <c:v>1.869</c:v>
                </c:pt>
                <c:pt idx="8200">
                  <c:v>1.861</c:v>
                </c:pt>
                <c:pt idx="8201">
                  <c:v>1.8660000000000001</c:v>
                </c:pt>
                <c:pt idx="8202">
                  <c:v>1.865</c:v>
                </c:pt>
                <c:pt idx="8203">
                  <c:v>1.86</c:v>
                </c:pt>
                <c:pt idx="8204">
                  <c:v>2.7570000000000001</c:v>
                </c:pt>
                <c:pt idx="8205">
                  <c:v>2.8140000000000001</c:v>
                </c:pt>
                <c:pt idx="8206">
                  <c:v>2.8279999999999998</c:v>
                </c:pt>
                <c:pt idx="8207">
                  <c:v>2.82</c:v>
                </c:pt>
                <c:pt idx="8208">
                  <c:v>2.8130000000000002</c:v>
                </c:pt>
                <c:pt idx="8209">
                  <c:v>1.905</c:v>
                </c:pt>
                <c:pt idx="8210">
                  <c:v>1.772</c:v>
                </c:pt>
                <c:pt idx="8211">
                  <c:v>1.7649999999999999</c:v>
                </c:pt>
                <c:pt idx="8212">
                  <c:v>1.76</c:v>
                </c:pt>
                <c:pt idx="8213">
                  <c:v>1.764</c:v>
                </c:pt>
                <c:pt idx="8214">
                  <c:v>1.764</c:v>
                </c:pt>
                <c:pt idx="8215">
                  <c:v>1.766</c:v>
                </c:pt>
                <c:pt idx="8216">
                  <c:v>1.77</c:v>
                </c:pt>
                <c:pt idx="8217">
                  <c:v>1.7689999999999999</c:v>
                </c:pt>
                <c:pt idx="8218">
                  <c:v>1.772</c:v>
                </c:pt>
                <c:pt idx="8219">
                  <c:v>1.7789999999999999</c:v>
                </c:pt>
                <c:pt idx="8220">
                  <c:v>1.78</c:v>
                </c:pt>
                <c:pt idx="8221">
                  <c:v>1.784</c:v>
                </c:pt>
                <c:pt idx="8222">
                  <c:v>1.7849999999999999</c:v>
                </c:pt>
                <c:pt idx="8223">
                  <c:v>1.786</c:v>
                </c:pt>
                <c:pt idx="8224">
                  <c:v>1.794</c:v>
                </c:pt>
                <c:pt idx="8225">
                  <c:v>1.7949999999999999</c:v>
                </c:pt>
                <c:pt idx="8226">
                  <c:v>1.798</c:v>
                </c:pt>
                <c:pt idx="8227">
                  <c:v>1.8049999999999999</c:v>
                </c:pt>
                <c:pt idx="8228">
                  <c:v>1.8049999999999999</c:v>
                </c:pt>
                <c:pt idx="8229">
                  <c:v>1.8049999999999999</c:v>
                </c:pt>
                <c:pt idx="8230">
                  <c:v>1.8129999999999999</c:v>
                </c:pt>
                <c:pt idx="8231">
                  <c:v>1.8160000000000001</c:v>
                </c:pt>
                <c:pt idx="8232">
                  <c:v>1.82</c:v>
                </c:pt>
                <c:pt idx="8233">
                  <c:v>1.829</c:v>
                </c:pt>
                <c:pt idx="8234">
                  <c:v>1.829</c:v>
                </c:pt>
                <c:pt idx="8235">
                  <c:v>1.83</c:v>
                </c:pt>
                <c:pt idx="8236">
                  <c:v>1.835</c:v>
                </c:pt>
                <c:pt idx="8237">
                  <c:v>1.835</c:v>
                </c:pt>
                <c:pt idx="8238">
                  <c:v>1.84</c:v>
                </c:pt>
                <c:pt idx="8239">
                  <c:v>1.843</c:v>
                </c:pt>
                <c:pt idx="8240">
                  <c:v>1.8360000000000001</c:v>
                </c:pt>
                <c:pt idx="8241">
                  <c:v>1.841</c:v>
                </c:pt>
                <c:pt idx="8242">
                  <c:v>1.847</c:v>
                </c:pt>
                <c:pt idx="8243">
                  <c:v>1.84</c:v>
                </c:pt>
                <c:pt idx="8244">
                  <c:v>1.847</c:v>
                </c:pt>
                <c:pt idx="8245">
                  <c:v>1.8440000000000001</c:v>
                </c:pt>
                <c:pt idx="8246">
                  <c:v>1.841</c:v>
                </c:pt>
                <c:pt idx="8247">
                  <c:v>1.847</c:v>
                </c:pt>
                <c:pt idx="8248">
                  <c:v>1.85</c:v>
                </c:pt>
                <c:pt idx="8249">
                  <c:v>1.8460000000000001</c:v>
                </c:pt>
                <c:pt idx="8250">
                  <c:v>1.849</c:v>
                </c:pt>
                <c:pt idx="8251">
                  <c:v>1.847</c:v>
                </c:pt>
                <c:pt idx="8252">
                  <c:v>1.851</c:v>
                </c:pt>
                <c:pt idx="8253">
                  <c:v>1.8540000000000001</c:v>
                </c:pt>
                <c:pt idx="8254">
                  <c:v>1.85</c:v>
                </c:pt>
                <c:pt idx="8255">
                  <c:v>1.855</c:v>
                </c:pt>
                <c:pt idx="8256">
                  <c:v>1.8540000000000001</c:v>
                </c:pt>
                <c:pt idx="8257">
                  <c:v>1.847</c:v>
                </c:pt>
                <c:pt idx="8258">
                  <c:v>1.8540000000000001</c:v>
                </c:pt>
                <c:pt idx="8259">
                  <c:v>1.8540000000000001</c:v>
                </c:pt>
                <c:pt idx="8260">
                  <c:v>1.851</c:v>
                </c:pt>
                <c:pt idx="8261">
                  <c:v>1.857</c:v>
                </c:pt>
                <c:pt idx="8262">
                  <c:v>1.857</c:v>
                </c:pt>
                <c:pt idx="8263">
                  <c:v>1.8540000000000001</c:v>
                </c:pt>
                <c:pt idx="8264">
                  <c:v>1.8640000000000001</c:v>
                </c:pt>
                <c:pt idx="8265">
                  <c:v>1.859</c:v>
                </c:pt>
                <c:pt idx="8266">
                  <c:v>1.8560000000000001</c:v>
                </c:pt>
                <c:pt idx="8267">
                  <c:v>1.861</c:v>
                </c:pt>
                <c:pt idx="8268">
                  <c:v>1.8560000000000001</c:v>
                </c:pt>
                <c:pt idx="8269">
                  <c:v>1.8560000000000001</c:v>
                </c:pt>
                <c:pt idx="8270">
                  <c:v>1.857</c:v>
                </c:pt>
                <c:pt idx="8271">
                  <c:v>1.8560000000000001</c:v>
                </c:pt>
                <c:pt idx="8272">
                  <c:v>1.859</c:v>
                </c:pt>
                <c:pt idx="8273">
                  <c:v>1.86</c:v>
                </c:pt>
                <c:pt idx="8274">
                  <c:v>1.855</c:v>
                </c:pt>
                <c:pt idx="8275">
                  <c:v>1.863</c:v>
                </c:pt>
                <c:pt idx="8276">
                  <c:v>1.863</c:v>
                </c:pt>
                <c:pt idx="8277">
                  <c:v>1.857</c:v>
                </c:pt>
                <c:pt idx="8278">
                  <c:v>1.8640000000000001</c:v>
                </c:pt>
                <c:pt idx="8279">
                  <c:v>1.861</c:v>
                </c:pt>
                <c:pt idx="8280">
                  <c:v>1.859</c:v>
                </c:pt>
                <c:pt idx="8281">
                  <c:v>1.865</c:v>
                </c:pt>
                <c:pt idx="8282">
                  <c:v>1.857</c:v>
                </c:pt>
                <c:pt idx="8283">
                  <c:v>1.857</c:v>
                </c:pt>
                <c:pt idx="8284">
                  <c:v>1.863</c:v>
                </c:pt>
                <c:pt idx="8285">
                  <c:v>1.86</c:v>
                </c:pt>
                <c:pt idx="8286">
                  <c:v>1.8640000000000001</c:v>
                </c:pt>
                <c:pt idx="8287">
                  <c:v>1.863</c:v>
                </c:pt>
                <c:pt idx="8288">
                  <c:v>1.8560000000000001</c:v>
                </c:pt>
                <c:pt idx="8289">
                  <c:v>1.865</c:v>
                </c:pt>
                <c:pt idx="8290">
                  <c:v>1.8660000000000001</c:v>
                </c:pt>
                <c:pt idx="8291">
                  <c:v>1.8540000000000001</c:v>
                </c:pt>
                <c:pt idx="8292">
                  <c:v>1.861</c:v>
                </c:pt>
                <c:pt idx="8293">
                  <c:v>1.861</c:v>
                </c:pt>
                <c:pt idx="8294">
                  <c:v>1.8560000000000001</c:v>
                </c:pt>
                <c:pt idx="8295">
                  <c:v>1.863</c:v>
                </c:pt>
                <c:pt idx="8296">
                  <c:v>1.865</c:v>
                </c:pt>
                <c:pt idx="8297">
                  <c:v>1.859</c:v>
                </c:pt>
                <c:pt idx="8298">
                  <c:v>1.863</c:v>
                </c:pt>
                <c:pt idx="8299">
                  <c:v>1.861</c:v>
                </c:pt>
                <c:pt idx="8300">
                  <c:v>1.8640000000000001</c:v>
                </c:pt>
                <c:pt idx="8301">
                  <c:v>1.8640000000000001</c:v>
                </c:pt>
                <c:pt idx="8302">
                  <c:v>1.857</c:v>
                </c:pt>
                <c:pt idx="8303">
                  <c:v>1.8640000000000001</c:v>
                </c:pt>
                <c:pt idx="8304">
                  <c:v>1.863</c:v>
                </c:pt>
                <c:pt idx="8305">
                  <c:v>1.8560000000000001</c:v>
                </c:pt>
                <c:pt idx="8306">
                  <c:v>1.8640000000000001</c:v>
                </c:pt>
                <c:pt idx="8307">
                  <c:v>1.8640000000000001</c:v>
                </c:pt>
                <c:pt idx="8308">
                  <c:v>1.855</c:v>
                </c:pt>
                <c:pt idx="8309">
                  <c:v>1.863</c:v>
                </c:pt>
                <c:pt idx="8310">
                  <c:v>1.8660000000000001</c:v>
                </c:pt>
                <c:pt idx="8311">
                  <c:v>1.859</c:v>
                </c:pt>
                <c:pt idx="8312">
                  <c:v>1.86</c:v>
                </c:pt>
                <c:pt idx="8313">
                  <c:v>1.859</c:v>
                </c:pt>
                <c:pt idx="8314">
                  <c:v>1.861</c:v>
                </c:pt>
                <c:pt idx="8315">
                  <c:v>1.8640000000000001</c:v>
                </c:pt>
                <c:pt idx="8316">
                  <c:v>1.86</c:v>
                </c:pt>
                <c:pt idx="8317">
                  <c:v>1.86</c:v>
                </c:pt>
                <c:pt idx="8318">
                  <c:v>1.863</c:v>
                </c:pt>
                <c:pt idx="8319">
                  <c:v>1.8560000000000001</c:v>
                </c:pt>
                <c:pt idx="8320">
                  <c:v>1.861</c:v>
                </c:pt>
                <c:pt idx="8321">
                  <c:v>1.86</c:v>
                </c:pt>
                <c:pt idx="8322">
                  <c:v>1.857</c:v>
                </c:pt>
                <c:pt idx="8323">
                  <c:v>1.863</c:v>
                </c:pt>
                <c:pt idx="8324">
                  <c:v>1.855</c:v>
                </c:pt>
                <c:pt idx="8325">
                  <c:v>1.855</c:v>
                </c:pt>
                <c:pt idx="8326">
                  <c:v>1.8640000000000001</c:v>
                </c:pt>
                <c:pt idx="8327">
                  <c:v>1.86</c:v>
                </c:pt>
                <c:pt idx="8328">
                  <c:v>1.853</c:v>
                </c:pt>
                <c:pt idx="8329">
                  <c:v>1.861</c:v>
                </c:pt>
                <c:pt idx="8330">
                  <c:v>1.8560000000000001</c:v>
                </c:pt>
                <c:pt idx="8331">
                  <c:v>1.857</c:v>
                </c:pt>
                <c:pt idx="8332">
                  <c:v>1.86</c:v>
                </c:pt>
                <c:pt idx="8333">
                  <c:v>1.855</c:v>
                </c:pt>
                <c:pt idx="8334">
                  <c:v>1.86</c:v>
                </c:pt>
                <c:pt idx="8335">
                  <c:v>1.86</c:v>
                </c:pt>
                <c:pt idx="8336">
                  <c:v>1.8560000000000001</c:v>
                </c:pt>
                <c:pt idx="8337">
                  <c:v>1.857</c:v>
                </c:pt>
                <c:pt idx="8338">
                  <c:v>1.859</c:v>
                </c:pt>
                <c:pt idx="8339">
                  <c:v>1.8540000000000001</c:v>
                </c:pt>
                <c:pt idx="8340">
                  <c:v>1.861</c:v>
                </c:pt>
                <c:pt idx="8341">
                  <c:v>1.861</c:v>
                </c:pt>
                <c:pt idx="8342">
                  <c:v>1.853</c:v>
                </c:pt>
                <c:pt idx="8343">
                  <c:v>1.857</c:v>
                </c:pt>
                <c:pt idx="8344">
                  <c:v>1.8560000000000001</c:v>
                </c:pt>
                <c:pt idx="8345">
                  <c:v>1.86</c:v>
                </c:pt>
                <c:pt idx="8346">
                  <c:v>1.86</c:v>
                </c:pt>
                <c:pt idx="8347">
                  <c:v>1.8540000000000001</c:v>
                </c:pt>
                <c:pt idx="8348">
                  <c:v>1.855</c:v>
                </c:pt>
                <c:pt idx="8349">
                  <c:v>1.857</c:v>
                </c:pt>
                <c:pt idx="8350">
                  <c:v>1.8560000000000001</c:v>
                </c:pt>
                <c:pt idx="8351">
                  <c:v>1.857</c:v>
                </c:pt>
                <c:pt idx="8352">
                  <c:v>1.859</c:v>
                </c:pt>
                <c:pt idx="8353">
                  <c:v>1.85</c:v>
                </c:pt>
                <c:pt idx="8354">
                  <c:v>1.863</c:v>
                </c:pt>
                <c:pt idx="8355">
                  <c:v>1.8640000000000001</c:v>
                </c:pt>
                <c:pt idx="8356">
                  <c:v>1.853</c:v>
                </c:pt>
                <c:pt idx="8357">
                  <c:v>1.86</c:v>
                </c:pt>
                <c:pt idx="8358">
                  <c:v>1.86</c:v>
                </c:pt>
                <c:pt idx="8359">
                  <c:v>1.853</c:v>
                </c:pt>
                <c:pt idx="8360">
                  <c:v>1.863</c:v>
                </c:pt>
                <c:pt idx="8361">
                  <c:v>1.857</c:v>
                </c:pt>
                <c:pt idx="8362">
                  <c:v>1.859</c:v>
                </c:pt>
                <c:pt idx="8363">
                  <c:v>1.859</c:v>
                </c:pt>
                <c:pt idx="8364">
                  <c:v>1.857</c:v>
                </c:pt>
                <c:pt idx="8365">
                  <c:v>1.8560000000000001</c:v>
                </c:pt>
                <c:pt idx="8366">
                  <c:v>1.8560000000000001</c:v>
                </c:pt>
                <c:pt idx="8367">
                  <c:v>1.853</c:v>
                </c:pt>
                <c:pt idx="8368">
                  <c:v>1.859</c:v>
                </c:pt>
                <c:pt idx="8369">
                  <c:v>1.855</c:v>
                </c:pt>
                <c:pt idx="8370">
                  <c:v>1.849</c:v>
                </c:pt>
                <c:pt idx="8371">
                  <c:v>1.857</c:v>
                </c:pt>
                <c:pt idx="8372">
                  <c:v>1.853</c:v>
                </c:pt>
                <c:pt idx="8373">
                  <c:v>1.849</c:v>
                </c:pt>
                <c:pt idx="8374">
                  <c:v>1.857</c:v>
                </c:pt>
                <c:pt idx="8375">
                  <c:v>1.8540000000000001</c:v>
                </c:pt>
                <c:pt idx="8376">
                  <c:v>1.85</c:v>
                </c:pt>
                <c:pt idx="8377">
                  <c:v>1.8540000000000001</c:v>
                </c:pt>
                <c:pt idx="8378">
                  <c:v>1.8540000000000001</c:v>
                </c:pt>
                <c:pt idx="8379">
                  <c:v>1.851</c:v>
                </c:pt>
                <c:pt idx="8380">
                  <c:v>1.853</c:v>
                </c:pt>
                <c:pt idx="8381">
                  <c:v>1.851</c:v>
                </c:pt>
                <c:pt idx="8382">
                  <c:v>1.853</c:v>
                </c:pt>
                <c:pt idx="8383">
                  <c:v>1.859</c:v>
                </c:pt>
                <c:pt idx="8384">
                  <c:v>1.8540000000000001</c:v>
                </c:pt>
                <c:pt idx="8385">
                  <c:v>1.857</c:v>
                </c:pt>
                <c:pt idx="8386">
                  <c:v>1.859</c:v>
                </c:pt>
                <c:pt idx="8387">
                  <c:v>1.849</c:v>
                </c:pt>
                <c:pt idx="8388">
                  <c:v>1.8540000000000001</c:v>
                </c:pt>
                <c:pt idx="8389">
                  <c:v>1.8560000000000001</c:v>
                </c:pt>
                <c:pt idx="8390">
                  <c:v>1.851</c:v>
                </c:pt>
                <c:pt idx="8391">
                  <c:v>1.857</c:v>
                </c:pt>
                <c:pt idx="8392">
                  <c:v>1.8540000000000001</c:v>
                </c:pt>
                <c:pt idx="8393">
                  <c:v>1.851</c:v>
                </c:pt>
                <c:pt idx="8394">
                  <c:v>1.857</c:v>
                </c:pt>
                <c:pt idx="8395">
                  <c:v>1.85</c:v>
                </c:pt>
                <c:pt idx="8396">
                  <c:v>1.851</c:v>
                </c:pt>
                <c:pt idx="8397">
                  <c:v>1.8540000000000001</c:v>
                </c:pt>
                <c:pt idx="8398">
                  <c:v>1.85</c:v>
                </c:pt>
                <c:pt idx="8399">
                  <c:v>1.8540000000000001</c:v>
                </c:pt>
                <c:pt idx="8400">
                  <c:v>1.855</c:v>
                </c:pt>
                <c:pt idx="8401">
                  <c:v>1.85</c:v>
                </c:pt>
                <c:pt idx="8402">
                  <c:v>1.857</c:v>
                </c:pt>
                <c:pt idx="8403">
                  <c:v>1.857</c:v>
                </c:pt>
                <c:pt idx="8404">
                  <c:v>1.85</c:v>
                </c:pt>
                <c:pt idx="8405">
                  <c:v>1.8560000000000001</c:v>
                </c:pt>
                <c:pt idx="8406">
                  <c:v>1.8540000000000001</c:v>
                </c:pt>
                <c:pt idx="8407">
                  <c:v>1.851</c:v>
                </c:pt>
                <c:pt idx="8408">
                  <c:v>1.857</c:v>
                </c:pt>
                <c:pt idx="8409">
                  <c:v>1.851</c:v>
                </c:pt>
                <c:pt idx="8410">
                  <c:v>1.849</c:v>
                </c:pt>
                <c:pt idx="8411">
                  <c:v>1.853</c:v>
                </c:pt>
                <c:pt idx="8412">
                  <c:v>1.847</c:v>
                </c:pt>
                <c:pt idx="8413">
                  <c:v>1.8560000000000001</c:v>
                </c:pt>
                <c:pt idx="8414">
                  <c:v>1.8560000000000001</c:v>
                </c:pt>
                <c:pt idx="8415">
                  <c:v>1.85</c:v>
                </c:pt>
                <c:pt idx="8416">
                  <c:v>1.853</c:v>
                </c:pt>
                <c:pt idx="8417">
                  <c:v>1.851</c:v>
                </c:pt>
                <c:pt idx="8418">
                  <c:v>1.849</c:v>
                </c:pt>
                <c:pt idx="8419">
                  <c:v>1.8560000000000001</c:v>
                </c:pt>
                <c:pt idx="8420">
                  <c:v>1.851</c:v>
                </c:pt>
                <c:pt idx="8421">
                  <c:v>1.8460000000000001</c:v>
                </c:pt>
                <c:pt idx="8422">
                  <c:v>1.85</c:v>
                </c:pt>
                <c:pt idx="8423">
                  <c:v>1.85</c:v>
                </c:pt>
                <c:pt idx="8424">
                  <c:v>1.851</c:v>
                </c:pt>
                <c:pt idx="8425">
                  <c:v>1.853</c:v>
                </c:pt>
                <c:pt idx="8426">
                  <c:v>1.849</c:v>
                </c:pt>
                <c:pt idx="8427">
                  <c:v>1.847</c:v>
                </c:pt>
                <c:pt idx="8428">
                  <c:v>1.847</c:v>
                </c:pt>
                <c:pt idx="8429">
                  <c:v>1.8460000000000001</c:v>
                </c:pt>
                <c:pt idx="8430">
                  <c:v>1.853</c:v>
                </c:pt>
                <c:pt idx="8431">
                  <c:v>1.853</c:v>
                </c:pt>
                <c:pt idx="8432">
                  <c:v>1.845</c:v>
                </c:pt>
                <c:pt idx="8433">
                  <c:v>1.855</c:v>
                </c:pt>
                <c:pt idx="8434">
                  <c:v>1.851</c:v>
                </c:pt>
                <c:pt idx="8435">
                  <c:v>1.8440000000000001</c:v>
                </c:pt>
                <c:pt idx="8436">
                  <c:v>1.853</c:v>
                </c:pt>
                <c:pt idx="8437">
                  <c:v>1.853</c:v>
                </c:pt>
                <c:pt idx="8438">
                  <c:v>1.8460000000000001</c:v>
                </c:pt>
                <c:pt idx="8439">
                  <c:v>1.853</c:v>
                </c:pt>
                <c:pt idx="8440">
                  <c:v>1.851</c:v>
                </c:pt>
                <c:pt idx="8441">
                  <c:v>1.85</c:v>
                </c:pt>
                <c:pt idx="8442">
                  <c:v>1.851</c:v>
                </c:pt>
                <c:pt idx="8443">
                  <c:v>1.851</c:v>
                </c:pt>
                <c:pt idx="8444">
                  <c:v>1.85</c:v>
                </c:pt>
                <c:pt idx="8445">
                  <c:v>1.8540000000000001</c:v>
                </c:pt>
                <c:pt idx="8446">
                  <c:v>1.849</c:v>
                </c:pt>
                <c:pt idx="8447">
                  <c:v>1.8540000000000001</c:v>
                </c:pt>
                <c:pt idx="8448">
                  <c:v>1.849</c:v>
                </c:pt>
                <c:pt idx="8449">
                  <c:v>1.8460000000000001</c:v>
                </c:pt>
                <c:pt idx="8450">
                  <c:v>1.853</c:v>
                </c:pt>
                <c:pt idx="8451">
                  <c:v>1.851</c:v>
                </c:pt>
                <c:pt idx="8452">
                  <c:v>1.847</c:v>
                </c:pt>
                <c:pt idx="8453">
                  <c:v>1.853</c:v>
                </c:pt>
                <c:pt idx="8454">
                  <c:v>1.8540000000000001</c:v>
                </c:pt>
                <c:pt idx="8455">
                  <c:v>1.8460000000000001</c:v>
                </c:pt>
                <c:pt idx="8456">
                  <c:v>1.849</c:v>
                </c:pt>
                <c:pt idx="8457">
                  <c:v>1.847</c:v>
                </c:pt>
                <c:pt idx="8458">
                  <c:v>1.851</c:v>
                </c:pt>
                <c:pt idx="8459">
                  <c:v>1.8560000000000001</c:v>
                </c:pt>
                <c:pt idx="8460">
                  <c:v>1.8460000000000001</c:v>
                </c:pt>
                <c:pt idx="8461">
                  <c:v>1.8560000000000001</c:v>
                </c:pt>
                <c:pt idx="8462">
                  <c:v>1.8540000000000001</c:v>
                </c:pt>
                <c:pt idx="8463">
                  <c:v>1.845</c:v>
                </c:pt>
                <c:pt idx="8464">
                  <c:v>1.853</c:v>
                </c:pt>
                <c:pt idx="8465">
                  <c:v>1.853</c:v>
                </c:pt>
                <c:pt idx="8466">
                  <c:v>1.8440000000000001</c:v>
                </c:pt>
                <c:pt idx="8467">
                  <c:v>1.853</c:v>
                </c:pt>
                <c:pt idx="8468">
                  <c:v>1.847</c:v>
                </c:pt>
                <c:pt idx="8469">
                  <c:v>1.845</c:v>
                </c:pt>
                <c:pt idx="8470">
                  <c:v>1.851</c:v>
                </c:pt>
                <c:pt idx="8471">
                  <c:v>1.849</c:v>
                </c:pt>
                <c:pt idx="8472">
                  <c:v>1.845</c:v>
                </c:pt>
                <c:pt idx="8473">
                  <c:v>1.853</c:v>
                </c:pt>
                <c:pt idx="8474">
                  <c:v>1.849</c:v>
                </c:pt>
                <c:pt idx="8475">
                  <c:v>1.851</c:v>
                </c:pt>
                <c:pt idx="8476">
                  <c:v>1.8460000000000001</c:v>
                </c:pt>
                <c:pt idx="8477">
                  <c:v>1.8460000000000001</c:v>
                </c:pt>
                <c:pt idx="8478">
                  <c:v>1.853</c:v>
                </c:pt>
                <c:pt idx="8479">
                  <c:v>1.853</c:v>
                </c:pt>
                <c:pt idx="8480">
                  <c:v>1.8460000000000001</c:v>
                </c:pt>
                <c:pt idx="8481">
                  <c:v>1.8540000000000001</c:v>
                </c:pt>
                <c:pt idx="8482">
                  <c:v>1.8460000000000001</c:v>
                </c:pt>
                <c:pt idx="8483">
                  <c:v>1.84</c:v>
                </c:pt>
                <c:pt idx="8484">
                  <c:v>1.853</c:v>
                </c:pt>
                <c:pt idx="8485">
                  <c:v>1.849</c:v>
                </c:pt>
                <c:pt idx="8486">
                  <c:v>1.8460000000000001</c:v>
                </c:pt>
                <c:pt idx="8487">
                  <c:v>1.853</c:v>
                </c:pt>
                <c:pt idx="8488">
                  <c:v>1.85</c:v>
                </c:pt>
                <c:pt idx="8489">
                  <c:v>1.8460000000000001</c:v>
                </c:pt>
                <c:pt idx="8490">
                  <c:v>1.8540000000000001</c:v>
                </c:pt>
                <c:pt idx="8491">
                  <c:v>1.85</c:v>
                </c:pt>
                <c:pt idx="8492">
                  <c:v>1.85</c:v>
                </c:pt>
                <c:pt idx="8493">
                  <c:v>1.853</c:v>
                </c:pt>
                <c:pt idx="8494">
                  <c:v>1.849</c:v>
                </c:pt>
                <c:pt idx="8495">
                  <c:v>1.8540000000000001</c:v>
                </c:pt>
                <c:pt idx="8496">
                  <c:v>1.8540000000000001</c:v>
                </c:pt>
                <c:pt idx="8497">
                  <c:v>1.8440000000000001</c:v>
                </c:pt>
                <c:pt idx="8498">
                  <c:v>1.851</c:v>
                </c:pt>
                <c:pt idx="8499">
                  <c:v>1.849</c:v>
                </c:pt>
                <c:pt idx="8500">
                  <c:v>1.845</c:v>
                </c:pt>
                <c:pt idx="8501">
                  <c:v>1.851</c:v>
                </c:pt>
                <c:pt idx="8502">
                  <c:v>1.845</c:v>
                </c:pt>
                <c:pt idx="8503">
                  <c:v>1.84</c:v>
                </c:pt>
                <c:pt idx="8504">
                  <c:v>1.849</c:v>
                </c:pt>
                <c:pt idx="8505">
                  <c:v>1.85</c:v>
                </c:pt>
                <c:pt idx="8506">
                  <c:v>1.847</c:v>
                </c:pt>
                <c:pt idx="8507">
                  <c:v>1.851</c:v>
                </c:pt>
                <c:pt idx="8508">
                  <c:v>1.8440000000000001</c:v>
                </c:pt>
                <c:pt idx="8509">
                  <c:v>1.6759999999999999</c:v>
                </c:pt>
                <c:pt idx="8510">
                  <c:v>1.655</c:v>
                </c:pt>
                <c:pt idx="8511">
                  <c:v>1.6339999999999999</c:v>
                </c:pt>
                <c:pt idx="8512">
                  <c:v>1.623</c:v>
                </c:pt>
                <c:pt idx="8513">
                  <c:v>1.776</c:v>
                </c:pt>
                <c:pt idx="8514">
                  <c:v>1.7190000000000001</c:v>
                </c:pt>
                <c:pt idx="8515">
                  <c:v>1.7250000000000001</c:v>
                </c:pt>
                <c:pt idx="8516">
                  <c:v>1.73</c:v>
                </c:pt>
                <c:pt idx="8517">
                  <c:v>1.7210000000000001</c:v>
                </c:pt>
                <c:pt idx="8518">
                  <c:v>1.73</c:v>
                </c:pt>
                <c:pt idx="8519">
                  <c:v>1.7350000000000001</c:v>
                </c:pt>
                <c:pt idx="8520">
                  <c:v>1.732</c:v>
                </c:pt>
                <c:pt idx="8521">
                  <c:v>1.7410000000000001</c:v>
                </c:pt>
                <c:pt idx="8522">
                  <c:v>1.74</c:v>
                </c:pt>
                <c:pt idx="8523">
                  <c:v>1.7390000000000001</c:v>
                </c:pt>
                <c:pt idx="8524">
                  <c:v>1.744</c:v>
                </c:pt>
                <c:pt idx="8525">
                  <c:v>1.7450000000000001</c:v>
                </c:pt>
                <c:pt idx="8526">
                  <c:v>1.748</c:v>
                </c:pt>
                <c:pt idx="8527">
                  <c:v>1.748</c:v>
                </c:pt>
                <c:pt idx="8528">
                  <c:v>1.746</c:v>
                </c:pt>
                <c:pt idx="8529">
                  <c:v>1.746</c:v>
                </c:pt>
                <c:pt idx="8530">
                  <c:v>1.7490000000000001</c:v>
                </c:pt>
                <c:pt idx="8531">
                  <c:v>1.7490000000000001</c:v>
                </c:pt>
                <c:pt idx="8532">
                  <c:v>1.7490000000000001</c:v>
                </c:pt>
                <c:pt idx="8533">
                  <c:v>1.75</c:v>
                </c:pt>
                <c:pt idx="8534">
                  <c:v>1.752</c:v>
                </c:pt>
                <c:pt idx="8535">
                  <c:v>1.75</c:v>
                </c:pt>
                <c:pt idx="8536">
                  <c:v>1.75</c:v>
                </c:pt>
                <c:pt idx="8537">
                  <c:v>1.7549999999999999</c:v>
                </c:pt>
                <c:pt idx="8538">
                  <c:v>1.754</c:v>
                </c:pt>
                <c:pt idx="8539">
                  <c:v>2.0299999999999998</c:v>
                </c:pt>
                <c:pt idx="8540">
                  <c:v>2.0960000000000001</c:v>
                </c:pt>
                <c:pt idx="8541">
                  <c:v>2.129</c:v>
                </c:pt>
                <c:pt idx="8542">
                  <c:v>2.1549999999999998</c:v>
                </c:pt>
                <c:pt idx="8543">
                  <c:v>2.169</c:v>
                </c:pt>
                <c:pt idx="8544">
                  <c:v>1.8939999999999999</c:v>
                </c:pt>
                <c:pt idx="8545">
                  <c:v>1.8</c:v>
                </c:pt>
                <c:pt idx="8546">
                  <c:v>1.762</c:v>
                </c:pt>
                <c:pt idx="8547">
                  <c:v>1.7450000000000001</c:v>
                </c:pt>
                <c:pt idx="8548">
                  <c:v>1.742</c:v>
                </c:pt>
                <c:pt idx="8549">
                  <c:v>1.744</c:v>
                </c:pt>
                <c:pt idx="8550">
                  <c:v>1.7350000000000001</c:v>
                </c:pt>
                <c:pt idx="8551">
                  <c:v>1.738</c:v>
                </c:pt>
                <c:pt idx="8552">
                  <c:v>1.7410000000000001</c:v>
                </c:pt>
                <c:pt idx="8553">
                  <c:v>1.74</c:v>
                </c:pt>
                <c:pt idx="8554">
                  <c:v>1.7450000000000001</c:v>
                </c:pt>
                <c:pt idx="8555">
                  <c:v>1.7450000000000001</c:v>
                </c:pt>
                <c:pt idx="8556">
                  <c:v>1.7410000000000001</c:v>
                </c:pt>
                <c:pt idx="8557">
                  <c:v>1.748</c:v>
                </c:pt>
                <c:pt idx="8558">
                  <c:v>1.7450000000000001</c:v>
                </c:pt>
                <c:pt idx="8559">
                  <c:v>1.7450000000000001</c:v>
                </c:pt>
                <c:pt idx="8560">
                  <c:v>1.746</c:v>
                </c:pt>
                <c:pt idx="8561">
                  <c:v>1.746</c:v>
                </c:pt>
                <c:pt idx="8562">
                  <c:v>1.746</c:v>
                </c:pt>
                <c:pt idx="8563">
                  <c:v>1.7490000000000001</c:v>
                </c:pt>
                <c:pt idx="8564">
                  <c:v>1.746</c:v>
                </c:pt>
                <c:pt idx="8565">
                  <c:v>1.75</c:v>
                </c:pt>
                <c:pt idx="8566">
                  <c:v>1.7490000000000001</c:v>
                </c:pt>
                <c:pt idx="8567">
                  <c:v>1.752</c:v>
                </c:pt>
                <c:pt idx="8568">
                  <c:v>1.752</c:v>
                </c:pt>
                <c:pt idx="8569">
                  <c:v>1.754</c:v>
                </c:pt>
                <c:pt idx="8570">
                  <c:v>1.7509999999999999</c:v>
                </c:pt>
                <c:pt idx="8571">
                  <c:v>1.756</c:v>
                </c:pt>
                <c:pt idx="8572">
                  <c:v>1.754</c:v>
                </c:pt>
                <c:pt idx="8573">
                  <c:v>1.748</c:v>
                </c:pt>
                <c:pt idx="8574">
                  <c:v>1.7549999999999999</c:v>
                </c:pt>
                <c:pt idx="8575">
                  <c:v>1.7549999999999999</c:v>
                </c:pt>
                <c:pt idx="8576">
                  <c:v>1.7490000000000001</c:v>
                </c:pt>
                <c:pt idx="8577">
                  <c:v>1.756</c:v>
                </c:pt>
                <c:pt idx="8578">
                  <c:v>1.758</c:v>
                </c:pt>
                <c:pt idx="8579">
                  <c:v>1.7490000000000001</c:v>
                </c:pt>
                <c:pt idx="8580">
                  <c:v>1.756</c:v>
                </c:pt>
                <c:pt idx="8581">
                  <c:v>1.752</c:v>
                </c:pt>
                <c:pt idx="8582">
                  <c:v>1.7509999999999999</c:v>
                </c:pt>
                <c:pt idx="8583">
                  <c:v>1.754</c:v>
                </c:pt>
                <c:pt idx="8584">
                  <c:v>1.7549999999999999</c:v>
                </c:pt>
                <c:pt idx="8585">
                  <c:v>1.758</c:v>
                </c:pt>
                <c:pt idx="8586">
                  <c:v>1.7549999999999999</c:v>
                </c:pt>
                <c:pt idx="8587">
                  <c:v>1.754</c:v>
                </c:pt>
                <c:pt idx="8588">
                  <c:v>1.76</c:v>
                </c:pt>
                <c:pt idx="8589">
                  <c:v>1.758</c:v>
                </c:pt>
                <c:pt idx="8590">
                  <c:v>1.7509999999999999</c:v>
                </c:pt>
                <c:pt idx="8591">
                  <c:v>1.756</c:v>
                </c:pt>
                <c:pt idx="8592">
                  <c:v>1.752</c:v>
                </c:pt>
                <c:pt idx="8593">
                  <c:v>1.7549999999999999</c:v>
                </c:pt>
                <c:pt idx="8594">
                  <c:v>1.7549999999999999</c:v>
                </c:pt>
                <c:pt idx="8595">
                  <c:v>1.7549999999999999</c:v>
                </c:pt>
                <c:pt idx="8596">
                  <c:v>1.754</c:v>
                </c:pt>
                <c:pt idx="8597">
                  <c:v>1.758</c:v>
                </c:pt>
                <c:pt idx="8598">
                  <c:v>1.758</c:v>
                </c:pt>
                <c:pt idx="8599">
                  <c:v>1.754</c:v>
                </c:pt>
                <c:pt idx="8600">
                  <c:v>1.76</c:v>
                </c:pt>
                <c:pt idx="8601">
                  <c:v>1.752</c:v>
                </c:pt>
                <c:pt idx="8602">
                  <c:v>1.756</c:v>
                </c:pt>
                <c:pt idx="8603">
                  <c:v>1.758</c:v>
                </c:pt>
                <c:pt idx="8604">
                  <c:v>1.7509999999999999</c:v>
                </c:pt>
                <c:pt idx="8605">
                  <c:v>1.7549999999999999</c:v>
                </c:pt>
                <c:pt idx="8606">
                  <c:v>1.756</c:v>
                </c:pt>
                <c:pt idx="8607">
                  <c:v>1.7490000000000001</c:v>
                </c:pt>
                <c:pt idx="8608">
                  <c:v>1.7549999999999999</c:v>
                </c:pt>
                <c:pt idx="8609">
                  <c:v>1.7509999999999999</c:v>
                </c:pt>
                <c:pt idx="8610">
                  <c:v>1.7490000000000001</c:v>
                </c:pt>
                <c:pt idx="8611">
                  <c:v>1.756</c:v>
                </c:pt>
                <c:pt idx="8612">
                  <c:v>1.752</c:v>
                </c:pt>
                <c:pt idx="8613">
                  <c:v>1.752</c:v>
                </c:pt>
                <c:pt idx="8614">
                  <c:v>1.754</c:v>
                </c:pt>
                <c:pt idx="8615">
                  <c:v>1.75</c:v>
                </c:pt>
                <c:pt idx="8616">
                  <c:v>1.7509999999999999</c:v>
                </c:pt>
                <c:pt idx="8617">
                  <c:v>1.754</c:v>
                </c:pt>
                <c:pt idx="8618">
                  <c:v>1.75</c:v>
                </c:pt>
                <c:pt idx="8619">
                  <c:v>1.7490000000000001</c:v>
                </c:pt>
                <c:pt idx="8620">
                  <c:v>1.746</c:v>
                </c:pt>
                <c:pt idx="8621">
                  <c:v>1.7410000000000001</c:v>
                </c:pt>
                <c:pt idx="8622">
                  <c:v>1.754</c:v>
                </c:pt>
                <c:pt idx="8623">
                  <c:v>1.752</c:v>
                </c:pt>
                <c:pt idx="8624">
                  <c:v>1.744</c:v>
                </c:pt>
                <c:pt idx="8625">
                  <c:v>1.7490000000000001</c:v>
                </c:pt>
                <c:pt idx="8626">
                  <c:v>1.748</c:v>
                </c:pt>
                <c:pt idx="8627">
                  <c:v>1.746</c:v>
                </c:pt>
                <c:pt idx="8628">
                  <c:v>1.748</c:v>
                </c:pt>
                <c:pt idx="8629">
                  <c:v>1.748</c:v>
                </c:pt>
                <c:pt idx="8630">
                  <c:v>1.742</c:v>
                </c:pt>
                <c:pt idx="8631">
                  <c:v>1.746</c:v>
                </c:pt>
                <c:pt idx="8632">
                  <c:v>1.738</c:v>
                </c:pt>
                <c:pt idx="8633">
                  <c:v>1.744</c:v>
                </c:pt>
                <c:pt idx="8634">
                  <c:v>1.744</c:v>
                </c:pt>
                <c:pt idx="8635">
                  <c:v>1.7390000000000001</c:v>
                </c:pt>
                <c:pt idx="8636">
                  <c:v>1.744</c:v>
                </c:pt>
                <c:pt idx="8637">
                  <c:v>1.742</c:v>
                </c:pt>
                <c:pt idx="8638">
                  <c:v>1.7390000000000001</c:v>
                </c:pt>
                <c:pt idx="8639">
                  <c:v>1.7450000000000001</c:v>
                </c:pt>
                <c:pt idx="8640">
                  <c:v>1.74</c:v>
                </c:pt>
                <c:pt idx="8641">
                  <c:v>1.734</c:v>
                </c:pt>
                <c:pt idx="8642">
                  <c:v>1.738</c:v>
                </c:pt>
                <c:pt idx="8643">
                  <c:v>1.742</c:v>
                </c:pt>
                <c:pt idx="8644">
                  <c:v>1.734</c:v>
                </c:pt>
                <c:pt idx="8645">
                  <c:v>1.736</c:v>
                </c:pt>
                <c:pt idx="8646">
                  <c:v>1.738</c:v>
                </c:pt>
                <c:pt idx="8647">
                  <c:v>1.734</c:v>
                </c:pt>
                <c:pt idx="8648">
                  <c:v>1.7350000000000001</c:v>
                </c:pt>
                <c:pt idx="8649">
                  <c:v>1.73</c:v>
                </c:pt>
                <c:pt idx="8650">
                  <c:v>1.732</c:v>
                </c:pt>
                <c:pt idx="8651">
                  <c:v>1.732</c:v>
                </c:pt>
                <c:pt idx="8652">
                  <c:v>1.728</c:v>
                </c:pt>
                <c:pt idx="8653">
                  <c:v>1.732</c:v>
                </c:pt>
                <c:pt idx="8654">
                  <c:v>1.7310000000000001</c:v>
                </c:pt>
                <c:pt idx="8655">
                  <c:v>1.724</c:v>
                </c:pt>
                <c:pt idx="8656">
                  <c:v>1.728</c:v>
                </c:pt>
                <c:pt idx="8657">
                  <c:v>1.726</c:v>
                </c:pt>
                <c:pt idx="8658">
                  <c:v>1.722</c:v>
                </c:pt>
                <c:pt idx="8659">
                  <c:v>1.7290000000000001</c:v>
                </c:pt>
                <c:pt idx="8660">
                  <c:v>1.7290000000000001</c:v>
                </c:pt>
                <c:pt idx="8661">
                  <c:v>1.728</c:v>
                </c:pt>
                <c:pt idx="8662">
                  <c:v>1.728</c:v>
                </c:pt>
                <c:pt idx="8663">
                  <c:v>1.7250000000000001</c:v>
                </c:pt>
                <c:pt idx="8664">
                  <c:v>1.728</c:v>
                </c:pt>
                <c:pt idx="8665">
                  <c:v>1.728</c:v>
                </c:pt>
                <c:pt idx="8666">
                  <c:v>1.7250000000000001</c:v>
                </c:pt>
                <c:pt idx="8667">
                  <c:v>1.7250000000000001</c:v>
                </c:pt>
                <c:pt idx="8668">
                  <c:v>1.724</c:v>
                </c:pt>
                <c:pt idx="8669">
                  <c:v>1.7150000000000001</c:v>
                </c:pt>
                <c:pt idx="8670">
                  <c:v>1.7210000000000001</c:v>
                </c:pt>
                <c:pt idx="8671">
                  <c:v>1.716</c:v>
                </c:pt>
                <c:pt idx="8672">
                  <c:v>1.7190000000000001</c:v>
                </c:pt>
                <c:pt idx="8673">
                  <c:v>1.7210000000000001</c:v>
                </c:pt>
                <c:pt idx="8674">
                  <c:v>1.7190000000000001</c:v>
                </c:pt>
                <c:pt idx="8675">
                  <c:v>1.718</c:v>
                </c:pt>
                <c:pt idx="8676">
                  <c:v>1.7190000000000001</c:v>
                </c:pt>
                <c:pt idx="8677">
                  <c:v>1.718</c:v>
                </c:pt>
                <c:pt idx="8678">
                  <c:v>1.7150000000000001</c:v>
                </c:pt>
                <c:pt idx="8679">
                  <c:v>1.714</c:v>
                </c:pt>
                <c:pt idx="8680">
                  <c:v>1.716</c:v>
                </c:pt>
                <c:pt idx="8681">
                  <c:v>1.7150000000000001</c:v>
                </c:pt>
                <c:pt idx="8682">
                  <c:v>1.712</c:v>
                </c:pt>
                <c:pt idx="8683">
                  <c:v>1.71</c:v>
                </c:pt>
                <c:pt idx="8684">
                  <c:v>1.7110000000000001</c:v>
                </c:pt>
                <c:pt idx="8685">
                  <c:v>1.7110000000000001</c:v>
                </c:pt>
                <c:pt idx="8686">
                  <c:v>1.706</c:v>
                </c:pt>
                <c:pt idx="8687">
                  <c:v>1.7090000000000001</c:v>
                </c:pt>
                <c:pt idx="8688">
                  <c:v>1.7110000000000001</c:v>
                </c:pt>
                <c:pt idx="8689">
                  <c:v>1.7050000000000001</c:v>
                </c:pt>
                <c:pt idx="8690">
                  <c:v>1.71</c:v>
                </c:pt>
                <c:pt idx="8691">
                  <c:v>1.708</c:v>
                </c:pt>
                <c:pt idx="8692">
                  <c:v>1.702</c:v>
                </c:pt>
                <c:pt idx="8693">
                  <c:v>1.706</c:v>
                </c:pt>
                <c:pt idx="8694">
                  <c:v>1.702</c:v>
                </c:pt>
                <c:pt idx="8695">
                  <c:v>1.7050000000000001</c:v>
                </c:pt>
                <c:pt idx="8696">
                  <c:v>1.7050000000000001</c:v>
                </c:pt>
                <c:pt idx="8697">
                  <c:v>1.7</c:v>
                </c:pt>
                <c:pt idx="8698">
                  <c:v>1.7010000000000001</c:v>
                </c:pt>
                <c:pt idx="8699">
                  <c:v>1.7050000000000001</c:v>
                </c:pt>
                <c:pt idx="8700">
                  <c:v>1.698</c:v>
                </c:pt>
                <c:pt idx="8701">
                  <c:v>1.708</c:v>
                </c:pt>
                <c:pt idx="8702">
                  <c:v>1.702</c:v>
                </c:pt>
                <c:pt idx="8703">
                  <c:v>1.6950000000000001</c:v>
                </c:pt>
                <c:pt idx="8704">
                  <c:v>1.7010000000000001</c:v>
                </c:pt>
                <c:pt idx="8705">
                  <c:v>1.704</c:v>
                </c:pt>
                <c:pt idx="8706">
                  <c:v>1.698</c:v>
                </c:pt>
                <c:pt idx="8707">
                  <c:v>1.7</c:v>
                </c:pt>
                <c:pt idx="8708">
                  <c:v>1.696</c:v>
                </c:pt>
                <c:pt idx="8709">
                  <c:v>1.694</c:v>
                </c:pt>
                <c:pt idx="8710">
                  <c:v>1.698</c:v>
                </c:pt>
                <c:pt idx="8711">
                  <c:v>1.694</c:v>
                </c:pt>
                <c:pt idx="8712">
                  <c:v>1.698</c:v>
                </c:pt>
                <c:pt idx="8713">
                  <c:v>1.696</c:v>
                </c:pt>
                <c:pt idx="8714">
                  <c:v>1.694</c:v>
                </c:pt>
                <c:pt idx="8715">
                  <c:v>1.6919999999999999</c:v>
                </c:pt>
                <c:pt idx="8716">
                  <c:v>1.6910000000000001</c:v>
                </c:pt>
                <c:pt idx="8717">
                  <c:v>1.6890000000000001</c:v>
                </c:pt>
                <c:pt idx="8718">
                  <c:v>1.6919999999999999</c:v>
                </c:pt>
                <c:pt idx="8719">
                  <c:v>1.69</c:v>
                </c:pt>
                <c:pt idx="8720">
                  <c:v>1.6859999999999999</c:v>
                </c:pt>
                <c:pt idx="8721">
                  <c:v>1.6910000000000001</c:v>
                </c:pt>
                <c:pt idx="8722">
                  <c:v>1.69</c:v>
                </c:pt>
                <c:pt idx="8723">
                  <c:v>1.6879999999999999</c:v>
                </c:pt>
                <c:pt idx="8724">
                  <c:v>1.6890000000000001</c:v>
                </c:pt>
                <c:pt idx="8725">
                  <c:v>1.6859999999999999</c:v>
                </c:pt>
                <c:pt idx="8726">
                  <c:v>1.6830000000000001</c:v>
                </c:pt>
                <c:pt idx="8727">
                  <c:v>1.6850000000000001</c:v>
                </c:pt>
                <c:pt idx="8728">
                  <c:v>1.6830000000000001</c:v>
                </c:pt>
                <c:pt idx="8729">
                  <c:v>1.6890000000000001</c:v>
                </c:pt>
                <c:pt idx="8730">
                  <c:v>1.6839999999999999</c:v>
                </c:pt>
                <c:pt idx="8731">
                  <c:v>1.679</c:v>
                </c:pt>
                <c:pt idx="8732">
                  <c:v>1.681</c:v>
                </c:pt>
                <c:pt idx="8733">
                  <c:v>1.679</c:v>
                </c:pt>
                <c:pt idx="8734">
                  <c:v>1.675</c:v>
                </c:pt>
                <c:pt idx="8735">
                  <c:v>1.6839999999999999</c:v>
                </c:pt>
                <c:pt idx="8736">
                  <c:v>1.68</c:v>
                </c:pt>
                <c:pt idx="8737">
                  <c:v>1.673</c:v>
                </c:pt>
                <c:pt idx="8738">
                  <c:v>1.6830000000000001</c:v>
                </c:pt>
                <c:pt idx="8739">
                  <c:v>1.679</c:v>
                </c:pt>
                <c:pt idx="8740">
                  <c:v>1.675</c:v>
                </c:pt>
                <c:pt idx="8741">
                  <c:v>1.679</c:v>
                </c:pt>
                <c:pt idx="8742">
                  <c:v>1.6739999999999999</c:v>
                </c:pt>
                <c:pt idx="8743">
                  <c:v>1.675</c:v>
                </c:pt>
                <c:pt idx="8744">
                  <c:v>1.675</c:v>
                </c:pt>
                <c:pt idx="8745">
                  <c:v>1.673</c:v>
                </c:pt>
                <c:pt idx="8746">
                  <c:v>1.675</c:v>
                </c:pt>
                <c:pt idx="8747">
                  <c:v>1.671</c:v>
                </c:pt>
                <c:pt idx="8748">
                  <c:v>1.669</c:v>
                </c:pt>
                <c:pt idx="8749">
                  <c:v>1.671</c:v>
                </c:pt>
                <c:pt idx="8750">
                  <c:v>1.67</c:v>
                </c:pt>
                <c:pt idx="8751">
                  <c:v>1.669</c:v>
                </c:pt>
                <c:pt idx="8752">
                  <c:v>1.675</c:v>
                </c:pt>
                <c:pt idx="8753">
                  <c:v>1.673</c:v>
                </c:pt>
                <c:pt idx="8754">
                  <c:v>1.665</c:v>
                </c:pt>
                <c:pt idx="8755">
                  <c:v>1.671</c:v>
                </c:pt>
                <c:pt idx="8756">
                  <c:v>1.667</c:v>
                </c:pt>
                <c:pt idx="8757">
                  <c:v>1.665</c:v>
                </c:pt>
                <c:pt idx="8758">
                  <c:v>1.6659999999999999</c:v>
                </c:pt>
                <c:pt idx="8759">
                  <c:v>1.6659999999999999</c:v>
                </c:pt>
                <c:pt idx="8760">
                  <c:v>1.6639999999999999</c:v>
                </c:pt>
                <c:pt idx="8761">
                  <c:v>1.6639999999999999</c:v>
                </c:pt>
                <c:pt idx="8762">
                  <c:v>1.66</c:v>
                </c:pt>
                <c:pt idx="8763">
                  <c:v>1.6639999999999999</c:v>
                </c:pt>
                <c:pt idx="8764">
                  <c:v>1.6659999999999999</c:v>
                </c:pt>
                <c:pt idx="8765">
                  <c:v>1.66</c:v>
                </c:pt>
                <c:pt idx="8766">
                  <c:v>1.665</c:v>
                </c:pt>
                <c:pt idx="8767">
                  <c:v>1.6639999999999999</c:v>
                </c:pt>
                <c:pt idx="8768">
                  <c:v>1.66</c:v>
                </c:pt>
                <c:pt idx="8769">
                  <c:v>1.665</c:v>
                </c:pt>
                <c:pt idx="8770">
                  <c:v>1.663</c:v>
                </c:pt>
                <c:pt idx="8771">
                  <c:v>1.653</c:v>
                </c:pt>
                <c:pt idx="8772">
                  <c:v>1.661</c:v>
                </c:pt>
                <c:pt idx="8773">
                  <c:v>1.657</c:v>
                </c:pt>
                <c:pt idx="8774">
                  <c:v>1.653</c:v>
                </c:pt>
                <c:pt idx="8775">
                  <c:v>1.659</c:v>
                </c:pt>
                <c:pt idx="8776">
                  <c:v>1.657</c:v>
                </c:pt>
                <c:pt idx="8777">
                  <c:v>1.6539999999999999</c:v>
                </c:pt>
                <c:pt idx="8778">
                  <c:v>1.655</c:v>
                </c:pt>
                <c:pt idx="8779">
                  <c:v>1.65</c:v>
                </c:pt>
                <c:pt idx="8780">
                  <c:v>1.6559999999999999</c:v>
                </c:pt>
                <c:pt idx="8781">
                  <c:v>1.653</c:v>
                </c:pt>
                <c:pt idx="8782">
                  <c:v>1.647</c:v>
                </c:pt>
                <c:pt idx="8783">
                  <c:v>1.6559999999999999</c:v>
                </c:pt>
                <c:pt idx="8784">
                  <c:v>1.6539999999999999</c:v>
                </c:pt>
                <c:pt idx="8785">
                  <c:v>1.65</c:v>
                </c:pt>
                <c:pt idx="8786">
                  <c:v>1.653</c:v>
                </c:pt>
                <c:pt idx="8787">
                  <c:v>1.649</c:v>
                </c:pt>
                <c:pt idx="8788">
                  <c:v>1.649</c:v>
                </c:pt>
                <c:pt idx="8789">
                  <c:v>1.651</c:v>
                </c:pt>
                <c:pt idx="8790">
                  <c:v>1.649</c:v>
                </c:pt>
                <c:pt idx="8791">
                  <c:v>1.649</c:v>
                </c:pt>
                <c:pt idx="8792">
                  <c:v>1.653</c:v>
                </c:pt>
                <c:pt idx="8793">
                  <c:v>1.649</c:v>
                </c:pt>
                <c:pt idx="8794">
                  <c:v>1.647</c:v>
                </c:pt>
                <c:pt idx="8795">
                  <c:v>1.647</c:v>
                </c:pt>
                <c:pt idx="8796">
                  <c:v>1.641</c:v>
                </c:pt>
                <c:pt idx="8797">
                  <c:v>1.647</c:v>
                </c:pt>
                <c:pt idx="8798">
                  <c:v>1.645</c:v>
                </c:pt>
                <c:pt idx="8799">
                  <c:v>1.639</c:v>
                </c:pt>
                <c:pt idx="8800">
                  <c:v>1.6439999999999999</c:v>
                </c:pt>
                <c:pt idx="8801">
                  <c:v>1.643</c:v>
                </c:pt>
                <c:pt idx="8802">
                  <c:v>1.635</c:v>
                </c:pt>
                <c:pt idx="8803">
                  <c:v>1.6439999999999999</c:v>
                </c:pt>
                <c:pt idx="8804">
                  <c:v>1.641</c:v>
                </c:pt>
                <c:pt idx="8805">
                  <c:v>1.635</c:v>
                </c:pt>
                <c:pt idx="8806">
                  <c:v>1.639</c:v>
                </c:pt>
                <c:pt idx="8807">
                  <c:v>1.635</c:v>
                </c:pt>
                <c:pt idx="8808">
                  <c:v>1.637</c:v>
                </c:pt>
                <c:pt idx="8809">
                  <c:v>1.639</c:v>
                </c:pt>
                <c:pt idx="8810">
                  <c:v>1.6339999999999999</c:v>
                </c:pt>
                <c:pt idx="8811">
                  <c:v>1.637</c:v>
                </c:pt>
                <c:pt idx="8812">
                  <c:v>1.6359999999999999</c:v>
                </c:pt>
                <c:pt idx="8813">
                  <c:v>1.6339999999999999</c:v>
                </c:pt>
                <c:pt idx="8814">
                  <c:v>1.64</c:v>
                </c:pt>
                <c:pt idx="8815">
                  <c:v>1.637</c:v>
                </c:pt>
                <c:pt idx="8816">
                  <c:v>1.63</c:v>
                </c:pt>
                <c:pt idx="8817">
                  <c:v>1.6359999999999999</c:v>
                </c:pt>
                <c:pt idx="8818">
                  <c:v>1.6339999999999999</c:v>
                </c:pt>
                <c:pt idx="8819">
                  <c:v>1.63</c:v>
                </c:pt>
                <c:pt idx="8820">
                  <c:v>1.635</c:v>
                </c:pt>
                <c:pt idx="8821">
                  <c:v>1.631</c:v>
                </c:pt>
                <c:pt idx="8822">
                  <c:v>1.629</c:v>
                </c:pt>
                <c:pt idx="8823">
                  <c:v>1.633</c:v>
                </c:pt>
                <c:pt idx="8824">
                  <c:v>1.631</c:v>
                </c:pt>
                <c:pt idx="8825">
                  <c:v>1.6339999999999999</c:v>
                </c:pt>
                <c:pt idx="8826">
                  <c:v>1.633</c:v>
                </c:pt>
                <c:pt idx="8827">
                  <c:v>1.627</c:v>
                </c:pt>
                <c:pt idx="8828">
                  <c:v>1.631</c:v>
                </c:pt>
                <c:pt idx="8829">
                  <c:v>1.631</c:v>
                </c:pt>
                <c:pt idx="8830">
                  <c:v>1.625</c:v>
                </c:pt>
                <c:pt idx="8831">
                  <c:v>1.63</c:v>
                </c:pt>
                <c:pt idx="8832">
                  <c:v>1.627</c:v>
                </c:pt>
                <c:pt idx="8833">
                  <c:v>1.621</c:v>
                </c:pt>
                <c:pt idx="8834">
                  <c:v>1.629</c:v>
                </c:pt>
                <c:pt idx="8835">
                  <c:v>1.625</c:v>
                </c:pt>
                <c:pt idx="8836">
                  <c:v>1.6240000000000001</c:v>
                </c:pt>
                <c:pt idx="8837">
                  <c:v>1.629</c:v>
                </c:pt>
                <c:pt idx="8838">
                  <c:v>1.6259999999999999</c:v>
                </c:pt>
                <c:pt idx="8839">
                  <c:v>1.6240000000000001</c:v>
                </c:pt>
                <c:pt idx="8840">
                  <c:v>1.623</c:v>
                </c:pt>
                <c:pt idx="8841">
                  <c:v>1.619</c:v>
                </c:pt>
                <c:pt idx="8842">
                  <c:v>1.621</c:v>
                </c:pt>
                <c:pt idx="8843">
                  <c:v>1.621</c:v>
                </c:pt>
                <c:pt idx="8844">
                  <c:v>1.621</c:v>
                </c:pt>
                <c:pt idx="8845">
                  <c:v>1.6240000000000001</c:v>
                </c:pt>
                <c:pt idx="8846">
                  <c:v>1.625</c:v>
                </c:pt>
                <c:pt idx="8847">
                  <c:v>1.6160000000000001</c:v>
                </c:pt>
                <c:pt idx="8848">
                  <c:v>1.62</c:v>
                </c:pt>
                <c:pt idx="8849">
                  <c:v>1.619</c:v>
                </c:pt>
                <c:pt idx="8850">
                  <c:v>1.615</c:v>
                </c:pt>
                <c:pt idx="8851">
                  <c:v>1.619</c:v>
                </c:pt>
                <c:pt idx="8852">
                  <c:v>1.6160000000000001</c:v>
                </c:pt>
                <c:pt idx="8853">
                  <c:v>1.6160000000000001</c:v>
                </c:pt>
                <c:pt idx="8854">
                  <c:v>1.621</c:v>
                </c:pt>
                <c:pt idx="8855">
                  <c:v>1.6160000000000001</c:v>
                </c:pt>
                <c:pt idx="8856">
                  <c:v>1.617</c:v>
                </c:pt>
                <c:pt idx="8857">
                  <c:v>1.62</c:v>
                </c:pt>
                <c:pt idx="8858">
                  <c:v>1.611</c:v>
                </c:pt>
                <c:pt idx="8859">
                  <c:v>1.619</c:v>
                </c:pt>
                <c:pt idx="8860">
                  <c:v>1.615</c:v>
                </c:pt>
                <c:pt idx="8861">
                  <c:v>1.613</c:v>
                </c:pt>
                <c:pt idx="8862">
                  <c:v>1.613</c:v>
                </c:pt>
                <c:pt idx="8863">
                  <c:v>1.613</c:v>
                </c:pt>
                <c:pt idx="8864">
                  <c:v>1.613</c:v>
                </c:pt>
                <c:pt idx="8865">
                  <c:v>1.611</c:v>
                </c:pt>
                <c:pt idx="8866">
                  <c:v>1.6140000000000001</c:v>
                </c:pt>
                <c:pt idx="8867">
                  <c:v>1.609</c:v>
                </c:pt>
                <c:pt idx="8868">
                  <c:v>1.609</c:v>
                </c:pt>
                <c:pt idx="8869">
                  <c:v>1.61</c:v>
                </c:pt>
                <c:pt idx="8870">
                  <c:v>1.841</c:v>
                </c:pt>
                <c:pt idx="8871">
                  <c:v>1.927</c:v>
                </c:pt>
                <c:pt idx="8872">
                  <c:v>1.972</c:v>
                </c:pt>
                <c:pt idx="8873">
                  <c:v>1.994</c:v>
                </c:pt>
                <c:pt idx="8874">
                  <c:v>2.016</c:v>
                </c:pt>
                <c:pt idx="8875">
                  <c:v>1.786</c:v>
                </c:pt>
                <c:pt idx="8876">
                  <c:v>1.67</c:v>
                </c:pt>
                <c:pt idx="8877">
                  <c:v>1.633</c:v>
                </c:pt>
                <c:pt idx="8878">
                  <c:v>1.611</c:v>
                </c:pt>
                <c:pt idx="8879">
                  <c:v>1.601</c:v>
                </c:pt>
                <c:pt idx="8880">
                  <c:v>1.601</c:v>
                </c:pt>
                <c:pt idx="8881">
                  <c:v>1.5940000000000001</c:v>
                </c:pt>
                <c:pt idx="8882">
                  <c:v>1.5940000000000001</c:v>
                </c:pt>
                <c:pt idx="8883">
                  <c:v>1.5960000000000001</c:v>
                </c:pt>
                <c:pt idx="8884">
                  <c:v>1.5940000000000001</c:v>
                </c:pt>
                <c:pt idx="8885">
                  <c:v>1.595</c:v>
                </c:pt>
                <c:pt idx="8886">
                  <c:v>1.597</c:v>
                </c:pt>
                <c:pt idx="8887">
                  <c:v>1.591</c:v>
                </c:pt>
                <c:pt idx="8888">
                  <c:v>1.597</c:v>
                </c:pt>
                <c:pt idx="8889">
                  <c:v>1.597</c:v>
                </c:pt>
                <c:pt idx="8890">
                  <c:v>1.589</c:v>
                </c:pt>
                <c:pt idx="8891">
                  <c:v>1.595</c:v>
                </c:pt>
                <c:pt idx="8892">
                  <c:v>1.593</c:v>
                </c:pt>
                <c:pt idx="8893">
                  <c:v>1.589</c:v>
                </c:pt>
                <c:pt idx="8894">
                  <c:v>1.595</c:v>
                </c:pt>
                <c:pt idx="8895">
                  <c:v>1.593</c:v>
                </c:pt>
                <c:pt idx="8896">
                  <c:v>1.591</c:v>
                </c:pt>
                <c:pt idx="8897">
                  <c:v>1.593</c:v>
                </c:pt>
                <c:pt idx="8898">
                  <c:v>1.591</c:v>
                </c:pt>
                <c:pt idx="8899">
                  <c:v>1.591</c:v>
                </c:pt>
                <c:pt idx="8900">
                  <c:v>1.5940000000000001</c:v>
                </c:pt>
                <c:pt idx="8901">
                  <c:v>1.587</c:v>
                </c:pt>
                <c:pt idx="8902">
                  <c:v>1.59</c:v>
                </c:pt>
                <c:pt idx="8903">
                  <c:v>1.59</c:v>
                </c:pt>
                <c:pt idx="8904">
                  <c:v>1.589</c:v>
                </c:pt>
                <c:pt idx="8905">
                  <c:v>1.593</c:v>
                </c:pt>
                <c:pt idx="8906">
                  <c:v>1.591</c:v>
                </c:pt>
                <c:pt idx="8907">
                  <c:v>1.5860000000000001</c:v>
                </c:pt>
                <c:pt idx="8908">
                  <c:v>1.5940000000000001</c:v>
                </c:pt>
                <c:pt idx="8909">
                  <c:v>1.589</c:v>
                </c:pt>
                <c:pt idx="8910">
                  <c:v>1.5840000000000001</c:v>
                </c:pt>
                <c:pt idx="8911">
                  <c:v>1.59</c:v>
                </c:pt>
                <c:pt idx="8912">
                  <c:v>1.59</c:v>
                </c:pt>
                <c:pt idx="8913">
                  <c:v>1.583</c:v>
                </c:pt>
                <c:pt idx="8914">
                  <c:v>1.5860000000000001</c:v>
                </c:pt>
                <c:pt idx="8915">
                  <c:v>1.585</c:v>
                </c:pt>
                <c:pt idx="8916">
                  <c:v>1.5840000000000001</c:v>
                </c:pt>
                <c:pt idx="8917">
                  <c:v>1.5860000000000001</c:v>
                </c:pt>
                <c:pt idx="8918">
                  <c:v>1.5840000000000001</c:v>
                </c:pt>
                <c:pt idx="8919">
                  <c:v>1.587</c:v>
                </c:pt>
                <c:pt idx="8920">
                  <c:v>1.587</c:v>
                </c:pt>
                <c:pt idx="8921">
                  <c:v>1.5840000000000001</c:v>
                </c:pt>
                <c:pt idx="8922">
                  <c:v>1.5860000000000001</c:v>
                </c:pt>
                <c:pt idx="8923">
                  <c:v>1.583</c:v>
                </c:pt>
                <c:pt idx="8924">
                  <c:v>1.581</c:v>
                </c:pt>
                <c:pt idx="8925">
                  <c:v>1.581</c:v>
                </c:pt>
                <c:pt idx="8926">
                  <c:v>1.581</c:v>
                </c:pt>
                <c:pt idx="8927">
                  <c:v>1.579</c:v>
                </c:pt>
                <c:pt idx="8928">
                  <c:v>1.585</c:v>
                </c:pt>
                <c:pt idx="8929">
                  <c:v>1.581</c:v>
                </c:pt>
                <c:pt idx="8930">
                  <c:v>1.575</c:v>
                </c:pt>
                <c:pt idx="8931">
                  <c:v>1.58</c:v>
                </c:pt>
                <c:pt idx="8932">
                  <c:v>1.581</c:v>
                </c:pt>
                <c:pt idx="8933">
                  <c:v>1.583</c:v>
                </c:pt>
                <c:pt idx="8934">
                  <c:v>1.579</c:v>
                </c:pt>
                <c:pt idx="8935">
                  <c:v>1.5760000000000001</c:v>
                </c:pt>
                <c:pt idx="8936">
                  <c:v>1.579</c:v>
                </c:pt>
                <c:pt idx="8937">
                  <c:v>1.579</c:v>
                </c:pt>
                <c:pt idx="8938">
                  <c:v>1.579</c:v>
                </c:pt>
                <c:pt idx="8939">
                  <c:v>1.58</c:v>
                </c:pt>
                <c:pt idx="8940">
                  <c:v>1.577</c:v>
                </c:pt>
                <c:pt idx="8941">
                  <c:v>1.573</c:v>
                </c:pt>
                <c:pt idx="8942">
                  <c:v>1.581</c:v>
                </c:pt>
                <c:pt idx="8943">
                  <c:v>1.5760000000000001</c:v>
                </c:pt>
                <c:pt idx="8944">
                  <c:v>1.5740000000000001</c:v>
                </c:pt>
                <c:pt idx="8945">
                  <c:v>1.579</c:v>
                </c:pt>
                <c:pt idx="8946">
                  <c:v>1.5760000000000001</c:v>
                </c:pt>
                <c:pt idx="8947">
                  <c:v>1.573</c:v>
                </c:pt>
                <c:pt idx="8948">
                  <c:v>1.577</c:v>
                </c:pt>
                <c:pt idx="8949">
                  <c:v>1.571</c:v>
                </c:pt>
                <c:pt idx="8950">
                  <c:v>1.575</c:v>
                </c:pt>
                <c:pt idx="8951">
                  <c:v>1.575</c:v>
                </c:pt>
                <c:pt idx="8952">
                  <c:v>1.571</c:v>
                </c:pt>
                <c:pt idx="8953">
                  <c:v>1.571</c:v>
                </c:pt>
                <c:pt idx="8954">
                  <c:v>1.571</c:v>
                </c:pt>
                <c:pt idx="8955">
                  <c:v>1.5669999999999999</c:v>
                </c:pt>
                <c:pt idx="8956">
                  <c:v>1.575</c:v>
                </c:pt>
                <c:pt idx="8957">
                  <c:v>1.57</c:v>
                </c:pt>
                <c:pt idx="8958">
                  <c:v>1.569</c:v>
                </c:pt>
                <c:pt idx="8959">
                  <c:v>1.5740000000000001</c:v>
                </c:pt>
                <c:pt idx="8960">
                  <c:v>1.5669999999999999</c:v>
                </c:pt>
                <c:pt idx="8961">
                  <c:v>1.5660000000000001</c:v>
                </c:pt>
                <c:pt idx="8962">
                  <c:v>1.57</c:v>
                </c:pt>
                <c:pt idx="8963">
                  <c:v>1.569</c:v>
                </c:pt>
                <c:pt idx="8964">
                  <c:v>1.569</c:v>
                </c:pt>
                <c:pt idx="8965">
                  <c:v>1.57</c:v>
                </c:pt>
                <c:pt idx="8966">
                  <c:v>1.5669999999999999</c:v>
                </c:pt>
                <c:pt idx="8967">
                  <c:v>1.5669999999999999</c:v>
                </c:pt>
                <c:pt idx="8968">
                  <c:v>1.569</c:v>
                </c:pt>
                <c:pt idx="8969">
                  <c:v>1.56</c:v>
                </c:pt>
                <c:pt idx="8970">
                  <c:v>1.5649999999999999</c:v>
                </c:pt>
                <c:pt idx="8971">
                  <c:v>1.5669999999999999</c:v>
                </c:pt>
                <c:pt idx="8972">
                  <c:v>1.56</c:v>
                </c:pt>
                <c:pt idx="8973">
                  <c:v>1.57</c:v>
                </c:pt>
                <c:pt idx="8974">
                  <c:v>1.569</c:v>
                </c:pt>
                <c:pt idx="8975">
                  <c:v>1.5640000000000001</c:v>
                </c:pt>
                <c:pt idx="8976">
                  <c:v>1.5640000000000001</c:v>
                </c:pt>
                <c:pt idx="8977">
                  <c:v>1.5649999999999999</c:v>
                </c:pt>
                <c:pt idx="8978">
                  <c:v>1.56</c:v>
                </c:pt>
                <c:pt idx="8979">
                  <c:v>1.5649999999999999</c:v>
                </c:pt>
                <c:pt idx="8980">
                  <c:v>1.5609999999999999</c:v>
                </c:pt>
                <c:pt idx="8981">
                  <c:v>1.5629999999999999</c:v>
                </c:pt>
                <c:pt idx="8982">
                  <c:v>1.5609999999999999</c:v>
                </c:pt>
                <c:pt idx="8983">
                  <c:v>1.5589999999999999</c:v>
                </c:pt>
                <c:pt idx="8984">
                  <c:v>1.5609999999999999</c:v>
                </c:pt>
                <c:pt idx="8985">
                  <c:v>1.5629999999999999</c:v>
                </c:pt>
                <c:pt idx="8986">
                  <c:v>1.5609999999999999</c:v>
                </c:pt>
                <c:pt idx="8987">
                  <c:v>1.56</c:v>
                </c:pt>
                <c:pt idx="8988">
                  <c:v>1.5609999999999999</c:v>
                </c:pt>
                <c:pt idx="8989">
                  <c:v>1.554</c:v>
                </c:pt>
                <c:pt idx="8990">
                  <c:v>1.5640000000000001</c:v>
                </c:pt>
                <c:pt idx="8991">
                  <c:v>1.5589999999999999</c:v>
                </c:pt>
                <c:pt idx="8992">
                  <c:v>1.5549999999999999</c:v>
                </c:pt>
                <c:pt idx="8993">
                  <c:v>1.56</c:v>
                </c:pt>
                <c:pt idx="8994">
                  <c:v>1.5589999999999999</c:v>
                </c:pt>
                <c:pt idx="8995">
                  <c:v>1.556</c:v>
                </c:pt>
                <c:pt idx="8996">
                  <c:v>1.5580000000000001</c:v>
                </c:pt>
                <c:pt idx="8997">
                  <c:v>1.554</c:v>
                </c:pt>
                <c:pt idx="8998">
                  <c:v>1.5549999999999999</c:v>
                </c:pt>
                <c:pt idx="8999">
                  <c:v>1.56</c:v>
                </c:pt>
                <c:pt idx="9000">
                  <c:v>1.552</c:v>
                </c:pt>
                <c:pt idx="9001">
                  <c:v>1.5580000000000001</c:v>
                </c:pt>
                <c:pt idx="9002">
                  <c:v>1.5549999999999999</c:v>
                </c:pt>
                <c:pt idx="9003">
                  <c:v>1.55</c:v>
                </c:pt>
                <c:pt idx="9004">
                  <c:v>1.554</c:v>
                </c:pt>
                <c:pt idx="9005">
                  <c:v>1.554</c:v>
                </c:pt>
                <c:pt idx="9006">
                  <c:v>1.5509999999999999</c:v>
                </c:pt>
                <c:pt idx="9007">
                  <c:v>1.554</c:v>
                </c:pt>
                <c:pt idx="9008">
                  <c:v>1.554</c:v>
                </c:pt>
                <c:pt idx="9009">
                  <c:v>1.5489999999999999</c:v>
                </c:pt>
                <c:pt idx="9010">
                  <c:v>1.5509999999999999</c:v>
                </c:pt>
                <c:pt idx="9011">
                  <c:v>1.5549999999999999</c:v>
                </c:pt>
                <c:pt idx="9012">
                  <c:v>1.552</c:v>
                </c:pt>
                <c:pt idx="9013">
                  <c:v>1.5549999999999999</c:v>
                </c:pt>
                <c:pt idx="9014">
                  <c:v>1.5509999999999999</c:v>
                </c:pt>
                <c:pt idx="9015">
                  <c:v>1.5509999999999999</c:v>
                </c:pt>
                <c:pt idx="9016">
                  <c:v>1.554</c:v>
                </c:pt>
                <c:pt idx="9017">
                  <c:v>1.5509999999999999</c:v>
                </c:pt>
                <c:pt idx="9018">
                  <c:v>1.552</c:v>
                </c:pt>
                <c:pt idx="9019">
                  <c:v>1.5509999999999999</c:v>
                </c:pt>
                <c:pt idx="9020">
                  <c:v>1.546</c:v>
                </c:pt>
                <c:pt idx="9021">
                  <c:v>1.554</c:v>
                </c:pt>
                <c:pt idx="9022">
                  <c:v>1.5509999999999999</c:v>
                </c:pt>
                <c:pt idx="9023">
                  <c:v>1.548</c:v>
                </c:pt>
                <c:pt idx="9024">
                  <c:v>1.5509999999999999</c:v>
                </c:pt>
                <c:pt idx="9025">
                  <c:v>1.548</c:v>
                </c:pt>
                <c:pt idx="9026">
                  <c:v>1.544</c:v>
                </c:pt>
                <c:pt idx="9027">
                  <c:v>1.5489999999999999</c:v>
                </c:pt>
                <c:pt idx="9028">
                  <c:v>1.546</c:v>
                </c:pt>
                <c:pt idx="9029">
                  <c:v>1.5449999999999999</c:v>
                </c:pt>
                <c:pt idx="9030">
                  <c:v>1.544</c:v>
                </c:pt>
                <c:pt idx="9031">
                  <c:v>1.542</c:v>
                </c:pt>
                <c:pt idx="9032">
                  <c:v>1.546</c:v>
                </c:pt>
                <c:pt idx="9033">
                  <c:v>1.548</c:v>
                </c:pt>
                <c:pt idx="9034">
                  <c:v>1.544</c:v>
                </c:pt>
                <c:pt idx="9035">
                  <c:v>1.548</c:v>
                </c:pt>
                <c:pt idx="9036">
                  <c:v>1.546</c:v>
                </c:pt>
                <c:pt idx="9037">
                  <c:v>1.5389999999999999</c:v>
                </c:pt>
                <c:pt idx="9038">
                  <c:v>1.548</c:v>
                </c:pt>
                <c:pt idx="9039">
                  <c:v>1.546</c:v>
                </c:pt>
                <c:pt idx="9040">
                  <c:v>1.5409999999999999</c:v>
                </c:pt>
                <c:pt idx="9041">
                  <c:v>1.546</c:v>
                </c:pt>
                <c:pt idx="9042">
                  <c:v>1.5449999999999999</c:v>
                </c:pt>
                <c:pt idx="9043">
                  <c:v>1.5389999999999999</c:v>
                </c:pt>
                <c:pt idx="9044">
                  <c:v>1.542</c:v>
                </c:pt>
                <c:pt idx="9045">
                  <c:v>1.544</c:v>
                </c:pt>
                <c:pt idx="9046">
                  <c:v>1.54</c:v>
                </c:pt>
                <c:pt idx="9047">
                  <c:v>1.544</c:v>
                </c:pt>
                <c:pt idx="9048">
                  <c:v>1.5389999999999999</c:v>
                </c:pt>
                <c:pt idx="9049">
                  <c:v>1.542</c:v>
                </c:pt>
                <c:pt idx="9050">
                  <c:v>1.54</c:v>
                </c:pt>
                <c:pt idx="9051">
                  <c:v>1.538</c:v>
                </c:pt>
                <c:pt idx="9052">
                  <c:v>1.5449999999999999</c:v>
                </c:pt>
                <c:pt idx="9053">
                  <c:v>1.5409999999999999</c:v>
                </c:pt>
                <c:pt idx="9054">
                  <c:v>1.536</c:v>
                </c:pt>
                <c:pt idx="9055">
                  <c:v>1.542</c:v>
                </c:pt>
                <c:pt idx="9056">
                  <c:v>1.5389999999999999</c:v>
                </c:pt>
                <c:pt idx="9057">
                  <c:v>1.54</c:v>
                </c:pt>
                <c:pt idx="9058">
                  <c:v>1.542</c:v>
                </c:pt>
                <c:pt idx="9059">
                  <c:v>1.5389999999999999</c:v>
                </c:pt>
                <c:pt idx="9060">
                  <c:v>1.538</c:v>
                </c:pt>
                <c:pt idx="9061">
                  <c:v>1.5389999999999999</c:v>
                </c:pt>
                <c:pt idx="9062">
                  <c:v>1.532</c:v>
                </c:pt>
                <c:pt idx="9063">
                  <c:v>1.534</c:v>
                </c:pt>
                <c:pt idx="9064">
                  <c:v>1.536</c:v>
                </c:pt>
                <c:pt idx="9065">
                  <c:v>1.5309999999999999</c:v>
                </c:pt>
                <c:pt idx="9066">
                  <c:v>1.536</c:v>
                </c:pt>
                <c:pt idx="9067">
                  <c:v>1.536</c:v>
                </c:pt>
                <c:pt idx="9068">
                  <c:v>1.53</c:v>
                </c:pt>
                <c:pt idx="9069">
                  <c:v>1.538</c:v>
                </c:pt>
                <c:pt idx="9070">
                  <c:v>1.536</c:v>
                </c:pt>
                <c:pt idx="9071">
                  <c:v>1.5289999999999999</c:v>
                </c:pt>
                <c:pt idx="9072">
                  <c:v>1.534</c:v>
                </c:pt>
                <c:pt idx="9073">
                  <c:v>1.534</c:v>
                </c:pt>
                <c:pt idx="9074">
                  <c:v>1.534</c:v>
                </c:pt>
                <c:pt idx="9075">
                  <c:v>1.532</c:v>
                </c:pt>
                <c:pt idx="9076">
                  <c:v>1.5309999999999999</c:v>
                </c:pt>
                <c:pt idx="9077">
                  <c:v>1.5309999999999999</c:v>
                </c:pt>
                <c:pt idx="9078">
                  <c:v>1.5309999999999999</c:v>
                </c:pt>
                <c:pt idx="9079">
                  <c:v>1.526</c:v>
                </c:pt>
                <c:pt idx="9080">
                  <c:v>1.532</c:v>
                </c:pt>
                <c:pt idx="9081">
                  <c:v>1.532</c:v>
                </c:pt>
                <c:pt idx="9082">
                  <c:v>1.53</c:v>
                </c:pt>
                <c:pt idx="9083">
                  <c:v>1.5309999999999999</c:v>
                </c:pt>
                <c:pt idx="9084">
                  <c:v>1.5309999999999999</c:v>
                </c:pt>
                <c:pt idx="9085">
                  <c:v>1.526</c:v>
                </c:pt>
                <c:pt idx="9086">
                  <c:v>1.5289999999999999</c:v>
                </c:pt>
                <c:pt idx="9087">
                  <c:v>1.53</c:v>
                </c:pt>
                <c:pt idx="9088">
                  <c:v>1.526</c:v>
                </c:pt>
                <c:pt idx="9089">
                  <c:v>1.5309999999999999</c:v>
                </c:pt>
                <c:pt idx="9090">
                  <c:v>1.5289999999999999</c:v>
                </c:pt>
                <c:pt idx="9091">
                  <c:v>1.528</c:v>
                </c:pt>
                <c:pt idx="9092">
                  <c:v>1.528</c:v>
                </c:pt>
                <c:pt idx="9093">
                  <c:v>1.528</c:v>
                </c:pt>
                <c:pt idx="9094">
                  <c:v>1.528</c:v>
                </c:pt>
                <c:pt idx="9095">
                  <c:v>1.53</c:v>
                </c:pt>
                <c:pt idx="9096">
                  <c:v>1.526</c:v>
                </c:pt>
                <c:pt idx="9097">
                  <c:v>1.532</c:v>
                </c:pt>
                <c:pt idx="9098">
                  <c:v>1.528</c:v>
                </c:pt>
                <c:pt idx="9099">
                  <c:v>1.524</c:v>
                </c:pt>
                <c:pt idx="9100">
                  <c:v>1.5289999999999999</c:v>
                </c:pt>
                <c:pt idx="9101">
                  <c:v>1.5309999999999999</c:v>
                </c:pt>
                <c:pt idx="9102">
                  <c:v>1.5249999999999999</c:v>
                </c:pt>
                <c:pt idx="9103">
                  <c:v>1.526</c:v>
                </c:pt>
                <c:pt idx="9104">
                  <c:v>1.526</c:v>
                </c:pt>
                <c:pt idx="9105">
                  <c:v>1.52</c:v>
                </c:pt>
                <c:pt idx="9106">
                  <c:v>1.528</c:v>
                </c:pt>
                <c:pt idx="9107">
                  <c:v>1.526</c:v>
                </c:pt>
                <c:pt idx="9108">
                  <c:v>1.524</c:v>
                </c:pt>
                <c:pt idx="9109">
                  <c:v>1.528</c:v>
                </c:pt>
                <c:pt idx="9110">
                  <c:v>1.522</c:v>
                </c:pt>
                <c:pt idx="9111">
                  <c:v>1.526</c:v>
                </c:pt>
                <c:pt idx="9112">
                  <c:v>1.526</c:v>
                </c:pt>
                <c:pt idx="9113">
                  <c:v>1.5209999999999999</c:v>
                </c:pt>
                <c:pt idx="9114">
                  <c:v>1.5249999999999999</c:v>
                </c:pt>
                <c:pt idx="9115">
                  <c:v>1.528</c:v>
                </c:pt>
                <c:pt idx="9116">
                  <c:v>1.518</c:v>
                </c:pt>
                <c:pt idx="9117">
                  <c:v>1.524</c:v>
                </c:pt>
                <c:pt idx="9118">
                  <c:v>1.524</c:v>
                </c:pt>
                <c:pt idx="9119">
                  <c:v>1.518</c:v>
                </c:pt>
                <c:pt idx="9120">
                  <c:v>1.5249999999999999</c:v>
                </c:pt>
                <c:pt idx="9121">
                  <c:v>1.5209999999999999</c:v>
                </c:pt>
                <c:pt idx="9122">
                  <c:v>1.5149999999999999</c:v>
                </c:pt>
                <c:pt idx="9123">
                  <c:v>1.5249999999999999</c:v>
                </c:pt>
                <c:pt idx="9124">
                  <c:v>1.52</c:v>
                </c:pt>
                <c:pt idx="9125">
                  <c:v>1.522</c:v>
                </c:pt>
                <c:pt idx="9126">
                  <c:v>1.524</c:v>
                </c:pt>
                <c:pt idx="9127">
                  <c:v>1.5189999999999999</c:v>
                </c:pt>
                <c:pt idx="9128">
                  <c:v>1.52</c:v>
                </c:pt>
                <c:pt idx="9129">
                  <c:v>1.52</c:v>
                </c:pt>
                <c:pt idx="9130">
                  <c:v>1.516</c:v>
                </c:pt>
                <c:pt idx="9131">
                  <c:v>1.5209999999999999</c:v>
                </c:pt>
                <c:pt idx="9132">
                  <c:v>1.518</c:v>
                </c:pt>
                <c:pt idx="9133">
                  <c:v>1.512</c:v>
                </c:pt>
                <c:pt idx="9134">
                  <c:v>1.516</c:v>
                </c:pt>
                <c:pt idx="9135">
                  <c:v>1.52</c:v>
                </c:pt>
                <c:pt idx="9136">
                  <c:v>1.5149999999999999</c:v>
                </c:pt>
                <c:pt idx="9137">
                  <c:v>1.52</c:v>
                </c:pt>
                <c:pt idx="9138">
                  <c:v>1.518</c:v>
                </c:pt>
                <c:pt idx="9139">
                  <c:v>1.5149999999999999</c:v>
                </c:pt>
                <c:pt idx="9140">
                  <c:v>1.5189999999999999</c:v>
                </c:pt>
                <c:pt idx="9141">
                  <c:v>1.518</c:v>
                </c:pt>
                <c:pt idx="9142">
                  <c:v>1.5149999999999999</c:v>
                </c:pt>
                <c:pt idx="9143">
                  <c:v>1.5149999999999999</c:v>
                </c:pt>
                <c:pt idx="9144">
                  <c:v>1.512</c:v>
                </c:pt>
                <c:pt idx="9145">
                  <c:v>1.516</c:v>
                </c:pt>
                <c:pt idx="9146">
                  <c:v>1.518</c:v>
                </c:pt>
                <c:pt idx="9147">
                  <c:v>1.5109999999999999</c:v>
                </c:pt>
                <c:pt idx="9148">
                  <c:v>1.518</c:v>
                </c:pt>
                <c:pt idx="9149">
                  <c:v>1.5149999999999999</c:v>
                </c:pt>
                <c:pt idx="9150">
                  <c:v>1.5089999999999999</c:v>
                </c:pt>
                <c:pt idx="9151">
                  <c:v>1.5149999999999999</c:v>
                </c:pt>
                <c:pt idx="9152">
                  <c:v>1.518</c:v>
                </c:pt>
                <c:pt idx="9153">
                  <c:v>1.512</c:v>
                </c:pt>
                <c:pt idx="9154">
                  <c:v>1.5149999999999999</c:v>
                </c:pt>
                <c:pt idx="9155">
                  <c:v>1.512</c:v>
                </c:pt>
                <c:pt idx="9156">
                  <c:v>1.51</c:v>
                </c:pt>
                <c:pt idx="9157">
                  <c:v>1.514</c:v>
                </c:pt>
                <c:pt idx="9158">
                  <c:v>1.5109999999999999</c:v>
                </c:pt>
                <c:pt idx="9159">
                  <c:v>1.514</c:v>
                </c:pt>
                <c:pt idx="9160">
                  <c:v>1.514</c:v>
                </c:pt>
                <c:pt idx="9161">
                  <c:v>1.5089999999999999</c:v>
                </c:pt>
                <c:pt idx="9162">
                  <c:v>1.512</c:v>
                </c:pt>
                <c:pt idx="9163">
                  <c:v>1.512</c:v>
                </c:pt>
                <c:pt idx="9164">
                  <c:v>1.5049999999999999</c:v>
                </c:pt>
                <c:pt idx="9165">
                  <c:v>1.512</c:v>
                </c:pt>
                <c:pt idx="9166">
                  <c:v>1.5109999999999999</c:v>
                </c:pt>
                <c:pt idx="9167">
                  <c:v>1.5049999999999999</c:v>
                </c:pt>
                <c:pt idx="9168">
                  <c:v>1.512</c:v>
                </c:pt>
                <c:pt idx="9169">
                  <c:v>1.51</c:v>
                </c:pt>
                <c:pt idx="9170">
                  <c:v>1.508</c:v>
                </c:pt>
                <c:pt idx="9171">
                  <c:v>1.508</c:v>
                </c:pt>
                <c:pt idx="9172">
                  <c:v>1.51</c:v>
                </c:pt>
                <c:pt idx="9173">
                  <c:v>1.5089999999999999</c:v>
                </c:pt>
                <c:pt idx="9174">
                  <c:v>1.51</c:v>
                </c:pt>
                <c:pt idx="9175">
                  <c:v>1.506</c:v>
                </c:pt>
                <c:pt idx="9176">
                  <c:v>1.51</c:v>
                </c:pt>
                <c:pt idx="9177">
                  <c:v>1.508</c:v>
                </c:pt>
                <c:pt idx="9178">
                  <c:v>1.504</c:v>
                </c:pt>
                <c:pt idx="9179">
                  <c:v>1.508</c:v>
                </c:pt>
                <c:pt idx="9180">
                  <c:v>1.508</c:v>
                </c:pt>
                <c:pt idx="9181">
                  <c:v>1.5009999999999999</c:v>
                </c:pt>
                <c:pt idx="9182">
                  <c:v>1.51</c:v>
                </c:pt>
                <c:pt idx="9183">
                  <c:v>1.51</c:v>
                </c:pt>
                <c:pt idx="9184">
                  <c:v>1.502</c:v>
                </c:pt>
                <c:pt idx="9185">
                  <c:v>1.504</c:v>
                </c:pt>
                <c:pt idx="9186">
                  <c:v>1.502</c:v>
                </c:pt>
                <c:pt idx="9187">
                  <c:v>1.5049999999999999</c:v>
                </c:pt>
                <c:pt idx="9188">
                  <c:v>1.508</c:v>
                </c:pt>
                <c:pt idx="9189">
                  <c:v>1.504</c:v>
                </c:pt>
                <c:pt idx="9190">
                  <c:v>1.5049999999999999</c:v>
                </c:pt>
                <c:pt idx="9191">
                  <c:v>1.5049999999999999</c:v>
                </c:pt>
                <c:pt idx="9192">
                  <c:v>1.5</c:v>
                </c:pt>
                <c:pt idx="9193">
                  <c:v>1.502</c:v>
                </c:pt>
                <c:pt idx="9194">
                  <c:v>1.504</c:v>
                </c:pt>
                <c:pt idx="9195">
                  <c:v>1.504</c:v>
                </c:pt>
                <c:pt idx="9196">
                  <c:v>1.5049999999999999</c:v>
                </c:pt>
                <c:pt idx="9197">
                  <c:v>1.502</c:v>
                </c:pt>
                <c:pt idx="9198">
                  <c:v>1.504</c:v>
                </c:pt>
                <c:pt idx="9199">
                  <c:v>1.504</c:v>
                </c:pt>
                <c:pt idx="9200">
                  <c:v>1.502</c:v>
                </c:pt>
                <c:pt idx="9201">
                  <c:v>1.502</c:v>
                </c:pt>
                <c:pt idx="9202">
                  <c:v>1.661</c:v>
                </c:pt>
                <c:pt idx="9203">
                  <c:v>1.7709999999999999</c:v>
                </c:pt>
                <c:pt idx="9204">
                  <c:v>1.804</c:v>
                </c:pt>
                <c:pt idx="9205">
                  <c:v>1.821</c:v>
                </c:pt>
                <c:pt idx="9206">
                  <c:v>1.845</c:v>
                </c:pt>
                <c:pt idx="9207">
                  <c:v>1.6919999999999999</c:v>
                </c:pt>
                <c:pt idx="9208">
                  <c:v>1.5549999999999999</c:v>
                </c:pt>
                <c:pt idx="9209">
                  <c:v>1.522</c:v>
                </c:pt>
                <c:pt idx="9210">
                  <c:v>1.506</c:v>
                </c:pt>
                <c:pt idx="9211">
                  <c:v>1.494</c:v>
                </c:pt>
                <c:pt idx="9212">
                  <c:v>1.4950000000000001</c:v>
                </c:pt>
                <c:pt idx="9213">
                  <c:v>1.49</c:v>
                </c:pt>
                <c:pt idx="9214">
                  <c:v>1.492</c:v>
                </c:pt>
                <c:pt idx="9215">
                  <c:v>1.49</c:v>
                </c:pt>
                <c:pt idx="9216">
                  <c:v>1.4910000000000001</c:v>
                </c:pt>
                <c:pt idx="9217">
                  <c:v>1.4950000000000001</c:v>
                </c:pt>
                <c:pt idx="9218">
                  <c:v>1.494</c:v>
                </c:pt>
                <c:pt idx="9219">
                  <c:v>1.4890000000000001</c:v>
                </c:pt>
                <c:pt idx="9220">
                  <c:v>1.4950000000000001</c:v>
                </c:pt>
                <c:pt idx="9221">
                  <c:v>1.4910000000000001</c:v>
                </c:pt>
                <c:pt idx="9222">
                  <c:v>1.488</c:v>
                </c:pt>
                <c:pt idx="9223">
                  <c:v>1.492</c:v>
                </c:pt>
                <c:pt idx="9224">
                  <c:v>1.494</c:v>
                </c:pt>
                <c:pt idx="9225">
                  <c:v>1.4910000000000001</c:v>
                </c:pt>
                <c:pt idx="9226">
                  <c:v>1.494</c:v>
                </c:pt>
                <c:pt idx="9227">
                  <c:v>1.4910000000000001</c:v>
                </c:pt>
                <c:pt idx="9228">
                  <c:v>1.49</c:v>
                </c:pt>
                <c:pt idx="9229">
                  <c:v>1.494</c:v>
                </c:pt>
                <c:pt idx="9230">
                  <c:v>1.4890000000000001</c:v>
                </c:pt>
                <c:pt idx="9231">
                  <c:v>1.4890000000000001</c:v>
                </c:pt>
                <c:pt idx="9232">
                  <c:v>1.498</c:v>
                </c:pt>
                <c:pt idx="9233">
                  <c:v>1.4910000000000001</c:v>
                </c:pt>
                <c:pt idx="9234">
                  <c:v>1.49</c:v>
                </c:pt>
                <c:pt idx="9235">
                  <c:v>1.4950000000000001</c:v>
                </c:pt>
                <c:pt idx="9236">
                  <c:v>1.4890000000000001</c:v>
                </c:pt>
                <c:pt idx="9237">
                  <c:v>1.494</c:v>
                </c:pt>
                <c:pt idx="9238">
                  <c:v>1.492</c:v>
                </c:pt>
                <c:pt idx="9239">
                  <c:v>1.49</c:v>
                </c:pt>
                <c:pt idx="9240">
                  <c:v>1.492</c:v>
                </c:pt>
                <c:pt idx="9241">
                  <c:v>1.492</c:v>
                </c:pt>
                <c:pt idx="9242">
                  <c:v>1.488</c:v>
                </c:pt>
                <c:pt idx="9243">
                  <c:v>1.4910000000000001</c:v>
                </c:pt>
                <c:pt idx="9244">
                  <c:v>1.492</c:v>
                </c:pt>
                <c:pt idx="9245">
                  <c:v>1.4850000000000001</c:v>
                </c:pt>
                <c:pt idx="9246">
                  <c:v>1.494</c:v>
                </c:pt>
                <c:pt idx="9247">
                  <c:v>1.488</c:v>
                </c:pt>
                <c:pt idx="9248">
                  <c:v>1.488</c:v>
                </c:pt>
                <c:pt idx="9249">
                  <c:v>1.4950000000000001</c:v>
                </c:pt>
                <c:pt idx="9250">
                  <c:v>1.492</c:v>
                </c:pt>
                <c:pt idx="9251">
                  <c:v>1.488</c:v>
                </c:pt>
                <c:pt idx="9252">
                  <c:v>1.49</c:v>
                </c:pt>
                <c:pt idx="9253">
                  <c:v>1.4890000000000001</c:v>
                </c:pt>
                <c:pt idx="9254">
                  <c:v>1.4910000000000001</c:v>
                </c:pt>
                <c:pt idx="9255">
                  <c:v>1.4910000000000001</c:v>
                </c:pt>
                <c:pt idx="9256">
                  <c:v>1.486</c:v>
                </c:pt>
                <c:pt idx="9257">
                  <c:v>1.4950000000000001</c:v>
                </c:pt>
                <c:pt idx="9258">
                  <c:v>1.494</c:v>
                </c:pt>
                <c:pt idx="9259">
                  <c:v>1.4850000000000001</c:v>
                </c:pt>
                <c:pt idx="9260">
                  <c:v>1.492</c:v>
                </c:pt>
                <c:pt idx="9261">
                  <c:v>1.49</c:v>
                </c:pt>
                <c:pt idx="9262">
                  <c:v>1.488</c:v>
                </c:pt>
                <c:pt idx="9263">
                  <c:v>1.492</c:v>
                </c:pt>
                <c:pt idx="9264">
                  <c:v>1.49</c:v>
                </c:pt>
                <c:pt idx="9265">
                  <c:v>1.4890000000000001</c:v>
                </c:pt>
                <c:pt idx="9266">
                  <c:v>1.49</c:v>
                </c:pt>
                <c:pt idx="9267">
                  <c:v>1.4890000000000001</c:v>
                </c:pt>
                <c:pt idx="9268">
                  <c:v>1.4890000000000001</c:v>
                </c:pt>
                <c:pt idx="9269">
                  <c:v>1.4890000000000001</c:v>
                </c:pt>
                <c:pt idx="9270">
                  <c:v>1.486</c:v>
                </c:pt>
                <c:pt idx="9271">
                  <c:v>1.4950000000000001</c:v>
                </c:pt>
                <c:pt idx="9272">
                  <c:v>1.4890000000000001</c:v>
                </c:pt>
                <c:pt idx="9273">
                  <c:v>1.482</c:v>
                </c:pt>
                <c:pt idx="9274">
                  <c:v>1.4910000000000001</c:v>
                </c:pt>
                <c:pt idx="9275">
                  <c:v>1.49</c:v>
                </c:pt>
                <c:pt idx="9276">
                  <c:v>1.4850000000000001</c:v>
                </c:pt>
                <c:pt idx="9277">
                  <c:v>1.49</c:v>
                </c:pt>
                <c:pt idx="9278">
                  <c:v>1.488</c:v>
                </c:pt>
                <c:pt idx="9279">
                  <c:v>1.482</c:v>
                </c:pt>
                <c:pt idx="9280">
                  <c:v>1.4850000000000001</c:v>
                </c:pt>
                <c:pt idx="9281">
                  <c:v>1.482</c:v>
                </c:pt>
                <c:pt idx="9282">
                  <c:v>1.48</c:v>
                </c:pt>
                <c:pt idx="9283">
                  <c:v>1.486</c:v>
                </c:pt>
                <c:pt idx="9284">
                  <c:v>1.484</c:v>
                </c:pt>
                <c:pt idx="9285">
                  <c:v>1.4890000000000001</c:v>
                </c:pt>
                <c:pt idx="9286">
                  <c:v>1.4890000000000001</c:v>
                </c:pt>
                <c:pt idx="9287">
                  <c:v>1.48</c:v>
                </c:pt>
                <c:pt idx="9288">
                  <c:v>1.488</c:v>
                </c:pt>
                <c:pt idx="9289">
                  <c:v>1.4850000000000001</c:v>
                </c:pt>
                <c:pt idx="9290">
                  <c:v>1.48</c:v>
                </c:pt>
                <c:pt idx="9291">
                  <c:v>1.4890000000000001</c:v>
                </c:pt>
                <c:pt idx="9292">
                  <c:v>1.488</c:v>
                </c:pt>
                <c:pt idx="9293">
                  <c:v>1.484</c:v>
                </c:pt>
                <c:pt idx="9294">
                  <c:v>1.486</c:v>
                </c:pt>
                <c:pt idx="9295">
                  <c:v>1.486</c:v>
                </c:pt>
                <c:pt idx="9296">
                  <c:v>1.4850000000000001</c:v>
                </c:pt>
                <c:pt idx="9297">
                  <c:v>1.486</c:v>
                </c:pt>
                <c:pt idx="9298">
                  <c:v>1.48</c:v>
                </c:pt>
                <c:pt idx="9299">
                  <c:v>1.486</c:v>
                </c:pt>
                <c:pt idx="9300">
                  <c:v>1.4890000000000001</c:v>
                </c:pt>
                <c:pt idx="9301">
                  <c:v>1.4790000000000001</c:v>
                </c:pt>
                <c:pt idx="9302">
                  <c:v>1.4850000000000001</c:v>
                </c:pt>
                <c:pt idx="9303">
                  <c:v>1.4850000000000001</c:v>
                </c:pt>
                <c:pt idx="9304">
                  <c:v>1.478</c:v>
                </c:pt>
                <c:pt idx="9305">
                  <c:v>1.4810000000000001</c:v>
                </c:pt>
                <c:pt idx="9306">
                  <c:v>1.4810000000000001</c:v>
                </c:pt>
                <c:pt idx="9307">
                  <c:v>1.476</c:v>
                </c:pt>
                <c:pt idx="9308">
                  <c:v>1.4850000000000001</c:v>
                </c:pt>
                <c:pt idx="9309">
                  <c:v>1.482</c:v>
                </c:pt>
                <c:pt idx="9310">
                  <c:v>1.48</c:v>
                </c:pt>
                <c:pt idx="9311">
                  <c:v>1.484</c:v>
                </c:pt>
                <c:pt idx="9312">
                  <c:v>1.4810000000000001</c:v>
                </c:pt>
                <c:pt idx="9313">
                  <c:v>1.4790000000000001</c:v>
                </c:pt>
                <c:pt idx="9314">
                  <c:v>1.482</c:v>
                </c:pt>
                <c:pt idx="9315">
                  <c:v>1.4810000000000001</c:v>
                </c:pt>
                <c:pt idx="9316">
                  <c:v>1.4810000000000001</c:v>
                </c:pt>
                <c:pt idx="9317">
                  <c:v>1.48</c:v>
                </c:pt>
                <c:pt idx="9318">
                  <c:v>1.4790000000000001</c:v>
                </c:pt>
                <c:pt idx="9319">
                  <c:v>1.48</c:v>
                </c:pt>
                <c:pt idx="9320">
                  <c:v>1.48</c:v>
                </c:pt>
                <c:pt idx="9321">
                  <c:v>1.474</c:v>
                </c:pt>
                <c:pt idx="9322">
                  <c:v>1.4810000000000001</c:v>
                </c:pt>
                <c:pt idx="9323">
                  <c:v>1.4810000000000001</c:v>
                </c:pt>
                <c:pt idx="9324">
                  <c:v>1.476</c:v>
                </c:pt>
                <c:pt idx="9325">
                  <c:v>1.48</c:v>
                </c:pt>
                <c:pt idx="9326">
                  <c:v>1.478</c:v>
                </c:pt>
                <c:pt idx="9327">
                  <c:v>1.48</c:v>
                </c:pt>
                <c:pt idx="9328">
                  <c:v>1.48</c:v>
                </c:pt>
                <c:pt idx="9329">
                  <c:v>1.478</c:v>
                </c:pt>
                <c:pt idx="9330">
                  <c:v>1.4790000000000001</c:v>
                </c:pt>
                <c:pt idx="9331">
                  <c:v>1.48</c:v>
                </c:pt>
                <c:pt idx="9332">
                  <c:v>1.474</c:v>
                </c:pt>
                <c:pt idx="9333">
                  <c:v>1.4810000000000001</c:v>
                </c:pt>
                <c:pt idx="9334">
                  <c:v>1.4790000000000001</c:v>
                </c:pt>
                <c:pt idx="9335">
                  <c:v>1.474</c:v>
                </c:pt>
                <c:pt idx="9336">
                  <c:v>1.48</c:v>
                </c:pt>
                <c:pt idx="9337">
                  <c:v>1.48</c:v>
                </c:pt>
                <c:pt idx="9338">
                  <c:v>1.4750000000000001</c:v>
                </c:pt>
                <c:pt idx="9339">
                  <c:v>1.48</c:v>
                </c:pt>
                <c:pt idx="9340">
                  <c:v>1.48</c:v>
                </c:pt>
                <c:pt idx="9341">
                  <c:v>1.4750000000000001</c:v>
                </c:pt>
                <c:pt idx="9342">
                  <c:v>1.476</c:v>
                </c:pt>
                <c:pt idx="9343">
                  <c:v>1.478</c:v>
                </c:pt>
                <c:pt idx="9344">
                  <c:v>1.474</c:v>
                </c:pt>
                <c:pt idx="9345">
                  <c:v>1.478</c:v>
                </c:pt>
                <c:pt idx="9346">
                  <c:v>1.478</c:v>
                </c:pt>
                <c:pt idx="9347">
                  <c:v>1.478</c:v>
                </c:pt>
                <c:pt idx="9348">
                  <c:v>1.478</c:v>
                </c:pt>
                <c:pt idx="9349">
                  <c:v>1.472</c:v>
                </c:pt>
                <c:pt idx="9350">
                  <c:v>1.476</c:v>
                </c:pt>
                <c:pt idx="9351">
                  <c:v>1.476</c:v>
                </c:pt>
                <c:pt idx="9352">
                  <c:v>1.474</c:v>
                </c:pt>
                <c:pt idx="9353">
                  <c:v>1.4790000000000001</c:v>
                </c:pt>
                <c:pt idx="9354">
                  <c:v>1.474</c:v>
                </c:pt>
                <c:pt idx="9355">
                  <c:v>1.474</c:v>
                </c:pt>
                <c:pt idx="9356">
                  <c:v>1.4790000000000001</c:v>
                </c:pt>
                <c:pt idx="9357">
                  <c:v>1.476</c:v>
                </c:pt>
                <c:pt idx="9358">
                  <c:v>1.4710000000000001</c:v>
                </c:pt>
                <c:pt idx="9359">
                  <c:v>1.4790000000000001</c:v>
                </c:pt>
                <c:pt idx="9360">
                  <c:v>1.4710000000000001</c:v>
                </c:pt>
                <c:pt idx="9361">
                  <c:v>1.4750000000000001</c:v>
                </c:pt>
                <c:pt idx="9362">
                  <c:v>1.4750000000000001</c:v>
                </c:pt>
                <c:pt idx="9363">
                  <c:v>1.472</c:v>
                </c:pt>
                <c:pt idx="9364">
                  <c:v>1.4710000000000001</c:v>
                </c:pt>
                <c:pt idx="9365">
                  <c:v>1.478</c:v>
                </c:pt>
                <c:pt idx="9366">
                  <c:v>1.4710000000000001</c:v>
                </c:pt>
                <c:pt idx="9367">
                  <c:v>1.4750000000000001</c:v>
                </c:pt>
                <c:pt idx="9368">
                  <c:v>1.474</c:v>
                </c:pt>
                <c:pt idx="9369">
                  <c:v>1.4690000000000001</c:v>
                </c:pt>
                <c:pt idx="9370">
                  <c:v>1.476</c:v>
                </c:pt>
                <c:pt idx="9371">
                  <c:v>1.4750000000000001</c:v>
                </c:pt>
                <c:pt idx="9372">
                  <c:v>1.474</c:v>
                </c:pt>
                <c:pt idx="9373">
                  <c:v>1.474</c:v>
                </c:pt>
                <c:pt idx="9374">
                  <c:v>1.474</c:v>
                </c:pt>
                <c:pt idx="9375">
                  <c:v>1.4690000000000001</c:v>
                </c:pt>
                <c:pt idx="9376">
                  <c:v>1.4710000000000001</c:v>
                </c:pt>
                <c:pt idx="9377">
                  <c:v>1.468</c:v>
                </c:pt>
                <c:pt idx="9378">
                  <c:v>1.472</c:v>
                </c:pt>
                <c:pt idx="9379">
                  <c:v>1.472</c:v>
                </c:pt>
                <c:pt idx="9380">
                  <c:v>1.4710000000000001</c:v>
                </c:pt>
                <c:pt idx="9381">
                  <c:v>1.472</c:v>
                </c:pt>
                <c:pt idx="9382">
                  <c:v>1.474</c:v>
                </c:pt>
                <c:pt idx="9383">
                  <c:v>1.4710000000000001</c:v>
                </c:pt>
                <c:pt idx="9384">
                  <c:v>1.476</c:v>
                </c:pt>
                <c:pt idx="9385">
                  <c:v>1.474</c:v>
                </c:pt>
                <c:pt idx="9386">
                  <c:v>1.4690000000000001</c:v>
                </c:pt>
                <c:pt idx="9387">
                  <c:v>1.476</c:v>
                </c:pt>
                <c:pt idx="9388">
                  <c:v>1.472</c:v>
                </c:pt>
                <c:pt idx="9389">
                  <c:v>1.466</c:v>
                </c:pt>
                <c:pt idx="9390">
                  <c:v>1.4710000000000001</c:v>
                </c:pt>
                <c:pt idx="9391">
                  <c:v>1.4690000000000001</c:v>
                </c:pt>
                <c:pt idx="9392">
                  <c:v>1.468</c:v>
                </c:pt>
                <c:pt idx="9393">
                  <c:v>1.4690000000000001</c:v>
                </c:pt>
                <c:pt idx="9394">
                  <c:v>1.466</c:v>
                </c:pt>
                <c:pt idx="9395">
                  <c:v>1.4690000000000001</c:v>
                </c:pt>
                <c:pt idx="9396">
                  <c:v>1.4690000000000001</c:v>
                </c:pt>
                <c:pt idx="9397">
                  <c:v>1.4650000000000001</c:v>
                </c:pt>
                <c:pt idx="9398">
                  <c:v>1.468</c:v>
                </c:pt>
                <c:pt idx="9399">
                  <c:v>1.47</c:v>
                </c:pt>
                <c:pt idx="9400">
                  <c:v>1.4650000000000001</c:v>
                </c:pt>
                <c:pt idx="9401">
                  <c:v>1.4710000000000001</c:v>
                </c:pt>
                <c:pt idx="9402">
                  <c:v>1.468</c:v>
                </c:pt>
                <c:pt idx="9403">
                  <c:v>1.464</c:v>
                </c:pt>
                <c:pt idx="9404">
                  <c:v>1.468</c:v>
                </c:pt>
                <c:pt idx="9405">
                  <c:v>1.466</c:v>
                </c:pt>
                <c:pt idx="9406">
                  <c:v>1.468</c:v>
                </c:pt>
                <c:pt idx="9407">
                  <c:v>1.4690000000000001</c:v>
                </c:pt>
                <c:pt idx="9408">
                  <c:v>1.466</c:v>
                </c:pt>
                <c:pt idx="9409">
                  <c:v>1.4690000000000001</c:v>
                </c:pt>
                <c:pt idx="9410">
                  <c:v>1.4710000000000001</c:v>
                </c:pt>
                <c:pt idx="9411">
                  <c:v>1.468</c:v>
                </c:pt>
                <c:pt idx="9412">
                  <c:v>1.4710000000000001</c:v>
                </c:pt>
                <c:pt idx="9413">
                  <c:v>1.4710000000000001</c:v>
                </c:pt>
                <c:pt idx="9414">
                  <c:v>1.4650000000000001</c:v>
                </c:pt>
                <c:pt idx="9415">
                  <c:v>1.4690000000000001</c:v>
                </c:pt>
                <c:pt idx="9416">
                  <c:v>1.47</c:v>
                </c:pt>
                <c:pt idx="9417">
                  <c:v>1.4650000000000001</c:v>
                </c:pt>
                <c:pt idx="9418">
                  <c:v>1.4710000000000001</c:v>
                </c:pt>
                <c:pt idx="9419">
                  <c:v>1.47</c:v>
                </c:pt>
                <c:pt idx="9420">
                  <c:v>1.466</c:v>
                </c:pt>
                <c:pt idx="9421">
                  <c:v>1.466</c:v>
                </c:pt>
                <c:pt idx="9422">
                  <c:v>1.466</c:v>
                </c:pt>
                <c:pt idx="9423">
                  <c:v>1.466</c:v>
                </c:pt>
                <c:pt idx="9424">
                  <c:v>1.47</c:v>
                </c:pt>
                <c:pt idx="9425">
                  <c:v>1.468</c:v>
                </c:pt>
                <c:pt idx="9426">
                  <c:v>1.47</c:v>
                </c:pt>
                <c:pt idx="9427">
                  <c:v>1.4690000000000001</c:v>
                </c:pt>
                <c:pt idx="9428">
                  <c:v>1.466</c:v>
                </c:pt>
                <c:pt idx="9429">
                  <c:v>1.4690000000000001</c:v>
                </c:pt>
                <c:pt idx="9430">
                  <c:v>1.466</c:v>
                </c:pt>
                <c:pt idx="9431">
                  <c:v>1.464</c:v>
                </c:pt>
                <c:pt idx="9432">
                  <c:v>1.47</c:v>
                </c:pt>
                <c:pt idx="9433">
                  <c:v>1.468</c:v>
                </c:pt>
                <c:pt idx="9434">
                  <c:v>1.464</c:v>
                </c:pt>
                <c:pt idx="9435">
                  <c:v>1.4690000000000001</c:v>
                </c:pt>
                <c:pt idx="9436">
                  <c:v>1.468</c:v>
                </c:pt>
                <c:pt idx="9437">
                  <c:v>1.462</c:v>
                </c:pt>
                <c:pt idx="9438">
                  <c:v>1.47</c:v>
                </c:pt>
                <c:pt idx="9439">
                  <c:v>1.4690000000000001</c:v>
                </c:pt>
                <c:pt idx="9440">
                  <c:v>1.466</c:v>
                </c:pt>
                <c:pt idx="9441">
                  <c:v>1.466</c:v>
                </c:pt>
                <c:pt idx="9442">
                  <c:v>1.464</c:v>
                </c:pt>
                <c:pt idx="9443">
                  <c:v>1.464</c:v>
                </c:pt>
                <c:pt idx="9444">
                  <c:v>1.466</c:v>
                </c:pt>
                <c:pt idx="9445">
                  <c:v>1.4610000000000001</c:v>
                </c:pt>
                <c:pt idx="9446">
                  <c:v>1.466</c:v>
                </c:pt>
                <c:pt idx="9447">
                  <c:v>1.464</c:v>
                </c:pt>
                <c:pt idx="9448">
                  <c:v>1.4610000000000001</c:v>
                </c:pt>
                <c:pt idx="9449">
                  <c:v>1.4650000000000001</c:v>
                </c:pt>
                <c:pt idx="9450">
                  <c:v>1.464</c:v>
                </c:pt>
                <c:pt idx="9451">
                  <c:v>1.4590000000000001</c:v>
                </c:pt>
                <c:pt idx="9452">
                  <c:v>1.468</c:v>
                </c:pt>
                <c:pt idx="9453">
                  <c:v>1.466</c:v>
                </c:pt>
                <c:pt idx="9454">
                  <c:v>1.4610000000000001</c:v>
                </c:pt>
                <c:pt idx="9455">
                  <c:v>1.4610000000000001</c:v>
                </c:pt>
                <c:pt idx="9456">
                  <c:v>1.464</c:v>
                </c:pt>
                <c:pt idx="9457">
                  <c:v>1.4610000000000001</c:v>
                </c:pt>
                <c:pt idx="9458">
                  <c:v>1.466</c:v>
                </c:pt>
                <c:pt idx="9459">
                  <c:v>1.464</c:v>
                </c:pt>
                <c:pt idx="9460">
                  <c:v>1.462</c:v>
                </c:pt>
                <c:pt idx="9461">
                  <c:v>1.466</c:v>
                </c:pt>
                <c:pt idx="9462">
                  <c:v>1.462</c:v>
                </c:pt>
                <c:pt idx="9463">
                  <c:v>1.4690000000000001</c:v>
                </c:pt>
                <c:pt idx="9464">
                  <c:v>1.4650000000000001</c:v>
                </c:pt>
                <c:pt idx="9465">
                  <c:v>1.458</c:v>
                </c:pt>
                <c:pt idx="9466">
                  <c:v>1.466</c:v>
                </c:pt>
                <c:pt idx="9467">
                  <c:v>1.466</c:v>
                </c:pt>
                <c:pt idx="9468">
                  <c:v>1.4610000000000001</c:v>
                </c:pt>
                <c:pt idx="9469">
                  <c:v>1.464</c:v>
                </c:pt>
                <c:pt idx="9470">
                  <c:v>1.4610000000000001</c:v>
                </c:pt>
                <c:pt idx="9471">
                  <c:v>1.4610000000000001</c:v>
                </c:pt>
                <c:pt idx="9472">
                  <c:v>1.4610000000000001</c:v>
                </c:pt>
                <c:pt idx="9473">
                  <c:v>1.464</c:v>
                </c:pt>
                <c:pt idx="9474">
                  <c:v>1.46</c:v>
                </c:pt>
                <c:pt idx="9475">
                  <c:v>1.46</c:v>
                </c:pt>
                <c:pt idx="9476">
                  <c:v>1.4590000000000001</c:v>
                </c:pt>
                <c:pt idx="9477">
                  <c:v>1.464</c:v>
                </c:pt>
                <c:pt idx="9478">
                  <c:v>1.464</c:v>
                </c:pt>
                <c:pt idx="9479">
                  <c:v>1.46</c:v>
                </c:pt>
                <c:pt idx="9480">
                  <c:v>1.466</c:v>
                </c:pt>
                <c:pt idx="9481">
                  <c:v>1.4590000000000001</c:v>
                </c:pt>
                <c:pt idx="9482">
                  <c:v>1.456</c:v>
                </c:pt>
                <c:pt idx="9483">
                  <c:v>1.462</c:v>
                </c:pt>
                <c:pt idx="9484">
                  <c:v>1.46</c:v>
                </c:pt>
                <c:pt idx="9485">
                  <c:v>1.4590000000000001</c:v>
                </c:pt>
                <c:pt idx="9486">
                  <c:v>1.464</c:v>
                </c:pt>
                <c:pt idx="9487">
                  <c:v>1.46</c:v>
                </c:pt>
                <c:pt idx="9488">
                  <c:v>1.4610000000000001</c:v>
                </c:pt>
                <c:pt idx="9489">
                  <c:v>1.4650000000000001</c:v>
                </c:pt>
                <c:pt idx="9490">
                  <c:v>1.46</c:v>
                </c:pt>
                <c:pt idx="9491">
                  <c:v>1.462</c:v>
                </c:pt>
                <c:pt idx="9492">
                  <c:v>1.4610000000000001</c:v>
                </c:pt>
                <c:pt idx="9493">
                  <c:v>1.4590000000000001</c:v>
                </c:pt>
                <c:pt idx="9494">
                  <c:v>1.462</c:v>
                </c:pt>
                <c:pt idx="9495">
                  <c:v>1.462</c:v>
                </c:pt>
                <c:pt idx="9496">
                  <c:v>1.4550000000000001</c:v>
                </c:pt>
                <c:pt idx="9497">
                  <c:v>1.46</c:v>
                </c:pt>
                <c:pt idx="9498">
                  <c:v>1.46</c:v>
                </c:pt>
                <c:pt idx="9499">
                  <c:v>1.4590000000000001</c:v>
                </c:pt>
                <c:pt idx="9500">
                  <c:v>1.462</c:v>
                </c:pt>
                <c:pt idx="9501">
                  <c:v>1.462</c:v>
                </c:pt>
                <c:pt idx="9502">
                  <c:v>1.46</c:v>
                </c:pt>
                <c:pt idx="9503">
                  <c:v>1.462</c:v>
                </c:pt>
                <c:pt idx="9504">
                  <c:v>1.46</c:v>
                </c:pt>
                <c:pt idx="9505">
                  <c:v>1.46</c:v>
                </c:pt>
                <c:pt idx="9506">
                  <c:v>1.464</c:v>
                </c:pt>
                <c:pt idx="9507">
                  <c:v>1.4610000000000001</c:v>
                </c:pt>
                <c:pt idx="9508">
                  <c:v>1.462</c:v>
                </c:pt>
                <c:pt idx="9509">
                  <c:v>1.462</c:v>
                </c:pt>
                <c:pt idx="9510">
                  <c:v>1.456</c:v>
                </c:pt>
                <c:pt idx="9511">
                  <c:v>1.4610000000000001</c:v>
                </c:pt>
                <c:pt idx="9512">
                  <c:v>1.4610000000000001</c:v>
                </c:pt>
                <c:pt idx="9513">
                  <c:v>1.456</c:v>
                </c:pt>
                <c:pt idx="9514">
                  <c:v>1.4590000000000001</c:v>
                </c:pt>
                <c:pt idx="9515">
                  <c:v>1.4590000000000001</c:v>
                </c:pt>
                <c:pt idx="9516">
                  <c:v>1.456</c:v>
                </c:pt>
                <c:pt idx="9517">
                  <c:v>1.4590000000000001</c:v>
                </c:pt>
                <c:pt idx="9518">
                  <c:v>1.462</c:v>
                </c:pt>
                <c:pt idx="9519">
                  <c:v>1.46</c:v>
                </c:pt>
                <c:pt idx="9520">
                  <c:v>1.462</c:v>
                </c:pt>
                <c:pt idx="9521">
                  <c:v>1.46</c:v>
                </c:pt>
                <c:pt idx="9522">
                  <c:v>1.458</c:v>
                </c:pt>
                <c:pt idx="9523">
                  <c:v>1.46</c:v>
                </c:pt>
                <c:pt idx="9524">
                  <c:v>1.458</c:v>
                </c:pt>
                <c:pt idx="9525">
                  <c:v>1.4610000000000001</c:v>
                </c:pt>
                <c:pt idx="9526">
                  <c:v>1.46</c:v>
                </c:pt>
                <c:pt idx="9527">
                  <c:v>1.456</c:v>
                </c:pt>
                <c:pt idx="9528">
                  <c:v>1.4610000000000001</c:v>
                </c:pt>
                <c:pt idx="9529">
                  <c:v>1.4610000000000001</c:v>
                </c:pt>
                <c:pt idx="9530">
                  <c:v>1.4610000000000001</c:v>
                </c:pt>
                <c:pt idx="9531">
                  <c:v>1.46</c:v>
                </c:pt>
                <c:pt idx="9532">
                  <c:v>1.46</c:v>
                </c:pt>
                <c:pt idx="9533">
                  <c:v>1.456</c:v>
                </c:pt>
                <c:pt idx="9534">
                  <c:v>1.456</c:v>
                </c:pt>
                <c:pt idx="9535">
                  <c:v>1.4590000000000001</c:v>
                </c:pt>
                <c:pt idx="9536">
                  <c:v>1.4510000000000001</c:v>
                </c:pt>
                <c:pt idx="9537">
                  <c:v>1.694</c:v>
                </c:pt>
                <c:pt idx="9538">
                  <c:v>1.7310000000000001</c:v>
                </c:pt>
                <c:pt idx="9539">
                  <c:v>1.752</c:v>
                </c:pt>
                <c:pt idx="9540">
                  <c:v>1.772</c:v>
                </c:pt>
                <c:pt idx="9541">
                  <c:v>1.7789999999999999</c:v>
                </c:pt>
                <c:pt idx="9542">
                  <c:v>1.53</c:v>
                </c:pt>
                <c:pt idx="9543">
                  <c:v>1.4850000000000001</c:v>
                </c:pt>
                <c:pt idx="9544">
                  <c:v>1.464</c:v>
                </c:pt>
                <c:pt idx="9545">
                  <c:v>1.4490000000000001</c:v>
                </c:pt>
                <c:pt idx="9546">
                  <c:v>1.45</c:v>
                </c:pt>
                <c:pt idx="9547">
                  <c:v>1.448</c:v>
                </c:pt>
                <c:pt idx="9548">
                  <c:v>1.4490000000000001</c:v>
                </c:pt>
                <c:pt idx="9549">
                  <c:v>1.4490000000000001</c:v>
                </c:pt>
                <c:pt idx="9550">
                  <c:v>1.45</c:v>
                </c:pt>
                <c:pt idx="9551">
                  <c:v>1.4490000000000001</c:v>
                </c:pt>
                <c:pt idx="9552">
                  <c:v>1.446</c:v>
                </c:pt>
                <c:pt idx="9553">
                  <c:v>1.446</c:v>
                </c:pt>
                <c:pt idx="9554">
                  <c:v>1.4550000000000001</c:v>
                </c:pt>
                <c:pt idx="9555">
                  <c:v>1.4510000000000001</c:v>
                </c:pt>
                <c:pt idx="9556">
                  <c:v>1.448</c:v>
                </c:pt>
                <c:pt idx="9557">
                  <c:v>1.452</c:v>
                </c:pt>
                <c:pt idx="9558">
                  <c:v>1.4510000000000001</c:v>
                </c:pt>
                <c:pt idx="9559">
                  <c:v>1.4510000000000001</c:v>
                </c:pt>
                <c:pt idx="9560">
                  <c:v>1.4550000000000001</c:v>
                </c:pt>
                <c:pt idx="9561">
                  <c:v>1.448</c:v>
                </c:pt>
                <c:pt idx="9562">
                  <c:v>1.4490000000000001</c:v>
                </c:pt>
                <c:pt idx="9563">
                  <c:v>1.454</c:v>
                </c:pt>
                <c:pt idx="9564">
                  <c:v>1.45</c:v>
                </c:pt>
                <c:pt idx="9565">
                  <c:v>1.45</c:v>
                </c:pt>
                <c:pt idx="9566">
                  <c:v>1.4550000000000001</c:v>
                </c:pt>
                <c:pt idx="9567">
                  <c:v>1.45</c:v>
                </c:pt>
                <c:pt idx="9568">
                  <c:v>1.4510000000000001</c:v>
                </c:pt>
                <c:pt idx="9569">
                  <c:v>1.45</c:v>
                </c:pt>
                <c:pt idx="9570">
                  <c:v>1.452</c:v>
                </c:pt>
                <c:pt idx="9571">
                  <c:v>1.452</c:v>
                </c:pt>
                <c:pt idx="9572">
                  <c:v>1.4510000000000001</c:v>
                </c:pt>
                <c:pt idx="9573">
                  <c:v>1.4490000000000001</c:v>
                </c:pt>
                <c:pt idx="9574">
                  <c:v>1.454</c:v>
                </c:pt>
                <c:pt idx="9575">
                  <c:v>1.454</c:v>
                </c:pt>
                <c:pt idx="9576">
                  <c:v>1.45</c:v>
                </c:pt>
                <c:pt idx="9577">
                  <c:v>1.454</c:v>
                </c:pt>
                <c:pt idx="9578">
                  <c:v>1.452</c:v>
                </c:pt>
                <c:pt idx="9579">
                  <c:v>1.4450000000000001</c:v>
                </c:pt>
                <c:pt idx="9580">
                  <c:v>1.45</c:v>
                </c:pt>
                <c:pt idx="9581">
                  <c:v>1.45</c:v>
                </c:pt>
                <c:pt idx="9582">
                  <c:v>1.454</c:v>
                </c:pt>
                <c:pt idx="9583">
                  <c:v>1.4550000000000001</c:v>
                </c:pt>
                <c:pt idx="9584">
                  <c:v>1.45</c:v>
                </c:pt>
                <c:pt idx="9585">
                  <c:v>1.4510000000000001</c:v>
                </c:pt>
                <c:pt idx="9586">
                  <c:v>1.4510000000000001</c:v>
                </c:pt>
                <c:pt idx="9587">
                  <c:v>1.4490000000000001</c:v>
                </c:pt>
                <c:pt idx="9588">
                  <c:v>1.4550000000000001</c:v>
                </c:pt>
                <c:pt idx="9589">
                  <c:v>1.4510000000000001</c:v>
                </c:pt>
                <c:pt idx="9590">
                  <c:v>1.448</c:v>
                </c:pt>
                <c:pt idx="9591">
                  <c:v>1.454</c:v>
                </c:pt>
                <c:pt idx="9592">
                  <c:v>1.45</c:v>
                </c:pt>
                <c:pt idx="9593">
                  <c:v>1.4490000000000001</c:v>
                </c:pt>
                <c:pt idx="9594">
                  <c:v>1.454</c:v>
                </c:pt>
                <c:pt idx="9595">
                  <c:v>1.4510000000000001</c:v>
                </c:pt>
                <c:pt idx="9596">
                  <c:v>1.4490000000000001</c:v>
                </c:pt>
                <c:pt idx="9597">
                  <c:v>1.454</c:v>
                </c:pt>
                <c:pt idx="9598">
                  <c:v>1.4510000000000001</c:v>
                </c:pt>
                <c:pt idx="9599">
                  <c:v>1.4490000000000001</c:v>
                </c:pt>
                <c:pt idx="9600">
                  <c:v>1.454</c:v>
                </c:pt>
                <c:pt idx="9601">
                  <c:v>1.45</c:v>
                </c:pt>
                <c:pt idx="9602">
                  <c:v>1.454</c:v>
                </c:pt>
                <c:pt idx="9603">
                  <c:v>1.452</c:v>
                </c:pt>
                <c:pt idx="9604">
                  <c:v>1.45</c:v>
                </c:pt>
                <c:pt idx="9605">
                  <c:v>1.4550000000000001</c:v>
                </c:pt>
                <c:pt idx="9606">
                  <c:v>1.454</c:v>
                </c:pt>
                <c:pt idx="9607">
                  <c:v>1.446</c:v>
                </c:pt>
                <c:pt idx="9608">
                  <c:v>1.454</c:v>
                </c:pt>
                <c:pt idx="9609">
                  <c:v>1.452</c:v>
                </c:pt>
                <c:pt idx="9610">
                  <c:v>1.4490000000000001</c:v>
                </c:pt>
                <c:pt idx="9611">
                  <c:v>1.452</c:v>
                </c:pt>
                <c:pt idx="9612">
                  <c:v>1.454</c:v>
                </c:pt>
                <c:pt idx="9613">
                  <c:v>1.4490000000000001</c:v>
                </c:pt>
                <c:pt idx="9614">
                  <c:v>1.4490000000000001</c:v>
                </c:pt>
                <c:pt idx="9615">
                  <c:v>1.4510000000000001</c:v>
                </c:pt>
                <c:pt idx="9616">
                  <c:v>1.4450000000000001</c:v>
                </c:pt>
                <c:pt idx="9617">
                  <c:v>1.4490000000000001</c:v>
                </c:pt>
                <c:pt idx="9618">
                  <c:v>1.4450000000000001</c:v>
                </c:pt>
                <c:pt idx="9619">
                  <c:v>1.45</c:v>
                </c:pt>
                <c:pt idx="9620">
                  <c:v>1.454</c:v>
                </c:pt>
                <c:pt idx="9621">
                  <c:v>1.448</c:v>
                </c:pt>
                <c:pt idx="9622">
                  <c:v>1.454</c:v>
                </c:pt>
                <c:pt idx="9623">
                  <c:v>1.4510000000000001</c:v>
                </c:pt>
                <c:pt idx="9624">
                  <c:v>1.4450000000000001</c:v>
                </c:pt>
                <c:pt idx="9625">
                  <c:v>1.4510000000000001</c:v>
                </c:pt>
                <c:pt idx="9626">
                  <c:v>1.4510000000000001</c:v>
                </c:pt>
                <c:pt idx="9627">
                  <c:v>1.446</c:v>
                </c:pt>
                <c:pt idx="9628">
                  <c:v>1.454</c:v>
                </c:pt>
                <c:pt idx="9629">
                  <c:v>1.452</c:v>
                </c:pt>
                <c:pt idx="9630">
                  <c:v>1.45</c:v>
                </c:pt>
                <c:pt idx="9631">
                  <c:v>1.454</c:v>
                </c:pt>
                <c:pt idx="9632">
                  <c:v>1.4510000000000001</c:v>
                </c:pt>
                <c:pt idx="9633">
                  <c:v>1.4490000000000001</c:v>
                </c:pt>
                <c:pt idx="9634">
                  <c:v>1.4490000000000001</c:v>
                </c:pt>
                <c:pt idx="9635">
                  <c:v>1.4490000000000001</c:v>
                </c:pt>
                <c:pt idx="9636">
                  <c:v>1.45</c:v>
                </c:pt>
                <c:pt idx="9637">
                  <c:v>1.4490000000000001</c:v>
                </c:pt>
                <c:pt idx="9638">
                  <c:v>1.444</c:v>
                </c:pt>
                <c:pt idx="9639">
                  <c:v>1.4510000000000001</c:v>
                </c:pt>
                <c:pt idx="9640">
                  <c:v>1.454</c:v>
                </c:pt>
                <c:pt idx="9641">
                  <c:v>1.444</c:v>
                </c:pt>
                <c:pt idx="9642">
                  <c:v>1.4510000000000001</c:v>
                </c:pt>
                <c:pt idx="9643">
                  <c:v>1.4490000000000001</c:v>
                </c:pt>
                <c:pt idx="9644">
                  <c:v>1.446</c:v>
                </c:pt>
                <c:pt idx="9645">
                  <c:v>1.45</c:v>
                </c:pt>
                <c:pt idx="9646">
                  <c:v>1.4490000000000001</c:v>
                </c:pt>
                <c:pt idx="9647">
                  <c:v>1.4490000000000001</c:v>
                </c:pt>
                <c:pt idx="9648">
                  <c:v>1.45</c:v>
                </c:pt>
                <c:pt idx="9649">
                  <c:v>1.446</c:v>
                </c:pt>
                <c:pt idx="9650">
                  <c:v>1.4510000000000001</c:v>
                </c:pt>
                <c:pt idx="9651">
                  <c:v>1.448</c:v>
                </c:pt>
                <c:pt idx="9652">
                  <c:v>1.4419999999999999</c:v>
                </c:pt>
                <c:pt idx="9653">
                  <c:v>1.446</c:v>
                </c:pt>
                <c:pt idx="9654">
                  <c:v>1.4510000000000001</c:v>
                </c:pt>
                <c:pt idx="9655">
                  <c:v>1.4419999999999999</c:v>
                </c:pt>
                <c:pt idx="9656">
                  <c:v>1.4490000000000001</c:v>
                </c:pt>
                <c:pt idx="9657">
                  <c:v>1.446</c:v>
                </c:pt>
                <c:pt idx="9658">
                  <c:v>1.444</c:v>
                </c:pt>
                <c:pt idx="9659">
                  <c:v>1.4510000000000001</c:v>
                </c:pt>
                <c:pt idx="9660">
                  <c:v>1.45</c:v>
                </c:pt>
                <c:pt idx="9661">
                  <c:v>1.444</c:v>
                </c:pt>
                <c:pt idx="9662">
                  <c:v>1.45</c:v>
                </c:pt>
                <c:pt idx="9663">
                  <c:v>1.446</c:v>
                </c:pt>
                <c:pt idx="9664">
                  <c:v>1.4450000000000001</c:v>
                </c:pt>
                <c:pt idx="9665">
                  <c:v>1.4510000000000001</c:v>
                </c:pt>
                <c:pt idx="9666">
                  <c:v>1.4450000000000001</c:v>
                </c:pt>
                <c:pt idx="9667">
                  <c:v>1.448</c:v>
                </c:pt>
                <c:pt idx="9668">
                  <c:v>1.448</c:v>
                </c:pt>
                <c:pt idx="9669">
                  <c:v>1.444</c:v>
                </c:pt>
                <c:pt idx="9670">
                  <c:v>1.4490000000000001</c:v>
                </c:pt>
                <c:pt idx="9671">
                  <c:v>1.448</c:v>
                </c:pt>
                <c:pt idx="9672">
                  <c:v>1.4450000000000001</c:v>
                </c:pt>
                <c:pt idx="9673">
                  <c:v>1.4490000000000001</c:v>
                </c:pt>
                <c:pt idx="9674">
                  <c:v>1.448</c:v>
                </c:pt>
                <c:pt idx="9675">
                  <c:v>1.44</c:v>
                </c:pt>
                <c:pt idx="9676">
                  <c:v>1.4490000000000001</c:v>
                </c:pt>
                <c:pt idx="9677">
                  <c:v>1.448</c:v>
                </c:pt>
                <c:pt idx="9678">
                  <c:v>1.448</c:v>
                </c:pt>
                <c:pt idx="9679">
                  <c:v>1.45</c:v>
                </c:pt>
                <c:pt idx="9680">
                  <c:v>1.4450000000000001</c:v>
                </c:pt>
                <c:pt idx="9681">
                  <c:v>1.4410000000000001</c:v>
                </c:pt>
                <c:pt idx="9682">
                  <c:v>1.448</c:v>
                </c:pt>
                <c:pt idx="9683">
                  <c:v>1.446</c:v>
                </c:pt>
                <c:pt idx="9684">
                  <c:v>1.448</c:v>
                </c:pt>
                <c:pt idx="9685">
                  <c:v>1.4510000000000001</c:v>
                </c:pt>
                <c:pt idx="9686">
                  <c:v>1.44</c:v>
                </c:pt>
                <c:pt idx="9687">
                  <c:v>1.446</c:v>
                </c:pt>
                <c:pt idx="9688">
                  <c:v>1.4490000000000001</c:v>
                </c:pt>
                <c:pt idx="9689">
                  <c:v>1.4410000000000001</c:v>
                </c:pt>
                <c:pt idx="9690">
                  <c:v>1.4490000000000001</c:v>
                </c:pt>
                <c:pt idx="9691">
                  <c:v>1.4450000000000001</c:v>
                </c:pt>
                <c:pt idx="9692">
                  <c:v>1.4410000000000001</c:v>
                </c:pt>
                <c:pt idx="9693">
                  <c:v>1.4490000000000001</c:v>
                </c:pt>
                <c:pt idx="9694">
                  <c:v>1.446</c:v>
                </c:pt>
                <c:pt idx="9695">
                  <c:v>1.4450000000000001</c:v>
                </c:pt>
                <c:pt idx="9696">
                  <c:v>1.4490000000000001</c:v>
                </c:pt>
                <c:pt idx="9697">
                  <c:v>1.446</c:v>
                </c:pt>
                <c:pt idx="9698">
                  <c:v>1.446</c:v>
                </c:pt>
                <c:pt idx="9699">
                  <c:v>1.446</c:v>
                </c:pt>
                <c:pt idx="9700">
                  <c:v>1.444</c:v>
                </c:pt>
                <c:pt idx="9701">
                  <c:v>1.446</c:v>
                </c:pt>
                <c:pt idx="9702">
                  <c:v>1.448</c:v>
                </c:pt>
                <c:pt idx="9703">
                  <c:v>1.4410000000000001</c:v>
                </c:pt>
                <c:pt idx="9704">
                  <c:v>1.4450000000000001</c:v>
                </c:pt>
                <c:pt idx="9705">
                  <c:v>1.444</c:v>
                </c:pt>
                <c:pt idx="9706">
                  <c:v>1.4419999999999999</c:v>
                </c:pt>
                <c:pt idx="9707">
                  <c:v>1.45</c:v>
                </c:pt>
                <c:pt idx="9708">
                  <c:v>1.45</c:v>
                </c:pt>
                <c:pt idx="9709">
                  <c:v>1.444</c:v>
                </c:pt>
                <c:pt idx="9710">
                  <c:v>1.446</c:v>
                </c:pt>
                <c:pt idx="9711">
                  <c:v>1.4450000000000001</c:v>
                </c:pt>
                <c:pt idx="9712">
                  <c:v>1.446</c:v>
                </c:pt>
                <c:pt idx="9713">
                  <c:v>1.4490000000000001</c:v>
                </c:pt>
                <c:pt idx="9714">
                  <c:v>1.4419999999999999</c:v>
                </c:pt>
                <c:pt idx="9715">
                  <c:v>1.446</c:v>
                </c:pt>
                <c:pt idx="9716">
                  <c:v>1.4450000000000001</c:v>
                </c:pt>
                <c:pt idx="9717">
                  <c:v>1.44</c:v>
                </c:pt>
                <c:pt idx="9718">
                  <c:v>1.4510000000000001</c:v>
                </c:pt>
                <c:pt idx="9719">
                  <c:v>1.448</c:v>
                </c:pt>
                <c:pt idx="9720">
                  <c:v>1.4390000000000001</c:v>
                </c:pt>
                <c:pt idx="9721">
                  <c:v>1.446</c:v>
                </c:pt>
                <c:pt idx="9722">
                  <c:v>1.448</c:v>
                </c:pt>
                <c:pt idx="9723">
                  <c:v>1.44</c:v>
                </c:pt>
                <c:pt idx="9724">
                  <c:v>1.448</c:v>
                </c:pt>
                <c:pt idx="9725">
                  <c:v>1.4410000000000001</c:v>
                </c:pt>
                <c:pt idx="9726">
                  <c:v>1.44</c:v>
                </c:pt>
                <c:pt idx="9727">
                  <c:v>1.446</c:v>
                </c:pt>
                <c:pt idx="9728">
                  <c:v>1.4450000000000001</c:v>
                </c:pt>
                <c:pt idx="9729">
                  <c:v>1.446</c:v>
                </c:pt>
                <c:pt idx="9730">
                  <c:v>1.446</c:v>
                </c:pt>
                <c:pt idx="9731">
                  <c:v>1.44</c:v>
                </c:pt>
                <c:pt idx="9732">
                  <c:v>1.4410000000000001</c:v>
                </c:pt>
                <c:pt idx="9733">
                  <c:v>1.446</c:v>
                </c:pt>
                <c:pt idx="9734">
                  <c:v>1.4410000000000001</c:v>
                </c:pt>
                <c:pt idx="9735">
                  <c:v>1.4450000000000001</c:v>
                </c:pt>
                <c:pt idx="9736">
                  <c:v>1.448</c:v>
                </c:pt>
                <c:pt idx="9737">
                  <c:v>1.4410000000000001</c:v>
                </c:pt>
                <c:pt idx="9738">
                  <c:v>1.45</c:v>
                </c:pt>
                <c:pt idx="9739">
                  <c:v>1.446</c:v>
                </c:pt>
                <c:pt idx="9740">
                  <c:v>1.44</c:v>
                </c:pt>
                <c:pt idx="9741">
                  <c:v>1.4419999999999999</c:v>
                </c:pt>
                <c:pt idx="9742">
                  <c:v>1.444</c:v>
                </c:pt>
                <c:pt idx="9743">
                  <c:v>1.44</c:v>
                </c:pt>
                <c:pt idx="9744">
                  <c:v>1.4450000000000001</c:v>
                </c:pt>
                <c:pt idx="9745">
                  <c:v>1.4410000000000001</c:v>
                </c:pt>
                <c:pt idx="9746">
                  <c:v>1.448</c:v>
                </c:pt>
                <c:pt idx="9747">
                  <c:v>1.444</c:v>
                </c:pt>
                <c:pt idx="9748">
                  <c:v>1.44</c:v>
                </c:pt>
                <c:pt idx="9749">
                  <c:v>1.4450000000000001</c:v>
                </c:pt>
                <c:pt idx="9750">
                  <c:v>1.4419999999999999</c:v>
                </c:pt>
                <c:pt idx="9751">
                  <c:v>1.4410000000000001</c:v>
                </c:pt>
                <c:pt idx="9752">
                  <c:v>1.446</c:v>
                </c:pt>
                <c:pt idx="9753">
                  <c:v>1.4419999999999999</c:v>
                </c:pt>
                <c:pt idx="9754">
                  <c:v>1.4379999999999999</c:v>
                </c:pt>
                <c:pt idx="9755">
                  <c:v>1.4419999999999999</c:v>
                </c:pt>
                <c:pt idx="9756">
                  <c:v>1.4419999999999999</c:v>
                </c:pt>
                <c:pt idx="9757">
                  <c:v>1.4410000000000001</c:v>
                </c:pt>
                <c:pt idx="9758">
                  <c:v>1.446</c:v>
                </c:pt>
                <c:pt idx="9759">
                  <c:v>1.444</c:v>
                </c:pt>
                <c:pt idx="9760">
                  <c:v>1.4419999999999999</c:v>
                </c:pt>
                <c:pt idx="9761">
                  <c:v>1.4410000000000001</c:v>
                </c:pt>
                <c:pt idx="9762">
                  <c:v>1.4410000000000001</c:v>
                </c:pt>
                <c:pt idx="9763">
                  <c:v>1.4410000000000001</c:v>
                </c:pt>
                <c:pt idx="9764">
                  <c:v>1.4419999999999999</c:v>
                </c:pt>
                <c:pt idx="9765">
                  <c:v>1.4359999999999999</c:v>
                </c:pt>
                <c:pt idx="9766">
                  <c:v>1.4450000000000001</c:v>
                </c:pt>
                <c:pt idx="9767">
                  <c:v>1.444</c:v>
                </c:pt>
                <c:pt idx="9768">
                  <c:v>1.44</c:v>
                </c:pt>
                <c:pt idx="9769">
                  <c:v>1.4450000000000001</c:v>
                </c:pt>
                <c:pt idx="9770">
                  <c:v>1.444</c:v>
                </c:pt>
                <c:pt idx="9771">
                  <c:v>1.4390000000000001</c:v>
                </c:pt>
                <c:pt idx="9772">
                  <c:v>1.4419999999999999</c:v>
                </c:pt>
                <c:pt idx="9773">
                  <c:v>1.4410000000000001</c:v>
                </c:pt>
                <c:pt idx="9774">
                  <c:v>1.4410000000000001</c:v>
                </c:pt>
                <c:pt idx="9775">
                  <c:v>1.4450000000000001</c:v>
                </c:pt>
                <c:pt idx="9776">
                  <c:v>1.4410000000000001</c:v>
                </c:pt>
                <c:pt idx="9777">
                  <c:v>1.4410000000000001</c:v>
                </c:pt>
                <c:pt idx="9778">
                  <c:v>1.444</c:v>
                </c:pt>
                <c:pt idx="9779">
                  <c:v>1.4390000000000001</c:v>
                </c:pt>
                <c:pt idx="9780">
                  <c:v>1.4419999999999999</c:v>
                </c:pt>
                <c:pt idx="9781">
                  <c:v>1.44</c:v>
                </c:pt>
                <c:pt idx="9782">
                  <c:v>1.4379999999999999</c:v>
                </c:pt>
                <c:pt idx="9783">
                  <c:v>1.4419999999999999</c:v>
                </c:pt>
                <c:pt idx="9784">
                  <c:v>1.44</c:v>
                </c:pt>
                <c:pt idx="9785">
                  <c:v>1.4339999999999999</c:v>
                </c:pt>
                <c:pt idx="9786">
                  <c:v>1.4450000000000001</c:v>
                </c:pt>
                <c:pt idx="9787">
                  <c:v>1.4419999999999999</c:v>
                </c:pt>
                <c:pt idx="9788">
                  <c:v>1.4379999999999999</c:v>
                </c:pt>
                <c:pt idx="9789">
                  <c:v>1.444</c:v>
                </c:pt>
                <c:pt idx="9790">
                  <c:v>1.4410000000000001</c:v>
                </c:pt>
                <c:pt idx="9791">
                  <c:v>1.4410000000000001</c:v>
                </c:pt>
                <c:pt idx="9792">
                  <c:v>1.444</c:v>
                </c:pt>
                <c:pt idx="9793">
                  <c:v>1.4390000000000001</c:v>
                </c:pt>
                <c:pt idx="9794">
                  <c:v>1.44</c:v>
                </c:pt>
                <c:pt idx="9795">
                  <c:v>1.444</c:v>
                </c:pt>
                <c:pt idx="9796">
                  <c:v>1.4359999999999999</c:v>
                </c:pt>
                <c:pt idx="9797">
                  <c:v>1.444</c:v>
                </c:pt>
                <c:pt idx="9798">
                  <c:v>1.4419999999999999</c:v>
                </c:pt>
                <c:pt idx="9799">
                  <c:v>1.4359999999999999</c:v>
                </c:pt>
                <c:pt idx="9800">
                  <c:v>1.44</c:v>
                </c:pt>
                <c:pt idx="9801">
                  <c:v>1.444</c:v>
                </c:pt>
                <c:pt idx="9802">
                  <c:v>1.4359999999999999</c:v>
                </c:pt>
                <c:pt idx="9803">
                  <c:v>1.4419999999999999</c:v>
                </c:pt>
                <c:pt idx="9804">
                  <c:v>1.4410000000000001</c:v>
                </c:pt>
                <c:pt idx="9805">
                  <c:v>1.4390000000000001</c:v>
                </c:pt>
                <c:pt idx="9806">
                  <c:v>1.4419999999999999</c:v>
                </c:pt>
                <c:pt idx="9807">
                  <c:v>1.4390000000000001</c:v>
                </c:pt>
                <c:pt idx="9808">
                  <c:v>1.4419999999999999</c:v>
                </c:pt>
                <c:pt idx="9809">
                  <c:v>1.44</c:v>
                </c:pt>
                <c:pt idx="9810">
                  <c:v>1.4390000000000001</c:v>
                </c:pt>
                <c:pt idx="9811">
                  <c:v>1.444</c:v>
                </c:pt>
                <c:pt idx="9812">
                  <c:v>1.4410000000000001</c:v>
                </c:pt>
                <c:pt idx="9813">
                  <c:v>1.4379999999999999</c:v>
                </c:pt>
                <c:pt idx="9814">
                  <c:v>1.4419999999999999</c:v>
                </c:pt>
                <c:pt idx="9815">
                  <c:v>1.44</c:v>
                </c:pt>
                <c:pt idx="9816">
                  <c:v>1.4330000000000001</c:v>
                </c:pt>
                <c:pt idx="9817">
                  <c:v>1.4390000000000001</c:v>
                </c:pt>
                <c:pt idx="9818">
                  <c:v>1.4390000000000001</c:v>
                </c:pt>
                <c:pt idx="9819">
                  <c:v>1.4390000000000001</c:v>
                </c:pt>
                <c:pt idx="9820">
                  <c:v>1.4410000000000001</c:v>
                </c:pt>
                <c:pt idx="9821">
                  <c:v>1.44</c:v>
                </c:pt>
                <c:pt idx="9822">
                  <c:v>1.4359999999999999</c:v>
                </c:pt>
                <c:pt idx="9823">
                  <c:v>1.4350000000000001</c:v>
                </c:pt>
                <c:pt idx="9824">
                  <c:v>1.4359999999999999</c:v>
                </c:pt>
                <c:pt idx="9825">
                  <c:v>1.4379999999999999</c:v>
                </c:pt>
                <c:pt idx="9826">
                  <c:v>1.44</c:v>
                </c:pt>
                <c:pt idx="9827">
                  <c:v>1.4359999999999999</c:v>
                </c:pt>
                <c:pt idx="9828">
                  <c:v>1.4390000000000001</c:v>
                </c:pt>
                <c:pt idx="9829">
                  <c:v>1.4359999999999999</c:v>
                </c:pt>
                <c:pt idx="9830">
                  <c:v>1.4350000000000001</c:v>
                </c:pt>
                <c:pt idx="9831">
                  <c:v>1.4410000000000001</c:v>
                </c:pt>
                <c:pt idx="9832">
                  <c:v>1.4390000000000001</c:v>
                </c:pt>
                <c:pt idx="9833">
                  <c:v>1.4330000000000001</c:v>
                </c:pt>
                <c:pt idx="9834">
                  <c:v>1.44</c:v>
                </c:pt>
                <c:pt idx="9835">
                  <c:v>1.44</c:v>
                </c:pt>
                <c:pt idx="9836">
                  <c:v>1.4350000000000001</c:v>
                </c:pt>
                <c:pt idx="9837">
                  <c:v>1.4390000000000001</c:v>
                </c:pt>
                <c:pt idx="9838">
                  <c:v>1.4359999999999999</c:v>
                </c:pt>
                <c:pt idx="9839">
                  <c:v>1.4379999999999999</c:v>
                </c:pt>
                <c:pt idx="9840">
                  <c:v>1.4359999999999999</c:v>
                </c:pt>
                <c:pt idx="9841">
                  <c:v>1.4330000000000001</c:v>
                </c:pt>
                <c:pt idx="9842">
                  <c:v>1.4410000000000001</c:v>
                </c:pt>
                <c:pt idx="9843">
                  <c:v>1.44</c:v>
                </c:pt>
                <c:pt idx="9844">
                  <c:v>1.4350000000000001</c:v>
                </c:pt>
                <c:pt idx="9845">
                  <c:v>1.44</c:v>
                </c:pt>
                <c:pt idx="9846">
                  <c:v>1.44</c:v>
                </c:pt>
                <c:pt idx="9847">
                  <c:v>1.4350000000000001</c:v>
                </c:pt>
                <c:pt idx="9848">
                  <c:v>1.4410000000000001</c:v>
                </c:pt>
                <c:pt idx="9849">
                  <c:v>1.44</c:v>
                </c:pt>
                <c:pt idx="9850">
                  <c:v>1.4379999999999999</c:v>
                </c:pt>
                <c:pt idx="9851">
                  <c:v>1.4379999999999999</c:v>
                </c:pt>
                <c:pt idx="9852">
                  <c:v>1.4419999999999999</c:v>
                </c:pt>
                <c:pt idx="9853">
                  <c:v>1.4390000000000001</c:v>
                </c:pt>
                <c:pt idx="9854">
                  <c:v>1.44</c:v>
                </c:pt>
                <c:pt idx="9855">
                  <c:v>1.44</c:v>
                </c:pt>
                <c:pt idx="9856">
                  <c:v>1.444</c:v>
                </c:pt>
                <c:pt idx="9857">
                  <c:v>1.4390000000000001</c:v>
                </c:pt>
                <c:pt idx="9858">
                  <c:v>1.4350000000000001</c:v>
                </c:pt>
                <c:pt idx="9859">
                  <c:v>1.4410000000000001</c:v>
                </c:pt>
                <c:pt idx="9860">
                  <c:v>1.4410000000000001</c:v>
                </c:pt>
                <c:pt idx="9861">
                  <c:v>1.4379999999999999</c:v>
                </c:pt>
                <c:pt idx="9862">
                  <c:v>1.4379999999999999</c:v>
                </c:pt>
                <c:pt idx="9863">
                  <c:v>1.4390000000000001</c:v>
                </c:pt>
                <c:pt idx="9864">
                  <c:v>1.4390000000000001</c:v>
                </c:pt>
                <c:pt idx="9865">
                  <c:v>1.4410000000000001</c:v>
                </c:pt>
                <c:pt idx="9866">
                  <c:v>1.4379999999999999</c:v>
                </c:pt>
                <c:pt idx="9867">
                  <c:v>1.4379999999999999</c:v>
                </c:pt>
                <c:pt idx="9868">
                  <c:v>1.4390000000000001</c:v>
                </c:pt>
                <c:pt idx="9869">
                  <c:v>1.4359999999999999</c:v>
                </c:pt>
                <c:pt idx="9870">
                  <c:v>1.645</c:v>
                </c:pt>
                <c:pt idx="9871">
                  <c:v>1.69</c:v>
                </c:pt>
                <c:pt idx="9872">
                  <c:v>1.71</c:v>
                </c:pt>
                <c:pt idx="9873">
                  <c:v>1.73</c:v>
                </c:pt>
                <c:pt idx="9874">
                  <c:v>1.742</c:v>
                </c:pt>
                <c:pt idx="9875">
                  <c:v>1.5349999999999999</c:v>
                </c:pt>
                <c:pt idx="9876">
                  <c:v>1.472</c:v>
                </c:pt>
                <c:pt idx="9877">
                  <c:v>1.446</c:v>
                </c:pt>
                <c:pt idx="9878">
                  <c:v>1.4339999999999999</c:v>
                </c:pt>
                <c:pt idx="9879">
                  <c:v>1.4339999999999999</c:v>
                </c:pt>
                <c:pt idx="9880">
                  <c:v>1.429</c:v>
                </c:pt>
                <c:pt idx="9881">
                  <c:v>1.429</c:v>
                </c:pt>
                <c:pt idx="9882">
                  <c:v>1.431</c:v>
                </c:pt>
                <c:pt idx="9883">
                  <c:v>1.4259999999999999</c:v>
                </c:pt>
                <c:pt idx="9884">
                  <c:v>1.43</c:v>
                </c:pt>
                <c:pt idx="9885">
                  <c:v>1.4339999999999999</c:v>
                </c:pt>
                <c:pt idx="9886">
                  <c:v>1.43</c:v>
                </c:pt>
                <c:pt idx="9887">
                  <c:v>1.4350000000000001</c:v>
                </c:pt>
                <c:pt idx="9888">
                  <c:v>1.4330000000000001</c:v>
                </c:pt>
                <c:pt idx="9889">
                  <c:v>1.427</c:v>
                </c:pt>
                <c:pt idx="9890">
                  <c:v>1.4339999999999999</c:v>
                </c:pt>
                <c:pt idx="9891">
                  <c:v>1.4330000000000001</c:v>
                </c:pt>
                <c:pt idx="9892">
                  <c:v>1.431</c:v>
                </c:pt>
                <c:pt idx="9893">
                  <c:v>1.4359999999999999</c:v>
                </c:pt>
                <c:pt idx="9894">
                  <c:v>1.4330000000000001</c:v>
                </c:pt>
                <c:pt idx="9895">
                  <c:v>1.4330000000000001</c:v>
                </c:pt>
                <c:pt idx="9896">
                  <c:v>1.4339999999999999</c:v>
                </c:pt>
                <c:pt idx="9897">
                  <c:v>1.431</c:v>
                </c:pt>
                <c:pt idx="9898">
                  <c:v>1.4330000000000001</c:v>
                </c:pt>
                <c:pt idx="9899">
                  <c:v>1.4359999999999999</c:v>
                </c:pt>
                <c:pt idx="9900">
                  <c:v>1.431</c:v>
                </c:pt>
                <c:pt idx="9901">
                  <c:v>1.431</c:v>
                </c:pt>
                <c:pt idx="9902">
                  <c:v>1.4350000000000001</c:v>
                </c:pt>
                <c:pt idx="9903">
                  <c:v>1.429</c:v>
                </c:pt>
                <c:pt idx="9904">
                  <c:v>1.4390000000000001</c:v>
                </c:pt>
                <c:pt idx="9905">
                  <c:v>1.4339999999999999</c:v>
                </c:pt>
                <c:pt idx="9906">
                  <c:v>1.431</c:v>
                </c:pt>
                <c:pt idx="9907">
                  <c:v>1.4350000000000001</c:v>
                </c:pt>
                <c:pt idx="9908">
                  <c:v>1.4359999999999999</c:v>
                </c:pt>
                <c:pt idx="9909">
                  <c:v>1.43</c:v>
                </c:pt>
                <c:pt idx="9910">
                  <c:v>1.4350000000000001</c:v>
                </c:pt>
                <c:pt idx="9911">
                  <c:v>1.4339999999999999</c:v>
                </c:pt>
                <c:pt idx="9912">
                  <c:v>1.431</c:v>
                </c:pt>
                <c:pt idx="9913">
                  <c:v>1.4350000000000001</c:v>
                </c:pt>
                <c:pt idx="9914">
                  <c:v>1.4350000000000001</c:v>
                </c:pt>
                <c:pt idx="9915">
                  <c:v>1.4339999999999999</c:v>
                </c:pt>
                <c:pt idx="9916">
                  <c:v>1.4350000000000001</c:v>
                </c:pt>
                <c:pt idx="9917">
                  <c:v>1.431</c:v>
                </c:pt>
                <c:pt idx="9918">
                  <c:v>1.4350000000000001</c:v>
                </c:pt>
                <c:pt idx="9919">
                  <c:v>1.4379999999999999</c:v>
                </c:pt>
                <c:pt idx="9920">
                  <c:v>1.431</c:v>
                </c:pt>
                <c:pt idx="9921">
                  <c:v>1.4330000000000001</c:v>
                </c:pt>
                <c:pt idx="9922">
                  <c:v>1.4350000000000001</c:v>
                </c:pt>
                <c:pt idx="9923">
                  <c:v>1.431</c:v>
                </c:pt>
                <c:pt idx="9924">
                  <c:v>1.4359999999999999</c:v>
                </c:pt>
                <c:pt idx="9925">
                  <c:v>1.4350000000000001</c:v>
                </c:pt>
                <c:pt idx="9926">
                  <c:v>1.43</c:v>
                </c:pt>
                <c:pt idx="9927">
                  <c:v>1.4379999999999999</c:v>
                </c:pt>
                <c:pt idx="9928">
                  <c:v>1.4359999999999999</c:v>
                </c:pt>
                <c:pt idx="9929">
                  <c:v>1.431</c:v>
                </c:pt>
                <c:pt idx="9930">
                  <c:v>1.4379999999999999</c:v>
                </c:pt>
                <c:pt idx="9931">
                  <c:v>1.4350000000000001</c:v>
                </c:pt>
                <c:pt idx="9932">
                  <c:v>1.429</c:v>
                </c:pt>
                <c:pt idx="9933">
                  <c:v>1.4350000000000001</c:v>
                </c:pt>
                <c:pt idx="9934">
                  <c:v>1.4339999999999999</c:v>
                </c:pt>
                <c:pt idx="9935">
                  <c:v>1.4350000000000001</c:v>
                </c:pt>
                <c:pt idx="9936">
                  <c:v>1.4330000000000001</c:v>
                </c:pt>
                <c:pt idx="9937">
                  <c:v>1.429</c:v>
                </c:pt>
                <c:pt idx="9938">
                  <c:v>1.4359999999999999</c:v>
                </c:pt>
                <c:pt idx="9939">
                  <c:v>1.4339999999999999</c:v>
                </c:pt>
                <c:pt idx="9940">
                  <c:v>1.431</c:v>
                </c:pt>
                <c:pt idx="9941">
                  <c:v>1.44</c:v>
                </c:pt>
                <c:pt idx="9942">
                  <c:v>1.4379999999999999</c:v>
                </c:pt>
                <c:pt idx="9943">
                  <c:v>1.43</c:v>
                </c:pt>
                <c:pt idx="9944">
                  <c:v>1.4350000000000001</c:v>
                </c:pt>
                <c:pt idx="9945">
                  <c:v>1.4359999999999999</c:v>
                </c:pt>
                <c:pt idx="9946">
                  <c:v>1.431</c:v>
                </c:pt>
                <c:pt idx="9947">
                  <c:v>1.4359999999999999</c:v>
                </c:pt>
                <c:pt idx="9948">
                  <c:v>1.4339999999999999</c:v>
                </c:pt>
                <c:pt idx="9949">
                  <c:v>1.4350000000000001</c:v>
                </c:pt>
                <c:pt idx="9950">
                  <c:v>1.4359999999999999</c:v>
                </c:pt>
                <c:pt idx="9951">
                  <c:v>1.4330000000000001</c:v>
                </c:pt>
                <c:pt idx="9952">
                  <c:v>1.4350000000000001</c:v>
                </c:pt>
                <c:pt idx="9953">
                  <c:v>1.4359999999999999</c:v>
                </c:pt>
                <c:pt idx="9954">
                  <c:v>1.43</c:v>
                </c:pt>
                <c:pt idx="9955">
                  <c:v>1.4379999999999999</c:v>
                </c:pt>
                <c:pt idx="9956">
                  <c:v>1.4359999999999999</c:v>
                </c:pt>
                <c:pt idx="9957">
                  <c:v>1.429</c:v>
                </c:pt>
                <c:pt idx="9958">
                  <c:v>1.4350000000000001</c:v>
                </c:pt>
                <c:pt idx="9959">
                  <c:v>1.4350000000000001</c:v>
                </c:pt>
                <c:pt idx="9960">
                  <c:v>1.43</c:v>
                </c:pt>
                <c:pt idx="9961">
                  <c:v>1.4379999999999999</c:v>
                </c:pt>
                <c:pt idx="9962">
                  <c:v>1.4339999999999999</c:v>
                </c:pt>
                <c:pt idx="9963">
                  <c:v>1.4330000000000001</c:v>
                </c:pt>
                <c:pt idx="9964">
                  <c:v>1.431</c:v>
                </c:pt>
                <c:pt idx="9965">
                  <c:v>1.431</c:v>
                </c:pt>
                <c:pt idx="9966">
                  <c:v>1.4339999999999999</c:v>
                </c:pt>
                <c:pt idx="9967">
                  <c:v>1.4339999999999999</c:v>
                </c:pt>
                <c:pt idx="9968">
                  <c:v>1.431</c:v>
                </c:pt>
                <c:pt idx="9969">
                  <c:v>1.4350000000000001</c:v>
                </c:pt>
                <c:pt idx="9970">
                  <c:v>1.4330000000000001</c:v>
                </c:pt>
                <c:pt idx="9971">
                  <c:v>1.427</c:v>
                </c:pt>
                <c:pt idx="9972">
                  <c:v>1.4339999999999999</c:v>
                </c:pt>
                <c:pt idx="9973">
                  <c:v>1.4330000000000001</c:v>
                </c:pt>
                <c:pt idx="9974">
                  <c:v>1.427</c:v>
                </c:pt>
                <c:pt idx="9975">
                  <c:v>1.4339999999999999</c:v>
                </c:pt>
                <c:pt idx="9976">
                  <c:v>1.4330000000000001</c:v>
                </c:pt>
                <c:pt idx="9977">
                  <c:v>1.429</c:v>
                </c:pt>
                <c:pt idx="9978">
                  <c:v>1.4359999999999999</c:v>
                </c:pt>
                <c:pt idx="9979">
                  <c:v>1.4330000000000001</c:v>
                </c:pt>
                <c:pt idx="9980">
                  <c:v>1.429</c:v>
                </c:pt>
                <c:pt idx="9981">
                  <c:v>1.4339999999999999</c:v>
                </c:pt>
                <c:pt idx="9982">
                  <c:v>1.425</c:v>
                </c:pt>
                <c:pt idx="9983">
                  <c:v>1.4330000000000001</c:v>
                </c:pt>
                <c:pt idx="9984">
                  <c:v>1.431</c:v>
                </c:pt>
                <c:pt idx="9985">
                  <c:v>1.4259999999999999</c:v>
                </c:pt>
                <c:pt idx="9986">
                  <c:v>1.4339999999999999</c:v>
                </c:pt>
                <c:pt idx="9987">
                  <c:v>1.4339999999999999</c:v>
                </c:pt>
                <c:pt idx="9988">
                  <c:v>1.431</c:v>
                </c:pt>
                <c:pt idx="9989">
                  <c:v>1.4339999999999999</c:v>
                </c:pt>
                <c:pt idx="9990">
                  <c:v>1.431</c:v>
                </c:pt>
                <c:pt idx="9991">
                  <c:v>1.4259999999999999</c:v>
                </c:pt>
                <c:pt idx="9992">
                  <c:v>1.4350000000000001</c:v>
                </c:pt>
                <c:pt idx="9993">
                  <c:v>1.429</c:v>
                </c:pt>
                <c:pt idx="9994">
                  <c:v>1.429</c:v>
                </c:pt>
                <c:pt idx="9995">
                  <c:v>1.4350000000000001</c:v>
                </c:pt>
                <c:pt idx="9996">
                  <c:v>1.431</c:v>
                </c:pt>
                <c:pt idx="9997">
                  <c:v>1.427</c:v>
                </c:pt>
                <c:pt idx="9998">
                  <c:v>1.431</c:v>
                </c:pt>
                <c:pt idx="9999">
                  <c:v>1.43</c:v>
                </c:pt>
                <c:pt idx="10000">
                  <c:v>1.4339999999999999</c:v>
                </c:pt>
                <c:pt idx="10001">
                  <c:v>1.4330000000000001</c:v>
                </c:pt>
                <c:pt idx="10002">
                  <c:v>1.4259999999999999</c:v>
                </c:pt>
                <c:pt idx="10003">
                  <c:v>1.4330000000000001</c:v>
                </c:pt>
                <c:pt idx="10004">
                  <c:v>1.4350000000000001</c:v>
                </c:pt>
                <c:pt idx="10005">
                  <c:v>1.4259999999999999</c:v>
                </c:pt>
                <c:pt idx="10006">
                  <c:v>1.431</c:v>
                </c:pt>
                <c:pt idx="10007">
                  <c:v>1.429</c:v>
                </c:pt>
                <c:pt idx="10008">
                  <c:v>1.429</c:v>
                </c:pt>
                <c:pt idx="10009">
                  <c:v>1.4339999999999999</c:v>
                </c:pt>
                <c:pt idx="10010">
                  <c:v>1.4339999999999999</c:v>
                </c:pt>
                <c:pt idx="10011">
                  <c:v>1.431</c:v>
                </c:pt>
                <c:pt idx="10012">
                  <c:v>1.431</c:v>
                </c:pt>
                <c:pt idx="10013">
                  <c:v>1.429</c:v>
                </c:pt>
                <c:pt idx="10014">
                  <c:v>1.4330000000000001</c:v>
                </c:pt>
                <c:pt idx="10015">
                  <c:v>1.431</c:v>
                </c:pt>
                <c:pt idx="10016">
                  <c:v>1.43</c:v>
                </c:pt>
                <c:pt idx="10017">
                  <c:v>1.4330000000000001</c:v>
                </c:pt>
                <c:pt idx="10018">
                  <c:v>1.4339999999999999</c:v>
                </c:pt>
                <c:pt idx="10019">
                  <c:v>1.427</c:v>
                </c:pt>
                <c:pt idx="10020">
                  <c:v>1.4350000000000001</c:v>
                </c:pt>
                <c:pt idx="10021">
                  <c:v>1.4330000000000001</c:v>
                </c:pt>
                <c:pt idx="10022">
                  <c:v>1.427</c:v>
                </c:pt>
                <c:pt idx="10023">
                  <c:v>1.4330000000000001</c:v>
                </c:pt>
                <c:pt idx="10024">
                  <c:v>1.43</c:v>
                </c:pt>
                <c:pt idx="10025">
                  <c:v>1.429</c:v>
                </c:pt>
                <c:pt idx="10026">
                  <c:v>1.4330000000000001</c:v>
                </c:pt>
                <c:pt idx="10027">
                  <c:v>1.431</c:v>
                </c:pt>
                <c:pt idx="10028">
                  <c:v>1.431</c:v>
                </c:pt>
                <c:pt idx="10029">
                  <c:v>1.4330000000000001</c:v>
                </c:pt>
                <c:pt idx="10030">
                  <c:v>1.427</c:v>
                </c:pt>
                <c:pt idx="10031">
                  <c:v>1.429</c:v>
                </c:pt>
                <c:pt idx="10032">
                  <c:v>1.431</c:v>
                </c:pt>
                <c:pt idx="10033">
                  <c:v>1.427</c:v>
                </c:pt>
                <c:pt idx="10034">
                  <c:v>1.429</c:v>
                </c:pt>
                <c:pt idx="10035">
                  <c:v>1.4339999999999999</c:v>
                </c:pt>
                <c:pt idx="10036">
                  <c:v>1.43</c:v>
                </c:pt>
                <c:pt idx="10037">
                  <c:v>1.4339999999999999</c:v>
                </c:pt>
                <c:pt idx="10038">
                  <c:v>1.4330000000000001</c:v>
                </c:pt>
                <c:pt idx="10039">
                  <c:v>1.427</c:v>
                </c:pt>
                <c:pt idx="10040">
                  <c:v>1.4330000000000001</c:v>
                </c:pt>
                <c:pt idx="10041">
                  <c:v>1.429</c:v>
                </c:pt>
                <c:pt idx="10042">
                  <c:v>1.4259999999999999</c:v>
                </c:pt>
                <c:pt idx="10043">
                  <c:v>1.43</c:v>
                </c:pt>
                <c:pt idx="10044">
                  <c:v>1.429</c:v>
                </c:pt>
                <c:pt idx="10045">
                  <c:v>1.43</c:v>
                </c:pt>
                <c:pt idx="10046">
                  <c:v>1.431</c:v>
                </c:pt>
                <c:pt idx="10047">
                  <c:v>1.431</c:v>
                </c:pt>
                <c:pt idx="10048">
                  <c:v>1.431</c:v>
                </c:pt>
                <c:pt idx="10049">
                  <c:v>1.431</c:v>
                </c:pt>
                <c:pt idx="10050">
                  <c:v>1.429</c:v>
                </c:pt>
                <c:pt idx="10051">
                  <c:v>1.4359999999999999</c:v>
                </c:pt>
                <c:pt idx="10052">
                  <c:v>1.431</c:v>
                </c:pt>
                <c:pt idx="10053">
                  <c:v>1.425</c:v>
                </c:pt>
                <c:pt idx="10054">
                  <c:v>1.431</c:v>
                </c:pt>
                <c:pt idx="10055">
                  <c:v>1.43</c:v>
                </c:pt>
                <c:pt idx="10056">
                  <c:v>1.425</c:v>
                </c:pt>
                <c:pt idx="10057">
                  <c:v>1.43</c:v>
                </c:pt>
                <c:pt idx="10058">
                  <c:v>1.427</c:v>
                </c:pt>
                <c:pt idx="10059">
                  <c:v>1.425</c:v>
                </c:pt>
                <c:pt idx="10060">
                  <c:v>1.427</c:v>
                </c:pt>
                <c:pt idx="10061">
                  <c:v>1.431</c:v>
                </c:pt>
                <c:pt idx="10062">
                  <c:v>1.43</c:v>
                </c:pt>
                <c:pt idx="10063">
                  <c:v>1.427</c:v>
                </c:pt>
                <c:pt idx="10064">
                  <c:v>1.423</c:v>
                </c:pt>
                <c:pt idx="10065">
                  <c:v>1.43</c:v>
                </c:pt>
                <c:pt idx="10066">
                  <c:v>1.429</c:v>
                </c:pt>
                <c:pt idx="10067">
                  <c:v>1.4259999999999999</c:v>
                </c:pt>
                <c:pt idx="10068">
                  <c:v>1.4339999999999999</c:v>
                </c:pt>
                <c:pt idx="10069">
                  <c:v>1.43</c:v>
                </c:pt>
                <c:pt idx="10070">
                  <c:v>1.4239999999999999</c:v>
                </c:pt>
                <c:pt idx="10071">
                  <c:v>1.4339999999999999</c:v>
                </c:pt>
                <c:pt idx="10072">
                  <c:v>1.429</c:v>
                </c:pt>
                <c:pt idx="10073">
                  <c:v>1.427</c:v>
                </c:pt>
                <c:pt idx="10074">
                  <c:v>1.431</c:v>
                </c:pt>
                <c:pt idx="10075">
                  <c:v>1.43</c:v>
                </c:pt>
                <c:pt idx="10076">
                  <c:v>1.427</c:v>
                </c:pt>
                <c:pt idx="10077">
                  <c:v>1.431</c:v>
                </c:pt>
                <c:pt idx="10078">
                  <c:v>1.431</c:v>
                </c:pt>
                <c:pt idx="10079">
                  <c:v>1.431</c:v>
                </c:pt>
                <c:pt idx="10080">
                  <c:v>1.429</c:v>
                </c:pt>
                <c:pt idx="10081">
                  <c:v>1.4259999999999999</c:v>
                </c:pt>
                <c:pt idx="10082">
                  <c:v>1.427</c:v>
                </c:pt>
                <c:pt idx="10083">
                  <c:v>1.429</c:v>
                </c:pt>
                <c:pt idx="10084">
                  <c:v>1.427</c:v>
                </c:pt>
                <c:pt idx="10085">
                  <c:v>1.4330000000000001</c:v>
                </c:pt>
                <c:pt idx="10086">
                  <c:v>1.429</c:v>
                </c:pt>
                <c:pt idx="10087">
                  <c:v>1.4239999999999999</c:v>
                </c:pt>
                <c:pt idx="10088">
                  <c:v>1.43</c:v>
                </c:pt>
                <c:pt idx="10089">
                  <c:v>1.43</c:v>
                </c:pt>
                <c:pt idx="10090">
                  <c:v>1.43</c:v>
                </c:pt>
                <c:pt idx="10091">
                  <c:v>1.43</c:v>
                </c:pt>
                <c:pt idx="10092">
                  <c:v>1.429</c:v>
                </c:pt>
                <c:pt idx="10093">
                  <c:v>1.4259999999999999</c:v>
                </c:pt>
                <c:pt idx="10094">
                  <c:v>1.431</c:v>
                </c:pt>
                <c:pt idx="10095">
                  <c:v>1.429</c:v>
                </c:pt>
                <c:pt idx="10096">
                  <c:v>1.431</c:v>
                </c:pt>
                <c:pt idx="10097">
                  <c:v>1.429</c:v>
                </c:pt>
                <c:pt idx="10098">
                  <c:v>1.425</c:v>
                </c:pt>
                <c:pt idx="10099">
                  <c:v>1.43</c:v>
                </c:pt>
                <c:pt idx="10100">
                  <c:v>1.4330000000000001</c:v>
                </c:pt>
                <c:pt idx="10101">
                  <c:v>1.425</c:v>
                </c:pt>
                <c:pt idx="10102">
                  <c:v>1.431</c:v>
                </c:pt>
                <c:pt idx="10103">
                  <c:v>1.43</c:v>
                </c:pt>
                <c:pt idx="10104">
                  <c:v>1.4239999999999999</c:v>
                </c:pt>
                <c:pt idx="10105">
                  <c:v>1.429</c:v>
                </c:pt>
                <c:pt idx="10106">
                  <c:v>1.427</c:v>
                </c:pt>
                <c:pt idx="10107">
                  <c:v>1.4259999999999999</c:v>
                </c:pt>
                <c:pt idx="10108">
                  <c:v>1.43</c:v>
                </c:pt>
                <c:pt idx="10109">
                  <c:v>1.427</c:v>
                </c:pt>
                <c:pt idx="10110">
                  <c:v>1.43</c:v>
                </c:pt>
                <c:pt idx="10111">
                  <c:v>1.427</c:v>
                </c:pt>
                <c:pt idx="10112">
                  <c:v>1.427</c:v>
                </c:pt>
                <c:pt idx="10113">
                  <c:v>1.429</c:v>
                </c:pt>
                <c:pt idx="10114">
                  <c:v>1.429</c:v>
                </c:pt>
                <c:pt idx="10115">
                  <c:v>1.421</c:v>
                </c:pt>
                <c:pt idx="10116">
                  <c:v>1.427</c:v>
                </c:pt>
                <c:pt idx="10117">
                  <c:v>1.427</c:v>
                </c:pt>
                <c:pt idx="10118">
                  <c:v>1.4239999999999999</c:v>
                </c:pt>
                <c:pt idx="10119">
                  <c:v>1.427</c:v>
                </c:pt>
                <c:pt idx="10120">
                  <c:v>1.43</c:v>
                </c:pt>
                <c:pt idx="10121">
                  <c:v>1.4239999999999999</c:v>
                </c:pt>
                <c:pt idx="10122">
                  <c:v>1.427</c:v>
                </c:pt>
                <c:pt idx="10123">
                  <c:v>1.4259999999999999</c:v>
                </c:pt>
                <c:pt idx="10124">
                  <c:v>1.429</c:v>
                </c:pt>
                <c:pt idx="10125">
                  <c:v>1.4259999999999999</c:v>
                </c:pt>
                <c:pt idx="10126">
                  <c:v>1.4239999999999999</c:v>
                </c:pt>
                <c:pt idx="10127">
                  <c:v>1.429</c:v>
                </c:pt>
                <c:pt idx="10128">
                  <c:v>1.427</c:v>
                </c:pt>
                <c:pt idx="10129">
                  <c:v>1.421</c:v>
                </c:pt>
                <c:pt idx="10130">
                  <c:v>1.427</c:v>
                </c:pt>
                <c:pt idx="10131">
                  <c:v>1.429</c:v>
                </c:pt>
                <c:pt idx="10132">
                  <c:v>1.421</c:v>
                </c:pt>
                <c:pt idx="10133">
                  <c:v>1.4259999999999999</c:v>
                </c:pt>
                <c:pt idx="10134">
                  <c:v>1.425</c:v>
                </c:pt>
                <c:pt idx="10135">
                  <c:v>1.421</c:v>
                </c:pt>
                <c:pt idx="10136">
                  <c:v>1.4259999999999999</c:v>
                </c:pt>
                <c:pt idx="10137">
                  <c:v>1.427</c:v>
                </c:pt>
                <c:pt idx="10138">
                  <c:v>1.4239999999999999</c:v>
                </c:pt>
                <c:pt idx="10139">
                  <c:v>1.429</c:v>
                </c:pt>
                <c:pt idx="10140">
                  <c:v>1.4259999999999999</c:v>
                </c:pt>
                <c:pt idx="10141">
                  <c:v>1.429</c:v>
                </c:pt>
                <c:pt idx="10142">
                  <c:v>1.429</c:v>
                </c:pt>
                <c:pt idx="10143">
                  <c:v>1.425</c:v>
                </c:pt>
                <c:pt idx="10144">
                  <c:v>1.4259999999999999</c:v>
                </c:pt>
                <c:pt idx="10145">
                  <c:v>1.427</c:v>
                </c:pt>
                <c:pt idx="10146">
                  <c:v>1.421</c:v>
                </c:pt>
                <c:pt idx="10147">
                  <c:v>1.427</c:v>
                </c:pt>
                <c:pt idx="10148">
                  <c:v>1.425</c:v>
                </c:pt>
                <c:pt idx="10149">
                  <c:v>1.42</c:v>
                </c:pt>
                <c:pt idx="10150">
                  <c:v>1.427</c:v>
                </c:pt>
                <c:pt idx="10151">
                  <c:v>1.4259999999999999</c:v>
                </c:pt>
                <c:pt idx="10152">
                  <c:v>1.423</c:v>
                </c:pt>
                <c:pt idx="10153">
                  <c:v>1.429</c:v>
                </c:pt>
                <c:pt idx="10154">
                  <c:v>1.427</c:v>
                </c:pt>
                <c:pt idx="10155">
                  <c:v>1.425</c:v>
                </c:pt>
                <c:pt idx="10156">
                  <c:v>1.425</c:v>
                </c:pt>
                <c:pt idx="10157">
                  <c:v>1.423</c:v>
                </c:pt>
                <c:pt idx="10158">
                  <c:v>1.4259999999999999</c:v>
                </c:pt>
                <c:pt idx="10159">
                  <c:v>1.425</c:v>
                </c:pt>
                <c:pt idx="10160">
                  <c:v>1.423</c:v>
                </c:pt>
                <c:pt idx="10161">
                  <c:v>1.427</c:v>
                </c:pt>
                <c:pt idx="10162">
                  <c:v>1.43</c:v>
                </c:pt>
                <c:pt idx="10163">
                  <c:v>1.42</c:v>
                </c:pt>
                <c:pt idx="10164">
                  <c:v>1.4259999999999999</c:v>
                </c:pt>
                <c:pt idx="10165">
                  <c:v>1.425</c:v>
                </c:pt>
                <c:pt idx="10166">
                  <c:v>1.417</c:v>
                </c:pt>
                <c:pt idx="10167">
                  <c:v>1.427</c:v>
                </c:pt>
                <c:pt idx="10168">
                  <c:v>1.427</c:v>
                </c:pt>
                <c:pt idx="10169">
                  <c:v>1.4239999999999999</c:v>
                </c:pt>
                <c:pt idx="10170">
                  <c:v>1.43</c:v>
                </c:pt>
                <c:pt idx="10171">
                  <c:v>1.427</c:v>
                </c:pt>
                <c:pt idx="10172">
                  <c:v>1.4259999999999999</c:v>
                </c:pt>
                <c:pt idx="10173">
                  <c:v>1.425</c:v>
                </c:pt>
                <c:pt idx="10174">
                  <c:v>1.425</c:v>
                </c:pt>
                <c:pt idx="10175">
                  <c:v>1.429</c:v>
                </c:pt>
                <c:pt idx="10176">
                  <c:v>1.427</c:v>
                </c:pt>
                <c:pt idx="10177">
                  <c:v>1.421</c:v>
                </c:pt>
                <c:pt idx="10178">
                  <c:v>1.4259999999999999</c:v>
                </c:pt>
                <c:pt idx="10179">
                  <c:v>1.4259999999999999</c:v>
                </c:pt>
                <c:pt idx="10180">
                  <c:v>1.421</c:v>
                </c:pt>
                <c:pt idx="10181">
                  <c:v>1.4259999999999999</c:v>
                </c:pt>
                <c:pt idx="10182">
                  <c:v>1.4239999999999999</c:v>
                </c:pt>
                <c:pt idx="10183">
                  <c:v>1.419</c:v>
                </c:pt>
                <c:pt idx="10184">
                  <c:v>1.427</c:v>
                </c:pt>
                <c:pt idx="10185">
                  <c:v>1.4239999999999999</c:v>
                </c:pt>
                <c:pt idx="10186">
                  <c:v>1.421</c:v>
                </c:pt>
                <c:pt idx="10187">
                  <c:v>1.4259999999999999</c:v>
                </c:pt>
                <c:pt idx="10188">
                  <c:v>1.425</c:v>
                </c:pt>
                <c:pt idx="10189">
                  <c:v>1.4239999999999999</c:v>
                </c:pt>
                <c:pt idx="10190">
                  <c:v>1.425</c:v>
                </c:pt>
                <c:pt idx="10191">
                  <c:v>1.421</c:v>
                </c:pt>
                <c:pt idx="10192">
                  <c:v>1.423</c:v>
                </c:pt>
                <c:pt idx="10193">
                  <c:v>1.4259999999999999</c:v>
                </c:pt>
                <c:pt idx="10194">
                  <c:v>1.421</c:v>
                </c:pt>
                <c:pt idx="10195">
                  <c:v>1.425</c:v>
                </c:pt>
                <c:pt idx="10196">
                  <c:v>1.423</c:v>
                </c:pt>
                <c:pt idx="10197">
                  <c:v>1.4239999999999999</c:v>
                </c:pt>
                <c:pt idx="10198">
                  <c:v>1.4259999999999999</c:v>
                </c:pt>
                <c:pt idx="10199">
                  <c:v>1.427</c:v>
                </c:pt>
                <c:pt idx="10200">
                  <c:v>1.43</c:v>
                </c:pt>
                <c:pt idx="10201">
                  <c:v>1.429</c:v>
                </c:pt>
                <c:pt idx="10202">
                  <c:v>1.425</c:v>
                </c:pt>
                <c:pt idx="10203">
                  <c:v>1.4259999999999999</c:v>
                </c:pt>
                <c:pt idx="10204">
                  <c:v>1.425</c:v>
                </c:pt>
                <c:pt idx="10205">
                  <c:v>1.635</c:v>
                </c:pt>
                <c:pt idx="10206">
                  <c:v>1.68</c:v>
                </c:pt>
                <c:pt idx="10207">
                  <c:v>1.7</c:v>
                </c:pt>
                <c:pt idx="10208">
                  <c:v>1.716</c:v>
                </c:pt>
                <c:pt idx="10209">
                  <c:v>1.728</c:v>
                </c:pt>
                <c:pt idx="10210">
                  <c:v>1.502</c:v>
                </c:pt>
                <c:pt idx="10211">
                  <c:v>1.4490000000000001</c:v>
                </c:pt>
                <c:pt idx="10212">
                  <c:v>1.427</c:v>
                </c:pt>
                <c:pt idx="10213">
                  <c:v>1.4159999999999999</c:v>
                </c:pt>
                <c:pt idx="10214">
                  <c:v>1.419</c:v>
                </c:pt>
                <c:pt idx="10215">
                  <c:v>1.417</c:v>
                </c:pt>
                <c:pt idx="10216">
                  <c:v>1.415</c:v>
                </c:pt>
                <c:pt idx="10217">
                  <c:v>1.4159999999999999</c:v>
                </c:pt>
                <c:pt idx="10218">
                  <c:v>1.417</c:v>
                </c:pt>
                <c:pt idx="10219">
                  <c:v>1.415</c:v>
                </c:pt>
                <c:pt idx="10220">
                  <c:v>1.419</c:v>
                </c:pt>
                <c:pt idx="10221">
                  <c:v>1.415</c:v>
                </c:pt>
                <c:pt idx="10222">
                  <c:v>1.417</c:v>
                </c:pt>
                <c:pt idx="10223">
                  <c:v>1.419</c:v>
                </c:pt>
                <c:pt idx="10224">
                  <c:v>1.4159999999999999</c:v>
                </c:pt>
                <c:pt idx="10225">
                  <c:v>1.419</c:v>
                </c:pt>
                <c:pt idx="10226">
                  <c:v>1.421</c:v>
                </c:pt>
                <c:pt idx="10227">
                  <c:v>1.4159999999999999</c:v>
                </c:pt>
                <c:pt idx="10228">
                  <c:v>1.4159999999999999</c:v>
                </c:pt>
                <c:pt idx="10229">
                  <c:v>1.419</c:v>
                </c:pt>
                <c:pt idx="10230">
                  <c:v>1.417</c:v>
                </c:pt>
                <c:pt idx="10231">
                  <c:v>1.42</c:v>
                </c:pt>
                <c:pt idx="10232">
                  <c:v>1.417</c:v>
                </c:pt>
                <c:pt idx="10233">
                  <c:v>1.419</c:v>
                </c:pt>
                <c:pt idx="10234">
                  <c:v>1.421</c:v>
                </c:pt>
                <c:pt idx="10235">
                  <c:v>1.421</c:v>
                </c:pt>
                <c:pt idx="10236">
                  <c:v>1.4159999999999999</c:v>
                </c:pt>
                <c:pt idx="10237">
                  <c:v>1.423</c:v>
                </c:pt>
                <c:pt idx="10238">
                  <c:v>1.423</c:v>
                </c:pt>
                <c:pt idx="10239">
                  <c:v>1.415</c:v>
                </c:pt>
                <c:pt idx="10240">
                  <c:v>1.423</c:v>
                </c:pt>
                <c:pt idx="10241">
                  <c:v>1.421</c:v>
                </c:pt>
                <c:pt idx="10242">
                  <c:v>1.421</c:v>
                </c:pt>
                <c:pt idx="10243">
                  <c:v>1.421</c:v>
                </c:pt>
                <c:pt idx="10244">
                  <c:v>1.421</c:v>
                </c:pt>
                <c:pt idx="10245">
                  <c:v>1.421</c:v>
                </c:pt>
                <c:pt idx="10246">
                  <c:v>1.425</c:v>
                </c:pt>
                <c:pt idx="10247">
                  <c:v>1.42</c:v>
                </c:pt>
                <c:pt idx="10248">
                  <c:v>1.423</c:v>
                </c:pt>
                <c:pt idx="10249">
                  <c:v>1.423</c:v>
                </c:pt>
                <c:pt idx="10250">
                  <c:v>1.421</c:v>
                </c:pt>
                <c:pt idx="10251">
                  <c:v>1.423</c:v>
                </c:pt>
                <c:pt idx="10252">
                  <c:v>1.421</c:v>
                </c:pt>
                <c:pt idx="10253">
                  <c:v>1.417</c:v>
                </c:pt>
                <c:pt idx="10254">
                  <c:v>1.425</c:v>
                </c:pt>
                <c:pt idx="10255">
                  <c:v>1.421</c:v>
                </c:pt>
                <c:pt idx="10256">
                  <c:v>1.421</c:v>
                </c:pt>
                <c:pt idx="10257">
                  <c:v>1.423</c:v>
                </c:pt>
                <c:pt idx="10258">
                  <c:v>1.4239999999999999</c:v>
                </c:pt>
                <c:pt idx="10259">
                  <c:v>1.423</c:v>
                </c:pt>
                <c:pt idx="10260">
                  <c:v>1.423</c:v>
                </c:pt>
                <c:pt idx="10261">
                  <c:v>1.421</c:v>
                </c:pt>
                <c:pt idx="10262">
                  <c:v>1.421</c:v>
                </c:pt>
                <c:pt idx="10263">
                  <c:v>1.4239999999999999</c:v>
                </c:pt>
                <c:pt idx="10264">
                  <c:v>1.421</c:v>
                </c:pt>
                <c:pt idx="10265">
                  <c:v>1.425</c:v>
                </c:pt>
                <c:pt idx="10266">
                  <c:v>1.421</c:v>
                </c:pt>
                <c:pt idx="10267">
                  <c:v>1.417</c:v>
                </c:pt>
                <c:pt idx="10268">
                  <c:v>1.4259999999999999</c:v>
                </c:pt>
                <c:pt idx="10269">
                  <c:v>1.4239999999999999</c:v>
                </c:pt>
                <c:pt idx="10270">
                  <c:v>1.42</c:v>
                </c:pt>
                <c:pt idx="10271">
                  <c:v>1.4239999999999999</c:v>
                </c:pt>
                <c:pt idx="10272">
                  <c:v>1.423</c:v>
                </c:pt>
                <c:pt idx="10273">
                  <c:v>1.423</c:v>
                </c:pt>
                <c:pt idx="10274">
                  <c:v>1.421</c:v>
                </c:pt>
                <c:pt idx="10275">
                  <c:v>1.421</c:v>
                </c:pt>
                <c:pt idx="10276">
                  <c:v>1.423</c:v>
                </c:pt>
                <c:pt idx="10277">
                  <c:v>1.4259999999999999</c:v>
                </c:pt>
                <c:pt idx="10278">
                  <c:v>1.419</c:v>
                </c:pt>
                <c:pt idx="10279">
                  <c:v>1.4239999999999999</c:v>
                </c:pt>
                <c:pt idx="10280">
                  <c:v>1.423</c:v>
                </c:pt>
                <c:pt idx="10281">
                  <c:v>1.421</c:v>
                </c:pt>
                <c:pt idx="10282">
                  <c:v>1.423</c:v>
                </c:pt>
                <c:pt idx="10283">
                  <c:v>1.421</c:v>
                </c:pt>
                <c:pt idx="10284">
                  <c:v>1.4159999999999999</c:v>
                </c:pt>
                <c:pt idx="10285">
                  <c:v>1.421</c:v>
                </c:pt>
                <c:pt idx="10286">
                  <c:v>1.421</c:v>
                </c:pt>
                <c:pt idx="10287">
                  <c:v>1.423</c:v>
                </c:pt>
                <c:pt idx="10288">
                  <c:v>1.4259999999999999</c:v>
                </c:pt>
                <c:pt idx="10289">
                  <c:v>1.421</c:v>
                </c:pt>
                <c:pt idx="10290">
                  <c:v>1.419</c:v>
                </c:pt>
                <c:pt idx="10291">
                  <c:v>1.423</c:v>
                </c:pt>
                <c:pt idx="10292">
                  <c:v>1.421</c:v>
                </c:pt>
                <c:pt idx="10293">
                  <c:v>1.425</c:v>
                </c:pt>
                <c:pt idx="10294">
                  <c:v>1.423</c:v>
                </c:pt>
                <c:pt idx="10295">
                  <c:v>1.421</c:v>
                </c:pt>
                <c:pt idx="10296">
                  <c:v>1.4239999999999999</c:v>
                </c:pt>
                <c:pt idx="10297">
                  <c:v>1.425</c:v>
                </c:pt>
                <c:pt idx="10298">
                  <c:v>1.419</c:v>
                </c:pt>
                <c:pt idx="10299">
                  <c:v>1.4239999999999999</c:v>
                </c:pt>
                <c:pt idx="10300">
                  <c:v>1.423</c:v>
                </c:pt>
                <c:pt idx="10301">
                  <c:v>1.4159999999999999</c:v>
                </c:pt>
                <c:pt idx="10302">
                  <c:v>1.425</c:v>
                </c:pt>
                <c:pt idx="10303">
                  <c:v>1.423</c:v>
                </c:pt>
                <c:pt idx="10304">
                  <c:v>1.417</c:v>
                </c:pt>
                <c:pt idx="10305">
                  <c:v>1.425</c:v>
                </c:pt>
                <c:pt idx="10306">
                  <c:v>1.421</c:v>
                </c:pt>
                <c:pt idx="10307">
                  <c:v>1.419</c:v>
                </c:pt>
                <c:pt idx="10308">
                  <c:v>1.42</c:v>
                </c:pt>
                <c:pt idx="10309">
                  <c:v>1.421</c:v>
                </c:pt>
                <c:pt idx="10310">
                  <c:v>1.4239999999999999</c:v>
                </c:pt>
                <c:pt idx="10311">
                  <c:v>1.421</c:v>
                </c:pt>
                <c:pt idx="10312">
                  <c:v>1.42</c:v>
                </c:pt>
                <c:pt idx="10313">
                  <c:v>1.423</c:v>
                </c:pt>
                <c:pt idx="10314">
                  <c:v>1.4239999999999999</c:v>
                </c:pt>
                <c:pt idx="10315">
                  <c:v>1.42</c:v>
                </c:pt>
                <c:pt idx="10316">
                  <c:v>1.423</c:v>
                </c:pt>
                <c:pt idx="10317">
                  <c:v>1.419</c:v>
                </c:pt>
                <c:pt idx="10318">
                  <c:v>1.4159999999999999</c:v>
                </c:pt>
                <c:pt idx="10319">
                  <c:v>1.4239999999999999</c:v>
                </c:pt>
                <c:pt idx="10320">
                  <c:v>1.423</c:v>
                </c:pt>
                <c:pt idx="10321">
                  <c:v>1.42</c:v>
                </c:pt>
                <c:pt idx="10322">
                  <c:v>1.4239999999999999</c:v>
                </c:pt>
                <c:pt idx="10323">
                  <c:v>1.419</c:v>
                </c:pt>
                <c:pt idx="10324">
                  <c:v>1.423</c:v>
                </c:pt>
                <c:pt idx="10325">
                  <c:v>1.423</c:v>
                </c:pt>
                <c:pt idx="10326">
                  <c:v>1.419</c:v>
                </c:pt>
                <c:pt idx="10327">
                  <c:v>1.423</c:v>
                </c:pt>
                <c:pt idx="10328">
                  <c:v>1.4239999999999999</c:v>
                </c:pt>
                <c:pt idx="10329">
                  <c:v>1.417</c:v>
                </c:pt>
                <c:pt idx="10330">
                  <c:v>1.421</c:v>
                </c:pt>
                <c:pt idx="10331">
                  <c:v>1.4239999999999999</c:v>
                </c:pt>
                <c:pt idx="10332">
                  <c:v>1.421</c:v>
                </c:pt>
                <c:pt idx="10333">
                  <c:v>1.4239999999999999</c:v>
                </c:pt>
                <c:pt idx="10334">
                  <c:v>1.421</c:v>
                </c:pt>
                <c:pt idx="10335">
                  <c:v>1.419</c:v>
                </c:pt>
                <c:pt idx="10336">
                  <c:v>1.4239999999999999</c:v>
                </c:pt>
                <c:pt idx="10337">
                  <c:v>1.42</c:v>
                </c:pt>
                <c:pt idx="10338">
                  <c:v>1.419</c:v>
                </c:pt>
                <c:pt idx="10339">
                  <c:v>1.425</c:v>
                </c:pt>
                <c:pt idx="10340">
                  <c:v>1.419</c:v>
                </c:pt>
                <c:pt idx="10341">
                  <c:v>1.421</c:v>
                </c:pt>
                <c:pt idx="10342">
                  <c:v>1.423</c:v>
                </c:pt>
                <c:pt idx="10343">
                  <c:v>1.42</c:v>
                </c:pt>
                <c:pt idx="10344">
                  <c:v>1.421</c:v>
                </c:pt>
                <c:pt idx="10345">
                  <c:v>1.423</c:v>
                </c:pt>
                <c:pt idx="10346">
                  <c:v>1.4159999999999999</c:v>
                </c:pt>
                <c:pt idx="10347">
                  <c:v>1.42</c:v>
                </c:pt>
                <c:pt idx="10348">
                  <c:v>1.421</c:v>
                </c:pt>
                <c:pt idx="10349">
                  <c:v>1.417</c:v>
                </c:pt>
                <c:pt idx="10350">
                  <c:v>1.423</c:v>
                </c:pt>
                <c:pt idx="10351">
                  <c:v>1.421</c:v>
                </c:pt>
                <c:pt idx="10352">
                  <c:v>1.42</c:v>
                </c:pt>
                <c:pt idx="10353">
                  <c:v>1.423</c:v>
                </c:pt>
                <c:pt idx="10354">
                  <c:v>1.42</c:v>
                </c:pt>
                <c:pt idx="10355">
                  <c:v>1.42</c:v>
                </c:pt>
                <c:pt idx="10356">
                  <c:v>1.42</c:v>
                </c:pt>
                <c:pt idx="10357">
                  <c:v>1.419</c:v>
                </c:pt>
                <c:pt idx="10358">
                  <c:v>1.419</c:v>
                </c:pt>
                <c:pt idx="10359">
                  <c:v>1.423</c:v>
                </c:pt>
                <c:pt idx="10360">
                  <c:v>1.419</c:v>
                </c:pt>
                <c:pt idx="10361">
                  <c:v>1.4239999999999999</c:v>
                </c:pt>
                <c:pt idx="10362">
                  <c:v>1.421</c:v>
                </c:pt>
                <c:pt idx="10363">
                  <c:v>1.4139999999999999</c:v>
                </c:pt>
                <c:pt idx="10364">
                  <c:v>1.419</c:v>
                </c:pt>
                <c:pt idx="10365">
                  <c:v>1.42</c:v>
                </c:pt>
                <c:pt idx="10366">
                  <c:v>1.4159999999999999</c:v>
                </c:pt>
                <c:pt idx="10367">
                  <c:v>1.421</c:v>
                </c:pt>
                <c:pt idx="10368">
                  <c:v>1.417</c:v>
                </c:pt>
                <c:pt idx="10369">
                  <c:v>1.417</c:v>
                </c:pt>
                <c:pt idx="10370">
                  <c:v>1.421</c:v>
                </c:pt>
                <c:pt idx="10371">
                  <c:v>1.42</c:v>
                </c:pt>
                <c:pt idx="10372">
                  <c:v>1.42</c:v>
                </c:pt>
                <c:pt idx="10373">
                  <c:v>1.42</c:v>
                </c:pt>
                <c:pt idx="10374">
                  <c:v>1.419</c:v>
                </c:pt>
                <c:pt idx="10375">
                  <c:v>1.42</c:v>
                </c:pt>
                <c:pt idx="10376">
                  <c:v>1.42</c:v>
                </c:pt>
                <c:pt idx="10377">
                  <c:v>1.417</c:v>
                </c:pt>
                <c:pt idx="10378">
                  <c:v>1.42</c:v>
                </c:pt>
                <c:pt idx="10379">
                  <c:v>1.421</c:v>
                </c:pt>
                <c:pt idx="10380">
                  <c:v>1.415</c:v>
                </c:pt>
                <c:pt idx="10381">
                  <c:v>1.423</c:v>
                </c:pt>
                <c:pt idx="10382">
                  <c:v>1.421</c:v>
                </c:pt>
                <c:pt idx="10383">
                  <c:v>1.4159999999999999</c:v>
                </c:pt>
                <c:pt idx="10384">
                  <c:v>1.4239999999999999</c:v>
                </c:pt>
                <c:pt idx="10385">
                  <c:v>1.42</c:v>
                </c:pt>
                <c:pt idx="10386">
                  <c:v>1.4159999999999999</c:v>
                </c:pt>
                <c:pt idx="10387">
                  <c:v>1.42</c:v>
                </c:pt>
                <c:pt idx="10388">
                  <c:v>1.419</c:v>
                </c:pt>
                <c:pt idx="10389">
                  <c:v>1.417</c:v>
                </c:pt>
                <c:pt idx="10390">
                  <c:v>1.419</c:v>
                </c:pt>
                <c:pt idx="10391">
                  <c:v>1.415</c:v>
                </c:pt>
                <c:pt idx="10392">
                  <c:v>1.421</c:v>
                </c:pt>
                <c:pt idx="10393">
                  <c:v>1.42</c:v>
                </c:pt>
                <c:pt idx="10394">
                  <c:v>1.415</c:v>
                </c:pt>
                <c:pt idx="10395">
                  <c:v>1.42</c:v>
                </c:pt>
                <c:pt idx="10396">
                  <c:v>1.417</c:v>
                </c:pt>
                <c:pt idx="10397">
                  <c:v>1.413</c:v>
                </c:pt>
                <c:pt idx="10398">
                  <c:v>1.417</c:v>
                </c:pt>
                <c:pt idx="10399">
                  <c:v>1.417</c:v>
                </c:pt>
                <c:pt idx="10400">
                  <c:v>1.415</c:v>
                </c:pt>
                <c:pt idx="10401">
                  <c:v>1.421</c:v>
                </c:pt>
                <c:pt idx="10402">
                  <c:v>1.419</c:v>
                </c:pt>
                <c:pt idx="10403">
                  <c:v>1.415</c:v>
                </c:pt>
                <c:pt idx="10404">
                  <c:v>1.419</c:v>
                </c:pt>
                <c:pt idx="10405">
                  <c:v>1.417</c:v>
                </c:pt>
                <c:pt idx="10406">
                  <c:v>1.421</c:v>
                </c:pt>
                <c:pt idx="10407">
                  <c:v>1.42</c:v>
                </c:pt>
                <c:pt idx="10408">
                  <c:v>1.415</c:v>
                </c:pt>
                <c:pt idx="10409">
                  <c:v>1.417</c:v>
                </c:pt>
                <c:pt idx="10410">
                  <c:v>1.421</c:v>
                </c:pt>
                <c:pt idx="10411">
                  <c:v>1.4139999999999999</c:v>
                </c:pt>
                <c:pt idx="10412">
                  <c:v>1.42</c:v>
                </c:pt>
                <c:pt idx="10413">
                  <c:v>1.417</c:v>
                </c:pt>
                <c:pt idx="10414">
                  <c:v>1.415</c:v>
                </c:pt>
                <c:pt idx="10415">
                  <c:v>1.42</c:v>
                </c:pt>
                <c:pt idx="10416">
                  <c:v>1.417</c:v>
                </c:pt>
                <c:pt idx="10417">
                  <c:v>1.415</c:v>
                </c:pt>
                <c:pt idx="10418">
                  <c:v>1.419</c:v>
                </c:pt>
                <c:pt idx="10419">
                  <c:v>1.4139999999999999</c:v>
                </c:pt>
                <c:pt idx="10420">
                  <c:v>1.4159999999999999</c:v>
                </c:pt>
                <c:pt idx="10421">
                  <c:v>1.417</c:v>
                </c:pt>
                <c:pt idx="10422">
                  <c:v>1.413</c:v>
                </c:pt>
                <c:pt idx="10423">
                  <c:v>1.42</c:v>
                </c:pt>
                <c:pt idx="10424">
                  <c:v>1.419</c:v>
                </c:pt>
                <c:pt idx="10425">
                  <c:v>1.4139999999999999</c:v>
                </c:pt>
                <c:pt idx="10426">
                  <c:v>1.42</c:v>
                </c:pt>
                <c:pt idx="10427">
                  <c:v>1.417</c:v>
                </c:pt>
                <c:pt idx="10428">
                  <c:v>1.411</c:v>
                </c:pt>
                <c:pt idx="10429">
                  <c:v>1.421</c:v>
                </c:pt>
                <c:pt idx="10430">
                  <c:v>1.419</c:v>
                </c:pt>
                <c:pt idx="10431">
                  <c:v>1.413</c:v>
                </c:pt>
                <c:pt idx="10432">
                  <c:v>1.417</c:v>
                </c:pt>
                <c:pt idx="10433">
                  <c:v>1.417</c:v>
                </c:pt>
                <c:pt idx="10434">
                  <c:v>1.415</c:v>
                </c:pt>
                <c:pt idx="10435">
                  <c:v>1.419</c:v>
                </c:pt>
                <c:pt idx="10436">
                  <c:v>1.4159999999999999</c:v>
                </c:pt>
                <c:pt idx="10437">
                  <c:v>1.417</c:v>
                </c:pt>
                <c:pt idx="10438">
                  <c:v>1.417</c:v>
                </c:pt>
                <c:pt idx="10439">
                  <c:v>1.4159999999999999</c:v>
                </c:pt>
                <c:pt idx="10440">
                  <c:v>1.421</c:v>
                </c:pt>
                <c:pt idx="10441">
                  <c:v>1.42</c:v>
                </c:pt>
                <c:pt idx="10442">
                  <c:v>1.413</c:v>
                </c:pt>
                <c:pt idx="10443">
                  <c:v>1.417</c:v>
                </c:pt>
                <c:pt idx="10444">
                  <c:v>1.4159999999999999</c:v>
                </c:pt>
                <c:pt idx="10445">
                  <c:v>1.4139999999999999</c:v>
                </c:pt>
                <c:pt idx="10446">
                  <c:v>1.417</c:v>
                </c:pt>
                <c:pt idx="10447">
                  <c:v>1.415</c:v>
                </c:pt>
                <c:pt idx="10448">
                  <c:v>1.4139999999999999</c:v>
                </c:pt>
                <c:pt idx="10449">
                  <c:v>1.42</c:v>
                </c:pt>
                <c:pt idx="10450">
                  <c:v>1.419</c:v>
                </c:pt>
                <c:pt idx="10451">
                  <c:v>1.417</c:v>
                </c:pt>
                <c:pt idx="10452">
                  <c:v>1.42</c:v>
                </c:pt>
                <c:pt idx="10453">
                  <c:v>1.413</c:v>
                </c:pt>
                <c:pt idx="10454">
                  <c:v>1.417</c:v>
                </c:pt>
                <c:pt idx="10455">
                  <c:v>1.417</c:v>
                </c:pt>
                <c:pt idx="10456">
                  <c:v>1.419</c:v>
                </c:pt>
                <c:pt idx="10457">
                  <c:v>1.421</c:v>
                </c:pt>
                <c:pt idx="10458">
                  <c:v>1.42</c:v>
                </c:pt>
                <c:pt idx="10459">
                  <c:v>1.415</c:v>
                </c:pt>
                <c:pt idx="10460">
                  <c:v>1.42</c:v>
                </c:pt>
                <c:pt idx="10461">
                  <c:v>1.417</c:v>
                </c:pt>
                <c:pt idx="10462">
                  <c:v>1.415</c:v>
                </c:pt>
                <c:pt idx="10463">
                  <c:v>1.419</c:v>
                </c:pt>
                <c:pt idx="10464">
                  <c:v>1.419</c:v>
                </c:pt>
                <c:pt idx="10465">
                  <c:v>1.4159999999999999</c:v>
                </c:pt>
                <c:pt idx="10466">
                  <c:v>1.419</c:v>
                </c:pt>
                <c:pt idx="10467">
                  <c:v>1.417</c:v>
                </c:pt>
                <c:pt idx="10468">
                  <c:v>1.42</c:v>
                </c:pt>
                <c:pt idx="10469">
                  <c:v>1.417</c:v>
                </c:pt>
                <c:pt idx="10470">
                  <c:v>1.4139999999999999</c:v>
                </c:pt>
                <c:pt idx="10471">
                  <c:v>1.417</c:v>
                </c:pt>
                <c:pt idx="10472">
                  <c:v>1.4159999999999999</c:v>
                </c:pt>
                <c:pt idx="10473">
                  <c:v>1.4159999999999999</c:v>
                </c:pt>
                <c:pt idx="10474">
                  <c:v>1.423</c:v>
                </c:pt>
                <c:pt idx="10475">
                  <c:v>1.423</c:v>
                </c:pt>
                <c:pt idx="10476">
                  <c:v>1.415</c:v>
                </c:pt>
                <c:pt idx="10477">
                  <c:v>1.419</c:v>
                </c:pt>
                <c:pt idx="10478">
                  <c:v>1.419</c:v>
                </c:pt>
                <c:pt idx="10479">
                  <c:v>1.415</c:v>
                </c:pt>
                <c:pt idx="10480">
                  <c:v>1.42</c:v>
                </c:pt>
                <c:pt idx="10481">
                  <c:v>1.4159999999999999</c:v>
                </c:pt>
                <c:pt idx="10482">
                  <c:v>1.417</c:v>
                </c:pt>
                <c:pt idx="10483">
                  <c:v>1.42</c:v>
                </c:pt>
                <c:pt idx="10484">
                  <c:v>1.4159999999999999</c:v>
                </c:pt>
                <c:pt idx="10485">
                  <c:v>1.417</c:v>
                </c:pt>
                <c:pt idx="10486">
                  <c:v>1.419</c:v>
                </c:pt>
                <c:pt idx="10487">
                  <c:v>1.4159999999999999</c:v>
                </c:pt>
                <c:pt idx="10488">
                  <c:v>1.417</c:v>
                </c:pt>
                <c:pt idx="10489">
                  <c:v>1.417</c:v>
                </c:pt>
                <c:pt idx="10490">
                  <c:v>1.4159999999999999</c:v>
                </c:pt>
                <c:pt idx="10491">
                  <c:v>1.421</c:v>
                </c:pt>
                <c:pt idx="10492">
                  <c:v>1.4159999999999999</c:v>
                </c:pt>
                <c:pt idx="10493">
                  <c:v>1.417</c:v>
                </c:pt>
                <c:pt idx="10494">
                  <c:v>1.419</c:v>
                </c:pt>
                <c:pt idx="10495">
                  <c:v>1.419</c:v>
                </c:pt>
                <c:pt idx="10496">
                  <c:v>1.417</c:v>
                </c:pt>
                <c:pt idx="10497">
                  <c:v>1.421</c:v>
                </c:pt>
                <c:pt idx="10498">
                  <c:v>1.4159999999999999</c:v>
                </c:pt>
                <c:pt idx="10499">
                  <c:v>1.419</c:v>
                </c:pt>
                <c:pt idx="10500">
                  <c:v>1.417</c:v>
                </c:pt>
                <c:pt idx="10501">
                  <c:v>1.415</c:v>
                </c:pt>
                <c:pt idx="10502">
                  <c:v>1.417</c:v>
                </c:pt>
                <c:pt idx="10503">
                  <c:v>1.42</c:v>
                </c:pt>
                <c:pt idx="10504">
                  <c:v>1.4159999999999999</c:v>
                </c:pt>
                <c:pt idx="10505">
                  <c:v>1.419</c:v>
                </c:pt>
                <c:pt idx="10506">
                  <c:v>1.417</c:v>
                </c:pt>
                <c:pt idx="10507">
                  <c:v>1.4139999999999999</c:v>
                </c:pt>
                <c:pt idx="10508">
                  <c:v>1.421</c:v>
                </c:pt>
                <c:pt idx="10509">
                  <c:v>1.417</c:v>
                </c:pt>
                <c:pt idx="10510">
                  <c:v>1.413</c:v>
                </c:pt>
                <c:pt idx="10511">
                  <c:v>1.42</c:v>
                </c:pt>
                <c:pt idx="10512">
                  <c:v>1.419</c:v>
                </c:pt>
                <c:pt idx="10513">
                  <c:v>1.417</c:v>
                </c:pt>
                <c:pt idx="10514">
                  <c:v>1.421</c:v>
                </c:pt>
                <c:pt idx="10515">
                  <c:v>1.417</c:v>
                </c:pt>
                <c:pt idx="10516">
                  <c:v>1.419</c:v>
                </c:pt>
                <c:pt idx="10517">
                  <c:v>1.4159999999999999</c:v>
                </c:pt>
                <c:pt idx="10518">
                  <c:v>1.4159999999999999</c:v>
                </c:pt>
                <c:pt idx="10519">
                  <c:v>1.42</c:v>
                </c:pt>
                <c:pt idx="10520">
                  <c:v>1.419</c:v>
                </c:pt>
                <c:pt idx="10521">
                  <c:v>1.413</c:v>
                </c:pt>
                <c:pt idx="10522">
                  <c:v>1.419</c:v>
                </c:pt>
                <c:pt idx="10523">
                  <c:v>1.417</c:v>
                </c:pt>
                <c:pt idx="10524">
                  <c:v>1.413</c:v>
                </c:pt>
                <c:pt idx="10525">
                  <c:v>1.417</c:v>
                </c:pt>
                <c:pt idx="10526">
                  <c:v>1.415</c:v>
                </c:pt>
                <c:pt idx="10527">
                  <c:v>1.415</c:v>
                </c:pt>
                <c:pt idx="10528">
                  <c:v>1.415</c:v>
                </c:pt>
                <c:pt idx="10529">
                  <c:v>1.415</c:v>
                </c:pt>
                <c:pt idx="10530">
                  <c:v>1.417</c:v>
                </c:pt>
                <c:pt idx="10531">
                  <c:v>1.419</c:v>
                </c:pt>
                <c:pt idx="10532">
                  <c:v>1.415</c:v>
                </c:pt>
                <c:pt idx="10533">
                  <c:v>1.417</c:v>
                </c:pt>
                <c:pt idx="10534">
                  <c:v>1.417</c:v>
                </c:pt>
                <c:pt idx="10535">
                  <c:v>1.595</c:v>
                </c:pt>
                <c:pt idx="10536">
                  <c:v>1.66</c:v>
                </c:pt>
                <c:pt idx="10537">
                  <c:v>1.6850000000000001</c:v>
                </c:pt>
                <c:pt idx="10538">
                  <c:v>1.6990000000000001</c:v>
                </c:pt>
                <c:pt idx="10539">
                  <c:v>1.71</c:v>
                </c:pt>
                <c:pt idx="10540">
                  <c:v>1.536</c:v>
                </c:pt>
                <c:pt idx="10541">
                  <c:v>1.4510000000000001</c:v>
                </c:pt>
                <c:pt idx="10542">
                  <c:v>1.425</c:v>
                </c:pt>
                <c:pt idx="10543">
                  <c:v>1.4139999999999999</c:v>
                </c:pt>
                <c:pt idx="10544">
                  <c:v>1.41</c:v>
                </c:pt>
                <c:pt idx="10545">
                  <c:v>1.41</c:v>
                </c:pt>
                <c:pt idx="10546">
                  <c:v>1.407</c:v>
                </c:pt>
                <c:pt idx="10547">
                  <c:v>1.41</c:v>
                </c:pt>
                <c:pt idx="10548">
                  <c:v>1.41</c:v>
                </c:pt>
                <c:pt idx="10549">
                  <c:v>1.407</c:v>
                </c:pt>
                <c:pt idx="10550">
                  <c:v>1.413</c:v>
                </c:pt>
                <c:pt idx="10551">
                  <c:v>1.411</c:v>
                </c:pt>
                <c:pt idx="10552">
                  <c:v>1.407</c:v>
                </c:pt>
                <c:pt idx="10553">
                  <c:v>1.413</c:v>
                </c:pt>
                <c:pt idx="10554">
                  <c:v>1.413</c:v>
                </c:pt>
                <c:pt idx="10555">
                  <c:v>1.41</c:v>
                </c:pt>
                <c:pt idx="10556">
                  <c:v>1.4139999999999999</c:v>
                </c:pt>
                <c:pt idx="10557">
                  <c:v>1.411</c:v>
                </c:pt>
                <c:pt idx="10558">
                  <c:v>1.411</c:v>
                </c:pt>
                <c:pt idx="10559">
                  <c:v>1.413</c:v>
                </c:pt>
                <c:pt idx="10560">
                  <c:v>1.411</c:v>
                </c:pt>
                <c:pt idx="10561">
                  <c:v>1.4139999999999999</c:v>
                </c:pt>
                <c:pt idx="10562">
                  <c:v>1.4139999999999999</c:v>
                </c:pt>
                <c:pt idx="10563">
                  <c:v>1.413</c:v>
                </c:pt>
                <c:pt idx="10564">
                  <c:v>1.413</c:v>
                </c:pt>
                <c:pt idx="10565">
                  <c:v>1.415</c:v>
                </c:pt>
                <c:pt idx="10566">
                  <c:v>1.41</c:v>
                </c:pt>
                <c:pt idx="10567">
                  <c:v>1.415</c:v>
                </c:pt>
                <c:pt idx="10568">
                  <c:v>1.4139999999999999</c:v>
                </c:pt>
                <c:pt idx="10569">
                  <c:v>1.413</c:v>
                </c:pt>
                <c:pt idx="10570">
                  <c:v>1.417</c:v>
                </c:pt>
                <c:pt idx="10571">
                  <c:v>1.4159999999999999</c:v>
                </c:pt>
                <c:pt idx="10572">
                  <c:v>1.41</c:v>
                </c:pt>
                <c:pt idx="10573">
                  <c:v>1.4159999999999999</c:v>
                </c:pt>
                <c:pt idx="10574">
                  <c:v>1.4139999999999999</c:v>
                </c:pt>
                <c:pt idx="10575">
                  <c:v>1.413</c:v>
                </c:pt>
                <c:pt idx="10576">
                  <c:v>1.415</c:v>
                </c:pt>
                <c:pt idx="10577">
                  <c:v>1.415</c:v>
                </c:pt>
                <c:pt idx="10578">
                  <c:v>1.411</c:v>
                </c:pt>
                <c:pt idx="10579">
                  <c:v>1.4159999999999999</c:v>
                </c:pt>
                <c:pt idx="10580">
                  <c:v>1.4139999999999999</c:v>
                </c:pt>
                <c:pt idx="10581">
                  <c:v>1.415</c:v>
                </c:pt>
                <c:pt idx="10582">
                  <c:v>1.4159999999999999</c:v>
                </c:pt>
                <c:pt idx="10583">
                  <c:v>1.413</c:v>
                </c:pt>
                <c:pt idx="10584">
                  <c:v>1.417</c:v>
                </c:pt>
                <c:pt idx="10585">
                  <c:v>1.415</c:v>
                </c:pt>
                <c:pt idx="10586">
                  <c:v>1.41</c:v>
                </c:pt>
                <c:pt idx="10587">
                  <c:v>1.415</c:v>
                </c:pt>
                <c:pt idx="10588">
                  <c:v>1.413</c:v>
                </c:pt>
                <c:pt idx="10589">
                  <c:v>1.411</c:v>
                </c:pt>
                <c:pt idx="10590">
                  <c:v>1.4159999999999999</c:v>
                </c:pt>
                <c:pt idx="10591">
                  <c:v>1.417</c:v>
                </c:pt>
                <c:pt idx="10592">
                  <c:v>1.415</c:v>
                </c:pt>
                <c:pt idx="10593">
                  <c:v>1.417</c:v>
                </c:pt>
                <c:pt idx="10594">
                  <c:v>1.415</c:v>
                </c:pt>
                <c:pt idx="10595">
                  <c:v>1.415</c:v>
                </c:pt>
                <c:pt idx="10596">
                  <c:v>1.4139999999999999</c:v>
                </c:pt>
                <c:pt idx="10597">
                  <c:v>1.415</c:v>
                </c:pt>
                <c:pt idx="10598">
                  <c:v>1.419</c:v>
                </c:pt>
                <c:pt idx="10599">
                  <c:v>1.4159999999999999</c:v>
                </c:pt>
                <c:pt idx="10600">
                  <c:v>1.411</c:v>
                </c:pt>
                <c:pt idx="10601">
                  <c:v>1.415</c:v>
                </c:pt>
                <c:pt idx="10602">
                  <c:v>1.4139999999999999</c:v>
                </c:pt>
                <c:pt idx="10603">
                  <c:v>1.411</c:v>
                </c:pt>
                <c:pt idx="10604">
                  <c:v>1.4159999999999999</c:v>
                </c:pt>
                <c:pt idx="10605">
                  <c:v>1.4139999999999999</c:v>
                </c:pt>
                <c:pt idx="10606">
                  <c:v>1.411</c:v>
                </c:pt>
                <c:pt idx="10607">
                  <c:v>1.415</c:v>
                </c:pt>
                <c:pt idx="10608">
                  <c:v>1.4139999999999999</c:v>
                </c:pt>
                <c:pt idx="10609">
                  <c:v>1.4139999999999999</c:v>
                </c:pt>
                <c:pt idx="10610">
                  <c:v>1.4159999999999999</c:v>
                </c:pt>
                <c:pt idx="10611">
                  <c:v>1.4139999999999999</c:v>
                </c:pt>
                <c:pt idx="10612">
                  <c:v>1.4159999999999999</c:v>
                </c:pt>
                <c:pt idx="10613">
                  <c:v>1.4139999999999999</c:v>
                </c:pt>
                <c:pt idx="10614">
                  <c:v>1.413</c:v>
                </c:pt>
                <c:pt idx="10615">
                  <c:v>1.4159999999999999</c:v>
                </c:pt>
                <c:pt idx="10616">
                  <c:v>1.415</c:v>
                </c:pt>
                <c:pt idx="10617">
                  <c:v>1.41</c:v>
                </c:pt>
                <c:pt idx="10618">
                  <c:v>1.415</c:v>
                </c:pt>
                <c:pt idx="10619">
                  <c:v>1.4159999999999999</c:v>
                </c:pt>
                <c:pt idx="10620">
                  <c:v>1.413</c:v>
                </c:pt>
                <c:pt idx="10621">
                  <c:v>1.4159999999999999</c:v>
                </c:pt>
                <c:pt idx="10622">
                  <c:v>1.415</c:v>
                </c:pt>
                <c:pt idx="10623">
                  <c:v>1.413</c:v>
                </c:pt>
                <c:pt idx="10624">
                  <c:v>1.4159999999999999</c:v>
                </c:pt>
                <c:pt idx="10625">
                  <c:v>1.415</c:v>
                </c:pt>
                <c:pt idx="10626">
                  <c:v>1.413</c:v>
                </c:pt>
                <c:pt idx="10627">
                  <c:v>1.4159999999999999</c:v>
                </c:pt>
                <c:pt idx="10628">
                  <c:v>1.4139999999999999</c:v>
                </c:pt>
                <c:pt idx="10629">
                  <c:v>1.4159999999999999</c:v>
                </c:pt>
                <c:pt idx="10630">
                  <c:v>1.417</c:v>
                </c:pt>
                <c:pt idx="10631">
                  <c:v>1.41</c:v>
                </c:pt>
                <c:pt idx="10632">
                  <c:v>1.419</c:v>
                </c:pt>
                <c:pt idx="10633">
                  <c:v>1.415</c:v>
                </c:pt>
                <c:pt idx="10634">
                  <c:v>1.409</c:v>
                </c:pt>
                <c:pt idx="10635">
                  <c:v>1.4159999999999999</c:v>
                </c:pt>
                <c:pt idx="10636">
                  <c:v>1.415</c:v>
                </c:pt>
                <c:pt idx="10637">
                  <c:v>1.411</c:v>
                </c:pt>
                <c:pt idx="10638">
                  <c:v>1.415</c:v>
                </c:pt>
                <c:pt idx="10639">
                  <c:v>1.415</c:v>
                </c:pt>
                <c:pt idx="10640">
                  <c:v>1.411</c:v>
                </c:pt>
                <c:pt idx="10641">
                  <c:v>1.415</c:v>
                </c:pt>
                <c:pt idx="10642">
                  <c:v>1.413</c:v>
                </c:pt>
                <c:pt idx="10643">
                  <c:v>1.415</c:v>
                </c:pt>
                <c:pt idx="10644">
                  <c:v>1.415</c:v>
                </c:pt>
                <c:pt idx="10645">
                  <c:v>1.4139999999999999</c:v>
                </c:pt>
                <c:pt idx="10646">
                  <c:v>1.413</c:v>
                </c:pt>
                <c:pt idx="10647">
                  <c:v>1.415</c:v>
                </c:pt>
                <c:pt idx="10648">
                  <c:v>1.41</c:v>
                </c:pt>
                <c:pt idx="10649">
                  <c:v>1.415</c:v>
                </c:pt>
                <c:pt idx="10650">
                  <c:v>1.415</c:v>
                </c:pt>
                <c:pt idx="10651">
                  <c:v>1.411</c:v>
                </c:pt>
                <c:pt idx="10652">
                  <c:v>1.415</c:v>
                </c:pt>
                <c:pt idx="10653">
                  <c:v>1.417</c:v>
                </c:pt>
                <c:pt idx="10654">
                  <c:v>1.41</c:v>
                </c:pt>
                <c:pt idx="10655">
                  <c:v>1.4139999999999999</c:v>
                </c:pt>
                <c:pt idx="10656">
                  <c:v>1.413</c:v>
                </c:pt>
                <c:pt idx="10657">
                  <c:v>1.41</c:v>
                </c:pt>
                <c:pt idx="10658">
                  <c:v>1.4139999999999999</c:v>
                </c:pt>
                <c:pt idx="10659">
                  <c:v>1.41</c:v>
                </c:pt>
                <c:pt idx="10660">
                  <c:v>1.4139999999999999</c:v>
                </c:pt>
                <c:pt idx="10661">
                  <c:v>1.413</c:v>
                </c:pt>
                <c:pt idx="10662">
                  <c:v>1.413</c:v>
                </c:pt>
                <c:pt idx="10663">
                  <c:v>1.413</c:v>
                </c:pt>
                <c:pt idx="10664">
                  <c:v>1.413</c:v>
                </c:pt>
                <c:pt idx="10665">
                  <c:v>1.409</c:v>
                </c:pt>
                <c:pt idx="10666">
                  <c:v>1.413</c:v>
                </c:pt>
                <c:pt idx="10667">
                  <c:v>1.4139999999999999</c:v>
                </c:pt>
                <c:pt idx="10668">
                  <c:v>1.407</c:v>
                </c:pt>
                <c:pt idx="10669">
                  <c:v>1.415</c:v>
                </c:pt>
                <c:pt idx="10670">
                  <c:v>1.415</c:v>
                </c:pt>
                <c:pt idx="10671">
                  <c:v>1.411</c:v>
                </c:pt>
                <c:pt idx="10672">
                  <c:v>1.417</c:v>
                </c:pt>
                <c:pt idx="10673">
                  <c:v>1.411</c:v>
                </c:pt>
                <c:pt idx="10674">
                  <c:v>1.413</c:v>
                </c:pt>
                <c:pt idx="10675">
                  <c:v>1.4159999999999999</c:v>
                </c:pt>
                <c:pt idx="10676">
                  <c:v>1.41</c:v>
                </c:pt>
                <c:pt idx="10677">
                  <c:v>1.415</c:v>
                </c:pt>
                <c:pt idx="10678">
                  <c:v>1.415</c:v>
                </c:pt>
                <c:pt idx="10679">
                  <c:v>1.41</c:v>
                </c:pt>
                <c:pt idx="10680">
                  <c:v>1.415</c:v>
                </c:pt>
                <c:pt idx="10681">
                  <c:v>1.4139999999999999</c:v>
                </c:pt>
                <c:pt idx="10682">
                  <c:v>1.409</c:v>
                </c:pt>
                <c:pt idx="10683">
                  <c:v>1.415</c:v>
                </c:pt>
                <c:pt idx="10684">
                  <c:v>1.415</c:v>
                </c:pt>
                <c:pt idx="10685">
                  <c:v>1.409</c:v>
                </c:pt>
                <c:pt idx="10686">
                  <c:v>1.4139999999999999</c:v>
                </c:pt>
                <c:pt idx="10687">
                  <c:v>1.411</c:v>
                </c:pt>
                <c:pt idx="10688">
                  <c:v>1.413</c:v>
                </c:pt>
                <c:pt idx="10689">
                  <c:v>1.419</c:v>
                </c:pt>
                <c:pt idx="10690">
                  <c:v>1.413</c:v>
                </c:pt>
                <c:pt idx="10691">
                  <c:v>1.4139999999999999</c:v>
                </c:pt>
                <c:pt idx="10692">
                  <c:v>1.413</c:v>
                </c:pt>
                <c:pt idx="10693">
                  <c:v>1.411</c:v>
                </c:pt>
                <c:pt idx="10694">
                  <c:v>1.4139999999999999</c:v>
                </c:pt>
                <c:pt idx="10695">
                  <c:v>1.4139999999999999</c:v>
                </c:pt>
                <c:pt idx="10696">
                  <c:v>1.411</c:v>
                </c:pt>
                <c:pt idx="10697">
                  <c:v>1.4139999999999999</c:v>
                </c:pt>
                <c:pt idx="10698">
                  <c:v>1.413</c:v>
                </c:pt>
                <c:pt idx="10699">
                  <c:v>1.409</c:v>
                </c:pt>
                <c:pt idx="10700">
                  <c:v>1.417</c:v>
                </c:pt>
                <c:pt idx="10701">
                  <c:v>1.4159999999999999</c:v>
                </c:pt>
                <c:pt idx="10702">
                  <c:v>1.41</c:v>
                </c:pt>
                <c:pt idx="10703">
                  <c:v>1.4139999999999999</c:v>
                </c:pt>
                <c:pt idx="10704">
                  <c:v>1.411</c:v>
                </c:pt>
                <c:pt idx="10705">
                  <c:v>1.4139999999999999</c:v>
                </c:pt>
                <c:pt idx="10706">
                  <c:v>1.4159999999999999</c:v>
                </c:pt>
                <c:pt idx="10707">
                  <c:v>1.413</c:v>
                </c:pt>
                <c:pt idx="10708">
                  <c:v>1.413</c:v>
                </c:pt>
                <c:pt idx="10709">
                  <c:v>1.413</c:v>
                </c:pt>
                <c:pt idx="10710">
                  <c:v>1.407</c:v>
                </c:pt>
                <c:pt idx="10711">
                  <c:v>1.4139999999999999</c:v>
                </c:pt>
                <c:pt idx="10712">
                  <c:v>1.41</c:v>
                </c:pt>
                <c:pt idx="10713">
                  <c:v>1.407</c:v>
                </c:pt>
                <c:pt idx="10714">
                  <c:v>1.411</c:v>
                </c:pt>
                <c:pt idx="10715">
                  <c:v>1.411</c:v>
                </c:pt>
                <c:pt idx="10716">
                  <c:v>1.4059999999999999</c:v>
                </c:pt>
                <c:pt idx="10717">
                  <c:v>1.413</c:v>
                </c:pt>
                <c:pt idx="10718">
                  <c:v>1.413</c:v>
                </c:pt>
                <c:pt idx="10719">
                  <c:v>1.407</c:v>
                </c:pt>
                <c:pt idx="10720">
                  <c:v>1.413</c:v>
                </c:pt>
                <c:pt idx="10721">
                  <c:v>1.4139999999999999</c:v>
                </c:pt>
                <c:pt idx="10722">
                  <c:v>1.411</c:v>
                </c:pt>
                <c:pt idx="10723">
                  <c:v>1.411</c:v>
                </c:pt>
                <c:pt idx="10724">
                  <c:v>1.407</c:v>
                </c:pt>
                <c:pt idx="10725">
                  <c:v>1.409</c:v>
                </c:pt>
                <c:pt idx="10726">
                  <c:v>1.411</c:v>
                </c:pt>
                <c:pt idx="10727">
                  <c:v>1.409</c:v>
                </c:pt>
                <c:pt idx="10728">
                  <c:v>1.415</c:v>
                </c:pt>
                <c:pt idx="10729">
                  <c:v>1.413</c:v>
                </c:pt>
                <c:pt idx="10730">
                  <c:v>1.41</c:v>
                </c:pt>
                <c:pt idx="10731">
                  <c:v>1.411</c:v>
                </c:pt>
                <c:pt idx="10732">
                  <c:v>1.415</c:v>
                </c:pt>
                <c:pt idx="10733">
                  <c:v>1.41</c:v>
                </c:pt>
                <c:pt idx="10734">
                  <c:v>1.4159999999999999</c:v>
                </c:pt>
                <c:pt idx="10735">
                  <c:v>1.413</c:v>
                </c:pt>
                <c:pt idx="10736">
                  <c:v>1.409</c:v>
                </c:pt>
                <c:pt idx="10737">
                  <c:v>1.413</c:v>
                </c:pt>
                <c:pt idx="10738">
                  <c:v>1.411</c:v>
                </c:pt>
                <c:pt idx="10739">
                  <c:v>1.4139999999999999</c:v>
                </c:pt>
                <c:pt idx="10740">
                  <c:v>1.413</c:v>
                </c:pt>
                <c:pt idx="10741">
                  <c:v>1.411</c:v>
                </c:pt>
                <c:pt idx="10742">
                  <c:v>1.413</c:v>
                </c:pt>
                <c:pt idx="10743">
                  <c:v>1.411</c:v>
                </c:pt>
                <c:pt idx="10744">
                  <c:v>1.409</c:v>
                </c:pt>
                <c:pt idx="10745">
                  <c:v>1.411</c:v>
                </c:pt>
                <c:pt idx="10746">
                  <c:v>1.411</c:v>
                </c:pt>
                <c:pt idx="10747">
                  <c:v>1.407</c:v>
                </c:pt>
                <c:pt idx="10748">
                  <c:v>1.41</c:v>
                </c:pt>
                <c:pt idx="10749">
                  <c:v>1.413</c:v>
                </c:pt>
                <c:pt idx="10750">
                  <c:v>1.409</c:v>
                </c:pt>
                <c:pt idx="10751">
                  <c:v>1.413</c:v>
                </c:pt>
                <c:pt idx="10752">
                  <c:v>1.411</c:v>
                </c:pt>
                <c:pt idx="10753">
                  <c:v>1.41</c:v>
                </c:pt>
                <c:pt idx="10754">
                  <c:v>1.413</c:v>
                </c:pt>
                <c:pt idx="10755">
                  <c:v>1.4139999999999999</c:v>
                </c:pt>
                <c:pt idx="10756">
                  <c:v>1.4139999999999999</c:v>
                </c:pt>
                <c:pt idx="10757">
                  <c:v>1.411</c:v>
                </c:pt>
                <c:pt idx="10758">
                  <c:v>1.409</c:v>
                </c:pt>
                <c:pt idx="10759">
                  <c:v>1.413</c:v>
                </c:pt>
                <c:pt idx="10760">
                  <c:v>1.413</c:v>
                </c:pt>
                <c:pt idx="10761">
                  <c:v>1.4059999999999999</c:v>
                </c:pt>
                <c:pt idx="10762">
                  <c:v>1.413</c:v>
                </c:pt>
                <c:pt idx="10763">
                  <c:v>1.41</c:v>
                </c:pt>
                <c:pt idx="10764">
                  <c:v>1.4059999999999999</c:v>
                </c:pt>
                <c:pt idx="10765">
                  <c:v>1.4139999999999999</c:v>
                </c:pt>
                <c:pt idx="10766">
                  <c:v>1.41</c:v>
                </c:pt>
                <c:pt idx="10767">
                  <c:v>1.409</c:v>
                </c:pt>
                <c:pt idx="10768">
                  <c:v>1.413</c:v>
                </c:pt>
                <c:pt idx="10769">
                  <c:v>1.41</c:v>
                </c:pt>
                <c:pt idx="10770">
                  <c:v>1.407</c:v>
                </c:pt>
                <c:pt idx="10771">
                  <c:v>1.411</c:v>
                </c:pt>
                <c:pt idx="10772">
                  <c:v>1.41</c:v>
                </c:pt>
                <c:pt idx="10773">
                  <c:v>1.411</c:v>
                </c:pt>
                <c:pt idx="10774">
                  <c:v>1.411</c:v>
                </c:pt>
                <c:pt idx="10775">
                  <c:v>1.4059999999999999</c:v>
                </c:pt>
                <c:pt idx="10776">
                  <c:v>1.411</c:v>
                </c:pt>
                <c:pt idx="10777">
                  <c:v>1.411</c:v>
                </c:pt>
                <c:pt idx="10778">
                  <c:v>1.409</c:v>
                </c:pt>
                <c:pt idx="10779">
                  <c:v>1.413</c:v>
                </c:pt>
                <c:pt idx="10780">
                  <c:v>1.411</c:v>
                </c:pt>
                <c:pt idx="10781">
                  <c:v>1.405</c:v>
                </c:pt>
                <c:pt idx="10782">
                  <c:v>1.4139999999999999</c:v>
                </c:pt>
                <c:pt idx="10783">
                  <c:v>1.413</c:v>
                </c:pt>
                <c:pt idx="10784">
                  <c:v>1.407</c:v>
                </c:pt>
                <c:pt idx="10785">
                  <c:v>1.4139999999999999</c:v>
                </c:pt>
                <c:pt idx="10786">
                  <c:v>1.41</c:v>
                </c:pt>
                <c:pt idx="10787">
                  <c:v>1.41</c:v>
                </c:pt>
                <c:pt idx="10788">
                  <c:v>1.411</c:v>
                </c:pt>
                <c:pt idx="10789">
                  <c:v>1.41</c:v>
                </c:pt>
                <c:pt idx="10790">
                  <c:v>1.415</c:v>
                </c:pt>
                <c:pt idx="10791">
                  <c:v>1.4139999999999999</c:v>
                </c:pt>
                <c:pt idx="10792">
                  <c:v>1.407</c:v>
                </c:pt>
                <c:pt idx="10793">
                  <c:v>1.411</c:v>
                </c:pt>
                <c:pt idx="10794">
                  <c:v>1.41</c:v>
                </c:pt>
                <c:pt idx="10795">
                  <c:v>1.4059999999999999</c:v>
                </c:pt>
                <c:pt idx="10796">
                  <c:v>1.4139999999999999</c:v>
                </c:pt>
                <c:pt idx="10797">
                  <c:v>1.413</c:v>
                </c:pt>
                <c:pt idx="10798">
                  <c:v>1.409</c:v>
                </c:pt>
                <c:pt idx="10799">
                  <c:v>1.413</c:v>
                </c:pt>
                <c:pt idx="10800">
                  <c:v>1.413</c:v>
                </c:pt>
                <c:pt idx="10801">
                  <c:v>1.409</c:v>
                </c:pt>
                <c:pt idx="10802">
                  <c:v>1.415</c:v>
                </c:pt>
                <c:pt idx="10803">
                  <c:v>1.41</c:v>
                </c:pt>
                <c:pt idx="10804">
                  <c:v>1.41</c:v>
                </c:pt>
                <c:pt idx="10805">
                  <c:v>1.411</c:v>
                </c:pt>
                <c:pt idx="10806">
                  <c:v>1.407</c:v>
                </c:pt>
                <c:pt idx="10807">
                  <c:v>1.4139999999999999</c:v>
                </c:pt>
                <c:pt idx="10808">
                  <c:v>1.4139999999999999</c:v>
                </c:pt>
                <c:pt idx="10809">
                  <c:v>1.4059999999999999</c:v>
                </c:pt>
                <c:pt idx="10810">
                  <c:v>1.4139999999999999</c:v>
                </c:pt>
                <c:pt idx="10811">
                  <c:v>1.411</c:v>
                </c:pt>
                <c:pt idx="10812">
                  <c:v>1.4059999999999999</c:v>
                </c:pt>
                <c:pt idx="10813">
                  <c:v>1.413</c:v>
                </c:pt>
                <c:pt idx="10814">
                  <c:v>1.409</c:v>
                </c:pt>
                <c:pt idx="10815">
                  <c:v>1.4059999999999999</c:v>
                </c:pt>
                <c:pt idx="10816">
                  <c:v>1.41</c:v>
                </c:pt>
                <c:pt idx="10817">
                  <c:v>1.409</c:v>
                </c:pt>
                <c:pt idx="10818">
                  <c:v>1.4059999999999999</c:v>
                </c:pt>
                <c:pt idx="10819">
                  <c:v>1.415</c:v>
                </c:pt>
                <c:pt idx="10820">
                  <c:v>1.407</c:v>
                </c:pt>
                <c:pt idx="10821">
                  <c:v>1.41</c:v>
                </c:pt>
                <c:pt idx="10822">
                  <c:v>1.41</c:v>
                </c:pt>
                <c:pt idx="10823">
                  <c:v>1.407</c:v>
                </c:pt>
                <c:pt idx="10824">
                  <c:v>1.413</c:v>
                </c:pt>
                <c:pt idx="10825">
                  <c:v>1.41</c:v>
                </c:pt>
                <c:pt idx="10826">
                  <c:v>1.4059999999999999</c:v>
                </c:pt>
                <c:pt idx="10827">
                  <c:v>1.4139999999999999</c:v>
                </c:pt>
                <c:pt idx="10828">
                  <c:v>1.411</c:v>
                </c:pt>
                <c:pt idx="10829">
                  <c:v>1.4059999999999999</c:v>
                </c:pt>
                <c:pt idx="10830">
                  <c:v>1.4139999999999999</c:v>
                </c:pt>
                <c:pt idx="10831">
                  <c:v>1.41</c:v>
                </c:pt>
                <c:pt idx="10832">
                  <c:v>1.4059999999999999</c:v>
                </c:pt>
                <c:pt idx="10833">
                  <c:v>1.4139999999999999</c:v>
                </c:pt>
                <c:pt idx="10834">
                  <c:v>1.409</c:v>
                </c:pt>
                <c:pt idx="10835">
                  <c:v>1.411</c:v>
                </c:pt>
                <c:pt idx="10836">
                  <c:v>1.41</c:v>
                </c:pt>
                <c:pt idx="10837">
                  <c:v>1.409</c:v>
                </c:pt>
                <c:pt idx="10838">
                  <c:v>1.411</c:v>
                </c:pt>
                <c:pt idx="10839">
                  <c:v>1.409</c:v>
                </c:pt>
                <c:pt idx="10840">
                  <c:v>1.407</c:v>
                </c:pt>
                <c:pt idx="10841">
                  <c:v>1.413</c:v>
                </c:pt>
                <c:pt idx="10842">
                  <c:v>1.411</c:v>
                </c:pt>
                <c:pt idx="10843">
                  <c:v>1.4059999999999999</c:v>
                </c:pt>
                <c:pt idx="10844">
                  <c:v>1.41</c:v>
                </c:pt>
                <c:pt idx="10845">
                  <c:v>1.41</c:v>
                </c:pt>
                <c:pt idx="10846">
                  <c:v>1.4059999999999999</c:v>
                </c:pt>
                <c:pt idx="10847">
                  <c:v>1.407</c:v>
                </c:pt>
                <c:pt idx="10848">
                  <c:v>1.409</c:v>
                </c:pt>
                <c:pt idx="10849">
                  <c:v>1.4059999999999999</c:v>
                </c:pt>
                <c:pt idx="10850">
                  <c:v>1.411</c:v>
                </c:pt>
                <c:pt idx="10851">
                  <c:v>1.409</c:v>
                </c:pt>
                <c:pt idx="10852">
                  <c:v>1.41</c:v>
                </c:pt>
                <c:pt idx="10853">
                  <c:v>1.409</c:v>
                </c:pt>
                <c:pt idx="10854">
                  <c:v>1.407</c:v>
                </c:pt>
                <c:pt idx="10855">
                  <c:v>1.4139999999999999</c:v>
                </c:pt>
                <c:pt idx="10856">
                  <c:v>1.413</c:v>
                </c:pt>
                <c:pt idx="10857">
                  <c:v>1.409</c:v>
                </c:pt>
                <c:pt idx="10858">
                  <c:v>1.41</c:v>
                </c:pt>
                <c:pt idx="10859">
                  <c:v>1.411</c:v>
                </c:pt>
                <c:pt idx="10860">
                  <c:v>1.4039999999999999</c:v>
                </c:pt>
                <c:pt idx="10861">
                  <c:v>1.41</c:v>
                </c:pt>
                <c:pt idx="10862">
                  <c:v>1.41</c:v>
                </c:pt>
                <c:pt idx="10863">
                  <c:v>1.41</c:v>
                </c:pt>
                <c:pt idx="10864">
                  <c:v>1.409</c:v>
                </c:pt>
                <c:pt idx="10865">
                  <c:v>1.409</c:v>
                </c:pt>
                <c:pt idx="10866">
                  <c:v>1.413</c:v>
                </c:pt>
                <c:pt idx="10867">
                  <c:v>1.4059999999999999</c:v>
                </c:pt>
                <c:pt idx="10868">
                  <c:v>1.41</c:v>
                </c:pt>
                <c:pt idx="10869">
                  <c:v>1.409</c:v>
                </c:pt>
                <c:pt idx="10870">
                  <c:v>1.407</c:v>
                </c:pt>
                <c:pt idx="10871">
                  <c:v>1.629</c:v>
                </c:pt>
                <c:pt idx="10872">
                  <c:v>1.66</c:v>
                </c:pt>
                <c:pt idx="10873">
                  <c:v>1.677</c:v>
                </c:pt>
                <c:pt idx="10874">
                  <c:v>1.6919999999999999</c:v>
                </c:pt>
                <c:pt idx="10875">
                  <c:v>1.696</c:v>
                </c:pt>
                <c:pt idx="10876">
                  <c:v>1.472</c:v>
                </c:pt>
                <c:pt idx="10877">
                  <c:v>1.425</c:v>
                </c:pt>
                <c:pt idx="10878">
                  <c:v>1.407</c:v>
                </c:pt>
                <c:pt idx="10879">
                  <c:v>1.4039999999999999</c:v>
                </c:pt>
                <c:pt idx="10880">
                  <c:v>1.401</c:v>
                </c:pt>
                <c:pt idx="10881">
                  <c:v>1.397</c:v>
                </c:pt>
                <c:pt idx="10882">
                  <c:v>1.403</c:v>
                </c:pt>
                <c:pt idx="10883">
                  <c:v>1.4</c:v>
                </c:pt>
                <c:pt idx="10884">
                  <c:v>1.397</c:v>
                </c:pt>
                <c:pt idx="10885">
                  <c:v>1.4039999999999999</c:v>
                </c:pt>
                <c:pt idx="10886">
                  <c:v>1.4039999999999999</c:v>
                </c:pt>
                <c:pt idx="10887">
                  <c:v>1.4039999999999999</c:v>
                </c:pt>
                <c:pt idx="10888">
                  <c:v>1.405</c:v>
                </c:pt>
                <c:pt idx="10889">
                  <c:v>1.401</c:v>
                </c:pt>
                <c:pt idx="10890">
                  <c:v>1.4</c:v>
                </c:pt>
                <c:pt idx="10891">
                  <c:v>1.4039999999999999</c:v>
                </c:pt>
                <c:pt idx="10892">
                  <c:v>1.403</c:v>
                </c:pt>
                <c:pt idx="10893">
                  <c:v>1.405</c:v>
                </c:pt>
                <c:pt idx="10894">
                  <c:v>1.405</c:v>
                </c:pt>
                <c:pt idx="10895">
                  <c:v>1.401</c:v>
                </c:pt>
                <c:pt idx="10896">
                  <c:v>1.4039999999999999</c:v>
                </c:pt>
                <c:pt idx="10897">
                  <c:v>1.4059999999999999</c:v>
                </c:pt>
                <c:pt idx="10898">
                  <c:v>1.403</c:v>
                </c:pt>
                <c:pt idx="10899">
                  <c:v>1.409</c:v>
                </c:pt>
                <c:pt idx="10900">
                  <c:v>1.407</c:v>
                </c:pt>
                <c:pt idx="10901">
                  <c:v>1.4039999999999999</c:v>
                </c:pt>
                <c:pt idx="10902">
                  <c:v>1.407</c:v>
                </c:pt>
                <c:pt idx="10903">
                  <c:v>1.4059999999999999</c:v>
                </c:pt>
                <c:pt idx="10904">
                  <c:v>1.4039999999999999</c:v>
                </c:pt>
                <c:pt idx="10905">
                  <c:v>1.407</c:v>
                </c:pt>
                <c:pt idx="10906">
                  <c:v>1.405</c:v>
                </c:pt>
                <c:pt idx="10907">
                  <c:v>1.405</c:v>
                </c:pt>
                <c:pt idx="10908">
                  <c:v>1.409</c:v>
                </c:pt>
                <c:pt idx="10909">
                  <c:v>1.4059999999999999</c:v>
                </c:pt>
                <c:pt idx="10910">
                  <c:v>1.4039999999999999</c:v>
                </c:pt>
                <c:pt idx="10911">
                  <c:v>1.4059999999999999</c:v>
                </c:pt>
                <c:pt idx="10912">
                  <c:v>1.407</c:v>
                </c:pt>
                <c:pt idx="10913">
                  <c:v>1.4059999999999999</c:v>
                </c:pt>
                <c:pt idx="10914">
                  <c:v>1.407</c:v>
                </c:pt>
                <c:pt idx="10915">
                  <c:v>1.4039999999999999</c:v>
                </c:pt>
                <c:pt idx="10916">
                  <c:v>1.413</c:v>
                </c:pt>
                <c:pt idx="10917">
                  <c:v>1.407</c:v>
                </c:pt>
                <c:pt idx="10918">
                  <c:v>1.401</c:v>
                </c:pt>
                <c:pt idx="10919">
                  <c:v>1.409</c:v>
                </c:pt>
                <c:pt idx="10920">
                  <c:v>1.409</c:v>
                </c:pt>
                <c:pt idx="10921">
                  <c:v>1.405</c:v>
                </c:pt>
                <c:pt idx="10922">
                  <c:v>1.41</c:v>
                </c:pt>
                <c:pt idx="10923">
                  <c:v>1.407</c:v>
                </c:pt>
                <c:pt idx="10924">
                  <c:v>1.4059999999999999</c:v>
                </c:pt>
                <c:pt idx="10925">
                  <c:v>1.4059999999999999</c:v>
                </c:pt>
                <c:pt idx="10926">
                  <c:v>1.407</c:v>
                </c:pt>
                <c:pt idx="10927">
                  <c:v>1.409</c:v>
                </c:pt>
                <c:pt idx="10928">
                  <c:v>1.409</c:v>
                </c:pt>
                <c:pt idx="10929">
                  <c:v>1.407</c:v>
                </c:pt>
                <c:pt idx="10930">
                  <c:v>1.41</c:v>
                </c:pt>
                <c:pt idx="10931">
                  <c:v>1.411</c:v>
                </c:pt>
                <c:pt idx="10932">
                  <c:v>1.4039999999999999</c:v>
                </c:pt>
                <c:pt idx="10933">
                  <c:v>1.41</c:v>
                </c:pt>
                <c:pt idx="10934">
                  <c:v>1.407</c:v>
                </c:pt>
                <c:pt idx="10935">
                  <c:v>1.4039999999999999</c:v>
                </c:pt>
                <c:pt idx="10936">
                  <c:v>1.409</c:v>
                </c:pt>
                <c:pt idx="10937">
                  <c:v>1.405</c:v>
                </c:pt>
                <c:pt idx="10938">
                  <c:v>1.407</c:v>
                </c:pt>
                <c:pt idx="10939">
                  <c:v>1.407</c:v>
                </c:pt>
                <c:pt idx="10940">
                  <c:v>1.4059999999999999</c:v>
                </c:pt>
                <c:pt idx="10941">
                  <c:v>1.4059999999999999</c:v>
                </c:pt>
                <c:pt idx="10942">
                  <c:v>1.409</c:v>
                </c:pt>
                <c:pt idx="10943">
                  <c:v>1.4059999999999999</c:v>
                </c:pt>
                <c:pt idx="10944">
                  <c:v>1.41</c:v>
                </c:pt>
                <c:pt idx="10945">
                  <c:v>1.4059999999999999</c:v>
                </c:pt>
                <c:pt idx="10946">
                  <c:v>1.407</c:v>
                </c:pt>
                <c:pt idx="10947">
                  <c:v>1.407</c:v>
                </c:pt>
                <c:pt idx="10948">
                  <c:v>1.409</c:v>
                </c:pt>
                <c:pt idx="10949">
                  <c:v>1.405</c:v>
                </c:pt>
                <c:pt idx="10950">
                  <c:v>1.409</c:v>
                </c:pt>
                <c:pt idx="10951">
                  <c:v>1.41</c:v>
                </c:pt>
                <c:pt idx="10952">
                  <c:v>1.4059999999999999</c:v>
                </c:pt>
                <c:pt idx="10953">
                  <c:v>1.41</c:v>
                </c:pt>
                <c:pt idx="10954">
                  <c:v>1.41</c:v>
                </c:pt>
                <c:pt idx="10955">
                  <c:v>1.4059999999999999</c:v>
                </c:pt>
                <c:pt idx="10956">
                  <c:v>1.411</c:v>
                </c:pt>
                <c:pt idx="10957">
                  <c:v>1.407</c:v>
                </c:pt>
                <c:pt idx="10958">
                  <c:v>1.409</c:v>
                </c:pt>
                <c:pt idx="10959">
                  <c:v>1.41</c:v>
                </c:pt>
                <c:pt idx="10960">
                  <c:v>1.4059999999999999</c:v>
                </c:pt>
                <c:pt idx="10961">
                  <c:v>1.407</c:v>
                </c:pt>
                <c:pt idx="10962">
                  <c:v>1.409</c:v>
                </c:pt>
                <c:pt idx="10963">
                  <c:v>1.405</c:v>
                </c:pt>
                <c:pt idx="10964">
                  <c:v>1.41</c:v>
                </c:pt>
                <c:pt idx="10965">
                  <c:v>1.41</c:v>
                </c:pt>
                <c:pt idx="10966">
                  <c:v>1.405</c:v>
                </c:pt>
                <c:pt idx="10967">
                  <c:v>1.411</c:v>
                </c:pt>
                <c:pt idx="10968">
                  <c:v>1.409</c:v>
                </c:pt>
                <c:pt idx="10969">
                  <c:v>1.403</c:v>
                </c:pt>
                <c:pt idx="10970">
                  <c:v>1.409</c:v>
                </c:pt>
                <c:pt idx="10971">
                  <c:v>1.407</c:v>
                </c:pt>
                <c:pt idx="10972">
                  <c:v>1.4059999999999999</c:v>
                </c:pt>
                <c:pt idx="10973">
                  <c:v>1.411</c:v>
                </c:pt>
                <c:pt idx="10974">
                  <c:v>1.411</c:v>
                </c:pt>
                <c:pt idx="10975">
                  <c:v>1.407</c:v>
                </c:pt>
                <c:pt idx="10976">
                  <c:v>1.411</c:v>
                </c:pt>
                <c:pt idx="10977">
                  <c:v>1.407</c:v>
                </c:pt>
                <c:pt idx="10978">
                  <c:v>1.411</c:v>
                </c:pt>
                <c:pt idx="10979">
                  <c:v>1.41</c:v>
                </c:pt>
                <c:pt idx="10980">
                  <c:v>1.405</c:v>
                </c:pt>
                <c:pt idx="10981">
                  <c:v>1.41</c:v>
                </c:pt>
                <c:pt idx="10982">
                  <c:v>1.409</c:v>
                </c:pt>
                <c:pt idx="10983">
                  <c:v>1.403</c:v>
                </c:pt>
                <c:pt idx="10984">
                  <c:v>1.41</c:v>
                </c:pt>
                <c:pt idx="10985">
                  <c:v>1.409</c:v>
                </c:pt>
                <c:pt idx="10986">
                  <c:v>1.405</c:v>
                </c:pt>
                <c:pt idx="10987">
                  <c:v>1.41</c:v>
                </c:pt>
                <c:pt idx="10988">
                  <c:v>1.409</c:v>
                </c:pt>
                <c:pt idx="10989">
                  <c:v>1.409</c:v>
                </c:pt>
                <c:pt idx="10990">
                  <c:v>1.407</c:v>
                </c:pt>
                <c:pt idx="10991">
                  <c:v>1.407</c:v>
                </c:pt>
                <c:pt idx="10992">
                  <c:v>1.409</c:v>
                </c:pt>
                <c:pt idx="10993">
                  <c:v>1.41</c:v>
                </c:pt>
                <c:pt idx="10994">
                  <c:v>1.4039999999999999</c:v>
                </c:pt>
                <c:pt idx="10995">
                  <c:v>1.409</c:v>
                </c:pt>
                <c:pt idx="10996">
                  <c:v>1.409</c:v>
                </c:pt>
                <c:pt idx="10997">
                  <c:v>1.4039999999999999</c:v>
                </c:pt>
                <c:pt idx="10998">
                  <c:v>1.407</c:v>
                </c:pt>
                <c:pt idx="10999">
                  <c:v>1.4059999999999999</c:v>
                </c:pt>
                <c:pt idx="11000">
                  <c:v>1.4039999999999999</c:v>
                </c:pt>
                <c:pt idx="11001">
                  <c:v>1.41</c:v>
                </c:pt>
                <c:pt idx="11002">
                  <c:v>1.407</c:v>
                </c:pt>
                <c:pt idx="11003">
                  <c:v>1.405</c:v>
                </c:pt>
                <c:pt idx="11004">
                  <c:v>1.4059999999999999</c:v>
                </c:pt>
                <c:pt idx="11005">
                  <c:v>1.405</c:v>
                </c:pt>
                <c:pt idx="11006">
                  <c:v>1.4059999999999999</c:v>
                </c:pt>
                <c:pt idx="11007">
                  <c:v>1.41</c:v>
                </c:pt>
                <c:pt idx="11008">
                  <c:v>1.403</c:v>
                </c:pt>
                <c:pt idx="11009">
                  <c:v>1.409</c:v>
                </c:pt>
                <c:pt idx="11010">
                  <c:v>1.405</c:v>
                </c:pt>
                <c:pt idx="11011">
                  <c:v>1.403</c:v>
                </c:pt>
                <c:pt idx="11012">
                  <c:v>1.41</c:v>
                </c:pt>
                <c:pt idx="11013">
                  <c:v>1.407</c:v>
                </c:pt>
                <c:pt idx="11014">
                  <c:v>1.405</c:v>
                </c:pt>
                <c:pt idx="11015">
                  <c:v>1.407</c:v>
                </c:pt>
                <c:pt idx="11016">
                  <c:v>1.409</c:v>
                </c:pt>
                <c:pt idx="11017">
                  <c:v>1.405</c:v>
                </c:pt>
                <c:pt idx="11018">
                  <c:v>1.409</c:v>
                </c:pt>
                <c:pt idx="11019">
                  <c:v>1.409</c:v>
                </c:pt>
                <c:pt idx="11020">
                  <c:v>1.4059999999999999</c:v>
                </c:pt>
                <c:pt idx="11021">
                  <c:v>1.411</c:v>
                </c:pt>
                <c:pt idx="11022">
                  <c:v>1.4059999999999999</c:v>
                </c:pt>
                <c:pt idx="11023">
                  <c:v>1.407</c:v>
                </c:pt>
                <c:pt idx="11024">
                  <c:v>1.409</c:v>
                </c:pt>
                <c:pt idx="11025">
                  <c:v>1.405</c:v>
                </c:pt>
                <c:pt idx="11026">
                  <c:v>1.407</c:v>
                </c:pt>
                <c:pt idx="11027">
                  <c:v>1.407</c:v>
                </c:pt>
                <c:pt idx="11028">
                  <c:v>1.403</c:v>
                </c:pt>
                <c:pt idx="11029">
                  <c:v>1.41</c:v>
                </c:pt>
                <c:pt idx="11030">
                  <c:v>1.41</c:v>
                </c:pt>
                <c:pt idx="11031">
                  <c:v>1.403</c:v>
                </c:pt>
                <c:pt idx="11032">
                  <c:v>1.4059999999999999</c:v>
                </c:pt>
                <c:pt idx="11033">
                  <c:v>1.4039999999999999</c:v>
                </c:pt>
                <c:pt idx="11034">
                  <c:v>1.4039999999999999</c:v>
                </c:pt>
                <c:pt idx="11035">
                  <c:v>1.409</c:v>
                </c:pt>
                <c:pt idx="11036">
                  <c:v>1.4059999999999999</c:v>
                </c:pt>
                <c:pt idx="11037">
                  <c:v>1.405</c:v>
                </c:pt>
                <c:pt idx="11038">
                  <c:v>1.4059999999999999</c:v>
                </c:pt>
                <c:pt idx="11039">
                  <c:v>1.407</c:v>
                </c:pt>
                <c:pt idx="11040">
                  <c:v>1.407</c:v>
                </c:pt>
                <c:pt idx="11041">
                  <c:v>1.407</c:v>
                </c:pt>
                <c:pt idx="11042">
                  <c:v>1.401</c:v>
                </c:pt>
                <c:pt idx="11043">
                  <c:v>1.405</c:v>
                </c:pt>
                <c:pt idx="11044">
                  <c:v>1.405</c:v>
                </c:pt>
                <c:pt idx="11045">
                  <c:v>1.403</c:v>
                </c:pt>
                <c:pt idx="11046">
                  <c:v>1.407</c:v>
                </c:pt>
                <c:pt idx="11047">
                  <c:v>1.4059999999999999</c:v>
                </c:pt>
                <c:pt idx="11048">
                  <c:v>1.403</c:v>
                </c:pt>
                <c:pt idx="11049">
                  <c:v>1.409</c:v>
                </c:pt>
                <c:pt idx="11050">
                  <c:v>1.407</c:v>
                </c:pt>
                <c:pt idx="11051">
                  <c:v>1.405</c:v>
                </c:pt>
                <c:pt idx="11052">
                  <c:v>1.407</c:v>
                </c:pt>
                <c:pt idx="11053">
                  <c:v>1.407</c:v>
                </c:pt>
                <c:pt idx="11054">
                  <c:v>1.4059999999999999</c:v>
                </c:pt>
                <c:pt idx="11055">
                  <c:v>1.407</c:v>
                </c:pt>
                <c:pt idx="11056">
                  <c:v>1.405</c:v>
                </c:pt>
                <c:pt idx="11057">
                  <c:v>1.41</c:v>
                </c:pt>
                <c:pt idx="11058">
                  <c:v>1.4059999999999999</c:v>
                </c:pt>
                <c:pt idx="11059">
                  <c:v>1.401</c:v>
                </c:pt>
                <c:pt idx="11060">
                  <c:v>1.407</c:v>
                </c:pt>
                <c:pt idx="11061">
                  <c:v>1.409</c:v>
                </c:pt>
                <c:pt idx="11062">
                  <c:v>1.401</c:v>
                </c:pt>
                <c:pt idx="11063">
                  <c:v>1.407</c:v>
                </c:pt>
                <c:pt idx="11064">
                  <c:v>1.407</c:v>
                </c:pt>
                <c:pt idx="11065">
                  <c:v>1.403</c:v>
                </c:pt>
                <c:pt idx="11066">
                  <c:v>1.407</c:v>
                </c:pt>
                <c:pt idx="11067">
                  <c:v>1.405</c:v>
                </c:pt>
                <c:pt idx="11068">
                  <c:v>1.403</c:v>
                </c:pt>
                <c:pt idx="11069">
                  <c:v>1.407</c:v>
                </c:pt>
                <c:pt idx="11070">
                  <c:v>1.405</c:v>
                </c:pt>
                <c:pt idx="11071">
                  <c:v>1.4039999999999999</c:v>
                </c:pt>
                <c:pt idx="11072">
                  <c:v>1.4039999999999999</c:v>
                </c:pt>
                <c:pt idx="11073">
                  <c:v>1.403</c:v>
                </c:pt>
                <c:pt idx="11074">
                  <c:v>1.409</c:v>
                </c:pt>
                <c:pt idx="11075">
                  <c:v>1.409</c:v>
                </c:pt>
                <c:pt idx="11076">
                  <c:v>1.401</c:v>
                </c:pt>
                <c:pt idx="11077">
                  <c:v>1.409</c:v>
                </c:pt>
                <c:pt idx="11078">
                  <c:v>1.405</c:v>
                </c:pt>
                <c:pt idx="11079">
                  <c:v>1.401</c:v>
                </c:pt>
                <c:pt idx="11080">
                  <c:v>1.405</c:v>
                </c:pt>
                <c:pt idx="11081">
                  <c:v>1.403</c:v>
                </c:pt>
                <c:pt idx="11082">
                  <c:v>1.403</c:v>
                </c:pt>
                <c:pt idx="11083">
                  <c:v>1.4039999999999999</c:v>
                </c:pt>
                <c:pt idx="11084">
                  <c:v>1.403</c:v>
                </c:pt>
                <c:pt idx="11085">
                  <c:v>1.403</c:v>
                </c:pt>
                <c:pt idx="11086">
                  <c:v>1.4059999999999999</c:v>
                </c:pt>
                <c:pt idx="11087">
                  <c:v>1.403</c:v>
                </c:pt>
                <c:pt idx="11088">
                  <c:v>1.4059999999999999</c:v>
                </c:pt>
                <c:pt idx="11089">
                  <c:v>1.4039999999999999</c:v>
                </c:pt>
                <c:pt idx="11090">
                  <c:v>1.403</c:v>
                </c:pt>
                <c:pt idx="11091">
                  <c:v>1.4059999999999999</c:v>
                </c:pt>
                <c:pt idx="11092">
                  <c:v>1.405</c:v>
                </c:pt>
                <c:pt idx="11093">
                  <c:v>1.401</c:v>
                </c:pt>
                <c:pt idx="11094">
                  <c:v>1.41</c:v>
                </c:pt>
                <c:pt idx="11095">
                  <c:v>1.4059999999999999</c:v>
                </c:pt>
                <c:pt idx="11096">
                  <c:v>1.4039999999999999</c:v>
                </c:pt>
                <c:pt idx="11097">
                  <c:v>1.409</c:v>
                </c:pt>
                <c:pt idx="11098">
                  <c:v>1.405</c:v>
                </c:pt>
                <c:pt idx="11099">
                  <c:v>1.403</c:v>
                </c:pt>
                <c:pt idx="11100">
                  <c:v>1.407</c:v>
                </c:pt>
                <c:pt idx="11101">
                  <c:v>1.405</c:v>
                </c:pt>
                <c:pt idx="11102">
                  <c:v>1.405</c:v>
                </c:pt>
                <c:pt idx="11103">
                  <c:v>1.407</c:v>
                </c:pt>
                <c:pt idx="11104">
                  <c:v>1.403</c:v>
                </c:pt>
                <c:pt idx="11105">
                  <c:v>1.407</c:v>
                </c:pt>
                <c:pt idx="11106">
                  <c:v>1.4059999999999999</c:v>
                </c:pt>
                <c:pt idx="11107">
                  <c:v>1.399</c:v>
                </c:pt>
                <c:pt idx="11108">
                  <c:v>1.407</c:v>
                </c:pt>
                <c:pt idx="11109">
                  <c:v>1.407</c:v>
                </c:pt>
                <c:pt idx="11110">
                  <c:v>1.401</c:v>
                </c:pt>
                <c:pt idx="11111">
                  <c:v>1.4059999999999999</c:v>
                </c:pt>
                <c:pt idx="11112">
                  <c:v>1.405</c:v>
                </c:pt>
                <c:pt idx="11113">
                  <c:v>1.4039999999999999</c:v>
                </c:pt>
                <c:pt idx="11114">
                  <c:v>1.407</c:v>
                </c:pt>
                <c:pt idx="11115">
                  <c:v>1.4059999999999999</c:v>
                </c:pt>
                <c:pt idx="11116">
                  <c:v>1.405</c:v>
                </c:pt>
                <c:pt idx="11117">
                  <c:v>1.4059999999999999</c:v>
                </c:pt>
                <c:pt idx="11118">
                  <c:v>1.4059999999999999</c:v>
                </c:pt>
                <c:pt idx="11119">
                  <c:v>1.407</c:v>
                </c:pt>
                <c:pt idx="11120">
                  <c:v>1.4059999999999999</c:v>
                </c:pt>
                <c:pt idx="11121">
                  <c:v>1.4039999999999999</c:v>
                </c:pt>
                <c:pt idx="11122">
                  <c:v>1.409</c:v>
                </c:pt>
                <c:pt idx="11123">
                  <c:v>1.405</c:v>
                </c:pt>
                <c:pt idx="11124">
                  <c:v>1.4</c:v>
                </c:pt>
                <c:pt idx="11125">
                  <c:v>1.4059999999999999</c:v>
                </c:pt>
                <c:pt idx="11126">
                  <c:v>1.403</c:v>
                </c:pt>
                <c:pt idx="11127">
                  <c:v>1.401</c:v>
                </c:pt>
                <c:pt idx="11128">
                  <c:v>1.4059999999999999</c:v>
                </c:pt>
                <c:pt idx="11129">
                  <c:v>1.403</c:v>
                </c:pt>
                <c:pt idx="11130">
                  <c:v>1.401</c:v>
                </c:pt>
                <c:pt idx="11131">
                  <c:v>1.4059999999999999</c:v>
                </c:pt>
                <c:pt idx="11132">
                  <c:v>1.403</c:v>
                </c:pt>
                <c:pt idx="11133">
                  <c:v>1.401</c:v>
                </c:pt>
                <c:pt idx="11134">
                  <c:v>1.407</c:v>
                </c:pt>
                <c:pt idx="11135">
                  <c:v>1.4039999999999999</c:v>
                </c:pt>
                <c:pt idx="11136">
                  <c:v>1.405</c:v>
                </c:pt>
                <c:pt idx="11137">
                  <c:v>1.405</c:v>
                </c:pt>
                <c:pt idx="11138">
                  <c:v>1.401</c:v>
                </c:pt>
                <c:pt idx="11139">
                  <c:v>1.4059999999999999</c:v>
                </c:pt>
                <c:pt idx="11140">
                  <c:v>1.405</c:v>
                </c:pt>
                <c:pt idx="11141">
                  <c:v>1.4</c:v>
                </c:pt>
                <c:pt idx="11142">
                  <c:v>1.407</c:v>
                </c:pt>
                <c:pt idx="11143">
                  <c:v>1.405</c:v>
                </c:pt>
                <c:pt idx="11144">
                  <c:v>1.401</c:v>
                </c:pt>
                <c:pt idx="11145">
                  <c:v>1.405</c:v>
                </c:pt>
                <c:pt idx="11146">
                  <c:v>1.4059999999999999</c:v>
                </c:pt>
                <c:pt idx="11147">
                  <c:v>1.403</c:v>
                </c:pt>
                <c:pt idx="11148">
                  <c:v>1.407</c:v>
                </c:pt>
                <c:pt idx="11149">
                  <c:v>1.403</c:v>
                </c:pt>
                <c:pt idx="11150">
                  <c:v>1.4059999999999999</c:v>
                </c:pt>
                <c:pt idx="11151">
                  <c:v>1.405</c:v>
                </c:pt>
                <c:pt idx="11152">
                  <c:v>1.401</c:v>
                </c:pt>
                <c:pt idx="11153">
                  <c:v>1.403</c:v>
                </c:pt>
                <c:pt idx="11154">
                  <c:v>1.407</c:v>
                </c:pt>
                <c:pt idx="11155">
                  <c:v>1.401</c:v>
                </c:pt>
                <c:pt idx="11156">
                  <c:v>1.405</c:v>
                </c:pt>
                <c:pt idx="11157">
                  <c:v>1.403</c:v>
                </c:pt>
                <c:pt idx="11158">
                  <c:v>1.4039999999999999</c:v>
                </c:pt>
                <c:pt idx="11159">
                  <c:v>1.407</c:v>
                </c:pt>
                <c:pt idx="11160">
                  <c:v>1.405</c:v>
                </c:pt>
                <c:pt idx="11161">
                  <c:v>1.401</c:v>
                </c:pt>
                <c:pt idx="11162">
                  <c:v>1.4059999999999999</c:v>
                </c:pt>
                <c:pt idx="11163">
                  <c:v>1.4039999999999999</c:v>
                </c:pt>
                <c:pt idx="11164">
                  <c:v>1.4039999999999999</c:v>
                </c:pt>
                <c:pt idx="11165">
                  <c:v>1.407</c:v>
                </c:pt>
                <c:pt idx="11166">
                  <c:v>1.403</c:v>
                </c:pt>
                <c:pt idx="11167">
                  <c:v>1.4039999999999999</c:v>
                </c:pt>
                <c:pt idx="11168">
                  <c:v>1.4059999999999999</c:v>
                </c:pt>
                <c:pt idx="11169">
                  <c:v>1.405</c:v>
                </c:pt>
                <c:pt idx="11170">
                  <c:v>1.405</c:v>
                </c:pt>
                <c:pt idx="11171">
                  <c:v>1.4039999999999999</c:v>
                </c:pt>
                <c:pt idx="11172">
                  <c:v>1.403</c:v>
                </c:pt>
                <c:pt idx="11173">
                  <c:v>1.4059999999999999</c:v>
                </c:pt>
                <c:pt idx="11174">
                  <c:v>1.4039999999999999</c:v>
                </c:pt>
                <c:pt idx="11175">
                  <c:v>1.401</c:v>
                </c:pt>
                <c:pt idx="11176">
                  <c:v>1.407</c:v>
                </c:pt>
                <c:pt idx="11177">
                  <c:v>1.4039999999999999</c:v>
                </c:pt>
                <c:pt idx="11178">
                  <c:v>1.401</c:v>
                </c:pt>
                <c:pt idx="11179">
                  <c:v>1.405</c:v>
                </c:pt>
                <c:pt idx="11180">
                  <c:v>1.405</c:v>
                </c:pt>
                <c:pt idx="11181">
                  <c:v>1.4039999999999999</c:v>
                </c:pt>
                <c:pt idx="11182">
                  <c:v>1.405</c:v>
                </c:pt>
                <c:pt idx="11183">
                  <c:v>1.4</c:v>
                </c:pt>
                <c:pt idx="11184">
                  <c:v>1.403</c:v>
                </c:pt>
                <c:pt idx="11185">
                  <c:v>1.4039999999999999</c:v>
                </c:pt>
                <c:pt idx="11186">
                  <c:v>1.403</c:v>
                </c:pt>
                <c:pt idx="11187">
                  <c:v>1.407</c:v>
                </c:pt>
                <c:pt idx="11188">
                  <c:v>1.405</c:v>
                </c:pt>
                <c:pt idx="11189">
                  <c:v>1.4</c:v>
                </c:pt>
                <c:pt idx="11190">
                  <c:v>1.4059999999999999</c:v>
                </c:pt>
                <c:pt idx="11191">
                  <c:v>1.403</c:v>
                </c:pt>
                <c:pt idx="11192">
                  <c:v>1.403</c:v>
                </c:pt>
                <c:pt idx="11193">
                  <c:v>1.407</c:v>
                </c:pt>
                <c:pt idx="11194">
                  <c:v>1.4039999999999999</c:v>
                </c:pt>
                <c:pt idx="11195">
                  <c:v>1.4039999999999999</c:v>
                </c:pt>
                <c:pt idx="11196">
                  <c:v>1.4039999999999999</c:v>
                </c:pt>
                <c:pt idx="11197">
                  <c:v>1.4039999999999999</c:v>
                </c:pt>
                <c:pt idx="11198">
                  <c:v>1.4039999999999999</c:v>
                </c:pt>
                <c:pt idx="11199">
                  <c:v>1.405</c:v>
                </c:pt>
                <c:pt idx="11200">
                  <c:v>1.401</c:v>
                </c:pt>
                <c:pt idx="11201">
                  <c:v>1.4059999999999999</c:v>
                </c:pt>
                <c:pt idx="11202">
                  <c:v>1.405</c:v>
                </c:pt>
                <c:pt idx="11203">
                  <c:v>1.4039999999999999</c:v>
                </c:pt>
                <c:pt idx="11204">
                  <c:v>1.548</c:v>
                </c:pt>
                <c:pt idx="11205">
                  <c:v>1.6339999999999999</c:v>
                </c:pt>
                <c:pt idx="11206">
                  <c:v>1.655</c:v>
                </c:pt>
                <c:pt idx="11207">
                  <c:v>1.6759999999999999</c:v>
                </c:pt>
                <c:pt idx="11208">
                  <c:v>1.6830000000000001</c:v>
                </c:pt>
                <c:pt idx="11209">
                  <c:v>1.5609999999999999</c:v>
                </c:pt>
                <c:pt idx="11210">
                  <c:v>1.446</c:v>
                </c:pt>
                <c:pt idx="11211">
                  <c:v>1.407</c:v>
                </c:pt>
                <c:pt idx="11212">
                  <c:v>1.4</c:v>
                </c:pt>
                <c:pt idx="11213">
                  <c:v>1.397</c:v>
                </c:pt>
                <c:pt idx="11214">
                  <c:v>1.3939999999999999</c:v>
                </c:pt>
                <c:pt idx="11215">
                  <c:v>1.3959999999999999</c:v>
                </c:pt>
                <c:pt idx="11216">
                  <c:v>1.395</c:v>
                </c:pt>
                <c:pt idx="11217">
                  <c:v>1.393</c:v>
                </c:pt>
                <c:pt idx="11218">
                  <c:v>1.3959999999999999</c:v>
                </c:pt>
                <c:pt idx="11219">
                  <c:v>1.3959999999999999</c:v>
                </c:pt>
                <c:pt idx="11220">
                  <c:v>1.395</c:v>
                </c:pt>
                <c:pt idx="11221">
                  <c:v>1.4</c:v>
                </c:pt>
                <c:pt idx="11222">
                  <c:v>1.397</c:v>
                </c:pt>
                <c:pt idx="11223">
                  <c:v>1.399</c:v>
                </c:pt>
                <c:pt idx="11224">
                  <c:v>1.4</c:v>
                </c:pt>
                <c:pt idx="11225">
                  <c:v>1.3959999999999999</c:v>
                </c:pt>
                <c:pt idx="11226">
                  <c:v>1.401</c:v>
                </c:pt>
                <c:pt idx="11227">
                  <c:v>1.4</c:v>
                </c:pt>
                <c:pt idx="11228">
                  <c:v>1.397</c:v>
                </c:pt>
                <c:pt idx="11229">
                  <c:v>1.403</c:v>
                </c:pt>
                <c:pt idx="11230">
                  <c:v>1.4</c:v>
                </c:pt>
                <c:pt idx="11231">
                  <c:v>1.3959999999999999</c:v>
                </c:pt>
                <c:pt idx="11232">
                  <c:v>1.401</c:v>
                </c:pt>
                <c:pt idx="11233">
                  <c:v>1.4039999999999999</c:v>
                </c:pt>
                <c:pt idx="11234">
                  <c:v>1.395</c:v>
                </c:pt>
                <c:pt idx="11235">
                  <c:v>1.403</c:v>
                </c:pt>
                <c:pt idx="11236">
                  <c:v>1.399</c:v>
                </c:pt>
                <c:pt idx="11237">
                  <c:v>1.397</c:v>
                </c:pt>
                <c:pt idx="11238">
                  <c:v>1.403</c:v>
                </c:pt>
                <c:pt idx="11239">
                  <c:v>1.401</c:v>
                </c:pt>
                <c:pt idx="11240">
                  <c:v>1.397</c:v>
                </c:pt>
                <c:pt idx="11241">
                  <c:v>1.4039999999999999</c:v>
                </c:pt>
                <c:pt idx="11242">
                  <c:v>1.4</c:v>
                </c:pt>
                <c:pt idx="11243">
                  <c:v>1.403</c:v>
                </c:pt>
                <c:pt idx="11244">
                  <c:v>1.401</c:v>
                </c:pt>
                <c:pt idx="11245">
                  <c:v>1.401</c:v>
                </c:pt>
                <c:pt idx="11246">
                  <c:v>1.403</c:v>
                </c:pt>
                <c:pt idx="11247">
                  <c:v>1.403</c:v>
                </c:pt>
                <c:pt idx="11248">
                  <c:v>1.399</c:v>
                </c:pt>
                <c:pt idx="11249">
                  <c:v>1.405</c:v>
                </c:pt>
                <c:pt idx="11250">
                  <c:v>1.4</c:v>
                </c:pt>
                <c:pt idx="11251">
                  <c:v>1.397</c:v>
                </c:pt>
                <c:pt idx="11252">
                  <c:v>1.403</c:v>
                </c:pt>
                <c:pt idx="11253">
                  <c:v>1.4039999999999999</c:v>
                </c:pt>
                <c:pt idx="11254">
                  <c:v>1.401</c:v>
                </c:pt>
                <c:pt idx="11255">
                  <c:v>1.407</c:v>
                </c:pt>
                <c:pt idx="11256">
                  <c:v>1.403</c:v>
                </c:pt>
                <c:pt idx="11257">
                  <c:v>1.401</c:v>
                </c:pt>
                <c:pt idx="11258">
                  <c:v>1.4059999999999999</c:v>
                </c:pt>
                <c:pt idx="11259">
                  <c:v>1.403</c:v>
                </c:pt>
                <c:pt idx="11260">
                  <c:v>1.405</c:v>
                </c:pt>
                <c:pt idx="11261">
                  <c:v>1.405</c:v>
                </c:pt>
                <c:pt idx="11262">
                  <c:v>1.401</c:v>
                </c:pt>
                <c:pt idx="11263">
                  <c:v>1.4039999999999999</c:v>
                </c:pt>
                <c:pt idx="11264">
                  <c:v>1.403</c:v>
                </c:pt>
                <c:pt idx="11265">
                  <c:v>1.401</c:v>
                </c:pt>
                <c:pt idx="11266">
                  <c:v>1.405</c:v>
                </c:pt>
                <c:pt idx="11267">
                  <c:v>1.403</c:v>
                </c:pt>
                <c:pt idx="11268">
                  <c:v>1.399</c:v>
                </c:pt>
                <c:pt idx="11269">
                  <c:v>1.403</c:v>
                </c:pt>
                <c:pt idx="11270">
                  <c:v>1.4039999999999999</c:v>
                </c:pt>
                <c:pt idx="11271">
                  <c:v>1.401</c:v>
                </c:pt>
                <c:pt idx="11272">
                  <c:v>1.4039999999999999</c:v>
                </c:pt>
                <c:pt idx="11273">
                  <c:v>1.4039999999999999</c:v>
                </c:pt>
                <c:pt idx="11274">
                  <c:v>1.4039999999999999</c:v>
                </c:pt>
                <c:pt idx="11275">
                  <c:v>1.4059999999999999</c:v>
                </c:pt>
                <c:pt idx="11276">
                  <c:v>1.403</c:v>
                </c:pt>
                <c:pt idx="11277">
                  <c:v>1.4059999999999999</c:v>
                </c:pt>
                <c:pt idx="11278">
                  <c:v>1.405</c:v>
                </c:pt>
                <c:pt idx="11279">
                  <c:v>1.401</c:v>
                </c:pt>
                <c:pt idx="11280">
                  <c:v>1.4039999999999999</c:v>
                </c:pt>
                <c:pt idx="11281">
                  <c:v>1.403</c:v>
                </c:pt>
                <c:pt idx="11282">
                  <c:v>1.401</c:v>
                </c:pt>
                <c:pt idx="11283">
                  <c:v>1.4059999999999999</c:v>
                </c:pt>
                <c:pt idx="11284">
                  <c:v>1.403</c:v>
                </c:pt>
                <c:pt idx="11285">
                  <c:v>1.4</c:v>
                </c:pt>
                <c:pt idx="11286">
                  <c:v>1.4039999999999999</c:v>
                </c:pt>
                <c:pt idx="11287">
                  <c:v>1.401</c:v>
                </c:pt>
                <c:pt idx="11288">
                  <c:v>1.403</c:v>
                </c:pt>
                <c:pt idx="11289">
                  <c:v>1.405</c:v>
                </c:pt>
                <c:pt idx="11290">
                  <c:v>1.4039999999999999</c:v>
                </c:pt>
                <c:pt idx="11291">
                  <c:v>1.401</c:v>
                </c:pt>
                <c:pt idx="11292">
                  <c:v>1.403</c:v>
                </c:pt>
                <c:pt idx="11293">
                  <c:v>1.4</c:v>
                </c:pt>
                <c:pt idx="11294">
                  <c:v>1.405</c:v>
                </c:pt>
                <c:pt idx="11295">
                  <c:v>1.403</c:v>
                </c:pt>
                <c:pt idx="11296">
                  <c:v>1.399</c:v>
                </c:pt>
                <c:pt idx="11297">
                  <c:v>1.4039999999999999</c:v>
                </c:pt>
                <c:pt idx="11298">
                  <c:v>1.4059999999999999</c:v>
                </c:pt>
                <c:pt idx="11299">
                  <c:v>1.4</c:v>
                </c:pt>
                <c:pt idx="11300">
                  <c:v>1.4059999999999999</c:v>
                </c:pt>
                <c:pt idx="11301">
                  <c:v>1.403</c:v>
                </c:pt>
                <c:pt idx="11302">
                  <c:v>1.4</c:v>
                </c:pt>
                <c:pt idx="11303">
                  <c:v>1.4039999999999999</c:v>
                </c:pt>
                <c:pt idx="11304">
                  <c:v>1.401</c:v>
                </c:pt>
                <c:pt idx="11305">
                  <c:v>1.4</c:v>
                </c:pt>
                <c:pt idx="11306">
                  <c:v>1.403</c:v>
                </c:pt>
                <c:pt idx="11307">
                  <c:v>1.401</c:v>
                </c:pt>
                <c:pt idx="11308">
                  <c:v>1.405</c:v>
                </c:pt>
                <c:pt idx="11309">
                  <c:v>1.4</c:v>
                </c:pt>
                <c:pt idx="11310">
                  <c:v>1.401</c:v>
                </c:pt>
                <c:pt idx="11311">
                  <c:v>1.405</c:v>
                </c:pt>
                <c:pt idx="11312">
                  <c:v>1.4039999999999999</c:v>
                </c:pt>
                <c:pt idx="11313">
                  <c:v>1.399</c:v>
                </c:pt>
                <c:pt idx="11314">
                  <c:v>1.405</c:v>
                </c:pt>
                <c:pt idx="11315">
                  <c:v>1.4039999999999999</c:v>
                </c:pt>
                <c:pt idx="11316">
                  <c:v>1.4</c:v>
                </c:pt>
                <c:pt idx="11317">
                  <c:v>1.4039999999999999</c:v>
                </c:pt>
                <c:pt idx="11318">
                  <c:v>1.403</c:v>
                </c:pt>
                <c:pt idx="11319">
                  <c:v>1.4</c:v>
                </c:pt>
                <c:pt idx="11320">
                  <c:v>1.403</c:v>
                </c:pt>
                <c:pt idx="11321">
                  <c:v>1.4</c:v>
                </c:pt>
                <c:pt idx="11322">
                  <c:v>1.401</c:v>
                </c:pt>
                <c:pt idx="11323">
                  <c:v>1.403</c:v>
                </c:pt>
                <c:pt idx="11324">
                  <c:v>1.401</c:v>
                </c:pt>
                <c:pt idx="11325">
                  <c:v>1.403</c:v>
                </c:pt>
                <c:pt idx="11326">
                  <c:v>1.401</c:v>
                </c:pt>
                <c:pt idx="11327">
                  <c:v>1.403</c:v>
                </c:pt>
                <c:pt idx="11328">
                  <c:v>1.403</c:v>
                </c:pt>
                <c:pt idx="11329">
                  <c:v>1.405</c:v>
                </c:pt>
                <c:pt idx="11330">
                  <c:v>1.3959999999999999</c:v>
                </c:pt>
                <c:pt idx="11331">
                  <c:v>1.4039999999999999</c:v>
                </c:pt>
                <c:pt idx="11332">
                  <c:v>1.401</c:v>
                </c:pt>
                <c:pt idx="11333">
                  <c:v>1.3959999999999999</c:v>
                </c:pt>
                <c:pt idx="11334">
                  <c:v>1.4039999999999999</c:v>
                </c:pt>
                <c:pt idx="11335">
                  <c:v>1.403</c:v>
                </c:pt>
                <c:pt idx="11336">
                  <c:v>1.4</c:v>
                </c:pt>
                <c:pt idx="11337">
                  <c:v>1.401</c:v>
                </c:pt>
                <c:pt idx="11338">
                  <c:v>1.401</c:v>
                </c:pt>
                <c:pt idx="11339">
                  <c:v>1.401</c:v>
                </c:pt>
                <c:pt idx="11340">
                  <c:v>1.403</c:v>
                </c:pt>
                <c:pt idx="11341">
                  <c:v>1.4</c:v>
                </c:pt>
                <c:pt idx="11342">
                  <c:v>1.405</c:v>
                </c:pt>
                <c:pt idx="11343">
                  <c:v>1.401</c:v>
                </c:pt>
                <c:pt idx="11344">
                  <c:v>1.3959999999999999</c:v>
                </c:pt>
                <c:pt idx="11345">
                  <c:v>1.403</c:v>
                </c:pt>
                <c:pt idx="11346">
                  <c:v>1.403</c:v>
                </c:pt>
                <c:pt idx="11347">
                  <c:v>1.395</c:v>
                </c:pt>
                <c:pt idx="11348">
                  <c:v>1.4039999999999999</c:v>
                </c:pt>
                <c:pt idx="11349">
                  <c:v>1.4039999999999999</c:v>
                </c:pt>
                <c:pt idx="11350">
                  <c:v>1.4</c:v>
                </c:pt>
                <c:pt idx="11351">
                  <c:v>1.403</c:v>
                </c:pt>
                <c:pt idx="11352">
                  <c:v>1.405</c:v>
                </c:pt>
                <c:pt idx="11353">
                  <c:v>1.4</c:v>
                </c:pt>
                <c:pt idx="11354">
                  <c:v>1.403</c:v>
                </c:pt>
                <c:pt idx="11355">
                  <c:v>1.401</c:v>
                </c:pt>
                <c:pt idx="11356">
                  <c:v>1.403</c:v>
                </c:pt>
                <c:pt idx="11357">
                  <c:v>1.399</c:v>
                </c:pt>
                <c:pt idx="11358">
                  <c:v>1.397</c:v>
                </c:pt>
                <c:pt idx="11359">
                  <c:v>1.403</c:v>
                </c:pt>
                <c:pt idx="11360">
                  <c:v>1.403</c:v>
                </c:pt>
                <c:pt idx="11361">
                  <c:v>1.397</c:v>
                </c:pt>
                <c:pt idx="11362">
                  <c:v>1.403</c:v>
                </c:pt>
                <c:pt idx="11363">
                  <c:v>1.401</c:v>
                </c:pt>
                <c:pt idx="11364">
                  <c:v>1.397</c:v>
                </c:pt>
                <c:pt idx="11365">
                  <c:v>1.401</c:v>
                </c:pt>
                <c:pt idx="11366">
                  <c:v>1.4</c:v>
                </c:pt>
                <c:pt idx="11367">
                  <c:v>1.397</c:v>
                </c:pt>
                <c:pt idx="11368">
                  <c:v>1.403</c:v>
                </c:pt>
                <c:pt idx="11369">
                  <c:v>1.399</c:v>
                </c:pt>
                <c:pt idx="11370">
                  <c:v>1.4</c:v>
                </c:pt>
                <c:pt idx="11371">
                  <c:v>1.403</c:v>
                </c:pt>
                <c:pt idx="11372">
                  <c:v>1.4</c:v>
                </c:pt>
                <c:pt idx="11373">
                  <c:v>1.4039999999999999</c:v>
                </c:pt>
                <c:pt idx="11374">
                  <c:v>1.4059999999999999</c:v>
                </c:pt>
                <c:pt idx="11375">
                  <c:v>1.4</c:v>
                </c:pt>
                <c:pt idx="11376">
                  <c:v>1.403</c:v>
                </c:pt>
                <c:pt idx="11377">
                  <c:v>1.401</c:v>
                </c:pt>
                <c:pt idx="11378">
                  <c:v>1.399</c:v>
                </c:pt>
                <c:pt idx="11379">
                  <c:v>1.405</c:v>
                </c:pt>
                <c:pt idx="11380">
                  <c:v>1.403</c:v>
                </c:pt>
                <c:pt idx="11381">
                  <c:v>1.3959999999999999</c:v>
                </c:pt>
                <c:pt idx="11382">
                  <c:v>1.403</c:v>
                </c:pt>
                <c:pt idx="11383">
                  <c:v>1.401</c:v>
                </c:pt>
                <c:pt idx="11384">
                  <c:v>1.401</c:v>
                </c:pt>
                <c:pt idx="11385">
                  <c:v>1.4039999999999999</c:v>
                </c:pt>
                <c:pt idx="11386">
                  <c:v>1.401</c:v>
                </c:pt>
                <c:pt idx="11387">
                  <c:v>1.4</c:v>
                </c:pt>
                <c:pt idx="11388">
                  <c:v>1.403</c:v>
                </c:pt>
                <c:pt idx="11389">
                  <c:v>1.4</c:v>
                </c:pt>
                <c:pt idx="11390">
                  <c:v>1.403</c:v>
                </c:pt>
                <c:pt idx="11391">
                  <c:v>1.401</c:v>
                </c:pt>
                <c:pt idx="11392">
                  <c:v>1.397</c:v>
                </c:pt>
                <c:pt idx="11393">
                  <c:v>1.403</c:v>
                </c:pt>
                <c:pt idx="11394">
                  <c:v>1.4</c:v>
                </c:pt>
                <c:pt idx="11395">
                  <c:v>1.397</c:v>
                </c:pt>
                <c:pt idx="11396">
                  <c:v>1.403</c:v>
                </c:pt>
                <c:pt idx="11397">
                  <c:v>1.403</c:v>
                </c:pt>
                <c:pt idx="11398">
                  <c:v>1.397</c:v>
                </c:pt>
                <c:pt idx="11399">
                  <c:v>1.401</c:v>
                </c:pt>
                <c:pt idx="11400">
                  <c:v>1.399</c:v>
                </c:pt>
                <c:pt idx="11401">
                  <c:v>1.403</c:v>
                </c:pt>
                <c:pt idx="11402">
                  <c:v>1.403</c:v>
                </c:pt>
                <c:pt idx="11403">
                  <c:v>1.401</c:v>
                </c:pt>
                <c:pt idx="11404">
                  <c:v>1.401</c:v>
                </c:pt>
                <c:pt idx="11405">
                  <c:v>1.403</c:v>
                </c:pt>
                <c:pt idx="11406">
                  <c:v>1.399</c:v>
                </c:pt>
                <c:pt idx="11407">
                  <c:v>1.4039999999999999</c:v>
                </c:pt>
                <c:pt idx="11408">
                  <c:v>1.401</c:v>
                </c:pt>
                <c:pt idx="11409">
                  <c:v>1.399</c:v>
                </c:pt>
                <c:pt idx="11410">
                  <c:v>1.401</c:v>
                </c:pt>
                <c:pt idx="11411">
                  <c:v>1.4</c:v>
                </c:pt>
                <c:pt idx="11412">
                  <c:v>1.395</c:v>
                </c:pt>
                <c:pt idx="11413">
                  <c:v>1.403</c:v>
                </c:pt>
                <c:pt idx="11414">
                  <c:v>1.401</c:v>
                </c:pt>
                <c:pt idx="11415">
                  <c:v>1.397</c:v>
                </c:pt>
                <c:pt idx="11416">
                  <c:v>1.403</c:v>
                </c:pt>
                <c:pt idx="11417">
                  <c:v>1.4</c:v>
                </c:pt>
                <c:pt idx="11418">
                  <c:v>1.4</c:v>
                </c:pt>
                <c:pt idx="11419">
                  <c:v>1.4</c:v>
                </c:pt>
                <c:pt idx="11420">
                  <c:v>1.399</c:v>
                </c:pt>
                <c:pt idx="11421">
                  <c:v>1.401</c:v>
                </c:pt>
                <c:pt idx="11422">
                  <c:v>1.4</c:v>
                </c:pt>
                <c:pt idx="11423">
                  <c:v>1.395</c:v>
                </c:pt>
                <c:pt idx="11424">
                  <c:v>1.403</c:v>
                </c:pt>
                <c:pt idx="11425">
                  <c:v>1.4</c:v>
                </c:pt>
                <c:pt idx="11426">
                  <c:v>1.393</c:v>
                </c:pt>
                <c:pt idx="11427">
                  <c:v>1.401</c:v>
                </c:pt>
                <c:pt idx="11428">
                  <c:v>1.4</c:v>
                </c:pt>
                <c:pt idx="11429">
                  <c:v>1.399</c:v>
                </c:pt>
                <c:pt idx="11430">
                  <c:v>1.401</c:v>
                </c:pt>
                <c:pt idx="11431">
                  <c:v>1.397</c:v>
                </c:pt>
                <c:pt idx="11432">
                  <c:v>1.395</c:v>
                </c:pt>
                <c:pt idx="11433">
                  <c:v>1.401</c:v>
                </c:pt>
                <c:pt idx="11434">
                  <c:v>1.4</c:v>
                </c:pt>
                <c:pt idx="11435">
                  <c:v>1.401</c:v>
                </c:pt>
                <c:pt idx="11436">
                  <c:v>1.401</c:v>
                </c:pt>
                <c:pt idx="11437">
                  <c:v>1.397</c:v>
                </c:pt>
                <c:pt idx="11438">
                  <c:v>1.401</c:v>
                </c:pt>
                <c:pt idx="11439">
                  <c:v>1.4</c:v>
                </c:pt>
                <c:pt idx="11440">
                  <c:v>1.397</c:v>
                </c:pt>
                <c:pt idx="11441">
                  <c:v>1.403</c:v>
                </c:pt>
                <c:pt idx="11442">
                  <c:v>1.4</c:v>
                </c:pt>
                <c:pt idx="11443">
                  <c:v>1.397</c:v>
                </c:pt>
                <c:pt idx="11444">
                  <c:v>1.403</c:v>
                </c:pt>
                <c:pt idx="11445">
                  <c:v>1.401</c:v>
                </c:pt>
                <c:pt idx="11446">
                  <c:v>1.397</c:v>
                </c:pt>
                <c:pt idx="11447">
                  <c:v>1.4</c:v>
                </c:pt>
                <c:pt idx="11448">
                  <c:v>1.401</c:v>
                </c:pt>
                <c:pt idx="11449">
                  <c:v>1.399</c:v>
                </c:pt>
                <c:pt idx="11450">
                  <c:v>1.401</c:v>
                </c:pt>
                <c:pt idx="11451">
                  <c:v>1.397</c:v>
                </c:pt>
                <c:pt idx="11452">
                  <c:v>1.4</c:v>
                </c:pt>
                <c:pt idx="11453">
                  <c:v>1.403</c:v>
                </c:pt>
                <c:pt idx="11454">
                  <c:v>1.397</c:v>
                </c:pt>
                <c:pt idx="11455">
                  <c:v>1.403</c:v>
                </c:pt>
                <c:pt idx="11456">
                  <c:v>1.4</c:v>
                </c:pt>
                <c:pt idx="11457">
                  <c:v>1.395</c:v>
                </c:pt>
                <c:pt idx="11458">
                  <c:v>1.403</c:v>
                </c:pt>
                <c:pt idx="11459">
                  <c:v>1.403</c:v>
                </c:pt>
                <c:pt idx="11460">
                  <c:v>1.3959999999999999</c:v>
                </c:pt>
                <c:pt idx="11461">
                  <c:v>1.401</c:v>
                </c:pt>
                <c:pt idx="11462">
                  <c:v>1.401</c:v>
                </c:pt>
                <c:pt idx="11463">
                  <c:v>1.399</c:v>
                </c:pt>
                <c:pt idx="11464">
                  <c:v>1.403</c:v>
                </c:pt>
                <c:pt idx="11465">
                  <c:v>1.399</c:v>
                </c:pt>
                <c:pt idx="11466">
                  <c:v>1.399</c:v>
                </c:pt>
                <c:pt idx="11467">
                  <c:v>1.401</c:v>
                </c:pt>
                <c:pt idx="11468">
                  <c:v>1.3959999999999999</c:v>
                </c:pt>
                <c:pt idx="11469">
                  <c:v>1.401</c:v>
                </c:pt>
                <c:pt idx="11470">
                  <c:v>1.401</c:v>
                </c:pt>
                <c:pt idx="11471">
                  <c:v>1.3939999999999999</c:v>
                </c:pt>
                <c:pt idx="11472">
                  <c:v>1.401</c:v>
                </c:pt>
                <c:pt idx="11473">
                  <c:v>1.401</c:v>
                </c:pt>
                <c:pt idx="11474">
                  <c:v>1.395</c:v>
                </c:pt>
                <c:pt idx="11475">
                  <c:v>1.403</c:v>
                </c:pt>
                <c:pt idx="11476">
                  <c:v>1.403</c:v>
                </c:pt>
                <c:pt idx="11477">
                  <c:v>1.3959999999999999</c:v>
                </c:pt>
                <c:pt idx="11478">
                  <c:v>1.397</c:v>
                </c:pt>
                <c:pt idx="11479">
                  <c:v>1.4</c:v>
                </c:pt>
                <c:pt idx="11480">
                  <c:v>1.3959999999999999</c:v>
                </c:pt>
                <c:pt idx="11481">
                  <c:v>1.4</c:v>
                </c:pt>
                <c:pt idx="11482">
                  <c:v>1.4</c:v>
                </c:pt>
                <c:pt idx="11483">
                  <c:v>1.397</c:v>
                </c:pt>
                <c:pt idx="11484">
                  <c:v>1.4</c:v>
                </c:pt>
                <c:pt idx="11485">
                  <c:v>1.4</c:v>
                </c:pt>
                <c:pt idx="11486">
                  <c:v>1.403</c:v>
                </c:pt>
                <c:pt idx="11487">
                  <c:v>1.4</c:v>
                </c:pt>
                <c:pt idx="11488">
                  <c:v>1.397</c:v>
                </c:pt>
                <c:pt idx="11489">
                  <c:v>1.399</c:v>
                </c:pt>
                <c:pt idx="11490">
                  <c:v>1.399</c:v>
                </c:pt>
                <c:pt idx="11491">
                  <c:v>1.397</c:v>
                </c:pt>
                <c:pt idx="11492">
                  <c:v>1.403</c:v>
                </c:pt>
                <c:pt idx="11493">
                  <c:v>1.399</c:v>
                </c:pt>
                <c:pt idx="11494">
                  <c:v>1.3959999999999999</c:v>
                </c:pt>
                <c:pt idx="11495">
                  <c:v>1.399</c:v>
                </c:pt>
                <c:pt idx="11496">
                  <c:v>1.4</c:v>
                </c:pt>
                <c:pt idx="11497">
                  <c:v>1.399</c:v>
                </c:pt>
                <c:pt idx="11498">
                  <c:v>1.399</c:v>
                </c:pt>
                <c:pt idx="11499">
                  <c:v>1.397</c:v>
                </c:pt>
                <c:pt idx="11500">
                  <c:v>1.4</c:v>
                </c:pt>
                <c:pt idx="11501">
                  <c:v>1.401</c:v>
                </c:pt>
                <c:pt idx="11502">
                  <c:v>1.3959999999999999</c:v>
                </c:pt>
                <c:pt idx="11503">
                  <c:v>1.4039999999999999</c:v>
                </c:pt>
                <c:pt idx="11504">
                  <c:v>1.401</c:v>
                </c:pt>
                <c:pt idx="11505">
                  <c:v>1.395</c:v>
                </c:pt>
                <c:pt idx="11506">
                  <c:v>1.401</c:v>
                </c:pt>
                <c:pt idx="11507">
                  <c:v>1.4</c:v>
                </c:pt>
                <c:pt idx="11508">
                  <c:v>1.3260000000000001</c:v>
                </c:pt>
                <c:pt idx="11509">
                  <c:v>1.276</c:v>
                </c:pt>
                <c:pt idx="11510">
                  <c:v>1.272</c:v>
                </c:pt>
                <c:pt idx="11511">
                  <c:v>1.27</c:v>
                </c:pt>
                <c:pt idx="11512">
                  <c:v>1.274</c:v>
                </c:pt>
                <c:pt idx="11513">
                  <c:v>1.272</c:v>
                </c:pt>
                <c:pt idx="11514">
                  <c:v>1.27</c:v>
                </c:pt>
                <c:pt idx="11515">
                  <c:v>1.2709999999999999</c:v>
                </c:pt>
                <c:pt idx="11516">
                  <c:v>1.27</c:v>
                </c:pt>
                <c:pt idx="11517">
                  <c:v>1.2689999999999999</c:v>
                </c:pt>
                <c:pt idx="11518">
                  <c:v>1.272</c:v>
                </c:pt>
                <c:pt idx="11519">
                  <c:v>1.268</c:v>
                </c:pt>
                <c:pt idx="11520">
                  <c:v>1.274</c:v>
                </c:pt>
                <c:pt idx="11521">
                  <c:v>1.272</c:v>
                </c:pt>
                <c:pt idx="11522">
                  <c:v>1.27</c:v>
                </c:pt>
                <c:pt idx="11523">
                  <c:v>1.2749999999999999</c:v>
                </c:pt>
                <c:pt idx="11524">
                  <c:v>1.27</c:v>
                </c:pt>
                <c:pt idx="11525">
                  <c:v>1.27</c:v>
                </c:pt>
                <c:pt idx="11526">
                  <c:v>1.274</c:v>
                </c:pt>
                <c:pt idx="11527">
                  <c:v>1.274</c:v>
                </c:pt>
                <c:pt idx="11528">
                  <c:v>1.272</c:v>
                </c:pt>
                <c:pt idx="11529">
                  <c:v>1.2709999999999999</c:v>
                </c:pt>
                <c:pt idx="11530">
                  <c:v>1.2709999999999999</c:v>
                </c:pt>
                <c:pt idx="11531">
                  <c:v>1.2709999999999999</c:v>
                </c:pt>
                <c:pt idx="11532">
                  <c:v>1.2709999999999999</c:v>
                </c:pt>
                <c:pt idx="11533">
                  <c:v>1.2749999999999999</c:v>
                </c:pt>
                <c:pt idx="11534">
                  <c:v>1.274</c:v>
                </c:pt>
                <c:pt idx="11535">
                  <c:v>1.274</c:v>
                </c:pt>
                <c:pt idx="11536">
                  <c:v>1.2749999999999999</c:v>
                </c:pt>
                <c:pt idx="11537">
                  <c:v>1.341</c:v>
                </c:pt>
                <c:pt idx="11538">
                  <c:v>1.5289999999999999</c:v>
                </c:pt>
                <c:pt idx="11539">
                  <c:v>1.55</c:v>
                </c:pt>
                <c:pt idx="11540">
                  <c:v>1.556</c:v>
                </c:pt>
                <c:pt idx="11541">
                  <c:v>1.573</c:v>
                </c:pt>
                <c:pt idx="11542">
                  <c:v>1.524</c:v>
                </c:pt>
                <c:pt idx="11543">
                  <c:v>1.288</c:v>
                </c:pt>
                <c:pt idx="11544">
                  <c:v>1.282</c:v>
                </c:pt>
                <c:pt idx="11545">
                  <c:v>1.2789999999999999</c:v>
                </c:pt>
                <c:pt idx="11546">
                  <c:v>1.274</c:v>
                </c:pt>
                <c:pt idx="11547">
                  <c:v>1.2789999999999999</c:v>
                </c:pt>
                <c:pt idx="11548">
                  <c:v>1.276</c:v>
                </c:pt>
                <c:pt idx="11549">
                  <c:v>1.272</c:v>
                </c:pt>
                <c:pt idx="11550">
                  <c:v>1.278</c:v>
                </c:pt>
                <c:pt idx="11551">
                  <c:v>1.276</c:v>
                </c:pt>
                <c:pt idx="11552">
                  <c:v>1.276</c:v>
                </c:pt>
                <c:pt idx="11553">
                  <c:v>1.276</c:v>
                </c:pt>
                <c:pt idx="11554">
                  <c:v>1.2749999999999999</c:v>
                </c:pt>
                <c:pt idx="11555">
                  <c:v>1.2749999999999999</c:v>
                </c:pt>
                <c:pt idx="11556">
                  <c:v>1.2749999999999999</c:v>
                </c:pt>
                <c:pt idx="11557">
                  <c:v>1.272</c:v>
                </c:pt>
                <c:pt idx="11558">
                  <c:v>1.276</c:v>
                </c:pt>
                <c:pt idx="11559">
                  <c:v>1.278</c:v>
                </c:pt>
                <c:pt idx="11560">
                  <c:v>1.272</c:v>
                </c:pt>
                <c:pt idx="11561">
                  <c:v>1.278</c:v>
                </c:pt>
                <c:pt idx="11562">
                  <c:v>1.276</c:v>
                </c:pt>
                <c:pt idx="11563">
                  <c:v>1.2749999999999999</c:v>
                </c:pt>
                <c:pt idx="11564">
                  <c:v>1.2789999999999999</c:v>
                </c:pt>
                <c:pt idx="11565">
                  <c:v>1.276</c:v>
                </c:pt>
                <c:pt idx="11566">
                  <c:v>1.272</c:v>
                </c:pt>
                <c:pt idx="11567">
                  <c:v>1.278</c:v>
                </c:pt>
                <c:pt idx="11568">
                  <c:v>1.276</c:v>
                </c:pt>
                <c:pt idx="11569">
                  <c:v>1.276</c:v>
                </c:pt>
                <c:pt idx="11570">
                  <c:v>1.28</c:v>
                </c:pt>
                <c:pt idx="11571">
                  <c:v>1.278</c:v>
                </c:pt>
                <c:pt idx="11572">
                  <c:v>1.2749999999999999</c:v>
                </c:pt>
                <c:pt idx="11573">
                  <c:v>1.276</c:v>
                </c:pt>
                <c:pt idx="11574">
                  <c:v>1.274</c:v>
                </c:pt>
                <c:pt idx="11575">
                  <c:v>1.276</c:v>
                </c:pt>
                <c:pt idx="11576">
                  <c:v>1.276</c:v>
                </c:pt>
                <c:pt idx="11577">
                  <c:v>1.272</c:v>
                </c:pt>
                <c:pt idx="11578">
                  <c:v>1.276</c:v>
                </c:pt>
                <c:pt idx="11579">
                  <c:v>1.2789999999999999</c:v>
                </c:pt>
                <c:pt idx="11580">
                  <c:v>1.274</c:v>
                </c:pt>
                <c:pt idx="11581">
                  <c:v>1.28</c:v>
                </c:pt>
                <c:pt idx="11582">
                  <c:v>1.28</c:v>
                </c:pt>
                <c:pt idx="11583">
                  <c:v>1.2749999999999999</c:v>
                </c:pt>
                <c:pt idx="11584">
                  <c:v>1.2789999999999999</c:v>
                </c:pt>
                <c:pt idx="11585">
                  <c:v>1.276</c:v>
                </c:pt>
                <c:pt idx="11586">
                  <c:v>1.2749999999999999</c:v>
                </c:pt>
                <c:pt idx="11587">
                  <c:v>1.28</c:v>
                </c:pt>
                <c:pt idx="11588">
                  <c:v>1.276</c:v>
                </c:pt>
                <c:pt idx="11589">
                  <c:v>1.276</c:v>
                </c:pt>
                <c:pt idx="11590">
                  <c:v>1.278</c:v>
                </c:pt>
                <c:pt idx="11591">
                  <c:v>1.276</c:v>
                </c:pt>
                <c:pt idx="11592">
                  <c:v>1.28</c:v>
                </c:pt>
                <c:pt idx="11593">
                  <c:v>1.28</c:v>
                </c:pt>
                <c:pt idx="11594">
                  <c:v>1.2749999999999999</c:v>
                </c:pt>
                <c:pt idx="11595">
                  <c:v>1.2809999999999999</c:v>
                </c:pt>
                <c:pt idx="11596">
                  <c:v>1.2809999999999999</c:v>
                </c:pt>
                <c:pt idx="11597">
                  <c:v>1.278</c:v>
                </c:pt>
                <c:pt idx="11598">
                  <c:v>1.2789999999999999</c:v>
                </c:pt>
                <c:pt idx="11599">
                  <c:v>1.2789999999999999</c:v>
                </c:pt>
                <c:pt idx="11600">
                  <c:v>1.274</c:v>
                </c:pt>
                <c:pt idx="11601">
                  <c:v>1.276</c:v>
                </c:pt>
                <c:pt idx="11602">
                  <c:v>1.276</c:v>
                </c:pt>
                <c:pt idx="11603">
                  <c:v>1.2809999999999999</c:v>
                </c:pt>
                <c:pt idx="11604">
                  <c:v>1.28</c:v>
                </c:pt>
                <c:pt idx="11605">
                  <c:v>1.2749999999999999</c:v>
                </c:pt>
                <c:pt idx="11606">
                  <c:v>1.2789999999999999</c:v>
                </c:pt>
                <c:pt idx="11607">
                  <c:v>1.278</c:v>
                </c:pt>
                <c:pt idx="11608">
                  <c:v>1.276</c:v>
                </c:pt>
                <c:pt idx="11609">
                  <c:v>1.282</c:v>
                </c:pt>
                <c:pt idx="11610">
                  <c:v>1.2789999999999999</c:v>
                </c:pt>
                <c:pt idx="11611">
                  <c:v>1.274</c:v>
                </c:pt>
                <c:pt idx="11612">
                  <c:v>1.2789999999999999</c:v>
                </c:pt>
                <c:pt idx="11613">
                  <c:v>1.2789999999999999</c:v>
                </c:pt>
                <c:pt idx="11614">
                  <c:v>1.2749999999999999</c:v>
                </c:pt>
                <c:pt idx="11615">
                  <c:v>1.28</c:v>
                </c:pt>
                <c:pt idx="11616">
                  <c:v>1.2809999999999999</c:v>
                </c:pt>
                <c:pt idx="11617">
                  <c:v>1.274</c:v>
                </c:pt>
                <c:pt idx="11618">
                  <c:v>1.2789999999999999</c:v>
                </c:pt>
                <c:pt idx="11619">
                  <c:v>1.278</c:v>
                </c:pt>
                <c:pt idx="11620">
                  <c:v>1.278</c:v>
                </c:pt>
                <c:pt idx="11621">
                  <c:v>1.28</c:v>
                </c:pt>
                <c:pt idx="11622">
                  <c:v>1.278</c:v>
                </c:pt>
                <c:pt idx="11623">
                  <c:v>1.2789999999999999</c:v>
                </c:pt>
                <c:pt idx="11624">
                  <c:v>1.28</c:v>
                </c:pt>
                <c:pt idx="11625">
                  <c:v>1.276</c:v>
                </c:pt>
                <c:pt idx="11626">
                  <c:v>1.28</c:v>
                </c:pt>
                <c:pt idx="11627">
                  <c:v>1.28</c:v>
                </c:pt>
                <c:pt idx="11628">
                  <c:v>1.2749999999999999</c:v>
                </c:pt>
                <c:pt idx="11629">
                  <c:v>1.28</c:v>
                </c:pt>
                <c:pt idx="11630">
                  <c:v>1.278</c:v>
                </c:pt>
                <c:pt idx="11631">
                  <c:v>1.274</c:v>
                </c:pt>
                <c:pt idx="11632">
                  <c:v>1.2809999999999999</c:v>
                </c:pt>
                <c:pt idx="11633">
                  <c:v>1.2809999999999999</c:v>
                </c:pt>
                <c:pt idx="11634">
                  <c:v>1.276</c:v>
                </c:pt>
                <c:pt idx="11635">
                  <c:v>1.2809999999999999</c:v>
                </c:pt>
                <c:pt idx="11636">
                  <c:v>1.28</c:v>
                </c:pt>
                <c:pt idx="11637">
                  <c:v>1.2809999999999999</c:v>
                </c:pt>
                <c:pt idx="11638">
                  <c:v>1.28</c:v>
                </c:pt>
                <c:pt idx="11639">
                  <c:v>1.2749999999999999</c:v>
                </c:pt>
                <c:pt idx="11640">
                  <c:v>1.2809999999999999</c:v>
                </c:pt>
                <c:pt idx="11641">
                  <c:v>1.2789999999999999</c:v>
                </c:pt>
                <c:pt idx="11642">
                  <c:v>1.276</c:v>
                </c:pt>
                <c:pt idx="11643">
                  <c:v>1.2809999999999999</c:v>
                </c:pt>
                <c:pt idx="11644">
                  <c:v>1.2809999999999999</c:v>
                </c:pt>
                <c:pt idx="11645">
                  <c:v>1.2749999999999999</c:v>
                </c:pt>
                <c:pt idx="11646">
                  <c:v>1.28</c:v>
                </c:pt>
                <c:pt idx="11647">
                  <c:v>1.2789999999999999</c:v>
                </c:pt>
                <c:pt idx="11648">
                  <c:v>1.2749999999999999</c:v>
                </c:pt>
                <c:pt idx="11649">
                  <c:v>1.2809999999999999</c:v>
                </c:pt>
                <c:pt idx="11650">
                  <c:v>1.2809999999999999</c:v>
                </c:pt>
                <c:pt idx="11651">
                  <c:v>1.28</c:v>
                </c:pt>
                <c:pt idx="11652">
                  <c:v>1.282</c:v>
                </c:pt>
                <c:pt idx="11653">
                  <c:v>1.28</c:v>
                </c:pt>
                <c:pt idx="11654">
                  <c:v>1.28</c:v>
                </c:pt>
                <c:pt idx="11655">
                  <c:v>1.28</c:v>
                </c:pt>
                <c:pt idx="11656">
                  <c:v>1.2789999999999999</c:v>
                </c:pt>
                <c:pt idx="11657">
                  <c:v>1.28</c:v>
                </c:pt>
                <c:pt idx="11658">
                  <c:v>1.2809999999999999</c:v>
                </c:pt>
                <c:pt idx="11659">
                  <c:v>1.2749999999999999</c:v>
                </c:pt>
                <c:pt idx="11660">
                  <c:v>1.282</c:v>
                </c:pt>
                <c:pt idx="11661">
                  <c:v>1.282</c:v>
                </c:pt>
                <c:pt idx="11662">
                  <c:v>1.276</c:v>
                </c:pt>
                <c:pt idx="11663">
                  <c:v>1.282</c:v>
                </c:pt>
                <c:pt idx="11664">
                  <c:v>1.278</c:v>
                </c:pt>
                <c:pt idx="11665">
                  <c:v>1.2789999999999999</c:v>
                </c:pt>
                <c:pt idx="11666">
                  <c:v>1.284</c:v>
                </c:pt>
                <c:pt idx="11667">
                  <c:v>1.276</c:v>
                </c:pt>
                <c:pt idx="11668">
                  <c:v>1.2789999999999999</c:v>
                </c:pt>
                <c:pt idx="11669">
                  <c:v>1.2809999999999999</c:v>
                </c:pt>
                <c:pt idx="11670">
                  <c:v>1.276</c:v>
                </c:pt>
                <c:pt idx="11671">
                  <c:v>1.28</c:v>
                </c:pt>
                <c:pt idx="11672">
                  <c:v>1.28</c:v>
                </c:pt>
                <c:pt idx="11673">
                  <c:v>1.276</c:v>
                </c:pt>
                <c:pt idx="11674">
                  <c:v>1.282</c:v>
                </c:pt>
                <c:pt idx="11675">
                  <c:v>1.28</c:v>
                </c:pt>
                <c:pt idx="11676">
                  <c:v>1.276</c:v>
                </c:pt>
                <c:pt idx="11677">
                  <c:v>1.282</c:v>
                </c:pt>
                <c:pt idx="11678">
                  <c:v>1.28</c:v>
                </c:pt>
                <c:pt idx="11679">
                  <c:v>1.276</c:v>
                </c:pt>
                <c:pt idx="11680">
                  <c:v>1.2789999999999999</c:v>
                </c:pt>
                <c:pt idx="11681">
                  <c:v>1.2809999999999999</c:v>
                </c:pt>
                <c:pt idx="11682">
                  <c:v>1.2789999999999999</c:v>
                </c:pt>
                <c:pt idx="11683">
                  <c:v>1.2809999999999999</c:v>
                </c:pt>
                <c:pt idx="11684">
                  <c:v>1.2789999999999999</c:v>
                </c:pt>
                <c:pt idx="11685">
                  <c:v>1.2789999999999999</c:v>
                </c:pt>
                <c:pt idx="11686">
                  <c:v>1.278</c:v>
                </c:pt>
                <c:pt idx="11687">
                  <c:v>1.276</c:v>
                </c:pt>
                <c:pt idx="11688">
                  <c:v>1.28</c:v>
                </c:pt>
                <c:pt idx="11689">
                  <c:v>1.2809999999999999</c:v>
                </c:pt>
                <c:pt idx="11690">
                  <c:v>1.276</c:v>
                </c:pt>
                <c:pt idx="11691">
                  <c:v>1.2809999999999999</c:v>
                </c:pt>
                <c:pt idx="11692">
                  <c:v>1.28</c:v>
                </c:pt>
                <c:pt idx="11693">
                  <c:v>1.2749999999999999</c:v>
                </c:pt>
                <c:pt idx="11694">
                  <c:v>1.284</c:v>
                </c:pt>
                <c:pt idx="11695">
                  <c:v>1.2789999999999999</c:v>
                </c:pt>
                <c:pt idx="11696">
                  <c:v>1.276</c:v>
                </c:pt>
                <c:pt idx="11697">
                  <c:v>1.2789999999999999</c:v>
                </c:pt>
                <c:pt idx="11698">
                  <c:v>1.278</c:v>
                </c:pt>
                <c:pt idx="11699">
                  <c:v>1.2789999999999999</c:v>
                </c:pt>
                <c:pt idx="11700">
                  <c:v>1.282</c:v>
                </c:pt>
                <c:pt idx="11701">
                  <c:v>1.28</c:v>
                </c:pt>
                <c:pt idx="11702">
                  <c:v>1.278</c:v>
                </c:pt>
                <c:pt idx="11703">
                  <c:v>1.2809999999999999</c:v>
                </c:pt>
                <c:pt idx="11704">
                  <c:v>1.278</c:v>
                </c:pt>
                <c:pt idx="11705">
                  <c:v>1.28</c:v>
                </c:pt>
                <c:pt idx="11706">
                  <c:v>1.2809999999999999</c:v>
                </c:pt>
                <c:pt idx="11707">
                  <c:v>1.2749999999999999</c:v>
                </c:pt>
                <c:pt idx="11708">
                  <c:v>1.28</c:v>
                </c:pt>
                <c:pt idx="11709">
                  <c:v>1.282</c:v>
                </c:pt>
                <c:pt idx="11710">
                  <c:v>1.2789999999999999</c:v>
                </c:pt>
                <c:pt idx="11711">
                  <c:v>1.2809999999999999</c:v>
                </c:pt>
                <c:pt idx="11712">
                  <c:v>1.28</c:v>
                </c:pt>
                <c:pt idx="11713">
                  <c:v>1.276</c:v>
                </c:pt>
                <c:pt idx="11714">
                  <c:v>1.2789999999999999</c:v>
                </c:pt>
                <c:pt idx="11715">
                  <c:v>1.2809999999999999</c:v>
                </c:pt>
                <c:pt idx="11716">
                  <c:v>1.28</c:v>
                </c:pt>
                <c:pt idx="11717">
                  <c:v>1.2809999999999999</c:v>
                </c:pt>
                <c:pt idx="11718">
                  <c:v>1.278</c:v>
                </c:pt>
                <c:pt idx="11719">
                  <c:v>1.2809999999999999</c:v>
                </c:pt>
                <c:pt idx="11720">
                  <c:v>1.282</c:v>
                </c:pt>
                <c:pt idx="11721">
                  <c:v>1.276</c:v>
                </c:pt>
                <c:pt idx="11722">
                  <c:v>1.282</c:v>
                </c:pt>
                <c:pt idx="11723">
                  <c:v>1.28</c:v>
                </c:pt>
                <c:pt idx="11724">
                  <c:v>1.2749999999999999</c:v>
                </c:pt>
                <c:pt idx="11725">
                  <c:v>1.282</c:v>
                </c:pt>
                <c:pt idx="11726">
                  <c:v>1.2789999999999999</c:v>
                </c:pt>
                <c:pt idx="11727">
                  <c:v>1.276</c:v>
                </c:pt>
                <c:pt idx="11728">
                  <c:v>1.284</c:v>
                </c:pt>
                <c:pt idx="11729">
                  <c:v>1.28</c:v>
                </c:pt>
                <c:pt idx="11730">
                  <c:v>1.2789999999999999</c:v>
                </c:pt>
                <c:pt idx="11731">
                  <c:v>1.2789999999999999</c:v>
                </c:pt>
                <c:pt idx="11732">
                  <c:v>1.28</c:v>
                </c:pt>
                <c:pt idx="11733">
                  <c:v>1.2809999999999999</c:v>
                </c:pt>
                <c:pt idx="11734">
                  <c:v>1.2809999999999999</c:v>
                </c:pt>
                <c:pt idx="11735">
                  <c:v>1.276</c:v>
                </c:pt>
                <c:pt idx="11736">
                  <c:v>1.282</c:v>
                </c:pt>
                <c:pt idx="11737">
                  <c:v>1.2809999999999999</c:v>
                </c:pt>
                <c:pt idx="11738">
                  <c:v>1.2749999999999999</c:v>
                </c:pt>
                <c:pt idx="11739">
                  <c:v>1.28</c:v>
                </c:pt>
                <c:pt idx="11740">
                  <c:v>1.276</c:v>
                </c:pt>
                <c:pt idx="11741">
                  <c:v>1.278</c:v>
                </c:pt>
                <c:pt idx="11742">
                  <c:v>1.2789999999999999</c:v>
                </c:pt>
                <c:pt idx="11743">
                  <c:v>1.28</c:v>
                </c:pt>
                <c:pt idx="11744">
                  <c:v>1.278</c:v>
                </c:pt>
                <c:pt idx="11745">
                  <c:v>1.2809999999999999</c:v>
                </c:pt>
                <c:pt idx="11746">
                  <c:v>1.28</c:v>
                </c:pt>
                <c:pt idx="11747">
                  <c:v>1.2789999999999999</c:v>
                </c:pt>
                <c:pt idx="11748">
                  <c:v>1.2789999999999999</c:v>
                </c:pt>
                <c:pt idx="11749">
                  <c:v>1.28</c:v>
                </c:pt>
                <c:pt idx="11750">
                  <c:v>1.282</c:v>
                </c:pt>
                <c:pt idx="11751">
                  <c:v>1.28</c:v>
                </c:pt>
                <c:pt idx="11752">
                  <c:v>1.2789999999999999</c:v>
                </c:pt>
                <c:pt idx="11753">
                  <c:v>1.284</c:v>
                </c:pt>
                <c:pt idx="11754">
                  <c:v>1.28</c:v>
                </c:pt>
                <c:pt idx="11755">
                  <c:v>1.278</c:v>
                </c:pt>
                <c:pt idx="11756">
                  <c:v>1.282</c:v>
                </c:pt>
                <c:pt idx="11757">
                  <c:v>1.2849999999999999</c:v>
                </c:pt>
                <c:pt idx="11758">
                  <c:v>1.278</c:v>
                </c:pt>
                <c:pt idx="11759">
                  <c:v>1.282</c:v>
                </c:pt>
                <c:pt idx="11760">
                  <c:v>1.28</c:v>
                </c:pt>
                <c:pt idx="11761">
                  <c:v>1.276</c:v>
                </c:pt>
                <c:pt idx="11762">
                  <c:v>1.284</c:v>
                </c:pt>
                <c:pt idx="11763">
                  <c:v>1.28</c:v>
                </c:pt>
                <c:pt idx="11764">
                  <c:v>1.28</c:v>
                </c:pt>
                <c:pt idx="11765">
                  <c:v>1.282</c:v>
                </c:pt>
                <c:pt idx="11766">
                  <c:v>1.278</c:v>
                </c:pt>
                <c:pt idx="11767">
                  <c:v>1.282</c:v>
                </c:pt>
                <c:pt idx="11768">
                  <c:v>1.284</c:v>
                </c:pt>
                <c:pt idx="11769">
                  <c:v>1.2789999999999999</c:v>
                </c:pt>
                <c:pt idx="11770">
                  <c:v>1.282</c:v>
                </c:pt>
                <c:pt idx="11771">
                  <c:v>1.282</c:v>
                </c:pt>
                <c:pt idx="11772">
                  <c:v>1.278</c:v>
                </c:pt>
                <c:pt idx="11773">
                  <c:v>1.2849999999999999</c:v>
                </c:pt>
                <c:pt idx="11774">
                  <c:v>1.282</c:v>
                </c:pt>
                <c:pt idx="11775">
                  <c:v>1.278</c:v>
                </c:pt>
                <c:pt idx="11776">
                  <c:v>1.28</c:v>
                </c:pt>
                <c:pt idx="11777">
                  <c:v>1.2809999999999999</c:v>
                </c:pt>
                <c:pt idx="11778">
                  <c:v>1.2789999999999999</c:v>
                </c:pt>
                <c:pt idx="11779">
                  <c:v>1.282</c:v>
                </c:pt>
                <c:pt idx="11780">
                  <c:v>1.282</c:v>
                </c:pt>
                <c:pt idx="11781">
                  <c:v>1.282</c:v>
                </c:pt>
                <c:pt idx="11782">
                  <c:v>1.2809999999999999</c:v>
                </c:pt>
                <c:pt idx="11783">
                  <c:v>1.2789999999999999</c:v>
                </c:pt>
                <c:pt idx="11784">
                  <c:v>1.2849999999999999</c:v>
                </c:pt>
                <c:pt idx="11785">
                  <c:v>1.2849999999999999</c:v>
                </c:pt>
                <c:pt idx="11786">
                  <c:v>1.2789999999999999</c:v>
                </c:pt>
                <c:pt idx="11787">
                  <c:v>1.282</c:v>
                </c:pt>
                <c:pt idx="11788">
                  <c:v>1.284</c:v>
                </c:pt>
                <c:pt idx="11789">
                  <c:v>1.2789999999999999</c:v>
                </c:pt>
                <c:pt idx="11790">
                  <c:v>1.284</c:v>
                </c:pt>
                <c:pt idx="11791">
                  <c:v>1.282</c:v>
                </c:pt>
                <c:pt idx="11792">
                  <c:v>1.278</c:v>
                </c:pt>
                <c:pt idx="11793">
                  <c:v>1.284</c:v>
                </c:pt>
                <c:pt idx="11794">
                  <c:v>1.28</c:v>
                </c:pt>
                <c:pt idx="11795">
                  <c:v>1.2809999999999999</c:v>
                </c:pt>
                <c:pt idx="11796">
                  <c:v>1.284</c:v>
                </c:pt>
                <c:pt idx="11797">
                  <c:v>1.28</c:v>
                </c:pt>
                <c:pt idx="11798">
                  <c:v>1.2809999999999999</c:v>
                </c:pt>
                <c:pt idx="11799">
                  <c:v>1.282</c:v>
                </c:pt>
                <c:pt idx="11800">
                  <c:v>1.2789999999999999</c:v>
                </c:pt>
                <c:pt idx="11801">
                  <c:v>1.284</c:v>
                </c:pt>
                <c:pt idx="11802">
                  <c:v>1.282</c:v>
                </c:pt>
                <c:pt idx="11803">
                  <c:v>1.28</c:v>
                </c:pt>
                <c:pt idx="11804">
                  <c:v>1.286</c:v>
                </c:pt>
                <c:pt idx="11805">
                  <c:v>1.284</c:v>
                </c:pt>
                <c:pt idx="11806">
                  <c:v>1.278</c:v>
                </c:pt>
                <c:pt idx="11807">
                  <c:v>1.2849999999999999</c:v>
                </c:pt>
                <c:pt idx="11808">
                  <c:v>1.284</c:v>
                </c:pt>
                <c:pt idx="11809">
                  <c:v>1.284</c:v>
                </c:pt>
                <c:pt idx="11810">
                  <c:v>1.284</c:v>
                </c:pt>
                <c:pt idx="11811">
                  <c:v>1.282</c:v>
                </c:pt>
                <c:pt idx="11812">
                  <c:v>1.282</c:v>
                </c:pt>
                <c:pt idx="11813">
                  <c:v>1.2849999999999999</c:v>
                </c:pt>
                <c:pt idx="11814">
                  <c:v>1.282</c:v>
                </c:pt>
                <c:pt idx="11815">
                  <c:v>1.286</c:v>
                </c:pt>
                <c:pt idx="11816">
                  <c:v>1.282</c:v>
                </c:pt>
                <c:pt idx="11817">
                  <c:v>1.28</c:v>
                </c:pt>
                <c:pt idx="11818">
                  <c:v>1.284</c:v>
                </c:pt>
                <c:pt idx="11819">
                  <c:v>1.2849999999999999</c:v>
                </c:pt>
                <c:pt idx="11820">
                  <c:v>1.28</c:v>
                </c:pt>
                <c:pt idx="11821">
                  <c:v>1.286</c:v>
                </c:pt>
                <c:pt idx="11822">
                  <c:v>1.284</c:v>
                </c:pt>
                <c:pt idx="11823">
                  <c:v>1.2809999999999999</c:v>
                </c:pt>
                <c:pt idx="11824">
                  <c:v>1.286</c:v>
                </c:pt>
                <c:pt idx="11825">
                  <c:v>1.284</c:v>
                </c:pt>
                <c:pt idx="11826">
                  <c:v>1.282</c:v>
                </c:pt>
                <c:pt idx="11827">
                  <c:v>1.282</c:v>
                </c:pt>
                <c:pt idx="11828">
                  <c:v>1.282</c:v>
                </c:pt>
                <c:pt idx="11829">
                  <c:v>1.2849999999999999</c:v>
                </c:pt>
                <c:pt idx="11830">
                  <c:v>1.282</c:v>
                </c:pt>
                <c:pt idx="11831">
                  <c:v>1.28</c:v>
                </c:pt>
                <c:pt idx="11832">
                  <c:v>1.284</c:v>
                </c:pt>
                <c:pt idx="11833">
                  <c:v>1.284</c:v>
                </c:pt>
                <c:pt idx="11834">
                  <c:v>1.28</c:v>
                </c:pt>
                <c:pt idx="11835">
                  <c:v>1.286</c:v>
                </c:pt>
                <c:pt idx="11836">
                  <c:v>1.284</c:v>
                </c:pt>
                <c:pt idx="11837">
                  <c:v>1.2789999999999999</c:v>
                </c:pt>
                <c:pt idx="11838">
                  <c:v>1.282</c:v>
                </c:pt>
                <c:pt idx="11839">
                  <c:v>1.284</c:v>
                </c:pt>
                <c:pt idx="11840">
                  <c:v>1.2809999999999999</c:v>
                </c:pt>
                <c:pt idx="11841">
                  <c:v>1.282</c:v>
                </c:pt>
                <c:pt idx="11842">
                  <c:v>1.28</c:v>
                </c:pt>
                <c:pt idx="11843">
                  <c:v>1.282</c:v>
                </c:pt>
                <c:pt idx="11844">
                  <c:v>1.2849999999999999</c:v>
                </c:pt>
                <c:pt idx="11845">
                  <c:v>1.2809999999999999</c:v>
                </c:pt>
                <c:pt idx="11846">
                  <c:v>1.286</c:v>
                </c:pt>
                <c:pt idx="11847">
                  <c:v>1.2849999999999999</c:v>
                </c:pt>
                <c:pt idx="11848">
                  <c:v>1.2809999999999999</c:v>
                </c:pt>
                <c:pt idx="11849">
                  <c:v>1.284</c:v>
                </c:pt>
                <c:pt idx="11850">
                  <c:v>1.2849999999999999</c:v>
                </c:pt>
                <c:pt idx="11851">
                  <c:v>1.282</c:v>
                </c:pt>
                <c:pt idx="11852">
                  <c:v>1.2849999999999999</c:v>
                </c:pt>
                <c:pt idx="11853">
                  <c:v>1.284</c:v>
                </c:pt>
                <c:pt idx="11854">
                  <c:v>1.28</c:v>
                </c:pt>
                <c:pt idx="11855">
                  <c:v>1.286</c:v>
                </c:pt>
                <c:pt idx="11856">
                  <c:v>1.2809999999999999</c:v>
                </c:pt>
                <c:pt idx="11857">
                  <c:v>1.282</c:v>
                </c:pt>
                <c:pt idx="11858">
                  <c:v>1.2849999999999999</c:v>
                </c:pt>
                <c:pt idx="11859">
                  <c:v>1.2809999999999999</c:v>
                </c:pt>
                <c:pt idx="11860">
                  <c:v>1.282</c:v>
                </c:pt>
                <c:pt idx="11861">
                  <c:v>1.2809999999999999</c:v>
                </c:pt>
                <c:pt idx="11862">
                  <c:v>1.2809999999999999</c:v>
                </c:pt>
                <c:pt idx="11863">
                  <c:v>1.282</c:v>
                </c:pt>
                <c:pt idx="11864">
                  <c:v>1.284</c:v>
                </c:pt>
                <c:pt idx="11865">
                  <c:v>1.2849999999999999</c:v>
                </c:pt>
                <c:pt idx="11866">
                  <c:v>1.284</c:v>
                </c:pt>
                <c:pt idx="11867">
                  <c:v>1.2849999999999999</c:v>
                </c:pt>
                <c:pt idx="11868">
                  <c:v>1.2849999999999999</c:v>
                </c:pt>
                <c:pt idx="11869">
                  <c:v>1.284</c:v>
                </c:pt>
                <c:pt idx="11870">
                  <c:v>1.52</c:v>
                </c:pt>
                <c:pt idx="11871">
                  <c:v>1.5589999999999999</c:v>
                </c:pt>
                <c:pt idx="11872">
                  <c:v>1.58</c:v>
                </c:pt>
                <c:pt idx="11873">
                  <c:v>1.609</c:v>
                </c:pt>
                <c:pt idx="11874">
                  <c:v>1.63</c:v>
                </c:pt>
                <c:pt idx="11875">
                  <c:v>1.341</c:v>
                </c:pt>
                <c:pt idx="11876">
                  <c:v>1.3009999999999999</c:v>
                </c:pt>
                <c:pt idx="11877">
                  <c:v>1.2909999999999999</c:v>
                </c:pt>
                <c:pt idx="11878">
                  <c:v>1.2889999999999999</c:v>
                </c:pt>
                <c:pt idx="11879">
                  <c:v>1.2889999999999999</c:v>
                </c:pt>
                <c:pt idx="11880">
                  <c:v>1.282</c:v>
                </c:pt>
                <c:pt idx="11881">
                  <c:v>1.286</c:v>
                </c:pt>
                <c:pt idx="11882">
                  <c:v>1.282</c:v>
                </c:pt>
                <c:pt idx="11883">
                  <c:v>1.282</c:v>
                </c:pt>
                <c:pt idx="11884">
                  <c:v>1.284</c:v>
                </c:pt>
                <c:pt idx="11885">
                  <c:v>1.2849999999999999</c:v>
                </c:pt>
                <c:pt idx="11886">
                  <c:v>1.282</c:v>
                </c:pt>
                <c:pt idx="11887">
                  <c:v>1.284</c:v>
                </c:pt>
                <c:pt idx="11888">
                  <c:v>1.284</c:v>
                </c:pt>
                <c:pt idx="11889">
                  <c:v>1.2809999999999999</c:v>
                </c:pt>
                <c:pt idx="11890">
                  <c:v>1.2849999999999999</c:v>
                </c:pt>
                <c:pt idx="11891">
                  <c:v>1.2849999999999999</c:v>
                </c:pt>
                <c:pt idx="11892">
                  <c:v>1.2809999999999999</c:v>
                </c:pt>
                <c:pt idx="11893">
                  <c:v>1.286</c:v>
                </c:pt>
                <c:pt idx="11894">
                  <c:v>1.284</c:v>
                </c:pt>
                <c:pt idx="11895">
                  <c:v>1.282</c:v>
                </c:pt>
                <c:pt idx="11896">
                  <c:v>1.282</c:v>
                </c:pt>
                <c:pt idx="11897">
                  <c:v>1.284</c:v>
                </c:pt>
                <c:pt idx="11898">
                  <c:v>1.2809999999999999</c:v>
                </c:pt>
                <c:pt idx="11899">
                  <c:v>1.282</c:v>
                </c:pt>
                <c:pt idx="11900">
                  <c:v>1.282</c:v>
                </c:pt>
                <c:pt idx="11901">
                  <c:v>1.284</c:v>
                </c:pt>
                <c:pt idx="11902">
                  <c:v>1.2849999999999999</c:v>
                </c:pt>
                <c:pt idx="11903">
                  <c:v>1.2809999999999999</c:v>
                </c:pt>
                <c:pt idx="11904">
                  <c:v>1.2849999999999999</c:v>
                </c:pt>
                <c:pt idx="11905">
                  <c:v>1.2849999999999999</c:v>
                </c:pt>
                <c:pt idx="11906">
                  <c:v>1.28</c:v>
                </c:pt>
                <c:pt idx="11907">
                  <c:v>1.2849999999999999</c:v>
                </c:pt>
                <c:pt idx="11908">
                  <c:v>1.2849999999999999</c:v>
                </c:pt>
                <c:pt idx="11909">
                  <c:v>1.282</c:v>
                </c:pt>
                <c:pt idx="11910">
                  <c:v>1.288</c:v>
                </c:pt>
                <c:pt idx="11911">
                  <c:v>1.284</c:v>
                </c:pt>
                <c:pt idx="11912">
                  <c:v>1.2789999999999999</c:v>
                </c:pt>
                <c:pt idx="11913">
                  <c:v>1.2849999999999999</c:v>
                </c:pt>
                <c:pt idx="11914">
                  <c:v>1.288</c:v>
                </c:pt>
                <c:pt idx="11915">
                  <c:v>1.28</c:v>
                </c:pt>
                <c:pt idx="11916">
                  <c:v>1.286</c:v>
                </c:pt>
                <c:pt idx="11917">
                  <c:v>1.2849999999999999</c:v>
                </c:pt>
                <c:pt idx="11918">
                  <c:v>1.284</c:v>
                </c:pt>
                <c:pt idx="11919">
                  <c:v>1.286</c:v>
                </c:pt>
                <c:pt idx="11920">
                  <c:v>1.282</c:v>
                </c:pt>
                <c:pt idx="11921">
                  <c:v>1.286</c:v>
                </c:pt>
                <c:pt idx="11922">
                  <c:v>1.286</c:v>
                </c:pt>
                <c:pt idx="11923">
                  <c:v>1.2789999999999999</c:v>
                </c:pt>
                <c:pt idx="11924">
                  <c:v>1.286</c:v>
                </c:pt>
                <c:pt idx="11925">
                  <c:v>1.2849999999999999</c:v>
                </c:pt>
                <c:pt idx="11926">
                  <c:v>1.28</c:v>
                </c:pt>
                <c:pt idx="11927">
                  <c:v>1.288</c:v>
                </c:pt>
                <c:pt idx="11928">
                  <c:v>1.2849999999999999</c:v>
                </c:pt>
                <c:pt idx="11929">
                  <c:v>1.284</c:v>
                </c:pt>
                <c:pt idx="11930">
                  <c:v>1.286</c:v>
                </c:pt>
                <c:pt idx="11931">
                  <c:v>1.282</c:v>
                </c:pt>
                <c:pt idx="11932">
                  <c:v>1.284</c:v>
                </c:pt>
                <c:pt idx="11933">
                  <c:v>1.288</c:v>
                </c:pt>
                <c:pt idx="11934">
                  <c:v>1.2849999999999999</c:v>
                </c:pt>
                <c:pt idx="11935">
                  <c:v>1.284</c:v>
                </c:pt>
                <c:pt idx="11936">
                  <c:v>1.286</c:v>
                </c:pt>
                <c:pt idx="11937">
                  <c:v>1.282</c:v>
                </c:pt>
                <c:pt idx="11938">
                  <c:v>1.288</c:v>
                </c:pt>
                <c:pt idx="11939">
                  <c:v>1.286</c:v>
                </c:pt>
                <c:pt idx="11940">
                  <c:v>1.2809999999999999</c:v>
                </c:pt>
                <c:pt idx="11941">
                  <c:v>1.286</c:v>
                </c:pt>
                <c:pt idx="11942">
                  <c:v>1.286</c:v>
                </c:pt>
                <c:pt idx="11943">
                  <c:v>1.282</c:v>
                </c:pt>
                <c:pt idx="11944">
                  <c:v>1.288</c:v>
                </c:pt>
                <c:pt idx="11945">
                  <c:v>1.2889999999999999</c:v>
                </c:pt>
                <c:pt idx="11946">
                  <c:v>1.282</c:v>
                </c:pt>
                <c:pt idx="11947">
                  <c:v>1.288</c:v>
                </c:pt>
                <c:pt idx="11948">
                  <c:v>1.2849999999999999</c:v>
                </c:pt>
                <c:pt idx="11949">
                  <c:v>1.2849999999999999</c:v>
                </c:pt>
                <c:pt idx="11950">
                  <c:v>1.29</c:v>
                </c:pt>
                <c:pt idx="11951">
                  <c:v>1.282</c:v>
                </c:pt>
                <c:pt idx="11952">
                  <c:v>1.2889999999999999</c:v>
                </c:pt>
                <c:pt idx="11953">
                  <c:v>1.286</c:v>
                </c:pt>
                <c:pt idx="11954">
                  <c:v>1.2849999999999999</c:v>
                </c:pt>
                <c:pt idx="11955">
                  <c:v>1.2909999999999999</c:v>
                </c:pt>
                <c:pt idx="11956">
                  <c:v>1.288</c:v>
                </c:pt>
                <c:pt idx="11957">
                  <c:v>1.284</c:v>
                </c:pt>
                <c:pt idx="11958">
                  <c:v>1.2889999999999999</c:v>
                </c:pt>
                <c:pt idx="11959">
                  <c:v>1.288</c:v>
                </c:pt>
                <c:pt idx="11960">
                  <c:v>1.2849999999999999</c:v>
                </c:pt>
                <c:pt idx="11961">
                  <c:v>1.29</c:v>
                </c:pt>
                <c:pt idx="11962">
                  <c:v>1.288</c:v>
                </c:pt>
                <c:pt idx="11963">
                  <c:v>1.2889999999999999</c:v>
                </c:pt>
                <c:pt idx="11964">
                  <c:v>1.2909999999999999</c:v>
                </c:pt>
                <c:pt idx="11965">
                  <c:v>1.286</c:v>
                </c:pt>
                <c:pt idx="11966">
                  <c:v>1.288</c:v>
                </c:pt>
                <c:pt idx="11967">
                  <c:v>1.29</c:v>
                </c:pt>
                <c:pt idx="11968">
                  <c:v>1.286</c:v>
                </c:pt>
                <c:pt idx="11969">
                  <c:v>1.2889999999999999</c:v>
                </c:pt>
                <c:pt idx="11970">
                  <c:v>1.288</c:v>
                </c:pt>
                <c:pt idx="11971">
                  <c:v>1.2849999999999999</c:v>
                </c:pt>
                <c:pt idx="11972">
                  <c:v>1.288</c:v>
                </c:pt>
                <c:pt idx="11973">
                  <c:v>1.2849999999999999</c:v>
                </c:pt>
                <c:pt idx="11974">
                  <c:v>1.284</c:v>
                </c:pt>
                <c:pt idx="11975">
                  <c:v>1.2889999999999999</c:v>
                </c:pt>
                <c:pt idx="11976">
                  <c:v>1.286</c:v>
                </c:pt>
                <c:pt idx="11977">
                  <c:v>1.286</c:v>
                </c:pt>
                <c:pt idx="11978">
                  <c:v>1.2889999999999999</c:v>
                </c:pt>
                <c:pt idx="11979">
                  <c:v>1.29</c:v>
                </c:pt>
                <c:pt idx="11980">
                  <c:v>1.2849999999999999</c:v>
                </c:pt>
                <c:pt idx="11981">
                  <c:v>1.2889999999999999</c:v>
                </c:pt>
                <c:pt idx="11982">
                  <c:v>1.2889999999999999</c:v>
                </c:pt>
                <c:pt idx="11983">
                  <c:v>1.29</c:v>
                </c:pt>
                <c:pt idx="11984">
                  <c:v>1.2889999999999999</c:v>
                </c:pt>
                <c:pt idx="11985">
                  <c:v>1.286</c:v>
                </c:pt>
                <c:pt idx="11986">
                  <c:v>1.2889999999999999</c:v>
                </c:pt>
                <c:pt idx="11987">
                  <c:v>1.29</c:v>
                </c:pt>
                <c:pt idx="11988">
                  <c:v>1.286</c:v>
                </c:pt>
                <c:pt idx="11989">
                  <c:v>1.29</c:v>
                </c:pt>
                <c:pt idx="11990">
                  <c:v>1.2889999999999999</c:v>
                </c:pt>
                <c:pt idx="11991">
                  <c:v>1.282</c:v>
                </c:pt>
                <c:pt idx="11992">
                  <c:v>1.29</c:v>
                </c:pt>
                <c:pt idx="11993">
                  <c:v>1.29</c:v>
                </c:pt>
                <c:pt idx="11994">
                  <c:v>1.286</c:v>
                </c:pt>
                <c:pt idx="11995">
                  <c:v>1.2909999999999999</c:v>
                </c:pt>
                <c:pt idx="11996">
                  <c:v>1.29</c:v>
                </c:pt>
                <c:pt idx="11997">
                  <c:v>1.288</c:v>
                </c:pt>
                <c:pt idx="11998">
                  <c:v>1.2909999999999999</c:v>
                </c:pt>
                <c:pt idx="11999">
                  <c:v>1.286</c:v>
                </c:pt>
                <c:pt idx="12000">
                  <c:v>1.2909999999999999</c:v>
                </c:pt>
                <c:pt idx="12001">
                  <c:v>1.2889999999999999</c:v>
                </c:pt>
                <c:pt idx="12002">
                  <c:v>1.288</c:v>
                </c:pt>
                <c:pt idx="12003">
                  <c:v>1.2909999999999999</c:v>
                </c:pt>
                <c:pt idx="12004">
                  <c:v>1.29</c:v>
                </c:pt>
                <c:pt idx="12005">
                  <c:v>1.2889999999999999</c:v>
                </c:pt>
                <c:pt idx="12006">
                  <c:v>1.294</c:v>
                </c:pt>
                <c:pt idx="12007">
                  <c:v>1.2909999999999999</c:v>
                </c:pt>
                <c:pt idx="12008">
                  <c:v>1.288</c:v>
                </c:pt>
                <c:pt idx="12009">
                  <c:v>1.29</c:v>
                </c:pt>
                <c:pt idx="12010">
                  <c:v>1.2909999999999999</c:v>
                </c:pt>
                <c:pt idx="12011">
                  <c:v>1.2909999999999999</c:v>
                </c:pt>
                <c:pt idx="12012">
                  <c:v>1.292</c:v>
                </c:pt>
                <c:pt idx="12013">
                  <c:v>1.2909999999999999</c:v>
                </c:pt>
                <c:pt idx="12014">
                  <c:v>1.29</c:v>
                </c:pt>
                <c:pt idx="12015">
                  <c:v>1.292</c:v>
                </c:pt>
                <c:pt idx="12016">
                  <c:v>1.288</c:v>
                </c:pt>
                <c:pt idx="12017">
                  <c:v>1.294</c:v>
                </c:pt>
                <c:pt idx="12018">
                  <c:v>1.29</c:v>
                </c:pt>
                <c:pt idx="12019">
                  <c:v>1.2849999999999999</c:v>
                </c:pt>
                <c:pt idx="12020">
                  <c:v>1.2909999999999999</c:v>
                </c:pt>
                <c:pt idx="12021">
                  <c:v>1.29</c:v>
                </c:pt>
                <c:pt idx="12022">
                  <c:v>1.286</c:v>
                </c:pt>
                <c:pt idx="12023">
                  <c:v>1.2909999999999999</c:v>
                </c:pt>
                <c:pt idx="12024">
                  <c:v>1.29</c:v>
                </c:pt>
                <c:pt idx="12025">
                  <c:v>1.288</c:v>
                </c:pt>
                <c:pt idx="12026">
                  <c:v>1.29</c:v>
                </c:pt>
                <c:pt idx="12027">
                  <c:v>1.29</c:v>
                </c:pt>
                <c:pt idx="12028">
                  <c:v>1.29</c:v>
                </c:pt>
                <c:pt idx="12029">
                  <c:v>1.2909999999999999</c:v>
                </c:pt>
                <c:pt idx="12030">
                  <c:v>1.29</c:v>
                </c:pt>
                <c:pt idx="12031">
                  <c:v>1.292</c:v>
                </c:pt>
                <c:pt idx="12032">
                  <c:v>1.2909999999999999</c:v>
                </c:pt>
                <c:pt idx="12033">
                  <c:v>1.29</c:v>
                </c:pt>
                <c:pt idx="12034">
                  <c:v>1.294</c:v>
                </c:pt>
                <c:pt idx="12035">
                  <c:v>1.292</c:v>
                </c:pt>
                <c:pt idx="12036">
                  <c:v>1.286</c:v>
                </c:pt>
                <c:pt idx="12037">
                  <c:v>1.2909999999999999</c:v>
                </c:pt>
                <c:pt idx="12038">
                  <c:v>1.29</c:v>
                </c:pt>
                <c:pt idx="12039">
                  <c:v>1.286</c:v>
                </c:pt>
                <c:pt idx="12040">
                  <c:v>1.292</c:v>
                </c:pt>
                <c:pt idx="12041">
                  <c:v>1.292</c:v>
                </c:pt>
                <c:pt idx="12042">
                  <c:v>1.2889999999999999</c:v>
                </c:pt>
                <c:pt idx="12043">
                  <c:v>1.292</c:v>
                </c:pt>
                <c:pt idx="12044">
                  <c:v>1.29</c:v>
                </c:pt>
                <c:pt idx="12045">
                  <c:v>1.29</c:v>
                </c:pt>
                <c:pt idx="12046">
                  <c:v>1.294</c:v>
                </c:pt>
                <c:pt idx="12047">
                  <c:v>1.29</c:v>
                </c:pt>
                <c:pt idx="12048">
                  <c:v>1.294</c:v>
                </c:pt>
                <c:pt idx="12049">
                  <c:v>1.294</c:v>
                </c:pt>
                <c:pt idx="12050">
                  <c:v>1.2889999999999999</c:v>
                </c:pt>
                <c:pt idx="12051">
                  <c:v>1.2949999999999999</c:v>
                </c:pt>
                <c:pt idx="12052">
                  <c:v>1.2949999999999999</c:v>
                </c:pt>
                <c:pt idx="12053">
                  <c:v>1.29</c:v>
                </c:pt>
                <c:pt idx="12054">
                  <c:v>1.296</c:v>
                </c:pt>
                <c:pt idx="12055">
                  <c:v>1.294</c:v>
                </c:pt>
                <c:pt idx="12056">
                  <c:v>1.2909999999999999</c:v>
                </c:pt>
                <c:pt idx="12057">
                  <c:v>1.296</c:v>
                </c:pt>
                <c:pt idx="12058">
                  <c:v>1.294</c:v>
                </c:pt>
                <c:pt idx="12059">
                  <c:v>1.288</c:v>
                </c:pt>
                <c:pt idx="12060">
                  <c:v>1.294</c:v>
                </c:pt>
                <c:pt idx="12061">
                  <c:v>1.292</c:v>
                </c:pt>
                <c:pt idx="12062">
                  <c:v>1.292</c:v>
                </c:pt>
                <c:pt idx="12063">
                  <c:v>1.2989999999999999</c:v>
                </c:pt>
                <c:pt idx="12064">
                  <c:v>1.292</c:v>
                </c:pt>
                <c:pt idx="12065">
                  <c:v>1.294</c:v>
                </c:pt>
                <c:pt idx="12066">
                  <c:v>1.292</c:v>
                </c:pt>
                <c:pt idx="12067">
                  <c:v>1.29</c:v>
                </c:pt>
                <c:pt idx="12068">
                  <c:v>1.296</c:v>
                </c:pt>
                <c:pt idx="12069">
                  <c:v>1.294</c:v>
                </c:pt>
                <c:pt idx="12070">
                  <c:v>1.29</c:v>
                </c:pt>
                <c:pt idx="12071">
                  <c:v>1.298</c:v>
                </c:pt>
                <c:pt idx="12072">
                  <c:v>1.292</c:v>
                </c:pt>
                <c:pt idx="12073">
                  <c:v>1.29</c:v>
                </c:pt>
                <c:pt idx="12074">
                  <c:v>1.294</c:v>
                </c:pt>
                <c:pt idx="12075">
                  <c:v>1.294</c:v>
                </c:pt>
                <c:pt idx="12076">
                  <c:v>1.294</c:v>
                </c:pt>
                <c:pt idx="12077">
                  <c:v>1.2989999999999999</c:v>
                </c:pt>
                <c:pt idx="12078">
                  <c:v>1.2949999999999999</c:v>
                </c:pt>
                <c:pt idx="12079">
                  <c:v>1.2949999999999999</c:v>
                </c:pt>
                <c:pt idx="12080">
                  <c:v>1.3009999999999999</c:v>
                </c:pt>
                <c:pt idx="12081">
                  <c:v>1.292</c:v>
                </c:pt>
                <c:pt idx="12082">
                  <c:v>1.294</c:v>
                </c:pt>
                <c:pt idx="12083">
                  <c:v>1.298</c:v>
                </c:pt>
                <c:pt idx="12084">
                  <c:v>1.292</c:v>
                </c:pt>
                <c:pt idx="12085">
                  <c:v>1.298</c:v>
                </c:pt>
                <c:pt idx="12086">
                  <c:v>1.296</c:v>
                </c:pt>
                <c:pt idx="12087">
                  <c:v>1.292</c:v>
                </c:pt>
                <c:pt idx="12088">
                  <c:v>1.296</c:v>
                </c:pt>
                <c:pt idx="12089">
                  <c:v>1.2949999999999999</c:v>
                </c:pt>
                <c:pt idx="12090">
                  <c:v>1.2949999999999999</c:v>
                </c:pt>
                <c:pt idx="12091">
                  <c:v>1.2989999999999999</c:v>
                </c:pt>
                <c:pt idx="12092">
                  <c:v>1.2949999999999999</c:v>
                </c:pt>
                <c:pt idx="12093">
                  <c:v>1.294</c:v>
                </c:pt>
                <c:pt idx="12094">
                  <c:v>1.294</c:v>
                </c:pt>
                <c:pt idx="12095">
                  <c:v>1.294</c:v>
                </c:pt>
                <c:pt idx="12096">
                  <c:v>1.2949999999999999</c:v>
                </c:pt>
                <c:pt idx="12097">
                  <c:v>1.296</c:v>
                </c:pt>
                <c:pt idx="12098">
                  <c:v>1.294</c:v>
                </c:pt>
                <c:pt idx="12099">
                  <c:v>1.298</c:v>
                </c:pt>
                <c:pt idx="12100">
                  <c:v>1.294</c:v>
                </c:pt>
                <c:pt idx="12101">
                  <c:v>1.2949999999999999</c:v>
                </c:pt>
                <c:pt idx="12102">
                  <c:v>1.3</c:v>
                </c:pt>
                <c:pt idx="12103">
                  <c:v>1.298</c:v>
                </c:pt>
                <c:pt idx="12104">
                  <c:v>1.292</c:v>
                </c:pt>
                <c:pt idx="12105">
                  <c:v>1.294</c:v>
                </c:pt>
                <c:pt idx="12106">
                  <c:v>1.296</c:v>
                </c:pt>
                <c:pt idx="12107">
                  <c:v>1.292</c:v>
                </c:pt>
                <c:pt idx="12108">
                  <c:v>1.298</c:v>
                </c:pt>
                <c:pt idx="12109">
                  <c:v>1.298</c:v>
                </c:pt>
                <c:pt idx="12110">
                  <c:v>1.2949999999999999</c:v>
                </c:pt>
                <c:pt idx="12111">
                  <c:v>1.296</c:v>
                </c:pt>
                <c:pt idx="12112">
                  <c:v>1.292</c:v>
                </c:pt>
                <c:pt idx="12113">
                  <c:v>1.302</c:v>
                </c:pt>
                <c:pt idx="12114">
                  <c:v>1.296</c:v>
                </c:pt>
                <c:pt idx="12115">
                  <c:v>1.292</c:v>
                </c:pt>
                <c:pt idx="12116">
                  <c:v>1.296</c:v>
                </c:pt>
                <c:pt idx="12117">
                  <c:v>1.296</c:v>
                </c:pt>
                <c:pt idx="12118">
                  <c:v>1.2909999999999999</c:v>
                </c:pt>
                <c:pt idx="12119">
                  <c:v>1.2989999999999999</c:v>
                </c:pt>
                <c:pt idx="12120">
                  <c:v>1.298</c:v>
                </c:pt>
                <c:pt idx="12121">
                  <c:v>1.292</c:v>
                </c:pt>
                <c:pt idx="12122">
                  <c:v>1.3</c:v>
                </c:pt>
                <c:pt idx="12123">
                  <c:v>1.298</c:v>
                </c:pt>
                <c:pt idx="12124">
                  <c:v>1.296</c:v>
                </c:pt>
                <c:pt idx="12125">
                  <c:v>1.3009999999999999</c:v>
                </c:pt>
                <c:pt idx="12126">
                  <c:v>1.296</c:v>
                </c:pt>
                <c:pt idx="12127">
                  <c:v>1.2949999999999999</c:v>
                </c:pt>
                <c:pt idx="12128">
                  <c:v>1.298</c:v>
                </c:pt>
                <c:pt idx="12129">
                  <c:v>1.294</c:v>
                </c:pt>
                <c:pt idx="12130">
                  <c:v>1.2989999999999999</c:v>
                </c:pt>
                <c:pt idx="12131">
                  <c:v>1.3</c:v>
                </c:pt>
                <c:pt idx="12132">
                  <c:v>1.2909999999999999</c:v>
                </c:pt>
                <c:pt idx="12133">
                  <c:v>1.2989999999999999</c:v>
                </c:pt>
                <c:pt idx="12134">
                  <c:v>1.3</c:v>
                </c:pt>
                <c:pt idx="12135">
                  <c:v>1.2949999999999999</c:v>
                </c:pt>
                <c:pt idx="12136">
                  <c:v>1.298</c:v>
                </c:pt>
                <c:pt idx="12137">
                  <c:v>1.298</c:v>
                </c:pt>
                <c:pt idx="12138">
                  <c:v>1.292</c:v>
                </c:pt>
                <c:pt idx="12139">
                  <c:v>1.298</c:v>
                </c:pt>
                <c:pt idx="12140">
                  <c:v>1.296</c:v>
                </c:pt>
                <c:pt idx="12141">
                  <c:v>1.2949999999999999</c:v>
                </c:pt>
                <c:pt idx="12142">
                  <c:v>1.298</c:v>
                </c:pt>
                <c:pt idx="12143">
                  <c:v>1.2949999999999999</c:v>
                </c:pt>
                <c:pt idx="12144">
                  <c:v>1.298</c:v>
                </c:pt>
                <c:pt idx="12145">
                  <c:v>1.2989999999999999</c:v>
                </c:pt>
                <c:pt idx="12146">
                  <c:v>1.292</c:v>
                </c:pt>
                <c:pt idx="12147">
                  <c:v>1.3009999999999999</c:v>
                </c:pt>
                <c:pt idx="12148">
                  <c:v>1.296</c:v>
                </c:pt>
                <c:pt idx="12149">
                  <c:v>1.2949999999999999</c:v>
                </c:pt>
                <c:pt idx="12150">
                  <c:v>1.304</c:v>
                </c:pt>
                <c:pt idx="12151">
                  <c:v>1.2989999999999999</c:v>
                </c:pt>
                <c:pt idx="12152">
                  <c:v>1.298</c:v>
                </c:pt>
                <c:pt idx="12153">
                  <c:v>1.3</c:v>
                </c:pt>
                <c:pt idx="12154">
                  <c:v>1.3009999999999999</c:v>
                </c:pt>
                <c:pt idx="12155">
                  <c:v>1.2989999999999999</c:v>
                </c:pt>
                <c:pt idx="12156">
                  <c:v>1.3</c:v>
                </c:pt>
                <c:pt idx="12157">
                  <c:v>1.298</c:v>
                </c:pt>
                <c:pt idx="12158">
                  <c:v>1.3</c:v>
                </c:pt>
                <c:pt idx="12159">
                  <c:v>1.302</c:v>
                </c:pt>
                <c:pt idx="12160">
                  <c:v>1.298</c:v>
                </c:pt>
                <c:pt idx="12161">
                  <c:v>1.3</c:v>
                </c:pt>
                <c:pt idx="12162">
                  <c:v>1.3009999999999999</c:v>
                </c:pt>
                <c:pt idx="12163">
                  <c:v>1.298</c:v>
                </c:pt>
                <c:pt idx="12164">
                  <c:v>1.3009999999999999</c:v>
                </c:pt>
                <c:pt idx="12165">
                  <c:v>1.3</c:v>
                </c:pt>
                <c:pt idx="12166">
                  <c:v>1.298</c:v>
                </c:pt>
                <c:pt idx="12167">
                  <c:v>1.304</c:v>
                </c:pt>
                <c:pt idx="12168">
                  <c:v>1.3</c:v>
                </c:pt>
                <c:pt idx="12169">
                  <c:v>1.2989999999999999</c:v>
                </c:pt>
                <c:pt idx="12170">
                  <c:v>1.302</c:v>
                </c:pt>
                <c:pt idx="12171">
                  <c:v>1.3009999999999999</c:v>
                </c:pt>
                <c:pt idx="12172">
                  <c:v>1.298</c:v>
                </c:pt>
                <c:pt idx="12173">
                  <c:v>1.2989999999999999</c:v>
                </c:pt>
                <c:pt idx="12174">
                  <c:v>1.2989999999999999</c:v>
                </c:pt>
                <c:pt idx="12175">
                  <c:v>1.2989999999999999</c:v>
                </c:pt>
                <c:pt idx="12176">
                  <c:v>1.3009999999999999</c:v>
                </c:pt>
                <c:pt idx="12177">
                  <c:v>1.298</c:v>
                </c:pt>
                <c:pt idx="12178">
                  <c:v>1.302</c:v>
                </c:pt>
                <c:pt idx="12179">
                  <c:v>1.302</c:v>
                </c:pt>
                <c:pt idx="12180">
                  <c:v>1.2949999999999999</c:v>
                </c:pt>
                <c:pt idx="12181">
                  <c:v>1.302</c:v>
                </c:pt>
                <c:pt idx="12182">
                  <c:v>1.3</c:v>
                </c:pt>
                <c:pt idx="12183">
                  <c:v>1.296</c:v>
                </c:pt>
                <c:pt idx="12184">
                  <c:v>1.3</c:v>
                </c:pt>
                <c:pt idx="12185">
                  <c:v>1.3</c:v>
                </c:pt>
                <c:pt idx="12186">
                  <c:v>1.2989999999999999</c:v>
                </c:pt>
                <c:pt idx="12187">
                  <c:v>1.304</c:v>
                </c:pt>
                <c:pt idx="12188">
                  <c:v>1.3</c:v>
                </c:pt>
                <c:pt idx="12189">
                  <c:v>1.3</c:v>
                </c:pt>
                <c:pt idx="12190">
                  <c:v>1.302</c:v>
                </c:pt>
                <c:pt idx="12191">
                  <c:v>1.3</c:v>
                </c:pt>
                <c:pt idx="12192">
                  <c:v>1.302</c:v>
                </c:pt>
                <c:pt idx="12193">
                  <c:v>1.3</c:v>
                </c:pt>
                <c:pt idx="12194">
                  <c:v>1.298</c:v>
                </c:pt>
                <c:pt idx="12195">
                  <c:v>1.302</c:v>
                </c:pt>
                <c:pt idx="12196">
                  <c:v>1.302</c:v>
                </c:pt>
                <c:pt idx="12197">
                  <c:v>1.302</c:v>
                </c:pt>
                <c:pt idx="12198">
                  <c:v>1.302</c:v>
                </c:pt>
                <c:pt idx="12199">
                  <c:v>1.302</c:v>
                </c:pt>
                <c:pt idx="12200">
                  <c:v>1.302</c:v>
                </c:pt>
                <c:pt idx="12201">
                  <c:v>1.304</c:v>
                </c:pt>
                <c:pt idx="12202">
                  <c:v>1.302</c:v>
                </c:pt>
                <c:pt idx="12203">
                  <c:v>1.298</c:v>
                </c:pt>
                <c:pt idx="12204">
                  <c:v>1.304</c:v>
                </c:pt>
                <c:pt idx="12205">
                  <c:v>1.302</c:v>
                </c:pt>
                <c:pt idx="12206">
                  <c:v>1.5760000000000001</c:v>
                </c:pt>
                <c:pt idx="12207">
                  <c:v>1.629</c:v>
                </c:pt>
                <c:pt idx="12208">
                  <c:v>1.67</c:v>
                </c:pt>
                <c:pt idx="12209">
                  <c:v>1.7050000000000001</c:v>
                </c:pt>
                <c:pt idx="12210">
                  <c:v>1.732</c:v>
                </c:pt>
                <c:pt idx="12211">
                  <c:v>1.369</c:v>
                </c:pt>
                <c:pt idx="12212">
                  <c:v>1.325</c:v>
                </c:pt>
                <c:pt idx="12213">
                  <c:v>1.319</c:v>
                </c:pt>
                <c:pt idx="12214">
                  <c:v>1.3080000000000001</c:v>
                </c:pt>
                <c:pt idx="12215">
                  <c:v>1.3080000000000001</c:v>
                </c:pt>
                <c:pt idx="12216">
                  <c:v>1.306</c:v>
                </c:pt>
                <c:pt idx="12217">
                  <c:v>1.3009999999999999</c:v>
                </c:pt>
                <c:pt idx="12218">
                  <c:v>1.304</c:v>
                </c:pt>
                <c:pt idx="12219">
                  <c:v>1.3</c:v>
                </c:pt>
                <c:pt idx="12220">
                  <c:v>1.3</c:v>
                </c:pt>
                <c:pt idx="12221">
                  <c:v>1.302</c:v>
                </c:pt>
                <c:pt idx="12222">
                  <c:v>1.3</c:v>
                </c:pt>
                <c:pt idx="12223">
                  <c:v>1.3009999999999999</c:v>
                </c:pt>
                <c:pt idx="12224">
                  <c:v>1.2989999999999999</c:v>
                </c:pt>
                <c:pt idx="12225">
                  <c:v>1.2989999999999999</c:v>
                </c:pt>
                <c:pt idx="12226">
                  <c:v>1.2989999999999999</c:v>
                </c:pt>
                <c:pt idx="12227">
                  <c:v>1.3</c:v>
                </c:pt>
                <c:pt idx="12228">
                  <c:v>1.298</c:v>
                </c:pt>
                <c:pt idx="12229">
                  <c:v>1.3</c:v>
                </c:pt>
                <c:pt idx="12230">
                  <c:v>1.3009999999999999</c:v>
                </c:pt>
                <c:pt idx="12231">
                  <c:v>1.296</c:v>
                </c:pt>
                <c:pt idx="12232">
                  <c:v>1.3</c:v>
                </c:pt>
                <c:pt idx="12233">
                  <c:v>1.298</c:v>
                </c:pt>
                <c:pt idx="12234">
                  <c:v>1.3009999999999999</c:v>
                </c:pt>
                <c:pt idx="12235">
                  <c:v>1.2989999999999999</c:v>
                </c:pt>
                <c:pt idx="12236">
                  <c:v>1.302</c:v>
                </c:pt>
                <c:pt idx="12237">
                  <c:v>1.2989999999999999</c:v>
                </c:pt>
                <c:pt idx="12238">
                  <c:v>1.298</c:v>
                </c:pt>
                <c:pt idx="12239">
                  <c:v>1.302</c:v>
                </c:pt>
                <c:pt idx="12240">
                  <c:v>1.3</c:v>
                </c:pt>
                <c:pt idx="12241">
                  <c:v>1.3009999999999999</c:v>
                </c:pt>
                <c:pt idx="12242">
                  <c:v>1.3009999999999999</c:v>
                </c:pt>
                <c:pt idx="12243">
                  <c:v>1.2989999999999999</c:v>
                </c:pt>
                <c:pt idx="12244">
                  <c:v>1.3009999999999999</c:v>
                </c:pt>
                <c:pt idx="12245">
                  <c:v>1.3</c:v>
                </c:pt>
                <c:pt idx="12246">
                  <c:v>1.3</c:v>
                </c:pt>
                <c:pt idx="12247">
                  <c:v>1.302</c:v>
                </c:pt>
                <c:pt idx="12248">
                  <c:v>1.304</c:v>
                </c:pt>
                <c:pt idx="12249">
                  <c:v>1.2989999999999999</c:v>
                </c:pt>
                <c:pt idx="12250">
                  <c:v>1.3049999999999999</c:v>
                </c:pt>
                <c:pt idx="12251">
                  <c:v>1.3009999999999999</c:v>
                </c:pt>
                <c:pt idx="12252">
                  <c:v>1.298</c:v>
                </c:pt>
                <c:pt idx="12253">
                  <c:v>1.302</c:v>
                </c:pt>
                <c:pt idx="12254">
                  <c:v>1.2989999999999999</c:v>
                </c:pt>
                <c:pt idx="12255">
                  <c:v>1.298</c:v>
                </c:pt>
                <c:pt idx="12256">
                  <c:v>1.302</c:v>
                </c:pt>
                <c:pt idx="12257">
                  <c:v>1.3009999999999999</c:v>
                </c:pt>
                <c:pt idx="12258">
                  <c:v>1.302</c:v>
                </c:pt>
                <c:pt idx="12259">
                  <c:v>1.302</c:v>
                </c:pt>
                <c:pt idx="12260">
                  <c:v>1.3</c:v>
                </c:pt>
                <c:pt idx="12261">
                  <c:v>1.3009999999999999</c:v>
                </c:pt>
                <c:pt idx="12262">
                  <c:v>1.3</c:v>
                </c:pt>
                <c:pt idx="12263">
                  <c:v>1.298</c:v>
                </c:pt>
                <c:pt idx="12264">
                  <c:v>1.306</c:v>
                </c:pt>
                <c:pt idx="12265">
                  <c:v>1.302</c:v>
                </c:pt>
                <c:pt idx="12266">
                  <c:v>1.2989999999999999</c:v>
                </c:pt>
                <c:pt idx="12267">
                  <c:v>1.3049999999999999</c:v>
                </c:pt>
                <c:pt idx="12268">
                  <c:v>1.304</c:v>
                </c:pt>
                <c:pt idx="12269">
                  <c:v>1.302</c:v>
                </c:pt>
                <c:pt idx="12270">
                  <c:v>1.302</c:v>
                </c:pt>
                <c:pt idx="12271">
                  <c:v>1.3009999999999999</c:v>
                </c:pt>
                <c:pt idx="12272">
                  <c:v>1.304</c:v>
                </c:pt>
                <c:pt idx="12273">
                  <c:v>1.304</c:v>
                </c:pt>
                <c:pt idx="12274">
                  <c:v>1.302</c:v>
                </c:pt>
                <c:pt idx="12275">
                  <c:v>1.3049999999999999</c:v>
                </c:pt>
                <c:pt idx="12276">
                  <c:v>1.3049999999999999</c:v>
                </c:pt>
                <c:pt idx="12277">
                  <c:v>1.3009999999999999</c:v>
                </c:pt>
                <c:pt idx="12278">
                  <c:v>1.304</c:v>
                </c:pt>
                <c:pt idx="12279">
                  <c:v>1.3049999999999999</c:v>
                </c:pt>
                <c:pt idx="12280">
                  <c:v>1.3009999999999999</c:v>
                </c:pt>
                <c:pt idx="12281">
                  <c:v>1.3089999999999999</c:v>
                </c:pt>
                <c:pt idx="12282">
                  <c:v>1.3049999999999999</c:v>
                </c:pt>
                <c:pt idx="12283">
                  <c:v>1.302</c:v>
                </c:pt>
                <c:pt idx="12284">
                  <c:v>1.304</c:v>
                </c:pt>
                <c:pt idx="12285">
                  <c:v>1.3049999999999999</c:v>
                </c:pt>
                <c:pt idx="12286">
                  <c:v>1.302</c:v>
                </c:pt>
                <c:pt idx="12287">
                  <c:v>1.3049999999999999</c:v>
                </c:pt>
                <c:pt idx="12288">
                  <c:v>1.304</c:v>
                </c:pt>
                <c:pt idx="12289">
                  <c:v>1.3049999999999999</c:v>
                </c:pt>
                <c:pt idx="12290">
                  <c:v>1.304</c:v>
                </c:pt>
                <c:pt idx="12291">
                  <c:v>1.302</c:v>
                </c:pt>
                <c:pt idx="12292">
                  <c:v>1.3049999999999999</c:v>
                </c:pt>
                <c:pt idx="12293">
                  <c:v>1.306</c:v>
                </c:pt>
                <c:pt idx="12294">
                  <c:v>1.302</c:v>
                </c:pt>
                <c:pt idx="12295">
                  <c:v>1.306</c:v>
                </c:pt>
                <c:pt idx="12296">
                  <c:v>1.306</c:v>
                </c:pt>
                <c:pt idx="12297">
                  <c:v>1.302</c:v>
                </c:pt>
                <c:pt idx="12298">
                  <c:v>1.3089999999999999</c:v>
                </c:pt>
                <c:pt idx="12299">
                  <c:v>1.3049999999999999</c:v>
                </c:pt>
                <c:pt idx="12300">
                  <c:v>1.3009999999999999</c:v>
                </c:pt>
                <c:pt idx="12301">
                  <c:v>1.306</c:v>
                </c:pt>
                <c:pt idx="12302">
                  <c:v>1.306</c:v>
                </c:pt>
                <c:pt idx="12303">
                  <c:v>1.3049999999999999</c:v>
                </c:pt>
                <c:pt idx="12304">
                  <c:v>1.3049999999999999</c:v>
                </c:pt>
                <c:pt idx="12305">
                  <c:v>1.3049999999999999</c:v>
                </c:pt>
                <c:pt idx="12306">
                  <c:v>1.3080000000000001</c:v>
                </c:pt>
                <c:pt idx="12307">
                  <c:v>1.306</c:v>
                </c:pt>
                <c:pt idx="12308">
                  <c:v>1.302</c:v>
                </c:pt>
                <c:pt idx="12309">
                  <c:v>1.3089999999999999</c:v>
                </c:pt>
                <c:pt idx="12310">
                  <c:v>1.3049999999999999</c:v>
                </c:pt>
                <c:pt idx="12311">
                  <c:v>1.304</c:v>
                </c:pt>
                <c:pt idx="12312">
                  <c:v>1.3080000000000001</c:v>
                </c:pt>
                <c:pt idx="12313">
                  <c:v>1.3080000000000001</c:v>
                </c:pt>
                <c:pt idx="12314">
                  <c:v>1.3009999999999999</c:v>
                </c:pt>
                <c:pt idx="12315">
                  <c:v>1.31</c:v>
                </c:pt>
                <c:pt idx="12316">
                  <c:v>1.3080000000000001</c:v>
                </c:pt>
                <c:pt idx="12317">
                  <c:v>1.302</c:v>
                </c:pt>
                <c:pt idx="12318">
                  <c:v>1.31</c:v>
                </c:pt>
                <c:pt idx="12319">
                  <c:v>1.3080000000000001</c:v>
                </c:pt>
                <c:pt idx="12320">
                  <c:v>1.3080000000000001</c:v>
                </c:pt>
                <c:pt idx="12321">
                  <c:v>1.3089999999999999</c:v>
                </c:pt>
                <c:pt idx="12322">
                  <c:v>1.306</c:v>
                </c:pt>
                <c:pt idx="12323">
                  <c:v>1.306</c:v>
                </c:pt>
                <c:pt idx="12324">
                  <c:v>1.3089999999999999</c:v>
                </c:pt>
                <c:pt idx="12325">
                  <c:v>1.304</c:v>
                </c:pt>
                <c:pt idx="12326">
                  <c:v>1.3080000000000001</c:v>
                </c:pt>
                <c:pt idx="12327">
                  <c:v>1.3080000000000001</c:v>
                </c:pt>
                <c:pt idx="12328">
                  <c:v>1.302</c:v>
                </c:pt>
                <c:pt idx="12329">
                  <c:v>1.3080000000000001</c:v>
                </c:pt>
                <c:pt idx="12330">
                  <c:v>1.3089999999999999</c:v>
                </c:pt>
                <c:pt idx="12331">
                  <c:v>1.304</c:v>
                </c:pt>
                <c:pt idx="12332">
                  <c:v>1.3089999999999999</c:v>
                </c:pt>
                <c:pt idx="12333">
                  <c:v>1.3089999999999999</c:v>
                </c:pt>
                <c:pt idx="12334">
                  <c:v>1.302</c:v>
                </c:pt>
                <c:pt idx="12335">
                  <c:v>1.306</c:v>
                </c:pt>
                <c:pt idx="12336">
                  <c:v>1.3049999999999999</c:v>
                </c:pt>
                <c:pt idx="12337">
                  <c:v>1.3089999999999999</c:v>
                </c:pt>
                <c:pt idx="12338">
                  <c:v>1.3089999999999999</c:v>
                </c:pt>
                <c:pt idx="12339">
                  <c:v>1.306</c:v>
                </c:pt>
                <c:pt idx="12340">
                  <c:v>1.31</c:v>
                </c:pt>
                <c:pt idx="12341">
                  <c:v>1.3080000000000001</c:v>
                </c:pt>
                <c:pt idx="12342">
                  <c:v>1.302</c:v>
                </c:pt>
                <c:pt idx="12343">
                  <c:v>1.31</c:v>
                </c:pt>
                <c:pt idx="12344">
                  <c:v>1.3080000000000001</c:v>
                </c:pt>
                <c:pt idx="12345">
                  <c:v>1.304</c:v>
                </c:pt>
                <c:pt idx="12346">
                  <c:v>1.3109999999999999</c:v>
                </c:pt>
                <c:pt idx="12347">
                  <c:v>1.3089999999999999</c:v>
                </c:pt>
                <c:pt idx="12348">
                  <c:v>1.306</c:v>
                </c:pt>
                <c:pt idx="12349">
                  <c:v>1.3080000000000001</c:v>
                </c:pt>
                <c:pt idx="12350">
                  <c:v>1.31</c:v>
                </c:pt>
                <c:pt idx="12351">
                  <c:v>1.3049999999999999</c:v>
                </c:pt>
                <c:pt idx="12352">
                  <c:v>1.3080000000000001</c:v>
                </c:pt>
                <c:pt idx="12353">
                  <c:v>1.3080000000000001</c:v>
                </c:pt>
                <c:pt idx="12354">
                  <c:v>1.3109999999999999</c:v>
                </c:pt>
                <c:pt idx="12355">
                  <c:v>1.3089999999999999</c:v>
                </c:pt>
                <c:pt idx="12356">
                  <c:v>1.3080000000000001</c:v>
                </c:pt>
                <c:pt idx="12357">
                  <c:v>1.3129999999999999</c:v>
                </c:pt>
                <c:pt idx="12358">
                  <c:v>1.31</c:v>
                </c:pt>
                <c:pt idx="12359">
                  <c:v>1.3049999999999999</c:v>
                </c:pt>
                <c:pt idx="12360">
                  <c:v>1.3089999999999999</c:v>
                </c:pt>
                <c:pt idx="12361">
                  <c:v>1.3140000000000001</c:v>
                </c:pt>
                <c:pt idx="12362">
                  <c:v>1.3049999999999999</c:v>
                </c:pt>
                <c:pt idx="12363">
                  <c:v>1.3129999999999999</c:v>
                </c:pt>
                <c:pt idx="12364">
                  <c:v>1.3109999999999999</c:v>
                </c:pt>
                <c:pt idx="12365">
                  <c:v>1.3089999999999999</c:v>
                </c:pt>
                <c:pt idx="12366">
                  <c:v>1.3129999999999999</c:v>
                </c:pt>
                <c:pt idx="12367">
                  <c:v>1.31</c:v>
                </c:pt>
                <c:pt idx="12368">
                  <c:v>1.3089999999999999</c:v>
                </c:pt>
                <c:pt idx="12369">
                  <c:v>1.3109999999999999</c:v>
                </c:pt>
                <c:pt idx="12370">
                  <c:v>1.31</c:v>
                </c:pt>
                <c:pt idx="12371">
                  <c:v>1.3109999999999999</c:v>
                </c:pt>
                <c:pt idx="12372">
                  <c:v>1.3089999999999999</c:v>
                </c:pt>
                <c:pt idx="12373">
                  <c:v>1.3080000000000001</c:v>
                </c:pt>
                <c:pt idx="12374">
                  <c:v>1.3129999999999999</c:v>
                </c:pt>
                <c:pt idx="12375">
                  <c:v>1.31</c:v>
                </c:pt>
                <c:pt idx="12376">
                  <c:v>1.3089999999999999</c:v>
                </c:pt>
                <c:pt idx="12377">
                  <c:v>1.3129999999999999</c:v>
                </c:pt>
                <c:pt idx="12378">
                  <c:v>1.3129999999999999</c:v>
                </c:pt>
                <c:pt idx="12379">
                  <c:v>1.306</c:v>
                </c:pt>
                <c:pt idx="12380">
                  <c:v>1.3109999999999999</c:v>
                </c:pt>
                <c:pt idx="12381">
                  <c:v>1.3129999999999999</c:v>
                </c:pt>
                <c:pt idx="12382">
                  <c:v>1.31</c:v>
                </c:pt>
                <c:pt idx="12383">
                  <c:v>1.3129999999999999</c:v>
                </c:pt>
                <c:pt idx="12384">
                  <c:v>1.3080000000000001</c:v>
                </c:pt>
                <c:pt idx="12385">
                  <c:v>1.3109999999999999</c:v>
                </c:pt>
                <c:pt idx="12386">
                  <c:v>1.31</c:v>
                </c:pt>
                <c:pt idx="12387">
                  <c:v>1.3080000000000001</c:v>
                </c:pt>
                <c:pt idx="12388">
                  <c:v>1.3129999999999999</c:v>
                </c:pt>
                <c:pt idx="12389">
                  <c:v>1.3129999999999999</c:v>
                </c:pt>
                <c:pt idx="12390">
                  <c:v>1.3089999999999999</c:v>
                </c:pt>
                <c:pt idx="12391">
                  <c:v>1.3129999999999999</c:v>
                </c:pt>
                <c:pt idx="12392">
                  <c:v>1.3140000000000001</c:v>
                </c:pt>
                <c:pt idx="12393">
                  <c:v>1.31</c:v>
                </c:pt>
                <c:pt idx="12394">
                  <c:v>1.3129999999999999</c:v>
                </c:pt>
                <c:pt idx="12395">
                  <c:v>1.3149999999999999</c:v>
                </c:pt>
                <c:pt idx="12396">
                  <c:v>1.3089999999999999</c:v>
                </c:pt>
                <c:pt idx="12397">
                  <c:v>1.3149999999999999</c:v>
                </c:pt>
                <c:pt idx="12398">
                  <c:v>1.3149999999999999</c:v>
                </c:pt>
                <c:pt idx="12399">
                  <c:v>1.3089999999999999</c:v>
                </c:pt>
                <c:pt idx="12400">
                  <c:v>1.3140000000000001</c:v>
                </c:pt>
                <c:pt idx="12401">
                  <c:v>1.3129999999999999</c:v>
                </c:pt>
                <c:pt idx="12402">
                  <c:v>1.3089999999999999</c:v>
                </c:pt>
                <c:pt idx="12403">
                  <c:v>1.3140000000000001</c:v>
                </c:pt>
                <c:pt idx="12404">
                  <c:v>1.31</c:v>
                </c:pt>
                <c:pt idx="12405">
                  <c:v>1.3149999999999999</c:v>
                </c:pt>
                <c:pt idx="12406">
                  <c:v>1.3109999999999999</c:v>
                </c:pt>
                <c:pt idx="12407">
                  <c:v>1.3089999999999999</c:v>
                </c:pt>
                <c:pt idx="12408">
                  <c:v>1.3129999999999999</c:v>
                </c:pt>
                <c:pt idx="12409">
                  <c:v>1.3160000000000001</c:v>
                </c:pt>
                <c:pt idx="12410">
                  <c:v>1.31</c:v>
                </c:pt>
                <c:pt idx="12411">
                  <c:v>1.3129999999999999</c:v>
                </c:pt>
                <c:pt idx="12412">
                  <c:v>1.3129999999999999</c:v>
                </c:pt>
                <c:pt idx="12413">
                  <c:v>1.3089999999999999</c:v>
                </c:pt>
                <c:pt idx="12414">
                  <c:v>1.3129999999999999</c:v>
                </c:pt>
                <c:pt idx="12415">
                  <c:v>1.3129999999999999</c:v>
                </c:pt>
                <c:pt idx="12416">
                  <c:v>1.3169999999999999</c:v>
                </c:pt>
                <c:pt idx="12417">
                  <c:v>1.3129999999999999</c:v>
                </c:pt>
                <c:pt idx="12418">
                  <c:v>1.3129999999999999</c:v>
                </c:pt>
                <c:pt idx="12419">
                  <c:v>1.3140000000000001</c:v>
                </c:pt>
                <c:pt idx="12420">
                  <c:v>1.3129999999999999</c:v>
                </c:pt>
                <c:pt idx="12421">
                  <c:v>1.3080000000000001</c:v>
                </c:pt>
                <c:pt idx="12422">
                  <c:v>1.3140000000000001</c:v>
                </c:pt>
                <c:pt idx="12423">
                  <c:v>1.3140000000000001</c:v>
                </c:pt>
                <c:pt idx="12424">
                  <c:v>1.3089999999999999</c:v>
                </c:pt>
                <c:pt idx="12425">
                  <c:v>1.3129999999999999</c:v>
                </c:pt>
                <c:pt idx="12426">
                  <c:v>1.3129999999999999</c:v>
                </c:pt>
                <c:pt idx="12427">
                  <c:v>1.31</c:v>
                </c:pt>
                <c:pt idx="12428">
                  <c:v>1.3160000000000001</c:v>
                </c:pt>
                <c:pt idx="12429">
                  <c:v>1.3160000000000001</c:v>
                </c:pt>
                <c:pt idx="12430">
                  <c:v>1.31</c:v>
                </c:pt>
                <c:pt idx="12431">
                  <c:v>1.3109999999999999</c:v>
                </c:pt>
                <c:pt idx="12432">
                  <c:v>1.31</c:v>
                </c:pt>
                <c:pt idx="12433">
                  <c:v>1.3129999999999999</c:v>
                </c:pt>
                <c:pt idx="12434">
                  <c:v>1.3149999999999999</c:v>
                </c:pt>
                <c:pt idx="12435">
                  <c:v>1.3109999999999999</c:v>
                </c:pt>
                <c:pt idx="12436">
                  <c:v>1.3149999999999999</c:v>
                </c:pt>
                <c:pt idx="12437">
                  <c:v>1.3160000000000001</c:v>
                </c:pt>
                <c:pt idx="12438">
                  <c:v>1.31</c:v>
                </c:pt>
                <c:pt idx="12439">
                  <c:v>1.3149999999999999</c:v>
                </c:pt>
                <c:pt idx="12440">
                  <c:v>1.3149999999999999</c:v>
                </c:pt>
                <c:pt idx="12441">
                  <c:v>1.31</c:v>
                </c:pt>
                <c:pt idx="12442">
                  <c:v>1.3160000000000001</c:v>
                </c:pt>
                <c:pt idx="12443">
                  <c:v>1.3140000000000001</c:v>
                </c:pt>
                <c:pt idx="12444">
                  <c:v>1.3109999999999999</c:v>
                </c:pt>
                <c:pt idx="12445">
                  <c:v>1.3129999999999999</c:v>
                </c:pt>
                <c:pt idx="12446">
                  <c:v>1.3149999999999999</c:v>
                </c:pt>
                <c:pt idx="12447">
                  <c:v>1.3140000000000001</c:v>
                </c:pt>
                <c:pt idx="12448">
                  <c:v>1.3160000000000001</c:v>
                </c:pt>
                <c:pt idx="12449">
                  <c:v>1.3109999999999999</c:v>
                </c:pt>
                <c:pt idx="12450">
                  <c:v>1.3149999999999999</c:v>
                </c:pt>
                <c:pt idx="12451">
                  <c:v>1.3160000000000001</c:v>
                </c:pt>
                <c:pt idx="12452">
                  <c:v>1.3149999999999999</c:v>
                </c:pt>
                <c:pt idx="12453">
                  <c:v>1.3160000000000001</c:v>
                </c:pt>
                <c:pt idx="12454">
                  <c:v>1.3140000000000001</c:v>
                </c:pt>
                <c:pt idx="12455">
                  <c:v>1.3129999999999999</c:v>
                </c:pt>
                <c:pt idx="12456">
                  <c:v>1.3169999999999999</c:v>
                </c:pt>
                <c:pt idx="12457">
                  <c:v>1.3169999999999999</c:v>
                </c:pt>
                <c:pt idx="12458">
                  <c:v>1.3109999999999999</c:v>
                </c:pt>
                <c:pt idx="12459">
                  <c:v>1.3169999999999999</c:v>
                </c:pt>
                <c:pt idx="12460">
                  <c:v>1.3169999999999999</c:v>
                </c:pt>
                <c:pt idx="12461">
                  <c:v>1.3149999999999999</c:v>
                </c:pt>
                <c:pt idx="12462">
                  <c:v>1.319</c:v>
                </c:pt>
                <c:pt idx="12463">
                  <c:v>1.3149999999999999</c:v>
                </c:pt>
                <c:pt idx="12464">
                  <c:v>1.3160000000000001</c:v>
                </c:pt>
                <c:pt idx="12465">
                  <c:v>1.3160000000000001</c:v>
                </c:pt>
                <c:pt idx="12466">
                  <c:v>1.3140000000000001</c:v>
                </c:pt>
                <c:pt idx="12467">
                  <c:v>1.3149999999999999</c:v>
                </c:pt>
                <c:pt idx="12468">
                  <c:v>1.3140000000000001</c:v>
                </c:pt>
                <c:pt idx="12469">
                  <c:v>1.3109999999999999</c:v>
                </c:pt>
                <c:pt idx="12470">
                  <c:v>1.3160000000000001</c:v>
                </c:pt>
                <c:pt idx="12471">
                  <c:v>1.3149999999999999</c:v>
                </c:pt>
                <c:pt idx="12472">
                  <c:v>1.3109999999999999</c:v>
                </c:pt>
                <c:pt idx="12473">
                  <c:v>1.3160000000000001</c:v>
                </c:pt>
                <c:pt idx="12474">
                  <c:v>1.3149999999999999</c:v>
                </c:pt>
                <c:pt idx="12475">
                  <c:v>1.3129999999999999</c:v>
                </c:pt>
                <c:pt idx="12476">
                  <c:v>1.3149999999999999</c:v>
                </c:pt>
                <c:pt idx="12477">
                  <c:v>1.3160000000000001</c:v>
                </c:pt>
                <c:pt idx="12478">
                  <c:v>1.3160000000000001</c:v>
                </c:pt>
                <c:pt idx="12479">
                  <c:v>1.3149999999999999</c:v>
                </c:pt>
                <c:pt idx="12480">
                  <c:v>1.3160000000000001</c:v>
                </c:pt>
                <c:pt idx="12481">
                  <c:v>1.3160000000000001</c:v>
                </c:pt>
                <c:pt idx="12482">
                  <c:v>1.3149999999999999</c:v>
                </c:pt>
                <c:pt idx="12483">
                  <c:v>1.3109999999999999</c:v>
                </c:pt>
                <c:pt idx="12484">
                  <c:v>1.319</c:v>
                </c:pt>
                <c:pt idx="12485">
                  <c:v>1.3160000000000001</c:v>
                </c:pt>
                <c:pt idx="12486">
                  <c:v>1.3149999999999999</c:v>
                </c:pt>
                <c:pt idx="12487">
                  <c:v>1.319</c:v>
                </c:pt>
                <c:pt idx="12488">
                  <c:v>1.3169999999999999</c:v>
                </c:pt>
                <c:pt idx="12489">
                  <c:v>1.3129999999999999</c:v>
                </c:pt>
                <c:pt idx="12490">
                  <c:v>1.321</c:v>
                </c:pt>
                <c:pt idx="12491">
                  <c:v>1.32</c:v>
                </c:pt>
                <c:pt idx="12492">
                  <c:v>1.3140000000000001</c:v>
                </c:pt>
                <c:pt idx="12493">
                  <c:v>1.3169999999999999</c:v>
                </c:pt>
                <c:pt idx="12494">
                  <c:v>1.3140000000000001</c:v>
                </c:pt>
                <c:pt idx="12495">
                  <c:v>1.319</c:v>
                </c:pt>
                <c:pt idx="12496">
                  <c:v>1.321</c:v>
                </c:pt>
                <c:pt idx="12497">
                  <c:v>1.3169999999999999</c:v>
                </c:pt>
                <c:pt idx="12498">
                  <c:v>1.319</c:v>
                </c:pt>
                <c:pt idx="12499">
                  <c:v>1.319</c:v>
                </c:pt>
                <c:pt idx="12500">
                  <c:v>1.3169999999999999</c:v>
                </c:pt>
                <c:pt idx="12501">
                  <c:v>1.319</c:v>
                </c:pt>
                <c:pt idx="12502">
                  <c:v>1.32</c:v>
                </c:pt>
                <c:pt idx="12503">
                  <c:v>1.3140000000000001</c:v>
                </c:pt>
                <c:pt idx="12504">
                  <c:v>1.3169999999999999</c:v>
                </c:pt>
                <c:pt idx="12505">
                  <c:v>1.32</c:v>
                </c:pt>
                <c:pt idx="12506">
                  <c:v>1.3160000000000001</c:v>
                </c:pt>
                <c:pt idx="12507">
                  <c:v>1.32</c:v>
                </c:pt>
                <c:pt idx="12508">
                  <c:v>1.319</c:v>
                </c:pt>
                <c:pt idx="12509">
                  <c:v>1.3140000000000001</c:v>
                </c:pt>
                <c:pt idx="12510">
                  <c:v>1.3169999999999999</c:v>
                </c:pt>
                <c:pt idx="12511">
                  <c:v>1.3160000000000001</c:v>
                </c:pt>
                <c:pt idx="12512">
                  <c:v>1.3169999999999999</c:v>
                </c:pt>
                <c:pt idx="12513">
                  <c:v>1.32</c:v>
                </c:pt>
                <c:pt idx="12514">
                  <c:v>1.3160000000000001</c:v>
                </c:pt>
                <c:pt idx="12515">
                  <c:v>1.319</c:v>
                </c:pt>
                <c:pt idx="12516">
                  <c:v>1.32</c:v>
                </c:pt>
                <c:pt idx="12517">
                  <c:v>1.3160000000000001</c:v>
                </c:pt>
                <c:pt idx="12518">
                  <c:v>1.321</c:v>
                </c:pt>
                <c:pt idx="12519">
                  <c:v>1.3169999999999999</c:v>
                </c:pt>
                <c:pt idx="12520">
                  <c:v>1.3160000000000001</c:v>
                </c:pt>
                <c:pt idx="12521">
                  <c:v>1.321</c:v>
                </c:pt>
                <c:pt idx="12522">
                  <c:v>1.319</c:v>
                </c:pt>
                <c:pt idx="12523">
                  <c:v>1.3169999999999999</c:v>
                </c:pt>
                <c:pt idx="12524">
                  <c:v>1.321</c:v>
                </c:pt>
                <c:pt idx="12525">
                  <c:v>1.32</c:v>
                </c:pt>
                <c:pt idx="12526">
                  <c:v>1.32</c:v>
                </c:pt>
                <c:pt idx="12527">
                  <c:v>1.32</c:v>
                </c:pt>
                <c:pt idx="12528">
                  <c:v>1.32</c:v>
                </c:pt>
                <c:pt idx="12529">
                  <c:v>1.32</c:v>
                </c:pt>
                <c:pt idx="12530">
                  <c:v>1.32</c:v>
                </c:pt>
                <c:pt idx="12531">
                  <c:v>1.32</c:v>
                </c:pt>
                <c:pt idx="12532">
                  <c:v>1.3160000000000001</c:v>
                </c:pt>
                <c:pt idx="12533">
                  <c:v>1.319</c:v>
                </c:pt>
                <c:pt idx="12534">
                  <c:v>1.319</c:v>
                </c:pt>
                <c:pt idx="12535">
                  <c:v>1.516</c:v>
                </c:pt>
                <c:pt idx="12536">
                  <c:v>1.651</c:v>
                </c:pt>
                <c:pt idx="12537">
                  <c:v>1.7010000000000001</c:v>
                </c:pt>
                <c:pt idx="12538">
                  <c:v>1.7490000000000001</c:v>
                </c:pt>
                <c:pt idx="12539">
                  <c:v>1.786</c:v>
                </c:pt>
                <c:pt idx="12540">
                  <c:v>1.581</c:v>
                </c:pt>
                <c:pt idx="12541">
                  <c:v>1.371</c:v>
                </c:pt>
                <c:pt idx="12542">
                  <c:v>1.345</c:v>
                </c:pt>
                <c:pt idx="12543">
                  <c:v>1.331</c:v>
                </c:pt>
                <c:pt idx="12544">
                  <c:v>1.33</c:v>
                </c:pt>
                <c:pt idx="12545">
                  <c:v>1.327</c:v>
                </c:pt>
                <c:pt idx="12546">
                  <c:v>1.323</c:v>
                </c:pt>
                <c:pt idx="12547">
                  <c:v>1.321</c:v>
                </c:pt>
                <c:pt idx="12548">
                  <c:v>1.321</c:v>
                </c:pt>
                <c:pt idx="12549">
                  <c:v>1.3169999999999999</c:v>
                </c:pt>
                <c:pt idx="12550">
                  <c:v>1.319</c:v>
                </c:pt>
                <c:pt idx="12551">
                  <c:v>1.3160000000000001</c:v>
                </c:pt>
                <c:pt idx="12552">
                  <c:v>1.32</c:v>
                </c:pt>
                <c:pt idx="12553">
                  <c:v>1.32</c:v>
                </c:pt>
                <c:pt idx="12554">
                  <c:v>1.3169999999999999</c:v>
                </c:pt>
                <c:pt idx="12555">
                  <c:v>1.319</c:v>
                </c:pt>
                <c:pt idx="12556">
                  <c:v>1.319</c:v>
                </c:pt>
                <c:pt idx="12557">
                  <c:v>1.3129999999999999</c:v>
                </c:pt>
                <c:pt idx="12558">
                  <c:v>1.3169999999999999</c:v>
                </c:pt>
                <c:pt idx="12559">
                  <c:v>1.3169999999999999</c:v>
                </c:pt>
                <c:pt idx="12560">
                  <c:v>1.3129999999999999</c:v>
                </c:pt>
                <c:pt idx="12561">
                  <c:v>1.3169999999999999</c:v>
                </c:pt>
                <c:pt idx="12562">
                  <c:v>1.319</c:v>
                </c:pt>
                <c:pt idx="12563">
                  <c:v>1.3089999999999999</c:v>
                </c:pt>
                <c:pt idx="12564">
                  <c:v>1.3160000000000001</c:v>
                </c:pt>
                <c:pt idx="12565">
                  <c:v>1.3160000000000001</c:v>
                </c:pt>
                <c:pt idx="12566">
                  <c:v>1.3109999999999999</c:v>
                </c:pt>
                <c:pt idx="12567">
                  <c:v>1.32</c:v>
                </c:pt>
                <c:pt idx="12568">
                  <c:v>1.3169999999999999</c:v>
                </c:pt>
                <c:pt idx="12569">
                  <c:v>1.3149999999999999</c:v>
                </c:pt>
                <c:pt idx="12570">
                  <c:v>1.3160000000000001</c:v>
                </c:pt>
                <c:pt idx="12571">
                  <c:v>1.3160000000000001</c:v>
                </c:pt>
                <c:pt idx="12572">
                  <c:v>1.3149999999999999</c:v>
                </c:pt>
                <c:pt idx="12573">
                  <c:v>1.3160000000000001</c:v>
                </c:pt>
                <c:pt idx="12574">
                  <c:v>1.3149999999999999</c:v>
                </c:pt>
                <c:pt idx="12575">
                  <c:v>1.3169999999999999</c:v>
                </c:pt>
                <c:pt idx="12576">
                  <c:v>1.319</c:v>
                </c:pt>
                <c:pt idx="12577">
                  <c:v>1.3140000000000001</c:v>
                </c:pt>
                <c:pt idx="12578">
                  <c:v>1.3169999999999999</c:v>
                </c:pt>
                <c:pt idx="12579">
                  <c:v>1.3169999999999999</c:v>
                </c:pt>
                <c:pt idx="12580">
                  <c:v>1.3149999999999999</c:v>
                </c:pt>
                <c:pt idx="12581">
                  <c:v>1.319</c:v>
                </c:pt>
                <c:pt idx="12582">
                  <c:v>1.3169999999999999</c:v>
                </c:pt>
                <c:pt idx="12583">
                  <c:v>1.3129999999999999</c:v>
                </c:pt>
                <c:pt idx="12584">
                  <c:v>1.3160000000000001</c:v>
                </c:pt>
                <c:pt idx="12585">
                  <c:v>1.3129999999999999</c:v>
                </c:pt>
                <c:pt idx="12586">
                  <c:v>1.3140000000000001</c:v>
                </c:pt>
                <c:pt idx="12587">
                  <c:v>1.319</c:v>
                </c:pt>
                <c:pt idx="12588">
                  <c:v>1.3169999999999999</c:v>
                </c:pt>
                <c:pt idx="12589">
                  <c:v>1.3169999999999999</c:v>
                </c:pt>
                <c:pt idx="12590">
                  <c:v>1.3169999999999999</c:v>
                </c:pt>
                <c:pt idx="12591">
                  <c:v>1.3149999999999999</c:v>
                </c:pt>
                <c:pt idx="12592">
                  <c:v>1.32</c:v>
                </c:pt>
                <c:pt idx="12593">
                  <c:v>1.321</c:v>
                </c:pt>
                <c:pt idx="12594">
                  <c:v>1.3169999999999999</c:v>
                </c:pt>
                <c:pt idx="12595">
                  <c:v>1.319</c:v>
                </c:pt>
                <c:pt idx="12596">
                  <c:v>1.319</c:v>
                </c:pt>
                <c:pt idx="12597">
                  <c:v>1.3160000000000001</c:v>
                </c:pt>
                <c:pt idx="12598">
                  <c:v>1.323</c:v>
                </c:pt>
                <c:pt idx="12599">
                  <c:v>1.3169999999999999</c:v>
                </c:pt>
                <c:pt idx="12600">
                  <c:v>1.3169999999999999</c:v>
                </c:pt>
                <c:pt idx="12601">
                  <c:v>1.319</c:v>
                </c:pt>
                <c:pt idx="12602">
                  <c:v>1.319</c:v>
                </c:pt>
                <c:pt idx="12603">
                  <c:v>1.319</c:v>
                </c:pt>
                <c:pt idx="12604">
                  <c:v>1.319</c:v>
                </c:pt>
                <c:pt idx="12605">
                  <c:v>1.319</c:v>
                </c:pt>
                <c:pt idx="12606">
                  <c:v>1.3240000000000001</c:v>
                </c:pt>
                <c:pt idx="12607">
                  <c:v>1.321</c:v>
                </c:pt>
                <c:pt idx="12608">
                  <c:v>1.3160000000000001</c:v>
                </c:pt>
                <c:pt idx="12609">
                  <c:v>1.32</c:v>
                </c:pt>
                <c:pt idx="12610">
                  <c:v>1.32</c:v>
                </c:pt>
                <c:pt idx="12611">
                  <c:v>1.3149999999999999</c:v>
                </c:pt>
                <c:pt idx="12612">
                  <c:v>1.321</c:v>
                </c:pt>
                <c:pt idx="12613">
                  <c:v>1.321</c:v>
                </c:pt>
                <c:pt idx="12614">
                  <c:v>1.3169999999999999</c:v>
                </c:pt>
                <c:pt idx="12615">
                  <c:v>1.323</c:v>
                </c:pt>
                <c:pt idx="12616">
                  <c:v>1.32</c:v>
                </c:pt>
                <c:pt idx="12617">
                  <c:v>1.3169999999999999</c:v>
                </c:pt>
                <c:pt idx="12618">
                  <c:v>1.32</c:v>
                </c:pt>
                <c:pt idx="12619">
                  <c:v>1.319</c:v>
                </c:pt>
                <c:pt idx="12620">
                  <c:v>1.319</c:v>
                </c:pt>
                <c:pt idx="12621">
                  <c:v>1.319</c:v>
                </c:pt>
                <c:pt idx="12622">
                  <c:v>1.3169999999999999</c:v>
                </c:pt>
                <c:pt idx="12623">
                  <c:v>1.323</c:v>
                </c:pt>
                <c:pt idx="12624">
                  <c:v>1.319</c:v>
                </c:pt>
                <c:pt idx="12625">
                  <c:v>1.319</c:v>
                </c:pt>
                <c:pt idx="12626">
                  <c:v>1.323</c:v>
                </c:pt>
                <c:pt idx="12627">
                  <c:v>1.321</c:v>
                </c:pt>
                <c:pt idx="12628">
                  <c:v>1.3160000000000001</c:v>
                </c:pt>
                <c:pt idx="12629">
                  <c:v>1.3240000000000001</c:v>
                </c:pt>
                <c:pt idx="12630">
                  <c:v>1.321</c:v>
                </c:pt>
                <c:pt idx="12631">
                  <c:v>1.3169999999999999</c:v>
                </c:pt>
                <c:pt idx="12632">
                  <c:v>1.323</c:v>
                </c:pt>
                <c:pt idx="12633">
                  <c:v>1.32</c:v>
                </c:pt>
                <c:pt idx="12634">
                  <c:v>1.32</c:v>
                </c:pt>
                <c:pt idx="12635">
                  <c:v>1.323</c:v>
                </c:pt>
                <c:pt idx="12636">
                  <c:v>1.319</c:v>
                </c:pt>
                <c:pt idx="12637">
                  <c:v>1.32</c:v>
                </c:pt>
                <c:pt idx="12638">
                  <c:v>1.323</c:v>
                </c:pt>
                <c:pt idx="12639">
                  <c:v>1.319</c:v>
                </c:pt>
                <c:pt idx="12640">
                  <c:v>1.3240000000000001</c:v>
                </c:pt>
                <c:pt idx="12641">
                  <c:v>1.3240000000000001</c:v>
                </c:pt>
                <c:pt idx="12642">
                  <c:v>1.32</c:v>
                </c:pt>
                <c:pt idx="12643">
                  <c:v>1.325</c:v>
                </c:pt>
                <c:pt idx="12644">
                  <c:v>1.3240000000000001</c:v>
                </c:pt>
                <c:pt idx="12645">
                  <c:v>1.319</c:v>
                </c:pt>
                <c:pt idx="12646">
                  <c:v>1.325</c:v>
                </c:pt>
                <c:pt idx="12647">
                  <c:v>1.323</c:v>
                </c:pt>
                <c:pt idx="12648">
                  <c:v>1.321</c:v>
                </c:pt>
                <c:pt idx="12649">
                  <c:v>1.325</c:v>
                </c:pt>
                <c:pt idx="12650">
                  <c:v>1.321</c:v>
                </c:pt>
                <c:pt idx="12651">
                  <c:v>1.323</c:v>
                </c:pt>
                <c:pt idx="12652">
                  <c:v>1.3240000000000001</c:v>
                </c:pt>
                <c:pt idx="12653">
                  <c:v>1.321</c:v>
                </c:pt>
                <c:pt idx="12654">
                  <c:v>1.3240000000000001</c:v>
                </c:pt>
                <c:pt idx="12655">
                  <c:v>1.321</c:v>
                </c:pt>
                <c:pt idx="12656">
                  <c:v>1.3169999999999999</c:v>
                </c:pt>
                <c:pt idx="12657">
                  <c:v>1.325</c:v>
                </c:pt>
                <c:pt idx="12658">
                  <c:v>1.3240000000000001</c:v>
                </c:pt>
                <c:pt idx="12659">
                  <c:v>1.319</c:v>
                </c:pt>
                <c:pt idx="12660">
                  <c:v>1.325</c:v>
                </c:pt>
                <c:pt idx="12661">
                  <c:v>1.325</c:v>
                </c:pt>
                <c:pt idx="12662">
                  <c:v>1.323</c:v>
                </c:pt>
                <c:pt idx="12663">
                  <c:v>1.3240000000000001</c:v>
                </c:pt>
                <c:pt idx="12664">
                  <c:v>1.325</c:v>
                </c:pt>
                <c:pt idx="12665">
                  <c:v>1.325</c:v>
                </c:pt>
                <c:pt idx="12666">
                  <c:v>1.3260000000000001</c:v>
                </c:pt>
                <c:pt idx="12667">
                  <c:v>1.321</c:v>
                </c:pt>
                <c:pt idx="12668">
                  <c:v>1.3240000000000001</c:v>
                </c:pt>
                <c:pt idx="12669">
                  <c:v>1.3260000000000001</c:v>
                </c:pt>
                <c:pt idx="12670">
                  <c:v>1.323</c:v>
                </c:pt>
                <c:pt idx="12671">
                  <c:v>1.3260000000000001</c:v>
                </c:pt>
                <c:pt idx="12672">
                  <c:v>1.327</c:v>
                </c:pt>
                <c:pt idx="12673">
                  <c:v>1.3240000000000001</c:v>
                </c:pt>
                <c:pt idx="12674">
                  <c:v>1.3260000000000001</c:v>
                </c:pt>
                <c:pt idx="12675">
                  <c:v>1.325</c:v>
                </c:pt>
                <c:pt idx="12676">
                  <c:v>1.323</c:v>
                </c:pt>
                <c:pt idx="12677">
                  <c:v>1.3260000000000001</c:v>
                </c:pt>
                <c:pt idx="12678">
                  <c:v>1.325</c:v>
                </c:pt>
                <c:pt idx="12679">
                  <c:v>1.321</c:v>
                </c:pt>
                <c:pt idx="12680">
                  <c:v>1.325</c:v>
                </c:pt>
                <c:pt idx="12681">
                  <c:v>1.323</c:v>
                </c:pt>
                <c:pt idx="12682">
                  <c:v>1.3240000000000001</c:v>
                </c:pt>
                <c:pt idx="12683">
                  <c:v>1.325</c:v>
                </c:pt>
                <c:pt idx="12684">
                  <c:v>1.3240000000000001</c:v>
                </c:pt>
                <c:pt idx="12685">
                  <c:v>1.3260000000000001</c:v>
                </c:pt>
                <c:pt idx="12686">
                  <c:v>1.325</c:v>
                </c:pt>
                <c:pt idx="12687">
                  <c:v>1.3240000000000001</c:v>
                </c:pt>
                <c:pt idx="12688">
                  <c:v>1.329</c:v>
                </c:pt>
                <c:pt idx="12689">
                  <c:v>1.325</c:v>
                </c:pt>
                <c:pt idx="12690">
                  <c:v>1.325</c:v>
                </c:pt>
                <c:pt idx="12691">
                  <c:v>1.327</c:v>
                </c:pt>
                <c:pt idx="12692">
                  <c:v>1.3260000000000001</c:v>
                </c:pt>
                <c:pt idx="12693">
                  <c:v>1.323</c:v>
                </c:pt>
                <c:pt idx="12694">
                  <c:v>1.327</c:v>
                </c:pt>
                <c:pt idx="12695">
                  <c:v>1.325</c:v>
                </c:pt>
                <c:pt idx="12696">
                  <c:v>1.3240000000000001</c:v>
                </c:pt>
                <c:pt idx="12697">
                  <c:v>1.327</c:v>
                </c:pt>
                <c:pt idx="12698">
                  <c:v>1.327</c:v>
                </c:pt>
                <c:pt idx="12699">
                  <c:v>1.3260000000000001</c:v>
                </c:pt>
                <c:pt idx="12700">
                  <c:v>1.3260000000000001</c:v>
                </c:pt>
                <c:pt idx="12701">
                  <c:v>1.325</c:v>
                </c:pt>
                <c:pt idx="12702">
                  <c:v>1.329</c:v>
                </c:pt>
                <c:pt idx="12703">
                  <c:v>1.327</c:v>
                </c:pt>
                <c:pt idx="12704">
                  <c:v>1.325</c:v>
                </c:pt>
                <c:pt idx="12705">
                  <c:v>1.329</c:v>
                </c:pt>
                <c:pt idx="12706">
                  <c:v>1.327</c:v>
                </c:pt>
                <c:pt idx="12707">
                  <c:v>1.325</c:v>
                </c:pt>
                <c:pt idx="12708">
                  <c:v>1.329</c:v>
                </c:pt>
                <c:pt idx="12709">
                  <c:v>1.327</c:v>
                </c:pt>
                <c:pt idx="12710">
                  <c:v>1.3240000000000001</c:v>
                </c:pt>
                <c:pt idx="12711">
                  <c:v>1.33</c:v>
                </c:pt>
                <c:pt idx="12712">
                  <c:v>1.327</c:v>
                </c:pt>
                <c:pt idx="12713">
                  <c:v>1.325</c:v>
                </c:pt>
                <c:pt idx="12714">
                  <c:v>1.327</c:v>
                </c:pt>
                <c:pt idx="12715">
                  <c:v>1.323</c:v>
                </c:pt>
                <c:pt idx="12716">
                  <c:v>1.331</c:v>
                </c:pt>
                <c:pt idx="12717">
                  <c:v>1.331</c:v>
                </c:pt>
                <c:pt idx="12718">
                  <c:v>1.325</c:v>
                </c:pt>
                <c:pt idx="12719">
                  <c:v>1.329</c:v>
                </c:pt>
                <c:pt idx="12720">
                  <c:v>1.33</c:v>
                </c:pt>
                <c:pt idx="12721">
                  <c:v>1.3260000000000001</c:v>
                </c:pt>
                <c:pt idx="12722">
                  <c:v>1.33</c:v>
                </c:pt>
                <c:pt idx="12723">
                  <c:v>1.329</c:v>
                </c:pt>
                <c:pt idx="12724">
                  <c:v>1.323</c:v>
                </c:pt>
                <c:pt idx="12725">
                  <c:v>1.33</c:v>
                </c:pt>
                <c:pt idx="12726">
                  <c:v>1.33</c:v>
                </c:pt>
                <c:pt idx="12727">
                  <c:v>1.3260000000000001</c:v>
                </c:pt>
                <c:pt idx="12728">
                  <c:v>1.331</c:v>
                </c:pt>
                <c:pt idx="12729">
                  <c:v>1.327</c:v>
                </c:pt>
                <c:pt idx="12730">
                  <c:v>1.3260000000000001</c:v>
                </c:pt>
                <c:pt idx="12731">
                  <c:v>1.331</c:v>
                </c:pt>
                <c:pt idx="12732">
                  <c:v>1.325</c:v>
                </c:pt>
                <c:pt idx="12733">
                  <c:v>1.329</c:v>
                </c:pt>
                <c:pt idx="12734">
                  <c:v>1.33</c:v>
                </c:pt>
                <c:pt idx="12735">
                  <c:v>1.327</c:v>
                </c:pt>
                <c:pt idx="12736">
                  <c:v>1.33</c:v>
                </c:pt>
                <c:pt idx="12737">
                  <c:v>1.33</c:v>
                </c:pt>
                <c:pt idx="12738">
                  <c:v>1.3240000000000001</c:v>
                </c:pt>
                <c:pt idx="12739">
                  <c:v>1.33</c:v>
                </c:pt>
                <c:pt idx="12740">
                  <c:v>1.33</c:v>
                </c:pt>
                <c:pt idx="12741">
                  <c:v>1.3260000000000001</c:v>
                </c:pt>
                <c:pt idx="12742">
                  <c:v>1.333</c:v>
                </c:pt>
                <c:pt idx="12743">
                  <c:v>1.33</c:v>
                </c:pt>
                <c:pt idx="12744">
                  <c:v>1.33</c:v>
                </c:pt>
                <c:pt idx="12745">
                  <c:v>1.333</c:v>
                </c:pt>
                <c:pt idx="12746">
                  <c:v>1.331</c:v>
                </c:pt>
                <c:pt idx="12747">
                  <c:v>1.329</c:v>
                </c:pt>
                <c:pt idx="12748">
                  <c:v>1.329</c:v>
                </c:pt>
                <c:pt idx="12749">
                  <c:v>1.3260000000000001</c:v>
                </c:pt>
                <c:pt idx="12750">
                  <c:v>1.329</c:v>
                </c:pt>
                <c:pt idx="12751">
                  <c:v>1.331</c:v>
                </c:pt>
                <c:pt idx="12752">
                  <c:v>1.325</c:v>
                </c:pt>
                <c:pt idx="12753">
                  <c:v>1.333</c:v>
                </c:pt>
                <c:pt idx="12754">
                  <c:v>1.329</c:v>
                </c:pt>
                <c:pt idx="12755">
                  <c:v>1.325</c:v>
                </c:pt>
                <c:pt idx="12756">
                  <c:v>1.33</c:v>
                </c:pt>
                <c:pt idx="12757">
                  <c:v>1.329</c:v>
                </c:pt>
                <c:pt idx="12758">
                  <c:v>1.3260000000000001</c:v>
                </c:pt>
                <c:pt idx="12759">
                  <c:v>1.33</c:v>
                </c:pt>
                <c:pt idx="12760">
                  <c:v>1.33</c:v>
                </c:pt>
                <c:pt idx="12761">
                  <c:v>1.33</c:v>
                </c:pt>
                <c:pt idx="12762">
                  <c:v>1.333</c:v>
                </c:pt>
                <c:pt idx="12763">
                  <c:v>1.331</c:v>
                </c:pt>
                <c:pt idx="12764">
                  <c:v>1.329</c:v>
                </c:pt>
                <c:pt idx="12765">
                  <c:v>1.33</c:v>
                </c:pt>
                <c:pt idx="12766">
                  <c:v>1.327</c:v>
                </c:pt>
                <c:pt idx="12767">
                  <c:v>1.331</c:v>
                </c:pt>
                <c:pt idx="12768">
                  <c:v>1.331</c:v>
                </c:pt>
                <c:pt idx="12769">
                  <c:v>1.3260000000000001</c:v>
                </c:pt>
                <c:pt idx="12770">
                  <c:v>1.331</c:v>
                </c:pt>
                <c:pt idx="12771">
                  <c:v>1.33</c:v>
                </c:pt>
                <c:pt idx="12772">
                  <c:v>1.329</c:v>
                </c:pt>
                <c:pt idx="12773">
                  <c:v>1.333</c:v>
                </c:pt>
                <c:pt idx="12774">
                  <c:v>1.331</c:v>
                </c:pt>
                <c:pt idx="12775">
                  <c:v>1.3260000000000001</c:v>
                </c:pt>
                <c:pt idx="12776">
                  <c:v>1.329</c:v>
                </c:pt>
                <c:pt idx="12777">
                  <c:v>1.333</c:v>
                </c:pt>
                <c:pt idx="12778">
                  <c:v>1.329</c:v>
                </c:pt>
                <c:pt idx="12779">
                  <c:v>1.33</c:v>
                </c:pt>
                <c:pt idx="12780">
                  <c:v>1.33</c:v>
                </c:pt>
                <c:pt idx="12781">
                  <c:v>1.329</c:v>
                </c:pt>
                <c:pt idx="12782">
                  <c:v>1.333</c:v>
                </c:pt>
                <c:pt idx="12783">
                  <c:v>1.33</c:v>
                </c:pt>
                <c:pt idx="12784">
                  <c:v>1.331</c:v>
                </c:pt>
                <c:pt idx="12785">
                  <c:v>1.3340000000000001</c:v>
                </c:pt>
                <c:pt idx="12786">
                  <c:v>1.3260000000000001</c:v>
                </c:pt>
                <c:pt idx="12787">
                  <c:v>1.333</c:v>
                </c:pt>
                <c:pt idx="12788">
                  <c:v>1.329</c:v>
                </c:pt>
                <c:pt idx="12789">
                  <c:v>1.327</c:v>
                </c:pt>
                <c:pt idx="12790">
                  <c:v>1.331</c:v>
                </c:pt>
                <c:pt idx="12791">
                  <c:v>1.327</c:v>
                </c:pt>
                <c:pt idx="12792">
                  <c:v>1.3260000000000001</c:v>
                </c:pt>
                <c:pt idx="12793">
                  <c:v>1.33</c:v>
                </c:pt>
                <c:pt idx="12794">
                  <c:v>1.33</c:v>
                </c:pt>
                <c:pt idx="12795">
                  <c:v>1.33</c:v>
                </c:pt>
                <c:pt idx="12796">
                  <c:v>1.331</c:v>
                </c:pt>
                <c:pt idx="12797">
                  <c:v>1.327</c:v>
                </c:pt>
                <c:pt idx="12798">
                  <c:v>1.33</c:v>
                </c:pt>
                <c:pt idx="12799">
                  <c:v>1.331</c:v>
                </c:pt>
                <c:pt idx="12800">
                  <c:v>1.327</c:v>
                </c:pt>
                <c:pt idx="12801">
                  <c:v>1.333</c:v>
                </c:pt>
                <c:pt idx="12802">
                  <c:v>1.3340000000000001</c:v>
                </c:pt>
                <c:pt idx="12803">
                  <c:v>1.327</c:v>
                </c:pt>
                <c:pt idx="12804">
                  <c:v>1.333</c:v>
                </c:pt>
                <c:pt idx="12805">
                  <c:v>1.3340000000000001</c:v>
                </c:pt>
                <c:pt idx="12806">
                  <c:v>1.325</c:v>
                </c:pt>
                <c:pt idx="12807">
                  <c:v>1.3360000000000001</c:v>
                </c:pt>
                <c:pt idx="12808">
                  <c:v>1.331</c:v>
                </c:pt>
                <c:pt idx="12809">
                  <c:v>1.329</c:v>
                </c:pt>
                <c:pt idx="12810">
                  <c:v>1.3340000000000001</c:v>
                </c:pt>
                <c:pt idx="12811">
                  <c:v>1.33</c:v>
                </c:pt>
                <c:pt idx="12812">
                  <c:v>1.33</c:v>
                </c:pt>
                <c:pt idx="12813">
                  <c:v>1.3340000000000001</c:v>
                </c:pt>
                <c:pt idx="12814">
                  <c:v>1.33</c:v>
                </c:pt>
                <c:pt idx="12815">
                  <c:v>1.331</c:v>
                </c:pt>
                <c:pt idx="12816">
                  <c:v>1.333</c:v>
                </c:pt>
                <c:pt idx="12817">
                  <c:v>1.329</c:v>
                </c:pt>
                <c:pt idx="12818">
                  <c:v>1.3340000000000001</c:v>
                </c:pt>
                <c:pt idx="12819">
                  <c:v>1.331</c:v>
                </c:pt>
                <c:pt idx="12820">
                  <c:v>1.329</c:v>
                </c:pt>
                <c:pt idx="12821">
                  <c:v>1.335</c:v>
                </c:pt>
                <c:pt idx="12822">
                  <c:v>1.333</c:v>
                </c:pt>
                <c:pt idx="12823">
                  <c:v>1.329</c:v>
                </c:pt>
                <c:pt idx="12824">
                  <c:v>1.331</c:v>
                </c:pt>
                <c:pt idx="12825">
                  <c:v>1.333</c:v>
                </c:pt>
                <c:pt idx="12826">
                  <c:v>1.331</c:v>
                </c:pt>
                <c:pt idx="12827">
                  <c:v>1.3340000000000001</c:v>
                </c:pt>
                <c:pt idx="12828">
                  <c:v>1.331</c:v>
                </c:pt>
                <c:pt idx="12829">
                  <c:v>1.331</c:v>
                </c:pt>
                <c:pt idx="12830">
                  <c:v>1.333</c:v>
                </c:pt>
                <c:pt idx="12831">
                  <c:v>1.329</c:v>
                </c:pt>
                <c:pt idx="12832">
                  <c:v>1.331</c:v>
                </c:pt>
                <c:pt idx="12833">
                  <c:v>1.333</c:v>
                </c:pt>
                <c:pt idx="12834">
                  <c:v>1.327</c:v>
                </c:pt>
                <c:pt idx="12835">
                  <c:v>1.3340000000000001</c:v>
                </c:pt>
                <c:pt idx="12836">
                  <c:v>1.3340000000000001</c:v>
                </c:pt>
                <c:pt idx="12837">
                  <c:v>1.327</c:v>
                </c:pt>
                <c:pt idx="12838">
                  <c:v>1.335</c:v>
                </c:pt>
                <c:pt idx="12839">
                  <c:v>1.3340000000000001</c:v>
                </c:pt>
                <c:pt idx="12840">
                  <c:v>1.33</c:v>
                </c:pt>
                <c:pt idx="12841">
                  <c:v>1.333</c:v>
                </c:pt>
                <c:pt idx="12842">
                  <c:v>1.331</c:v>
                </c:pt>
                <c:pt idx="12843">
                  <c:v>1.3340000000000001</c:v>
                </c:pt>
                <c:pt idx="12844">
                  <c:v>1.3340000000000001</c:v>
                </c:pt>
                <c:pt idx="12845">
                  <c:v>1.329</c:v>
                </c:pt>
                <c:pt idx="12846">
                  <c:v>1.3340000000000001</c:v>
                </c:pt>
                <c:pt idx="12847">
                  <c:v>1.333</c:v>
                </c:pt>
                <c:pt idx="12848">
                  <c:v>1.33</c:v>
                </c:pt>
                <c:pt idx="12849">
                  <c:v>1.3340000000000001</c:v>
                </c:pt>
                <c:pt idx="12850">
                  <c:v>1.3340000000000001</c:v>
                </c:pt>
                <c:pt idx="12851">
                  <c:v>1.327</c:v>
                </c:pt>
                <c:pt idx="12852">
                  <c:v>1.333</c:v>
                </c:pt>
                <c:pt idx="12853">
                  <c:v>1.335</c:v>
                </c:pt>
                <c:pt idx="12854">
                  <c:v>1.33</c:v>
                </c:pt>
                <c:pt idx="12855">
                  <c:v>1.3360000000000001</c:v>
                </c:pt>
                <c:pt idx="12856">
                  <c:v>1.333</c:v>
                </c:pt>
                <c:pt idx="12857">
                  <c:v>1.33</c:v>
                </c:pt>
                <c:pt idx="12858">
                  <c:v>1.335</c:v>
                </c:pt>
                <c:pt idx="12859">
                  <c:v>1.3340000000000001</c:v>
                </c:pt>
                <c:pt idx="12860">
                  <c:v>1.331</c:v>
                </c:pt>
                <c:pt idx="12861">
                  <c:v>1.333</c:v>
                </c:pt>
                <c:pt idx="12862">
                  <c:v>1.333</c:v>
                </c:pt>
                <c:pt idx="12863">
                  <c:v>1.333</c:v>
                </c:pt>
                <c:pt idx="12864">
                  <c:v>1.333</c:v>
                </c:pt>
                <c:pt idx="12865">
                  <c:v>1.33</c:v>
                </c:pt>
                <c:pt idx="12866">
                  <c:v>1.3340000000000001</c:v>
                </c:pt>
                <c:pt idx="12867">
                  <c:v>1.3340000000000001</c:v>
                </c:pt>
                <c:pt idx="12868">
                  <c:v>1.333</c:v>
                </c:pt>
                <c:pt idx="12869">
                  <c:v>1.595</c:v>
                </c:pt>
                <c:pt idx="12870">
                  <c:v>1.6879999999999999</c:v>
                </c:pt>
                <c:pt idx="12871">
                  <c:v>1.746</c:v>
                </c:pt>
                <c:pt idx="12872">
                  <c:v>1.7909999999999999</c:v>
                </c:pt>
                <c:pt idx="12873">
                  <c:v>1.8260000000000001</c:v>
                </c:pt>
                <c:pt idx="12874">
                  <c:v>1.5389999999999999</c:v>
                </c:pt>
                <c:pt idx="12875">
                  <c:v>1.385</c:v>
                </c:pt>
                <c:pt idx="12876">
                  <c:v>1.3560000000000001</c:v>
                </c:pt>
                <c:pt idx="12877">
                  <c:v>1.353</c:v>
                </c:pt>
                <c:pt idx="12878">
                  <c:v>1.343</c:v>
                </c:pt>
                <c:pt idx="12879">
                  <c:v>1.34</c:v>
                </c:pt>
                <c:pt idx="12880">
                  <c:v>1.341</c:v>
                </c:pt>
                <c:pt idx="12881">
                  <c:v>1.3340000000000001</c:v>
                </c:pt>
                <c:pt idx="12882">
                  <c:v>1.329</c:v>
                </c:pt>
                <c:pt idx="12883">
                  <c:v>1.3360000000000001</c:v>
                </c:pt>
                <c:pt idx="12884">
                  <c:v>1.333</c:v>
                </c:pt>
                <c:pt idx="12885">
                  <c:v>1.333</c:v>
                </c:pt>
                <c:pt idx="12886">
                  <c:v>1.331</c:v>
                </c:pt>
                <c:pt idx="12887">
                  <c:v>1.3260000000000001</c:v>
                </c:pt>
                <c:pt idx="12888">
                  <c:v>1.333</c:v>
                </c:pt>
                <c:pt idx="12889">
                  <c:v>1.329</c:v>
                </c:pt>
                <c:pt idx="12890">
                  <c:v>1.3260000000000001</c:v>
                </c:pt>
                <c:pt idx="12891">
                  <c:v>1.329</c:v>
                </c:pt>
                <c:pt idx="12892">
                  <c:v>1.331</c:v>
                </c:pt>
                <c:pt idx="12893">
                  <c:v>1.3260000000000001</c:v>
                </c:pt>
                <c:pt idx="12894">
                  <c:v>1.33</c:v>
                </c:pt>
                <c:pt idx="12895">
                  <c:v>1.327</c:v>
                </c:pt>
                <c:pt idx="12896">
                  <c:v>1.327</c:v>
                </c:pt>
                <c:pt idx="12897">
                  <c:v>1.333</c:v>
                </c:pt>
                <c:pt idx="12898">
                  <c:v>1.331</c:v>
                </c:pt>
                <c:pt idx="12899">
                  <c:v>1.3260000000000001</c:v>
                </c:pt>
                <c:pt idx="12900">
                  <c:v>1.33</c:v>
                </c:pt>
                <c:pt idx="12901">
                  <c:v>1.331</c:v>
                </c:pt>
                <c:pt idx="12902">
                  <c:v>1.329</c:v>
                </c:pt>
                <c:pt idx="12903">
                  <c:v>1.333</c:v>
                </c:pt>
                <c:pt idx="12904">
                  <c:v>1.33</c:v>
                </c:pt>
                <c:pt idx="12905">
                  <c:v>1.33</c:v>
                </c:pt>
                <c:pt idx="12906">
                  <c:v>1.331</c:v>
                </c:pt>
                <c:pt idx="12907">
                  <c:v>1.327</c:v>
                </c:pt>
                <c:pt idx="12908">
                  <c:v>1.3340000000000001</c:v>
                </c:pt>
                <c:pt idx="12909">
                  <c:v>1.331</c:v>
                </c:pt>
                <c:pt idx="12910">
                  <c:v>1.3260000000000001</c:v>
                </c:pt>
                <c:pt idx="12911">
                  <c:v>1.331</c:v>
                </c:pt>
                <c:pt idx="12912">
                  <c:v>1.3340000000000001</c:v>
                </c:pt>
                <c:pt idx="12913">
                  <c:v>1.327</c:v>
                </c:pt>
                <c:pt idx="12914">
                  <c:v>1.3340000000000001</c:v>
                </c:pt>
                <c:pt idx="12915">
                  <c:v>1.331</c:v>
                </c:pt>
                <c:pt idx="12916">
                  <c:v>1.33</c:v>
                </c:pt>
                <c:pt idx="12917">
                  <c:v>1.333</c:v>
                </c:pt>
                <c:pt idx="12918">
                  <c:v>1.331</c:v>
                </c:pt>
                <c:pt idx="12919">
                  <c:v>1.33</c:v>
                </c:pt>
                <c:pt idx="12920">
                  <c:v>1.335</c:v>
                </c:pt>
                <c:pt idx="12921">
                  <c:v>1.329</c:v>
                </c:pt>
                <c:pt idx="12922">
                  <c:v>1.331</c:v>
                </c:pt>
                <c:pt idx="12923">
                  <c:v>1.333</c:v>
                </c:pt>
                <c:pt idx="12924">
                  <c:v>1.327</c:v>
                </c:pt>
                <c:pt idx="12925">
                  <c:v>1.3340000000000001</c:v>
                </c:pt>
                <c:pt idx="12926">
                  <c:v>1.331</c:v>
                </c:pt>
                <c:pt idx="12927">
                  <c:v>1.327</c:v>
                </c:pt>
                <c:pt idx="12928">
                  <c:v>1.333</c:v>
                </c:pt>
                <c:pt idx="12929">
                  <c:v>1.3340000000000001</c:v>
                </c:pt>
                <c:pt idx="12930">
                  <c:v>1.3260000000000001</c:v>
                </c:pt>
                <c:pt idx="12931">
                  <c:v>1.3360000000000001</c:v>
                </c:pt>
                <c:pt idx="12932">
                  <c:v>1.333</c:v>
                </c:pt>
                <c:pt idx="12933">
                  <c:v>1.33</c:v>
                </c:pt>
                <c:pt idx="12934">
                  <c:v>1.3340000000000001</c:v>
                </c:pt>
                <c:pt idx="12935">
                  <c:v>1.333</c:v>
                </c:pt>
                <c:pt idx="12936">
                  <c:v>1.333</c:v>
                </c:pt>
                <c:pt idx="12937">
                  <c:v>1.335</c:v>
                </c:pt>
                <c:pt idx="12938">
                  <c:v>1.333</c:v>
                </c:pt>
                <c:pt idx="12939">
                  <c:v>1.3340000000000001</c:v>
                </c:pt>
                <c:pt idx="12940">
                  <c:v>1.335</c:v>
                </c:pt>
                <c:pt idx="12941">
                  <c:v>1.331</c:v>
                </c:pt>
                <c:pt idx="12942">
                  <c:v>1.3360000000000001</c:v>
                </c:pt>
                <c:pt idx="12943">
                  <c:v>1.335</c:v>
                </c:pt>
                <c:pt idx="12944">
                  <c:v>1.331</c:v>
                </c:pt>
                <c:pt idx="12945">
                  <c:v>1.335</c:v>
                </c:pt>
                <c:pt idx="12946">
                  <c:v>1.3340000000000001</c:v>
                </c:pt>
                <c:pt idx="12947">
                  <c:v>1.3340000000000001</c:v>
                </c:pt>
                <c:pt idx="12948">
                  <c:v>1.3360000000000001</c:v>
                </c:pt>
                <c:pt idx="12949">
                  <c:v>1.3360000000000001</c:v>
                </c:pt>
                <c:pt idx="12950">
                  <c:v>1.333</c:v>
                </c:pt>
                <c:pt idx="12951">
                  <c:v>1.335</c:v>
                </c:pt>
                <c:pt idx="12952">
                  <c:v>1.335</c:v>
                </c:pt>
                <c:pt idx="12953">
                  <c:v>1.3340000000000001</c:v>
                </c:pt>
                <c:pt idx="12954">
                  <c:v>1.335</c:v>
                </c:pt>
                <c:pt idx="12955">
                  <c:v>1.333</c:v>
                </c:pt>
                <c:pt idx="12956">
                  <c:v>1.339</c:v>
                </c:pt>
                <c:pt idx="12957">
                  <c:v>1.3360000000000001</c:v>
                </c:pt>
                <c:pt idx="12958">
                  <c:v>1.3340000000000001</c:v>
                </c:pt>
                <c:pt idx="12959">
                  <c:v>1.339</c:v>
                </c:pt>
                <c:pt idx="12960">
                  <c:v>1.3360000000000001</c:v>
                </c:pt>
                <c:pt idx="12961">
                  <c:v>1.333</c:v>
                </c:pt>
                <c:pt idx="12962">
                  <c:v>1.335</c:v>
                </c:pt>
                <c:pt idx="12963">
                  <c:v>1.3360000000000001</c:v>
                </c:pt>
                <c:pt idx="12964">
                  <c:v>1.3340000000000001</c:v>
                </c:pt>
                <c:pt idx="12965">
                  <c:v>1.337</c:v>
                </c:pt>
                <c:pt idx="12966">
                  <c:v>1.3340000000000001</c:v>
                </c:pt>
                <c:pt idx="12967">
                  <c:v>1.3340000000000001</c:v>
                </c:pt>
                <c:pt idx="12968">
                  <c:v>1.337</c:v>
                </c:pt>
                <c:pt idx="12969">
                  <c:v>1.3340000000000001</c:v>
                </c:pt>
                <c:pt idx="12970">
                  <c:v>1.339</c:v>
                </c:pt>
                <c:pt idx="12971">
                  <c:v>1.3360000000000001</c:v>
                </c:pt>
                <c:pt idx="12972">
                  <c:v>1.331</c:v>
                </c:pt>
                <c:pt idx="12973">
                  <c:v>1.335</c:v>
                </c:pt>
                <c:pt idx="12974">
                  <c:v>1.3360000000000001</c:v>
                </c:pt>
                <c:pt idx="12975">
                  <c:v>1.331</c:v>
                </c:pt>
                <c:pt idx="12976">
                  <c:v>1.337</c:v>
                </c:pt>
                <c:pt idx="12977">
                  <c:v>1.337</c:v>
                </c:pt>
                <c:pt idx="12978">
                  <c:v>1.331</c:v>
                </c:pt>
                <c:pt idx="12979">
                  <c:v>1.3360000000000001</c:v>
                </c:pt>
                <c:pt idx="12980">
                  <c:v>1.335</c:v>
                </c:pt>
                <c:pt idx="12981">
                  <c:v>1.3360000000000001</c:v>
                </c:pt>
                <c:pt idx="12982">
                  <c:v>1.337</c:v>
                </c:pt>
                <c:pt idx="12983">
                  <c:v>1.335</c:v>
                </c:pt>
                <c:pt idx="12984">
                  <c:v>1.335</c:v>
                </c:pt>
                <c:pt idx="12985">
                  <c:v>1.335</c:v>
                </c:pt>
                <c:pt idx="12986">
                  <c:v>1.3340000000000001</c:v>
                </c:pt>
                <c:pt idx="12987">
                  <c:v>1.337</c:v>
                </c:pt>
                <c:pt idx="12988">
                  <c:v>1.3360000000000001</c:v>
                </c:pt>
                <c:pt idx="12989">
                  <c:v>1.3340000000000001</c:v>
                </c:pt>
                <c:pt idx="12990">
                  <c:v>1.3360000000000001</c:v>
                </c:pt>
                <c:pt idx="12991">
                  <c:v>1.337</c:v>
                </c:pt>
                <c:pt idx="12992">
                  <c:v>1.335</c:v>
                </c:pt>
                <c:pt idx="12993">
                  <c:v>1.34</c:v>
                </c:pt>
                <c:pt idx="12994">
                  <c:v>1.339</c:v>
                </c:pt>
                <c:pt idx="12995">
                  <c:v>1.335</c:v>
                </c:pt>
                <c:pt idx="12996">
                  <c:v>1.343</c:v>
                </c:pt>
                <c:pt idx="12997">
                  <c:v>1.339</c:v>
                </c:pt>
                <c:pt idx="12998">
                  <c:v>1.335</c:v>
                </c:pt>
                <c:pt idx="12999">
                  <c:v>1.341</c:v>
                </c:pt>
                <c:pt idx="13000">
                  <c:v>1.337</c:v>
                </c:pt>
                <c:pt idx="13001">
                  <c:v>1.3360000000000001</c:v>
                </c:pt>
                <c:pt idx="13002">
                  <c:v>1.335</c:v>
                </c:pt>
                <c:pt idx="13003">
                  <c:v>1.335</c:v>
                </c:pt>
                <c:pt idx="13004">
                  <c:v>1.341</c:v>
                </c:pt>
                <c:pt idx="13005">
                  <c:v>1.337</c:v>
                </c:pt>
                <c:pt idx="13006">
                  <c:v>1.335</c:v>
                </c:pt>
                <c:pt idx="13007">
                  <c:v>1.341</c:v>
                </c:pt>
                <c:pt idx="13008">
                  <c:v>1.337</c:v>
                </c:pt>
                <c:pt idx="13009">
                  <c:v>1.335</c:v>
                </c:pt>
                <c:pt idx="13010">
                  <c:v>1.34</c:v>
                </c:pt>
                <c:pt idx="13011">
                  <c:v>1.337</c:v>
                </c:pt>
                <c:pt idx="13012">
                  <c:v>1.335</c:v>
                </c:pt>
                <c:pt idx="13013">
                  <c:v>1.34</c:v>
                </c:pt>
                <c:pt idx="13014">
                  <c:v>1.34</c:v>
                </c:pt>
                <c:pt idx="13015">
                  <c:v>1.337</c:v>
                </c:pt>
                <c:pt idx="13016">
                  <c:v>1.339</c:v>
                </c:pt>
                <c:pt idx="13017">
                  <c:v>1.339</c:v>
                </c:pt>
                <c:pt idx="13018">
                  <c:v>1.341</c:v>
                </c:pt>
                <c:pt idx="13019">
                  <c:v>1.339</c:v>
                </c:pt>
                <c:pt idx="13020">
                  <c:v>1.337</c:v>
                </c:pt>
                <c:pt idx="13021">
                  <c:v>1.339</c:v>
                </c:pt>
                <c:pt idx="13022">
                  <c:v>1.34</c:v>
                </c:pt>
                <c:pt idx="13023">
                  <c:v>1.3360000000000001</c:v>
                </c:pt>
                <c:pt idx="13024">
                  <c:v>1.341</c:v>
                </c:pt>
                <c:pt idx="13025">
                  <c:v>1.339</c:v>
                </c:pt>
                <c:pt idx="13026">
                  <c:v>1.333</c:v>
                </c:pt>
                <c:pt idx="13027">
                  <c:v>1.343</c:v>
                </c:pt>
                <c:pt idx="13028">
                  <c:v>1.34</c:v>
                </c:pt>
                <c:pt idx="13029">
                  <c:v>1.339</c:v>
                </c:pt>
                <c:pt idx="13030">
                  <c:v>1.3440000000000001</c:v>
                </c:pt>
                <c:pt idx="13031">
                  <c:v>1.34</c:v>
                </c:pt>
                <c:pt idx="13032">
                  <c:v>1.339</c:v>
                </c:pt>
                <c:pt idx="13033">
                  <c:v>1.34</c:v>
                </c:pt>
                <c:pt idx="13034">
                  <c:v>1.34</c:v>
                </c:pt>
                <c:pt idx="13035">
                  <c:v>1.341</c:v>
                </c:pt>
                <c:pt idx="13036">
                  <c:v>1.34</c:v>
                </c:pt>
                <c:pt idx="13037">
                  <c:v>1.337</c:v>
                </c:pt>
                <c:pt idx="13038">
                  <c:v>1.343</c:v>
                </c:pt>
                <c:pt idx="13039">
                  <c:v>1.343</c:v>
                </c:pt>
                <c:pt idx="13040">
                  <c:v>1.3360000000000001</c:v>
                </c:pt>
                <c:pt idx="13041">
                  <c:v>1.339</c:v>
                </c:pt>
                <c:pt idx="13042">
                  <c:v>1.341</c:v>
                </c:pt>
                <c:pt idx="13043">
                  <c:v>1.3360000000000001</c:v>
                </c:pt>
                <c:pt idx="13044">
                  <c:v>1.343</c:v>
                </c:pt>
                <c:pt idx="13045">
                  <c:v>1.343</c:v>
                </c:pt>
                <c:pt idx="13046">
                  <c:v>1.337</c:v>
                </c:pt>
                <c:pt idx="13047">
                  <c:v>1.34</c:v>
                </c:pt>
                <c:pt idx="13048">
                  <c:v>1.341</c:v>
                </c:pt>
                <c:pt idx="13049">
                  <c:v>1.341</c:v>
                </c:pt>
                <c:pt idx="13050">
                  <c:v>1.341</c:v>
                </c:pt>
                <c:pt idx="13051">
                  <c:v>1.337</c:v>
                </c:pt>
                <c:pt idx="13052">
                  <c:v>1.343</c:v>
                </c:pt>
                <c:pt idx="13053">
                  <c:v>1.341</c:v>
                </c:pt>
                <c:pt idx="13054">
                  <c:v>1.34</c:v>
                </c:pt>
                <c:pt idx="13055">
                  <c:v>1.343</c:v>
                </c:pt>
                <c:pt idx="13056">
                  <c:v>1.34</c:v>
                </c:pt>
                <c:pt idx="13057">
                  <c:v>1.3360000000000001</c:v>
                </c:pt>
                <c:pt idx="13058">
                  <c:v>1.341</c:v>
                </c:pt>
                <c:pt idx="13059">
                  <c:v>1.341</c:v>
                </c:pt>
                <c:pt idx="13060">
                  <c:v>1.34</c:v>
                </c:pt>
                <c:pt idx="13061">
                  <c:v>1.3440000000000001</c:v>
                </c:pt>
                <c:pt idx="13062">
                  <c:v>1.34</c:v>
                </c:pt>
                <c:pt idx="13063">
                  <c:v>1.34</c:v>
                </c:pt>
                <c:pt idx="13064">
                  <c:v>1.343</c:v>
                </c:pt>
                <c:pt idx="13065">
                  <c:v>1.34</c:v>
                </c:pt>
                <c:pt idx="13066">
                  <c:v>1.341</c:v>
                </c:pt>
                <c:pt idx="13067">
                  <c:v>1.343</c:v>
                </c:pt>
                <c:pt idx="13068">
                  <c:v>1.34</c:v>
                </c:pt>
                <c:pt idx="13069">
                  <c:v>1.343</c:v>
                </c:pt>
                <c:pt idx="13070">
                  <c:v>1.343</c:v>
                </c:pt>
                <c:pt idx="13071">
                  <c:v>1.337</c:v>
                </c:pt>
                <c:pt idx="13072">
                  <c:v>1.343</c:v>
                </c:pt>
                <c:pt idx="13073">
                  <c:v>1.341</c:v>
                </c:pt>
                <c:pt idx="13074">
                  <c:v>1.337</c:v>
                </c:pt>
                <c:pt idx="13075">
                  <c:v>1.3440000000000001</c:v>
                </c:pt>
                <c:pt idx="13076">
                  <c:v>1.3440000000000001</c:v>
                </c:pt>
                <c:pt idx="13077">
                  <c:v>1.343</c:v>
                </c:pt>
                <c:pt idx="13078">
                  <c:v>1.3440000000000001</c:v>
                </c:pt>
                <c:pt idx="13079">
                  <c:v>1.34</c:v>
                </c:pt>
                <c:pt idx="13080">
                  <c:v>1.341</c:v>
                </c:pt>
                <c:pt idx="13081">
                  <c:v>1.34</c:v>
                </c:pt>
                <c:pt idx="13082">
                  <c:v>1.3360000000000001</c:v>
                </c:pt>
                <c:pt idx="13083">
                  <c:v>1.345</c:v>
                </c:pt>
                <c:pt idx="13084">
                  <c:v>1.345</c:v>
                </c:pt>
                <c:pt idx="13085">
                  <c:v>1.34</c:v>
                </c:pt>
                <c:pt idx="13086">
                  <c:v>1.3460000000000001</c:v>
                </c:pt>
                <c:pt idx="13087">
                  <c:v>1.341</c:v>
                </c:pt>
                <c:pt idx="13088">
                  <c:v>1.337</c:v>
                </c:pt>
                <c:pt idx="13089">
                  <c:v>1.345</c:v>
                </c:pt>
                <c:pt idx="13090">
                  <c:v>1.343</c:v>
                </c:pt>
                <c:pt idx="13091">
                  <c:v>1.34</c:v>
                </c:pt>
                <c:pt idx="13092">
                  <c:v>1.3440000000000001</c:v>
                </c:pt>
                <c:pt idx="13093">
                  <c:v>1.341</c:v>
                </c:pt>
                <c:pt idx="13094">
                  <c:v>1.3440000000000001</c:v>
                </c:pt>
                <c:pt idx="13095">
                  <c:v>1.3460000000000001</c:v>
                </c:pt>
                <c:pt idx="13096">
                  <c:v>1.3440000000000001</c:v>
                </c:pt>
                <c:pt idx="13097">
                  <c:v>1.343</c:v>
                </c:pt>
                <c:pt idx="13098">
                  <c:v>1.345</c:v>
                </c:pt>
                <c:pt idx="13099">
                  <c:v>1.3440000000000001</c:v>
                </c:pt>
                <c:pt idx="13100">
                  <c:v>1.3460000000000001</c:v>
                </c:pt>
                <c:pt idx="13101">
                  <c:v>1.345</c:v>
                </c:pt>
                <c:pt idx="13102">
                  <c:v>1.343</c:v>
                </c:pt>
                <c:pt idx="13103">
                  <c:v>1.345</c:v>
                </c:pt>
                <c:pt idx="13104">
                  <c:v>1.345</c:v>
                </c:pt>
                <c:pt idx="13105">
                  <c:v>1.34</c:v>
                </c:pt>
                <c:pt idx="13106">
                  <c:v>1.3440000000000001</c:v>
                </c:pt>
                <c:pt idx="13107">
                  <c:v>1.3460000000000001</c:v>
                </c:pt>
                <c:pt idx="13108">
                  <c:v>1.341</c:v>
                </c:pt>
                <c:pt idx="13109">
                  <c:v>1.3460000000000001</c:v>
                </c:pt>
                <c:pt idx="13110">
                  <c:v>1.3440000000000001</c:v>
                </c:pt>
                <c:pt idx="13111">
                  <c:v>1.343</c:v>
                </c:pt>
                <c:pt idx="13112">
                  <c:v>1.3440000000000001</c:v>
                </c:pt>
                <c:pt idx="13113">
                  <c:v>1.343</c:v>
                </c:pt>
                <c:pt idx="13114">
                  <c:v>1.343</c:v>
                </c:pt>
                <c:pt idx="13115">
                  <c:v>1.3440000000000001</c:v>
                </c:pt>
                <c:pt idx="13116">
                  <c:v>1.341</c:v>
                </c:pt>
                <c:pt idx="13117">
                  <c:v>1.345</c:v>
                </c:pt>
                <c:pt idx="13118">
                  <c:v>1.345</c:v>
                </c:pt>
                <c:pt idx="13119">
                  <c:v>1.339</c:v>
                </c:pt>
                <c:pt idx="13120">
                  <c:v>1.3460000000000001</c:v>
                </c:pt>
                <c:pt idx="13121">
                  <c:v>1.3440000000000001</c:v>
                </c:pt>
                <c:pt idx="13122">
                  <c:v>1.34</c:v>
                </c:pt>
                <c:pt idx="13123">
                  <c:v>1.347</c:v>
                </c:pt>
                <c:pt idx="13124">
                  <c:v>1.3460000000000001</c:v>
                </c:pt>
                <c:pt idx="13125">
                  <c:v>1.34</c:v>
                </c:pt>
                <c:pt idx="13126">
                  <c:v>1.345</c:v>
                </c:pt>
                <c:pt idx="13127">
                  <c:v>1.3440000000000001</c:v>
                </c:pt>
                <c:pt idx="13128">
                  <c:v>1.345</c:v>
                </c:pt>
                <c:pt idx="13129">
                  <c:v>1.345</c:v>
                </c:pt>
                <c:pt idx="13130">
                  <c:v>1.3440000000000001</c:v>
                </c:pt>
                <c:pt idx="13131">
                  <c:v>1.3460000000000001</c:v>
                </c:pt>
                <c:pt idx="13132">
                  <c:v>1.345</c:v>
                </c:pt>
                <c:pt idx="13133">
                  <c:v>1.341</c:v>
                </c:pt>
                <c:pt idx="13134">
                  <c:v>1.3460000000000001</c:v>
                </c:pt>
                <c:pt idx="13135">
                  <c:v>1.345</c:v>
                </c:pt>
                <c:pt idx="13136">
                  <c:v>1.339</c:v>
                </c:pt>
                <c:pt idx="13137">
                  <c:v>1.345</c:v>
                </c:pt>
                <c:pt idx="13138">
                  <c:v>1.3440000000000001</c:v>
                </c:pt>
                <c:pt idx="13139">
                  <c:v>1.34</c:v>
                </c:pt>
                <c:pt idx="13140">
                  <c:v>1.347</c:v>
                </c:pt>
                <c:pt idx="13141">
                  <c:v>1.347</c:v>
                </c:pt>
                <c:pt idx="13142">
                  <c:v>1.343</c:v>
                </c:pt>
                <c:pt idx="13143">
                  <c:v>1.3440000000000001</c:v>
                </c:pt>
                <c:pt idx="13144">
                  <c:v>1.341</c:v>
                </c:pt>
                <c:pt idx="13145">
                  <c:v>1.3440000000000001</c:v>
                </c:pt>
                <c:pt idx="13146">
                  <c:v>1.3440000000000001</c:v>
                </c:pt>
                <c:pt idx="13147">
                  <c:v>1.343</c:v>
                </c:pt>
                <c:pt idx="13148">
                  <c:v>1.3460000000000001</c:v>
                </c:pt>
                <c:pt idx="13149">
                  <c:v>1.345</c:v>
                </c:pt>
                <c:pt idx="13150">
                  <c:v>1.341</c:v>
                </c:pt>
                <c:pt idx="13151">
                  <c:v>1.347</c:v>
                </c:pt>
                <c:pt idx="13152">
                  <c:v>1.3440000000000001</c:v>
                </c:pt>
                <c:pt idx="13153">
                  <c:v>1.339</c:v>
                </c:pt>
                <c:pt idx="13154">
                  <c:v>1.345</c:v>
                </c:pt>
                <c:pt idx="13155">
                  <c:v>1.345</c:v>
                </c:pt>
                <c:pt idx="13156">
                  <c:v>1.3440000000000001</c:v>
                </c:pt>
                <c:pt idx="13157">
                  <c:v>1.347</c:v>
                </c:pt>
                <c:pt idx="13158">
                  <c:v>1.3440000000000001</c:v>
                </c:pt>
                <c:pt idx="13159">
                  <c:v>1.341</c:v>
                </c:pt>
                <c:pt idx="13160">
                  <c:v>1.343</c:v>
                </c:pt>
                <c:pt idx="13161">
                  <c:v>1.343</c:v>
                </c:pt>
                <c:pt idx="13162">
                  <c:v>1.345</c:v>
                </c:pt>
                <c:pt idx="13163">
                  <c:v>1.3460000000000001</c:v>
                </c:pt>
                <c:pt idx="13164">
                  <c:v>1.341</c:v>
                </c:pt>
                <c:pt idx="13165">
                  <c:v>1.3440000000000001</c:v>
                </c:pt>
                <c:pt idx="13166">
                  <c:v>1.345</c:v>
                </c:pt>
                <c:pt idx="13167">
                  <c:v>1.3440000000000001</c:v>
                </c:pt>
                <c:pt idx="13168">
                  <c:v>1.35</c:v>
                </c:pt>
                <c:pt idx="13169">
                  <c:v>1.345</c:v>
                </c:pt>
                <c:pt idx="13170">
                  <c:v>1.341</c:v>
                </c:pt>
                <c:pt idx="13171">
                  <c:v>1.349</c:v>
                </c:pt>
                <c:pt idx="13172">
                  <c:v>1.347</c:v>
                </c:pt>
                <c:pt idx="13173">
                  <c:v>1.345</c:v>
                </c:pt>
                <c:pt idx="13174">
                  <c:v>1.3460000000000001</c:v>
                </c:pt>
                <c:pt idx="13175">
                  <c:v>1.345</c:v>
                </c:pt>
                <c:pt idx="13176">
                  <c:v>1.3460000000000001</c:v>
                </c:pt>
                <c:pt idx="13177">
                  <c:v>1.3460000000000001</c:v>
                </c:pt>
                <c:pt idx="13178">
                  <c:v>1.3440000000000001</c:v>
                </c:pt>
                <c:pt idx="13179">
                  <c:v>1.3460000000000001</c:v>
                </c:pt>
                <c:pt idx="13180">
                  <c:v>1.351</c:v>
                </c:pt>
                <c:pt idx="13181">
                  <c:v>1.341</c:v>
                </c:pt>
                <c:pt idx="13182">
                  <c:v>1.3440000000000001</c:v>
                </c:pt>
                <c:pt idx="13183">
                  <c:v>1.3460000000000001</c:v>
                </c:pt>
                <c:pt idx="13184">
                  <c:v>1.3440000000000001</c:v>
                </c:pt>
                <c:pt idx="13185">
                  <c:v>1.347</c:v>
                </c:pt>
                <c:pt idx="13186">
                  <c:v>1.347</c:v>
                </c:pt>
                <c:pt idx="13187">
                  <c:v>1.34</c:v>
                </c:pt>
                <c:pt idx="13188">
                  <c:v>1.3460000000000001</c:v>
                </c:pt>
                <c:pt idx="13189">
                  <c:v>1.3460000000000001</c:v>
                </c:pt>
                <c:pt idx="13190">
                  <c:v>1.3440000000000001</c:v>
                </c:pt>
                <c:pt idx="13191">
                  <c:v>1.349</c:v>
                </c:pt>
                <c:pt idx="13192">
                  <c:v>1.345</c:v>
                </c:pt>
                <c:pt idx="13193">
                  <c:v>1.3440000000000001</c:v>
                </c:pt>
                <c:pt idx="13194">
                  <c:v>1.347</c:v>
                </c:pt>
                <c:pt idx="13195">
                  <c:v>1.3460000000000001</c:v>
                </c:pt>
                <c:pt idx="13196">
                  <c:v>1.3460000000000001</c:v>
                </c:pt>
                <c:pt idx="13197">
                  <c:v>1.3460000000000001</c:v>
                </c:pt>
                <c:pt idx="13198">
                  <c:v>1.3460000000000001</c:v>
                </c:pt>
                <c:pt idx="13199">
                  <c:v>1.3440000000000001</c:v>
                </c:pt>
                <c:pt idx="13200">
                  <c:v>1.345</c:v>
                </c:pt>
                <c:pt idx="13201">
                  <c:v>1.3460000000000001</c:v>
                </c:pt>
                <c:pt idx="13202">
                  <c:v>1.3440000000000001</c:v>
                </c:pt>
                <c:pt idx="13203">
                  <c:v>1.349</c:v>
                </c:pt>
                <c:pt idx="13204">
                  <c:v>1.6160000000000001</c:v>
                </c:pt>
                <c:pt idx="13205">
                  <c:v>1.712</c:v>
                </c:pt>
                <c:pt idx="13206">
                  <c:v>1.7709999999999999</c:v>
                </c:pt>
                <c:pt idx="13207">
                  <c:v>1.823</c:v>
                </c:pt>
                <c:pt idx="13208">
                  <c:v>1.861</c:v>
                </c:pt>
                <c:pt idx="13209">
                  <c:v>1.5589999999999999</c:v>
                </c:pt>
                <c:pt idx="13210">
                  <c:v>1.399</c:v>
                </c:pt>
                <c:pt idx="13211">
                  <c:v>1.37</c:v>
                </c:pt>
                <c:pt idx="13212">
                  <c:v>1.365</c:v>
                </c:pt>
                <c:pt idx="13213">
                  <c:v>1.357</c:v>
                </c:pt>
                <c:pt idx="13214">
                  <c:v>1.355</c:v>
                </c:pt>
                <c:pt idx="13215">
                  <c:v>1.351</c:v>
                </c:pt>
                <c:pt idx="13216">
                  <c:v>1.347</c:v>
                </c:pt>
                <c:pt idx="13217">
                  <c:v>1.35</c:v>
                </c:pt>
                <c:pt idx="13218">
                  <c:v>1.345</c:v>
                </c:pt>
                <c:pt idx="13219">
                  <c:v>1.3440000000000001</c:v>
                </c:pt>
                <c:pt idx="13220">
                  <c:v>1.343</c:v>
                </c:pt>
                <c:pt idx="13221">
                  <c:v>1.345</c:v>
                </c:pt>
                <c:pt idx="13222">
                  <c:v>1.341</c:v>
                </c:pt>
                <c:pt idx="13223">
                  <c:v>1.345</c:v>
                </c:pt>
                <c:pt idx="13224">
                  <c:v>1.343</c:v>
                </c:pt>
                <c:pt idx="13225">
                  <c:v>1.341</c:v>
                </c:pt>
                <c:pt idx="13226">
                  <c:v>1.345</c:v>
                </c:pt>
                <c:pt idx="13227">
                  <c:v>1.34</c:v>
                </c:pt>
                <c:pt idx="13228">
                  <c:v>1.339</c:v>
                </c:pt>
                <c:pt idx="13229">
                  <c:v>1.343</c:v>
                </c:pt>
                <c:pt idx="13230">
                  <c:v>1.337</c:v>
                </c:pt>
                <c:pt idx="13231">
                  <c:v>1.3440000000000001</c:v>
                </c:pt>
                <c:pt idx="13232">
                  <c:v>1.341</c:v>
                </c:pt>
                <c:pt idx="13233">
                  <c:v>1.3440000000000001</c:v>
                </c:pt>
                <c:pt idx="13234">
                  <c:v>1.341</c:v>
                </c:pt>
                <c:pt idx="13235">
                  <c:v>1.34</c:v>
                </c:pt>
                <c:pt idx="13236">
                  <c:v>1.3460000000000001</c:v>
                </c:pt>
                <c:pt idx="13237">
                  <c:v>1.343</c:v>
                </c:pt>
                <c:pt idx="13238">
                  <c:v>1.34</c:v>
                </c:pt>
                <c:pt idx="13239">
                  <c:v>1.343</c:v>
                </c:pt>
                <c:pt idx="13240">
                  <c:v>1.341</c:v>
                </c:pt>
                <c:pt idx="13241">
                  <c:v>1.34</c:v>
                </c:pt>
                <c:pt idx="13242">
                  <c:v>1.34</c:v>
                </c:pt>
                <c:pt idx="13243">
                  <c:v>1.339</c:v>
                </c:pt>
                <c:pt idx="13244">
                  <c:v>1.3440000000000001</c:v>
                </c:pt>
                <c:pt idx="13245">
                  <c:v>1.343</c:v>
                </c:pt>
                <c:pt idx="13246">
                  <c:v>1.339</c:v>
                </c:pt>
                <c:pt idx="13247">
                  <c:v>1.3440000000000001</c:v>
                </c:pt>
                <c:pt idx="13248">
                  <c:v>1.3440000000000001</c:v>
                </c:pt>
                <c:pt idx="13249">
                  <c:v>1.337</c:v>
                </c:pt>
                <c:pt idx="13250">
                  <c:v>1.3440000000000001</c:v>
                </c:pt>
                <c:pt idx="13251">
                  <c:v>1.3440000000000001</c:v>
                </c:pt>
                <c:pt idx="13252">
                  <c:v>1.343</c:v>
                </c:pt>
                <c:pt idx="13253">
                  <c:v>1.343</c:v>
                </c:pt>
                <c:pt idx="13254">
                  <c:v>1.34</c:v>
                </c:pt>
                <c:pt idx="13255">
                  <c:v>1.341</c:v>
                </c:pt>
                <c:pt idx="13256">
                  <c:v>1.3440000000000001</c:v>
                </c:pt>
                <c:pt idx="13257">
                  <c:v>1.341</c:v>
                </c:pt>
                <c:pt idx="13258">
                  <c:v>1.343</c:v>
                </c:pt>
                <c:pt idx="13259">
                  <c:v>1.345</c:v>
                </c:pt>
                <c:pt idx="13260">
                  <c:v>1.341</c:v>
                </c:pt>
                <c:pt idx="13261">
                  <c:v>1.3440000000000001</c:v>
                </c:pt>
                <c:pt idx="13262">
                  <c:v>1.345</c:v>
                </c:pt>
                <c:pt idx="13263">
                  <c:v>1.339</c:v>
                </c:pt>
                <c:pt idx="13264">
                  <c:v>1.3460000000000001</c:v>
                </c:pt>
                <c:pt idx="13265">
                  <c:v>1.3440000000000001</c:v>
                </c:pt>
                <c:pt idx="13266">
                  <c:v>1.339</c:v>
                </c:pt>
                <c:pt idx="13267">
                  <c:v>1.3460000000000001</c:v>
                </c:pt>
                <c:pt idx="13268">
                  <c:v>1.3440000000000001</c:v>
                </c:pt>
                <c:pt idx="13269">
                  <c:v>1.341</c:v>
                </c:pt>
                <c:pt idx="13270">
                  <c:v>1.3440000000000001</c:v>
                </c:pt>
                <c:pt idx="13271">
                  <c:v>1.3440000000000001</c:v>
                </c:pt>
                <c:pt idx="13272">
                  <c:v>1.345</c:v>
                </c:pt>
                <c:pt idx="13273">
                  <c:v>1.345</c:v>
                </c:pt>
                <c:pt idx="13274">
                  <c:v>1.345</c:v>
                </c:pt>
                <c:pt idx="13275">
                  <c:v>1.3460000000000001</c:v>
                </c:pt>
                <c:pt idx="13276">
                  <c:v>1.3460000000000001</c:v>
                </c:pt>
                <c:pt idx="13277">
                  <c:v>1.339</c:v>
                </c:pt>
                <c:pt idx="13278">
                  <c:v>1.3440000000000001</c:v>
                </c:pt>
                <c:pt idx="13279">
                  <c:v>1.3460000000000001</c:v>
                </c:pt>
                <c:pt idx="13280">
                  <c:v>1.34</c:v>
                </c:pt>
                <c:pt idx="13281">
                  <c:v>1.345</c:v>
                </c:pt>
                <c:pt idx="13282">
                  <c:v>1.3440000000000001</c:v>
                </c:pt>
                <c:pt idx="13283">
                  <c:v>1.34</c:v>
                </c:pt>
                <c:pt idx="13284">
                  <c:v>1.3460000000000001</c:v>
                </c:pt>
                <c:pt idx="13285">
                  <c:v>1.3440000000000001</c:v>
                </c:pt>
                <c:pt idx="13286">
                  <c:v>1.347</c:v>
                </c:pt>
                <c:pt idx="13287">
                  <c:v>1.3460000000000001</c:v>
                </c:pt>
                <c:pt idx="13288">
                  <c:v>1.3440000000000001</c:v>
                </c:pt>
                <c:pt idx="13289">
                  <c:v>1.345</c:v>
                </c:pt>
                <c:pt idx="13290">
                  <c:v>1.345</c:v>
                </c:pt>
                <c:pt idx="13291">
                  <c:v>1.3440000000000001</c:v>
                </c:pt>
                <c:pt idx="13292">
                  <c:v>1.35</c:v>
                </c:pt>
                <c:pt idx="13293">
                  <c:v>1.347</c:v>
                </c:pt>
                <c:pt idx="13294">
                  <c:v>1.343</c:v>
                </c:pt>
                <c:pt idx="13295">
                  <c:v>1.349</c:v>
                </c:pt>
                <c:pt idx="13296">
                  <c:v>1.35</c:v>
                </c:pt>
                <c:pt idx="13297">
                  <c:v>1.343</c:v>
                </c:pt>
                <c:pt idx="13298">
                  <c:v>1.349</c:v>
                </c:pt>
                <c:pt idx="13299">
                  <c:v>1.349</c:v>
                </c:pt>
                <c:pt idx="13300">
                  <c:v>1.3460000000000001</c:v>
                </c:pt>
                <c:pt idx="13301">
                  <c:v>1.35</c:v>
                </c:pt>
                <c:pt idx="13302">
                  <c:v>1.3460000000000001</c:v>
                </c:pt>
                <c:pt idx="13303">
                  <c:v>1.3460000000000001</c:v>
                </c:pt>
                <c:pt idx="13304">
                  <c:v>1.351</c:v>
                </c:pt>
                <c:pt idx="13305">
                  <c:v>1.345</c:v>
                </c:pt>
                <c:pt idx="13306">
                  <c:v>1.3460000000000001</c:v>
                </c:pt>
                <c:pt idx="13307">
                  <c:v>1.349</c:v>
                </c:pt>
                <c:pt idx="13308">
                  <c:v>1.3460000000000001</c:v>
                </c:pt>
                <c:pt idx="13309">
                  <c:v>1.351</c:v>
                </c:pt>
                <c:pt idx="13310">
                  <c:v>1.347</c:v>
                </c:pt>
                <c:pt idx="13311">
                  <c:v>1.343</c:v>
                </c:pt>
                <c:pt idx="13312">
                  <c:v>1.347</c:v>
                </c:pt>
                <c:pt idx="13313">
                  <c:v>1.349</c:v>
                </c:pt>
                <c:pt idx="13314">
                  <c:v>1.3440000000000001</c:v>
                </c:pt>
                <c:pt idx="13315">
                  <c:v>1.349</c:v>
                </c:pt>
                <c:pt idx="13316">
                  <c:v>1.347</c:v>
                </c:pt>
                <c:pt idx="13317">
                  <c:v>1.3440000000000001</c:v>
                </c:pt>
                <c:pt idx="13318">
                  <c:v>1.347</c:v>
                </c:pt>
                <c:pt idx="13319">
                  <c:v>1.347</c:v>
                </c:pt>
                <c:pt idx="13320">
                  <c:v>1.349</c:v>
                </c:pt>
                <c:pt idx="13321">
                  <c:v>1.351</c:v>
                </c:pt>
                <c:pt idx="13322">
                  <c:v>1.3460000000000001</c:v>
                </c:pt>
                <c:pt idx="13323">
                  <c:v>1.35</c:v>
                </c:pt>
                <c:pt idx="13324">
                  <c:v>1.349</c:v>
                </c:pt>
                <c:pt idx="13325">
                  <c:v>1.3440000000000001</c:v>
                </c:pt>
                <c:pt idx="13326">
                  <c:v>1.35</c:v>
                </c:pt>
                <c:pt idx="13327">
                  <c:v>1.35</c:v>
                </c:pt>
                <c:pt idx="13328">
                  <c:v>1.345</c:v>
                </c:pt>
                <c:pt idx="13329">
                  <c:v>1.351</c:v>
                </c:pt>
                <c:pt idx="13330">
                  <c:v>1.351</c:v>
                </c:pt>
                <c:pt idx="13331">
                  <c:v>1.347</c:v>
                </c:pt>
                <c:pt idx="13332">
                  <c:v>1.35</c:v>
                </c:pt>
                <c:pt idx="13333">
                  <c:v>1.349</c:v>
                </c:pt>
                <c:pt idx="13334">
                  <c:v>1.3440000000000001</c:v>
                </c:pt>
                <c:pt idx="13335">
                  <c:v>1.347</c:v>
                </c:pt>
                <c:pt idx="13336">
                  <c:v>1.3440000000000001</c:v>
                </c:pt>
                <c:pt idx="13337">
                  <c:v>1.35</c:v>
                </c:pt>
                <c:pt idx="13338">
                  <c:v>1.349</c:v>
                </c:pt>
                <c:pt idx="13339">
                  <c:v>1.345</c:v>
                </c:pt>
                <c:pt idx="13340">
                  <c:v>1.349</c:v>
                </c:pt>
                <c:pt idx="13341">
                  <c:v>1.349</c:v>
                </c:pt>
                <c:pt idx="13342">
                  <c:v>1.3440000000000001</c:v>
                </c:pt>
                <c:pt idx="13343">
                  <c:v>1.347</c:v>
                </c:pt>
                <c:pt idx="13344">
                  <c:v>1.349</c:v>
                </c:pt>
                <c:pt idx="13345">
                  <c:v>1.345</c:v>
                </c:pt>
                <c:pt idx="13346">
                  <c:v>1.35</c:v>
                </c:pt>
                <c:pt idx="13347">
                  <c:v>1.35</c:v>
                </c:pt>
                <c:pt idx="13348">
                  <c:v>1.3460000000000001</c:v>
                </c:pt>
                <c:pt idx="13349">
                  <c:v>1.351</c:v>
                </c:pt>
                <c:pt idx="13350">
                  <c:v>1.35</c:v>
                </c:pt>
                <c:pt idx="13351">
                  <c:v>1.347</c:v>
                </c:pt>
                <c:pt idx="13352">
                  <c:v>1.3460000000000001</c:v>
                </c:pt>
                <c:pt idx="13353">
                  <c:v>1.3460000000000001</c:v>
                </c:pt>
                <c:pt idx="13354">
                  <c:v>1.35</c:v>
                </c:pt>
                <c:pt idx="13355">
                  <c:v>1.35</c:v>
                </c:pt>
                <c:pt idx="13356">
                  <c:v>1.3460000000000001</c:v>
                </c:pt>
                <c:pt idx="13357">
                  <c:v>1.353</c:v>
                </c:pt>
                <c:pt idx="13358">
                  <c:v>1.351</c:v>
                </c:pt>
                <c:pt idx="13359">
                  <c:v>1.3460000000000001</c:v>
                </c:pt>
                <c:pt idx="13360">
                  <c:v>1.3540000000000001</c:v>
                </c:pt>
                <c:pt idx="13361">
                  <c:v>1.349</c:v>
                </c:pt>
                <c:pt idx="13362">
                  <c:v>1.349</c:v>
                </c:pt>
                <c:pt idx="13363">
                  <c:v>1.35</c:v>
                </c:pt>
                <c:pt idx="13364">
                  <c:v>1.35</c:v>
                </c:pt>
                <c:pt idx="13365">
                  <c:v>1.35</c:v>
                </c:pt>
                <c:pt idx="13366">
                  <c:v>1.351</c:v>
                </c:pt>
                <c:pt idx="13367">
                  <c:v>1.3460000000000001</c:v>
                </c:pt>
                <c:pt idx="13368">
                  <c:v>1.351</c:v>
                </c:pt>
                <c:pt idx="13369">
                  <c:v>1.351</c:v>
                </c:pt>
                <c:pt idx="13370">
                  <c:v>1.349</c:v>
                </c:pt>
                <c:pt idx="13371">
                  <c:v>1.353</c:v>
                </c:pt>
                <c:pt idx="13372">
                  <c:v>1.35</c:v>
                </c:pt>
                <c:pt idx="13373">
                  <c:v>1.3460000000000001</c:v>
                </c:pt>
                <c:pt idx="13374">
                  <c:v>1.3540000000000001</c:v>
                </c:pt>
                <c:pt idx="13375">
                  <c:v>1.351</c:v>
                </c:pt>
                <c:pt idx="13376">
                  <c:v>1.35</c:v>
                </c:pt>
                <c:pt idx="13377">
                  <c:v>1.3540000000000001</c:v>
                </c:pt>
                <c:pt idx="13378">
                  <c:v>1.351</c:v>
                </c:pt>
                <c:pt idx="13379">
                  <c:v>1.347</c:v>
                </c:pt>
                <c:pt idx="13380">
                  <c:v>1.353</c:v>
                </c:pt>
                <c:pt idx="13381">
                  <c:v>1.349</c:v>
                </c:pt>
                <c:pt idx="13382">
                  <c:v>1.349</c:v>
                </c:pt>
                <c:pt idx="13383">
                  <c:v>1.3540000000000001</c:v>
                </c:pt>
                <c:pt idx="13384">
                  <c:v>1.35</c:v>
                </c:pt>
                <c:pt idx="13385">
                  <c:v>1.351</c:v>
                </c:pt>
                <c:pt idx="13386">
                  <c:v>1.353</c:v>
                </c:pt>
                <c:pt idx="13387">
                  <c:v>1.349</c:v>
                </c:pt>
                <c:pt idx="13388">
                  <c:v>1.3560000000000001</c:v>
                </c:pt>
                <c:pt idx="13389">
                  <c:v>1.353</c:v>
                </c:pt>
                <c:pt idx="13390">
                  <c:v>1.3460000000000001</c:v>
                </c:pt>
                <c:pt idx="13391">
                  <c:v>1.353</c:v>
                </c:pt>
                <c:pt idx="13392">
                  <c:v>1.3540000000000001</c:v>
                </c:pt>
                <c:pt idx="13393">
                  <c:v>1.35</c:v>
                </c:pt>
                <c:pt idx="13394">
                  <c:v>1.353</c:v>
                </c:pt>
                <c:pt idx="13395">
                  <c:v>1.35</c:v>
                </c:pt>
                <c:pt idx="13396">
                  <c:v>1.349</c:v>
                </c:pt>
                <c:pt idx="13397">
                  <c:v>1.355</c:v>
                </c:pt>
                <c:pt idx="13398">
                  <c:v>1.35</c:v>
                </c:pt>
                <c:pt idx="13399">
                  <c:v>1.353</c:v>
                </c:pt>
                <c:pt idx="13400">
                  <c:v>1.355</c:v>
                </c:pt>
                <c:pt idx="13401">
                  <c:v>1.353</c:v>
                </c:pt>
                <c:pt idx="13402">
                  <c:v>1.3540000000000001</c:v>
                </c:pt>
                <c:pt idx="13403">
                  <c:v>1.3540000000000001</c:v>
                </c:pt>
                <c:pt idx="13404">
                  <c:v>1.351</c:v>
                </c:pt>
                <c:pt idx="13405">
                  <c:v>1.3560000000000001</c:v>
                </c:pt>
                <c:pt idx="13406">
                  <c:v>1.355</c:v>
                </c:pt>
                <c:pt idx="13407">
                  <c:v>1.35</c:v>
                </c:pt>
                <c:pt idx="13408">
                  <c:v>1.355</c:v>
                </c:pt>
                <c:pt idx="13409">
                  <c:v>1.353</c:v>
                </c:pt>
                <c:pt idx="13410">
                  <c:v>1.349</c:v>
                </c:pt>
                <c:pt idx="13411">
                  <c:v>1.355</c:v>
                </c:pt>
                <c:pt idx="13412">
                  <c:v>1.3540000000000001</c:v>
                </c:pt>
                <c:pt idx="13413">
                  <c:v>1.35</c:v>
                </c:pt>
                <c:pt idx="13414">
                  <c:v>1.3540000000000001</c:v>
                </c:pt>
                <c:pt idx="13415">
                  <c:v>1.3540000000000001</c:v>
                </c:pt>
                <c:pt idx="13416">
                  <c:v>1.353</c:v>
                </c:pt>
                <c:pt idx="13417">
                  <c:v>1.3540000000000001</c:v>
                </c:pt>
                <c:pt idx="13418">
                  <c:v>1.351</c:v>
                </c:pt>
                <c:pt idx="13419">
                  <c:v>1.355</c:v>
                </c:pt>
                <c:pt idx="13420">
                  <c:v>1.355</c:v>
                </c:pt>
                <c:pt idx="13421">
                  <c:v>1.349</c:v>
                </c:pt>
                <c:pt idx="13422">
                  <c:v>1.3540000000000001</c:v>
                </c:pt>
                <c:pt idx="13423">
                  <c:v>1.353</c:v>
                </c:pt>
                <c:pt idx="13424">
                  <c:v>1.347</c:v>
                </c:pt>
                <c:pt idx="13425">
                  <c:v>1.355</c:v>
                </c:pt>
                <c:pt idx="13426">
                  <c:v>1.355</c:v>
                </c:pt>
                <c:pt idx="13427">
                  <c:v>1.349</c:v>
                </c:pt>
                <c:pt idx="13428">
                  <c:v>1.355</c:v>
                </c:pt>
                <c:pt idx="13429">
                  <c:v>1.3540000000000001</c:v>
                </c:pt>
                <c:pt idx="13430">
                  <c:v>1.3540000000000001</c:v>
                </c:pt>
                <c:pt idx="13431">
                  <c:v>1.355</c:v>
                </c:pt>
                <c:pt idx="13432">
                  <c:v>1.3540000000000001</c:v>
                </c:pt>
                <c:pt idx="13433">
                  <c:v>1.3540000000000001</c:v>
                </c:pt>
                <c:pt idx="13434">
                  <c:v>1.355</c:v>
                </c:pt>
                <c:pt idx="13435">
                  <c:v>1.349</c:v>
                </c:pt>
                <c:pt idx="13436">
                  <c:v>1.355</c:v>
                </c:pt>
                <c:pt idx="13437">
                  <c:v>1.3540000000000001</c:v>
                </c:pt>
                <c:pt idx="13438">
                  <c:v>1.35</c:v>
                </c:pt>
                <c:pt idx="13439">
                  <c:v>1.355</c:v>
                </c:pt>
                <c:pt idx="13440">
                  <c:v>1.355</c:v>
                </c:pt>
                <c:pt idx="13441">
                  <c:v>1.349</c:v>
                </c:pt>
                <c:pt idx="13442">
                  <c:v>1.355</c:v>
                </c:pt>
                <c:pt idx="13443">
                  <c:v>1.353</c:v>
                </c:pt>
                <c:pt idx="13444">
                  <c:v>1.3540000000000001</c:v>
                </c:pt>
                <c:pt idx="13445">
                  <c:v>1.353</c:v>
                </c:pt>
                <c:pt idx="13446">
                  <c:v>1.35</c:v>
                </c:pt>
                <c:pt idx="13447">
                  <c:v>1.353</c:v>
                </c:pt>
                <c:pt idx="13448">
                  <c:v>1.355</c:v>
                </c:pt>
                <c:pt idx="13449">
                  <c:v>1.35</c:v>
                </c:pt>
                <c:pt idx="13450">
                  <c:v>1.355</c:v>
                </c:pt>
                <c:pt idx="13451">
                  <c:v>1.355</c:v>
                </c:pt>
                <c:pt idx="13452">
                  <c:v>1.35</c:v>
                </c:pt>
                <c:pt idx="13453">
                  <c:v>1.3540000000000001</c:v>
                </c:pt>
                <c:pt idx="13454">
                  <c:v>1.355</c:v>
                </c:pt>
                <c:pt idx="13455">
                  <c:v>1.351</c:v>
                </c:pt>
                <c:pt idx="13456">
                  <c:v>1.3560000000000001</c:v>
                </c:pt>
                <c:pt idx="13457">
                  <c:v>1.355</c:v>
                </c:pt>
                <c:pt idx="13458">
                  <c:v>1.351</c:v>
                </c:pt>
                <c:pt idx="13459">
                  <c:v>1.3540000000000001</c:v>
                </c:pt>
                <c:pt idx="13460">
                  <c:v>1.3540000000000001</c:v>
                </c:pt>
                <c:pt idx="13461">
                  <c:v>1.351</c:v>
                </c:pt>
                <c:pt idx="13462">
                  <c:v>1.3560000000000001</c:v>
                </c:pt>
                <c:pt idx="13463">
                  <c:v>1.353</c:v>
                </c:pt>
                <c:pt idx="13464">
                  <c:v>1.3540000000000001</c:v>
                </c:pt>
                <c:pt idx="13465">
                  <c:v>1.355</c:v>
                </c:pt>
                <c:pt idx="13466">
                  <c:v>1.351</c:v>
                </c:pt>
                <c:pt idx="13467">
                  <c:v>1.357</c:v>
                </c:pt>
                <c:pt idx="13468">
                  <c:v>1.3560000000000001</c:v>
                </c:pt>
                <c:pt idx="13469">
                  <c:v>1.35</c:v>
                </c:pt>
                <c:pt idx="13470">
                  <c:v>1.3540000000000001</c:v>
                </c:pt>
                <c:pt idx="13471">
                  <c:v>1.3560000000000001</c:v>
                </c:pt>
                <c:pt idx="13472">
                  <c:v>1.351</c:v>
                </c:pt>
                <c:pt idx="13473">
                  <c:v>1.355</c:v>
                </c:pt>
                <c:pt idx="13474">
                  <c:v>1.355</c:v>
                </c:pt>
                <c:pt idx="13475">
                  <c:v>1.351</c:v>
                </c:pt>
                <c:pt idx="13476">
                  <c:v>1.3560000000000001</c:v>
                </c:pt>
                <c:pt idx="13477">
                  <c:v>1.3540000000000001</c:v>
                </c:pt>
                <c:pt idx="13478">
                  <c:v>1.3560000000000001</c:v>
                </c:pt>
                <c:pt idx="13479">
                  <c:v>1.3560000000000001</c:v>
                </c:pt>
                <c:pt idx="13480">
                  <c:v>1.355</c:v>
                </c:pt>
                <c:pt idx="13481">
                  <c:v>1.355</c:v>
                </c:pt>
                <c:pt idx="13482">
                  <c:v>1.3560000000000001</c:v>
                </c:pt>
                <c:pt idx="13483">
                  <c:v>1.3540000000000001</c:v>
                </c:pt>
                <c:pt idx="13484">
                  <c:v>1.357</c:v>
                </c:pt>
                <c:pt idx="13485">
                  <c:v>1.355</c:v>
                </c:pt>
                <c:pt idx="13486">
                  <c:v>1.353</c:v>
                </c:pt>
                <c:pt idx="13487">
                  <c:v>1.3560000000000001</c:v>
                </c:pt>
                <c:pt idx="13488">
                  <c:v>1.3540000000000001</c:v>
                </c:pt>
                <c:pt idx="13489">
                  <c:v>1.353</c:v>
                </c:pt>
                <c:pt idx="13490">
                  <c:v>1.359</c:v>
                </c:pt>
                <c:pt idx="13491">
                  <c:v>1.355</c:v>
                </c:pt>
                <c:pt idx="13492">
                  <c:v>1.35</c:v>
                </c:pt>
                <c:pt idx="13493">
                  <c:v>1.3560000000000001</c:v>
                </c:pt>
                <c:pt idx="13494">
                  <c:v>1.3560000000000001</c:v>
                </c:pt>
                <c:pt idx="13495">
                  <c:v>1.3540000000000001</c:v>
                </c:pt>
                <c:pt idx="13496">
                  <c:v>1.3560000000000001</c:v>
                </c:pt>
                <c:pt idx="13497">
                  <c:v>1.355</c:v>
                </c:pt>
                <c:pt idx="13498">
                  <c:v>1.355</c:v>
                </c:pt>
                <c:pt idx="13499">
                  <c:v>1.3560000000000001</c:v>
                </c:pt>
                <c:pt idx="13500">
                  <c:v>1.355</c:v>
                </c:pt>
                <c:pt idx="13501">
                  <c:v>1.359</c:v>
                </c:pt>
                <c:pt idx="13502">
                  <c:v>1.3540000000000001</c:v>
                </c:pt>
                <c:pt idx="13503">
                  <c:v>1.353</c:v>
                </c:pt>
                <c:pt idx="13504">
                  <c:v>1.359</c:v>
                </c:pt>
                <c:pt idx="13505">
                  <c:v>1.3560000000000001</c:v>
                </c:pt>
                <c:pt idx="13506">
                  <c:v>1.353</c:v>
                </c:pt>
                <c:pt idx="13507">
                  <c:v>1.357</c:v>
                </c:pt>
                <c:pt idx="13508">
                  <c:v>1.355</c:v>
                </c:pt>
                <c:pt idx="13509">
                  <c:v>1.355</c:v>
                </c:pt>
                <c:pt idx="13510">
                  <c:v>1.355</c:v>
                </c:pt>
                <c:pt idx="13511">
                  <c:v>1.3540000000000001</c:v>
                </c:pt>
                <c:pt idx="13512">
                  <c:v>1.357</c:v>
                </c:pt>
                <c:pt idx="13513">
                  <c:v>1.357</c:v>
                </c:pt>
                <c:pt idx="13514">
                  <c:v>1.3560000000000001</c:v>
                </c:pt>
                <c:pt idx="13515">
                  <c:v>1.359</c:v>
                </c:pt>
                <c:pt idx="13516">
                  <c:v>1.357</c:v>
                </c:pt>
                <c:pt idx="13517">
                  <c:v>1.3540000000000001</c:v>
                </c:pt>
                <c:pt idx="13518">
                  <c:v>1.36</c:v>
                </c:pt>
                <c:pt idx="13519">
                  <c:v>1.357</c:v>
                </c:pt>
                <c:pt idx="13520">
                  <c:v>1.35</c:v>
                </c:pt>
                <c:pt idx="13521">
                  <c:v>1.36</c:v>
                </c:pt>
                <c:pt idx="13522">
                  <c:v>1.357</c:v>
                </c:pt>
                <c:pt idx="13523">
                  <c:v>1.359</c:v>
                </c:pt>
                <c:pt idx="13524">
                  <c:v>1.357</c:v>
                </c:pt>
                <c:pt idx="13525">
                  <c:v>1.3560000000000001</c:v>
                </c:pt>
                <c:pt idx="13526">
                  <c:v>1.355</c:v>
                </c:pt>
                <c:pt idx="13527">
                  <c:v>1.355</c:v>
                </c:pt>
                <c:pt idx="13528">
                  <c:v>1.355</c:v>
                </c:pt>
                <c:pt idx="13529">
                  <c:v>1.3560000000000001</c:v>
                </c:pt>
                <c:pt idx="13530">
                  <c:v>1.357</c:v>
                </c:pt>
                <c:pt idx="13531">
                  <c:v>1.353</c:v>
                </c:pt>
                <c:pt idx="13532">
                  <c:v>1.359</c:v>
                </c:pt>
                <c:pt idx="13533">
                  <c:v>1.357</c:v>
                </c:pt>
                <c:pt idx="13534">
                  <c:v>1.353</c:v>
                </c:pt>
                <c:pt idx="13535">
                  <c:v>1.3560000000000001</c:v>
                </c:pt>
                <c:pt idx="13536">
                  <c:v>1.635</c:v>
                </c:pt>
                <c:pt idx="13537">
                  <c:v>1.736</c:v>
                </c:pt>
                <c:pt idx="13538">
                  <c:v>1.8009999999999999</c:v>
                </c:pt>
                <c:pt idx="13539">
                  <c:v>1.851</c:v>
                </c:pt>
                <c:pt idx="13540">
                  <c:v>1.885</c:v>
                </c:pt>
                <c:pt idx="13541">
                  <c:v>1.579</c:v>
                </c:pt>
                <c:pt idx="13542">
                  <c:v>1.4139999999999999</c:v>
                </c:pt>
                <c:pt idx="13543">
                  <c:v>1.3859999999999999</c:v>
                </c:pt>
                <c:pt idx="13544">
                  <c:v>1.379</c:v>
                </c:pt>
                <c:pt idx="13545">
                  <c:v>1.37</c:v>
                </c:pt>
                <c:pt idx="13546">
                  <c:v>1.365</c:v>
                </c:pt>
                <c:pt idx="13547">
                  <c:v>1.361</c:v>
                </c:pt>
                <c:pt idx="13548">
                  <c:v>1.359</c:v>
                </c:pt>
                <c:pt idx="13549">
                  <c:v>1.359</c:v>
                </c:pt>
                <c:pt idx="13550">
                  <c:v>1.3560000000000001</c:v>
                </c:pt>
                <c:pt idx="13551">
                  <c:v>1.355</c:v>
                </c:pt>
                <c:pt idx="13552">
                  <c:v>1.3560000000000001</c:v>
                </c:pt>
                <c:pt idx="13553">
                  <c:v>1.3540000000000001</c:v>
                </c:pt>
                <c:pt idx="13554">
                  <c:v>1.35</c:v>
                </c:pt>
                <c:pt idx="13555">
                  <c:v>1.355</c:v>
                </c:pt>
                <c:pt idx="13556">
                  <c:v>1.3540000000000001</c:v>
                </c:pt>
                <c:pt idx="13557">
                  <c:v>1.35</c:v>
                </c:pt>
                <c:pt idx="13558">
                  <c:v>1.3540000000000001</c:v>
                </c:pt>
                <c:pt idx="13559">
                  <c:v>1.351</c:v>
                </c:pt>
                <c:pt idx="13560">
                  <c:v>1.349</c:v>
                </c:pt>
                <c:pt idx="13561">
                  <c:v>1.355</c:v>
                </c:pt>
                <c:pt idx="13562">
                  <c:v>1.349</c:v>
                </c:pt>
                <c:pt idx="13563">
                  <c:v>1.3540000000000001</c:v>
                </c:pt>
                <c:pt idx="13564">
                  <c:v>1.351</c:v>
                </c:pt>
                <c:pt idx="13565">
                  <c:v>1.351</c:v>
                </c:pt>
                <c:pt idx="13566">
                  <c:v>1.353</c:v>
                </c:pt>
                <c:pt idx="13567">
                  <c:v>1.35</c:v>
                </c:pt>
                <c:pt idx="13568">
                  <c:v>1.35</c:v>
                </c:pt>
                <c:pt idx="13569">
                  <c:v>1.3560000000000001</c:v>
                </c:pt>
                <c:pt idx="13570">
                  <c:v>1.353</c:v>
                </c:pt>
                <c:pt idx="13571">
                  <c:v>1.349</c:v>
                </c:pt>
                <c:pt idx="13572">
                  <c:v>1.3560000000000001</c:v>
                </c:pt>
                <c:pt idx="13573">
                  <c:v>1.355</c:v>
                </c:pt>
                <c:pt idx="13574">
                  <c:v>1.35</c:v>
                </c:pt>
                <c:pt idx="13575">
                  <c:v>1.355</c:v>
                </c:pt>
                <c:pt idx="13576">
                  <c:v>1.3540000000000001</c:v>
                </c:pt>
                <c:pt idx="13577">
                  <c:v>1.351</c:v>
                </c:pt>
                <c:pt idx="13578">
                  <c:v>1.3540000000000001</c:v>
                </c:pt>
                <c:pt idx="13579">
                  <c:v>1.3540000000000001</c:v>
                </c:pt>
                <c:pt idx="13580">
                  <c:v>1.355</c:v>
                </c:pt>
                <c:pt idx="13581">
                  <c:v>1.3540000000000001</c:v>
                </c:pt>
                <c:pt idx="13582">
                  <c:v>1.351</c:v>
                </c:pt>
                <c:pt idx="13583">
                  <c:v>1.3560000000000001</c:v>
                </c:pt>
                <c:pt idx="13584">
                  <c:v>1.3540000000000001</c:v>
                </c:pt>
                <c:pt idx="13585">
                  <c:v>1.349</c:v>
                </c:pt>
                <c:pt idx="13586">
                  <c:v>1.3560000000000001</c:v>
                </c:pt>
                <c:pt idx="13587">
                  <c:v>1.355</c:v>
                </c:pt>
                <c:pt idx="13588">
                  <c:v>1.351</c:v>
                </c:pt>
                <c:pt idx="13589">
                  <c:v>1.357</c:v>
                </c:pt>
                <c:pt idx="13590">
                  <c:v>1.355</c:v>
                </c:pt>
                <c:pt idx="13591">
                  <c:v>1.351</c:v>
                </c:pt>
                <c:pt idx="13592">
                  <c:v>1.355</c:v>
                </c:pt>
                <c:pt idx="13593">
                  <c:v>1.355</c:v>
                </c:pt>
                <c:pt idx="13594">
                  <c:v>1.3540000000000001</c:v>
                </c:pt>
                <c:pt idx="13595">
                  <c:v>1.357</c:v>
                </c:pt>
                <c:pt idx="13596">
                  <c:v>1.3540000000000001</c:v>
                </c:pt>
                <c:pt idx="13597">
                  <c:v>1.355</c:v>
                </c:pt>
                <c:pt idx="13598">
                  <c:v>1.357</c:v>
                </c:pt>
                <c:pt idx="13599">
                  <c:v>1.353</c:v>
                </c:pt>
                <c:pt idx="13600">
                  <c:v>1.3560000000000001</c:v>
                </c:pt>
                <c:pt idx="13601">
                  <c:v>1.355</c:v>
                </c:pt>
                <c:pt idx="13602">
                  <c:v>1.3540000000000001</c:v>
                </c:pt>
                <c:pt idx="13603">
                  <c:v>1.3560000000000001</c:v>
                </c:pt>
                <c:pt idx="13604">
                  <c:v>1.357</c:v>
                </c:pt>
                <c:pt idx="13605">
                  <c:v>1.35</c:v>
                </c:pt>
                <c:pt idx="13606">
                  <c:v>1.3560000000000001</c:v>
                </c:pt>
                <c:pt idx="13607">
                  <c:v>1.3560000000000001</c:v>
                </c:pt>
                <c:pt idx="13608">
                  <c:v>1.351</c:v>
                </c:pt>
                <c:pt idx="13609">
                  <c:v>1.3560000000000001</c:v>
                </c:pt>
                <c:pt idx="13610">
                  <c:v>1.355</c:v>
                </c:pt>
                <c:pt idx="13611">
                  <c:v>1.3560000000000001</c:v>
                </c:pt>
                <c:pt idx="13612">
                  <c:v>1.3560000000000001</c:v>
                </c:pt>
                <c:pt idx="13613">
                  <c:v>1.353</c:v>
                </c:pt>
                <c:pt idx="13614">
                  <c:v>1.3560000000000001</c:v>
                </c:pt>
                <c:pt idx="13615">
                  <c:v>1.355</c:v>
                </c:pt>
                <c:pt idx="13616">
                  <c:v>1.35</c:v>
                </c:pt>
                <c:pt idx="13617">
                  <c:v>1.355</c:v>
                </c:pt>
                <c:pt idx="13618">
                  <c:v>1.355</c:v>
                </c:pt>
                <c:pt idx="13619">
                  <c:v>1.351</c:v>
                </c:pt>
                <c:pt idx="13620">
                  <c:v>1.359</c:v>
                </c:pt>
                <c:pt idx="13621">
                  <c:v>1.355</c:v>
                </c:pt>
                <c:pt idx="13622">
                  <c:v>1.351</c:v>
                </c:pt>
                <c:pt idx="13623">
                  <c:v>1.359</c:v>
                </c:pt>
                <c:pt idx="13624">
                  <c:v>1.355</c:v>
                </c:pt>
                <c:pt idx="13625">
                  <c:v>1.353</c:v>
                </c:pt>
                <c:pt idx="13626">
                  <c:v>1.359</c:v>
                </c:pt>
                <c:pt idx="13627">
                  <c:v>1.3560000000000001</c:v>
                </c:pt>
                <c:pt idx="13628">
                  <c:v>1.353</c:v>
                </c:pt>
                <c:pt idx="13629">
                  <c:v>1.357</c:v>
                </c:pt>
                <c:pt idx="13630">
                  <c:v>1.3540000000000001</c:v>
                </c:pt>
                <c:pt idx="13631">
                  <c:v>1.357</c:v>
                </c:pt>
                <c:pt idx="13632">
                  <c:v>1.357</c:v>
                </c:pt>
                <c:pt idx="13633">
                  <c:v>1.3560000000000001</c:v>
                </c:pt>
                <c:pt idx="13634">
                  <c:v>1.357</c:v>
                </c:pt>
                <c:pt idx="13635">
                  <c:v>1.36</c:v>
                </c:pt>
                <c:pt idx="13636">
                  <c:v>1.353</c:v>
                </c:pt>
                <c:pt idx="13637">
                  <c:v>1.361</c:v>
                </c:pt>
                <c:pt idx="13638">
                  <c:v>1.3560000000000001</c:v>
                </c:pt>
                <c:pt idx="13639">
                  <c:v>1.3540000000000001</c:v>
                </c:pt>
                <c:pt idx="13640">
                  <c:v>1.359</c:v>
                </c:pt>
                <c:pt idx="13641">
                  <c:v>1.3560000000000001</c:v>
                </c:pt>
                <c:pt idx="13642">
                  <c:v>1.3560000000000001</c:v>
                </c:pt>
                <c:pt idx="13643">
                  <c:v>1.359</c:v>
                </c:pt>
                <c:pt idx="13644">
                  <c:v>1.3540000000000001</c:v>
                </c:pt>
                <c:pt idx="13645">
                  <c:v>1.357</c:v>
                </c:pt>
                <c:pt idx="13646">
                  <c:v>1.359</c:v>
                </c:pt>
                <c:pt idx="13647">
                  <c:v>1.3560000000000001</c:v>
                </c:pt>
                <c:pt idx="13648">
                  <c:v>1.359</c:v>
                </c:pt>
                <c:pt idx="13649">
                  <c:v>1.36</c:v>
                </c:pt>
                <c:pt idx="13650">
                  <c:v>1.355</c:v>
                </c:pt>
                <c:pt idx="13651">
                  <c:v>1.36</c:v>
                </c:pt>
                <c:pt idx="13652">
                  <c:v>1.357</c:v>
                </c:pt>
                <c:pt idx="13653">
                  <c:v>1.3540000000000001</c:v>
                </c:pt>
                <c:pt idx="13654">
                  <c:v>1.361</c:v>
                </c:pt>
                <c:pt idx="13655">
                  <c:v>1.359</c:v>
                </c:pt>
                <c:pt idx="13656">
                  <c:v>1.3560000000000001</c:v>
                </c:pt>
                <c:pt idx="13657">
                  <c:v>1.359</c:v>
                </c:pt>
                <c:pt idx="13658">
                  <c:v>1.357</c:v>
                </c:pt>
                <c:pt idx="13659">
                  <c:v>1.3560000000000001</c:v>
                </c:pt>
                <c:pt idx="13660">
                  <c:v>1.361</c:v>
                </c:pt>
                <c:pt idx="13661">
                  <c:v>1.3560000000000001</c:v>
                </c:pt>
                <c:pt idx="13662">
                  <c:v>1.359</c:v>
                </c:pt>
                <c:pt idx="13663">
                  <c:v>1.363</c:v>
                </c:pt>
                <c:pt idx="13664">
                  <c:v>1.357</c:v>
                </c:pt>
                <c:pt idx="13665">
                  <c:v>1.363</c:v>
                </c:pt>
                <c:pt idx="13666">
                  <c:v>1.36</c:v>
                </c:pt>
                <c:pt idx="13667">
                  <c:v>1.355</c:v>
                </c:pt>
                <c:pt idx="13668">
                  <c:v>1.361</c:v>
                </c:pt>
                <c:pt idx="13669">
                  <c:v>1.359</c:v>
                </c:pt>
                <c:pt idx="13670">
                  <c:v>1.3560000000000001</c:v>
                </c:pt>
                <c:pt idx="13671">
                  <c:v>1.363</c:v>
                </c:pt>
                <c:pt idx="13672">
                  <c:v>1.36</c:v>
                </c:pt>
                <c:pt idx="13673">
                  <c:v>1.357</c:v>
                </c:pt>
                <c:pt idx="13674">
                  <c:v>1.363</c:v>
                </c:pt>
                <c:pt idx="13675">
                  <c:v>1.359</c:v>
                </c:pt>
                <c:pt idx="13676">
                  <c:v>1.359</c:v>
                </c:pt>
                <c:pt idx="13677">
                  <c:v>1.363</c:v>
                </c:pt>
                <c:pt idx="13678">
                  <c:v>1.36</c:v>
                </c:pt>
                <c:pt idx="13679">
                  <c:v>1.36</c:v>
                </c:pt>
                <c:pt idx="13680">
                  <c:v>1.357</c:v>
                </c:pt>
                <c:pt idx="13681">
                  <c:v>1.357</c:v>
                </c:pt>
                <c:pt idx="13682">
                  <c:v>1.363</c:v>
                </c:pt>
                <c:pt idx="13683">
                  <c:v>1.36</c:v>
                </c:pt>
                <c:pt idx="13684">
                  <c:v>1.3540000000000001</c:v>
                </c:pt>
                <c:pt idx="13685">
                  <c:v>1.361</c:v>
                </c:pt>
                <c:pt idx="13686">
                  <c:v>1.359</c:v>
                </c:pt>
                <c:pt idx="13687">
                  <c:v>1.36</c:v>
                </c:pt>
                <c:pt idx="13688">
                  <c:v>1.36</c:v>
                </c:pt>
                <c:pt idx="13689">
                  <c:v>1.357</c:v>
                </c:pt>
                <c:pt idx="13690">
                  <c:v>1.357</c:v>
                </c:pt>
                <c:pt idx="13691">
                  <c:v>1.363</c:v>
                </c:pt>
                <c:pt idx="13692">
                  <c:v>1.357</c:v>
                </c:pt>
                <c:pt idx="13693">
                  <c:v>1.36</c:v>
                </c:pt>
                <c:pt idx="13694">
                  <c:v>1.36</c:v>
                </c:pt>
                <c:pt idx="13695">
                  <c:v>1.359</c:v>
                </c:pt>
                <c:pt idx="13696">
                  <c:v>1.361</c:v>
                </c:pt>
                <c:pt idx="13697">
                  <c:v>1.361</c:v>
                </c:pt>
                <c:pt idx="13698">
                  <c:v>1.3560000000000001</c:v>
                </c:pt>
                <c:pt idx="13699">
                  <c:v>1.363</c:v>
                </c:pt>
                <c:pt idx="13700">
                  <c:v>1.363</c:v>
                </c:pt>
                <c:pt idx="13701">
                  <c:v>1.355</c:v>
                </c:pt>
                <c:pt idx="13702">
                  <c:v>1.3640000000000001</c:v>
                </c:pt>
                <c:pt idx="13703">
                  <c:v>1.361</c:v>
                </c:pt>
                <c:pt idx="13704">
                  <c:v>1.359</c:v>
                </c:pt>
                <c:pt idx="13705">
                  <c:v>1.361</c:v>
                </c:pt>
                <c:pt idx="13706">
                  <c:v>1.3640000000000001</c:v>
                </c:pt>
                <c:pt idx="13707">
                  <c:v>1.357</c:v>
                </c:pt>
                <c:pt idx="13708">
                  <c:v>1.361</c:v>
                </c:pt>
                <c:pt idx="13709">
                  <c:v>1.357</c:v>
                </c:pt>
                <c:pt idx="13710">
                  <c:v>1.3640000000000001</c:v>
                </c:pt>
                <c:pt idx="13711">
                  <c:v>1.36</c:v>
                </c:pt>
                <c:pt idx="13712">
                  <c:v>1.357</c:v>
                </c:pt>
                <c:pt idx="13713">
                  <c:v>1.363</c:v>
                </c:pt>
                <c:pt idx="13714">
                  <c:v>1.361</c:v>
                </c:pt>
                <c:pt idx="13715">
                  <c:v>1.3560000000000001</c:v>
                </c:pt>
                <c:pt idx="13716">
                  <c:v>1.363</c:v>
                </c:pt>
                <c:pt idx="13717">
                  <c:v>1.361</c:v>
                </c:pt>
                <c:pt idx="13718">
                  <c:v>1.3560000000000001</c:v>
                </c:pt>
                <c:pt idx="13719">
                  <c:v>1.36</c:v>
                </c:pt>
                <c:pt idx="13720">
                  <c:v>1.36</c:v>
                </c:pt>
                <c:pt idx="13721">
                  <c:v>1.359</c:v>
                </c:pt>
                <c:pt idx="13722">
                  <c:v>1.363</c:v>
                </c:pt>
                <c:pt idx="13723">
                  <c:v>1.359</c:v>
                </c:pt>
                <c:pt idx="13724">
                  <c:v>1.361</c:v>
                </c:pt>
                <c:pt idx="13725">
                  <c:v>1.363</c:v>
                </c:pt>
                <c:pt idx="13726">
                  <c:v>1.359</c:v>
                </c:pt>
                <c:pt idx="13727">
                  <c:v>1.363</c:v>
                </c:pt>
                <c:pt idx="13728">
                  <c:v>1.363</c:v>
                </c:pt>
                <c:pt idx="13729">
                  <c:v>1.357</c:v>
                </c:pt>
                <c:pt idx="13730">
                  <c:v>1.361</c:v>
                </c:pt>
                <c:pt idx="13731">
                  <c:v>1.363</c:v>
                </c:pt>
                <c:pt idx="13732">
                  <c:v>1.357</c:v>
                </c:pt>
                <c:pt idx="13733">
                  <c:v>1.363</c:v>
                </c:pt>
                <c:pt idx="13734">
                  <c:v>1.363</c:v>
                </c:pt>
                <c:pt idx="13735">
                  <c:v>1.359</c:v>
                </c:pt>
                <c:pt idx="13736">
                  <c:v>1.3640000000000001</c:v>
                </c:pt>
                <c:pt idx="13737">
                  <c:v>1.361</c:v>
                </c:pt>
                <c:pt idx="13738">
                  <c:v>1.361</c:v>
                </c:pt>
                <c:pt idx="13739">
                  <c:v>1.3640000000000001</c:v>
                </c:pt>
                <c:pt idx="13740">
                  <c:v>1.36</c:v>
                </c:pt>
                <c:pt idx="13741">
                  <c:v>1.36</c:v>
                </c:pt>
                <c:pt idx="13742">
                  <c:v>1.36</c:v>
                </c:pt>
                <c:pt idx="13743">
                  <c:v>1.359</c:v>
                </c:pt>
                <c:pt idx="13744">
                  <c:v>1.3660000000000001</c:v>
                </c:pt>
                <c:pt idx="13745">
                  <c:v>1.3640000000000001</c:v>
                </c:pt>
                <c:pt idx="13746">
                  <c:v>1.357</c:v>
                </c:pt>
                <c:pt idx="13747">
                  <c:v>1.3640000000000001</c:v>
                </c:pt>
                <c:pt idx="13748">
                  <c:v>1.3640000000000001</c:v>
                </c:pt>
                <c:pt idx="13749">
                  <c:v>1.359</c:v>
                </c:pt>
                <c:pt idx="13750">
                  <c:v>1.365</c:v>
                </c:pt>
                <c:pt idx="13751">
                  <c:v>1.363</c:v>
                </c:pt>
                <c:pt idx="13752">
                  <c:v>1.36</c:v>
                </c:pt>
                <c:pt idx="13753">
                  <c:v>1.3640000000000001</c:v>
                </c:pt>
                <c:pt idx="13754">
                  <c:v>1.363</c:v>
                </c:pt>
                <c:pt idx="13755">
                  <c:v>1.363</c:v>
                </c:pt>
                <c:pt idx="13756">
                  <c:v>1.363</c:v>
                </c:pt>
                <c:pt idx="13757">
                  <c:v>1.36</c:v>
                </c:pt>
                <c:pt idx="13758">
                  <c:v>1.3640000000000001</c:v>
                </c:pt>
                <c:pt idx="13759">
                  <c:v>1.3640000000000001</c:v>
                </c:pt>
                <c:pt idx="13760">
                  <c:v>1.361</c:v>
                </c:pt>
                <c:pt idx="13761">
                  <c:v>1.3660000000000001</c:v>
                </c:pt>
                <c:pt idx="13762">
                  <c:v>1.3640000000000001</c:v>
                </c:pt>
                <c:pt idx="13763">
                  <c:v>1.36</c:v>
                </c:pt>
                <c:pt idx="13764">
                  <c:v>1.365</c:v>
                </c:pt>
                <c:pt idx="13765">
                  <c:v>1.3640000000000001</c:v>
                </c:pt>
                <c:pt idx="13766">
                  <c:v>1.36</c:v>
                </c:pt>
                <c:pt idx="13767">
                  <c:v>1.3660000000000001</c:v>
                </c:pt>
                <c:pt idx="13768">
                  <c:v>1.361</c:v>
                </c:pt>
                <c:pt idx="13769">
                  <c:v>1.361</c:v>
                </c:pt>
                <c:pt idx="13770">
                  <c:v>1.365</c:v>
                </c:pt>
                <c:pt idx="13771">
                  <c:v>1.3640000000000001</c:v>
                </c:pt>
                <c:pt idx="13772">
                  <c:v>1.363</c:v>
                </c:pt>
                <c:pt idx="13773">
                  <c:v>1.365</c:v>
                </c:pt>
                <c:pt idx="13774">
                  <c:v>1.363</c:v>
                </c:pt>
                <c:pt idx="13775">
                  <c:v>1.363</c:v>
                </c:pt>
                <c:pt idx="13776">
                  <c:v>1.363</c:v>
                </c:pt>
                <c:pt idx="13777">
                  <c:v>1.359</c:v>
                </c:pt>
                <c:pt idx="13778">
                  <c:v>1.365</c:v>
                </c:pt>
                <c:pt idx="13779">
                  <c:v>1.3640000000000001</c:v>
                </c:pt>
                <c:pt idx="13780">
                  <c:v>1.361</c:v>
                </c:pt>
                <c:pt idx="13781">
                  <c:v>1.365</c:v>
                </c:pt>
                <c:pt idx="13782">
                  <c:v>1.363</c:v>
                </c:pt>
                <c:pt idx="13783">
                  <c:v>1.363</c:v>
                </c:pt>
                <c:pt idx="13784">
                  <c:v>1.365</c:v>
                </c:pt>
                <c:pt idx="13785">
                  <c:v>1.363</c:v>
                </c:pt>
                <c:pt idx="13786">
                  <c:v>1.359</c:v>
                </c:pt>
                <c:pt idx="13787">
                  <c:v>1.3640000000000001</c:v>
                </c:pt>
                <c:pt idx="13788">
                  <c:v>1.363</c:v>
                </c:pt>
                <c:pt idx="13789">
                  <c:v>1.3640000000000001</c:v>
                </c:pt>
                <c:pt idx="13790">
                  <c:v>1.365</c:v>
                </c:pt>
                <c:pt idx="13791">
                  <c:v>1.363</c:v>
                </c:pt>
                <c:pt idx="13792">
                  <c:v>1.3640000000000001</c:v>
                </c:pt>
                <c:pt idx="13793">
                  <c:v>1.365</c:v>
                </c:pt>
                <c:pt idx="13794">
                  <c:v>1.361</c:v>
                </c:pt>
                <c:pt idx="13795">
                  <c:v>1.367</c:v>
                </c:pt>
                <c:pt idx="13796">
                  <c:v>1.365</c:v>
                </c:pt>
                <c:pt idx="13797">
                  <c:v>1.359</c:v>
                </c:pt>
                <c:pt idx="13798">
                  <c:v>1.365</c:v>
                </c:pt>
                <c:pt idx="13799">
                  <c:v>1.3640000000000001</c:v>
                </c:pt>
                <c:pt idx="13800">
                  <c:v>1.36</c:v>
                </c:pt>
                <c:pt idx="13801">
                  <c:v>1.365</c:v>
                </c:pt>
                <c:pt idx="13802">
                  <c:v>1.3640000000000001</c:v>
                </c:pt>
                <c:pt idx="13803">
                  <c:v>1.363</c:v>
                </c:pt>
                <c:pt idx="13804">
                  <c:v>1.365</c:v>
                </c:pt>
                <c:pt idx="13805">
                  <c:v>1.363</c:v>
                </c:pt>
                <c:pt idx="13806">
                  <c:v>1.3640000000000001</c:v>
                </c:pt>
                <c:pt idx="13807">
                  <c:v>1.3640000000000001</c:v>
                </c:pt>
                <c:pt idx="13808">
                  <c:v>1.359</c:v>
                </c:pt>
                <c:pt idx="13809">
                  <c:v>1.3640000000000001</c:v>
                </c:pt>
                <c:pt idx="13810">
                  <c:v>1.3640000000000001</c:v>
                </c:pt>
                <c:pt idx="13811">
                  <c:v>1.36</c:v>
                </c:pt>
                <c:pt idx="13812">
                  <c:v>1.367</c:v>
                </c:pt>
                <c:pt idx="13813">
                  <c:v>1.3660000000000001</c:v>
                </c:pt>
                <c:pt idx="13814">
                  <c:v>1.36</c:v>
                </c:pt>
                <c:pt idx="13815">
                  <c:v>1.365</c:v>
                </c:pt>
                <c:pt idx="13816">
                  <c:v>1.3640000000000001</c:v>
                </c:pt>
                <c:pt idx="13817">
                  <c:v>1.365</c:v>
                </c:pt>
                <c:pt idx="13818">
                  <c:v>1.365</c:v>
                </c:pt>
                <c:pt idx="13819">
                  <c:v>1.3640000000000001</c:v>
                </c:pt>
                <c:pt idx="13820">
                  <c:v>1.363</c:v>
                </c:pt>
                <c:pt idx="13821">
                  <c:v>1.365</c:v>
                </c:pt>
                <c:pt idx="13822">
                  <c:v>1.3640000000000001</c:v>
                </c:pt>
                <c:pt idx="13823">
                  <c:v>1.367</c:v>
                </c:pt>
                <c:pt idx="13824">
                  <c:v>1.3660000000000001</c:v>
                </c:pt>
                <c:pt idx="13825">
                  <c:v>1.361</c:v>
                </c:pt>
                <c:pt idx="13826">
                  <c:v>1.3660000000000001</c:v>
                </c:pt>
                <c:pt idx="13827">
                  <c:v>1.3660000000000001</c:v>
                </c:pt>
                <c:pt idx="13828">
                  <c:v>1.361</c:v>
                </c:pt>
                <c:pt idx="13829">
                  <c:v>1.367</c:v>
                </c:pt>
                <c:pt idx="13830">
                  <c:v>1.367</c:v>
                </c:pt>
                <c:pt idx="13831">
                  <c:v>1.361</c:v>
                </c:pt>
                <c:pt idx="13832">
                  <c:v>1.367</c:v>
                </c:pt>
                <c:pt idx="13833">
                  <c:v>1.3640000000000001</c:v>
                </c:pt>
                <c:pt idx="13834">
                  <c:v>1.365</c:v>
                </c:pt>
                <c:pt idx="13835">
                  <c:v>1.369</c:v>
                </c:pt>
                <c:pt idx="13836">
                  <c:v>1.365</c:v>
                </c:pt>
                <c:pt idx="13837">
                  <c:v>1.3640000000000001</c:v>
                </c:pt>
                <c:pt idx="13838">
                  <c:v>1.3660000000000001</c:v>
                </c:pt>
                <c:pt idx="13839">
                  <c:v>1.363</c:v>
                </c:pt>
                <c:pt idx="13840">
                  <c:v>1.37</c:v>
                </c:pt>
                <c:pt idx="13841">
                  <c:v>1.365</c:v>
                </c:pt>
                <c:pt idx="13842">
                  <c:v>1.363</c:v>
                </c:pt>
                <c:pt idx="13843">
                  <c:v>1.369</c:v>
                </c:pt>
                <c:pt idx="13844">
                  <c:v>1.369</c:v>
                </c:pt>
                <c:pt idx="13845">
                  <c:v>1.361</c:v>
                </c:pt>
                <c:pt idx="13846">
                  <c:v>1.369</c:v>
                </c:pt>
                <c:pt idx="13847">
                  <c:v>1.369</c:v>
                </c:pt>
                <c:pt idx="13848">
                  <c:v>1.363</c:v>
                </c:pt>
                <c:pt idx="13849">
                  <c:v>1.3660000000000001</c:v>
                </c:pt>
                <c:pt idx="13850">
                  <c:v>1.365</c:v>
                </c:pt>
                <c:pt idx="13851">
                  <c:v>1.3640000000000001</c:v>
                </c:pt>
                <c:pt idx="13852">
                  <c:v>1.37</c:v>
                </c:pt>
                <c:pt idx="13853">
                  <c:v>1.363</c:v>
                </c:pt>
                <c:pt idx="13854">
                  <c:v>1.365</c:v>
                </c:pt>
                <c:pt idx="13855">
                  <c:v>1.367</c:v>
                </c:pt>
                <c:pt idx="13856">
                  <c:v>1.363</c:v>
                </c:pt>
                <c:pt idx="13857">
                  <c:v>1.369</c:v>
                </c:pt>
                <c:pt idx="13858">
                  <c:v>1.3660000000000001</c:v>
                </c:pt>
                <c:pt idx="13859">
                  <c:v>1.36</c:v>
                </c:pt>
                <c:pt idx="13860">
                  <c:v>1.365</c:v>
                </c:pt>
                <c:pt idx="13861">
                  <c:v>1.369</c:v>
                </c:pt>
                <c:pt idx="13862">
                  <c:v>1.3640000000000001</c:v>
                </c:pt>
                <c:pt idx="13863">
                  <c:v>1.3660000000000001</c:v>
                </c:pt>
                <c:pt idx="13864">
                  <c:v>1.3660000000000001</c:v>
                </c:pt>
                <c:pt idx="13865">
                  <c:v>1.3660000000000001</c:v>
                </c:pt>
                <c:pt idx="13866">
                  <c:v>1.3660000000000001</c:v>
                </c:pt>
                <c:pt idx="13867">
                  <c:v>1.365</c:v>
                </c:pt>
                <c:pt idx="13868">
                  <c:v>1.3640000000000001</c:v>
                </c:pt>
                <c:pt idx="13869">
                  <c:v>1.37</c:v>
                </c:pt>
                <c:pt idx="13870">
                  <c:v>1.3660000000000001</c:v>
                </c:pt>
                <c:pt idx="13871">
                  <c:v>1.365</c:v>
                </c:pt>
                <c:pt idx="13872">
                  <c:v>1.6839999999999999</c:v>
                </c:pt>
                <c:pt idx="13873">
                  <c:v>1.7689999999999999</c:v>
                </c:pt>
                <c:pt idx="13874">
                  <c:v>1.829</c:v>
                </c:pt>
                <c:pt idx="13875">
                  <c:v>1.881</c:v>
                </c:pt>
                <c:pt idx="13876">
                  <c:v>1.9159999999999999</c:v>
                </c:pt>
                <c:pt idx="13877">
                  <c:v>1.5349999999999999</c:v>
                </c:pt>
                <c:pt idx="13878">
                  <c:v>1.419</c:v>
                </c:pt>
                <c:pt idx="13879">
                  <c:v>1.395</c:v>
                </c:pt>
                <c:pt idx="13880">
                  <c:v>1.39</c:v>
                </c:pt>
                <c:pt idx="13881">
                  <c:v>1.3839999999999999</c:v>
                </c:pt>
                <c:pt idx="13882">
                  <c:v>1.3740000000000001</c:v>
                </c:pt>
                <c:pt idx="13883">
                  <c:v>1.3740000000000001</c:v>
                </c:pt>
                <c:pt idx="13884">
                  <c:v>1.37</c:v>
                </c:pt>
                <c:pt idx="13885">
                  <c:v>1.367</c:v>
                </c:pt>
                <c:pt idx="13886">
                  <c:v>1.369</c:v>
                </c:pt>
                <c:pt idx="13887">
                  <c:v>1.3640000000000001</c:v>
                </c:pt>
                <c:pt idx="13888">
                  <c:v>1.363</c:v>
                </c:pt>
                <c:pt idx="13889">
                  <c:v>1.363</c:v>
                </c:pt>
                <c:pt idx="13890">
                  <c:v>1.361</c:v>
                </c:pt>
                <c:pt idx="13891">
                  <c:v>1.361</c:v>
                </c:pt>
                <c:pt idx="13892">
                  <c:v>1.365</c:v>
                </c:pt>
                <c:pt idx="13893">
                  <c:v>1.361</c:v>
                </c:pt>
                <c:pt idx="13894">
                  <c:v>1.3640000000000001</c:v>
                </c:pt>
                <c:pt idx="13895">
                  <c:v>1.363</c:v>
                </c:pt>
                <c:pt idx="13896">
                  <c:v>1.36</c:v>
                </c:pt>
                <c:pt idx="13897">
                  <c:v>1.363</c:v>
                </c:pt>
                <c:pt idx="13898">
                  <c:v>1.363</c:v>
                </c:pt>
                <c:pt idx="13899">
                  <c:v>1.359</c:v>
                </c:pt>
                <c:pt idx="13900">
                  <c:v>1.3640000000000001</c:v>
                </c:pt>
                <c:pt idx="13901">
                  <c:v>1.359</c:v>
                </c:pt>
                <c:pt idx="13902">
                  <c:v>1.3560000000000001</c:v>
                </c:pt>
                <c:pt idx="13903">
                  <c:v>1.363</c:v>
                </c:pt>
                <c:pt idx="13904">
                  <c:v>1.361</c:v>
                </c:pt>
                <c:pt idx="13905">
                  <c:v>1.36</c:v>
                </c:pt>
                <c:pt idx="13906">
                  <c:v>1.361</c:v>
                </c:pt>
                <c:pt idx="13907">
                  <c:v>1.361</c:v>
                </c:pt>
                <c:pt idx="13908">
                  <c:v>1.359</c:v>
                </c:pt>
                <c:pt idx="13909">
                  <c:v>1.363</c:v>
                </c:pt>
                <c:pt idx="13910">
                  <c:v>1.359</c:v>
                </c:pt>
                <c:pt idx="13911">
                  <c:v>1.363</c:v>
                </c:pt>
                <c:pt idx="13912">
                  <c:v>1.36</c:v>
                </c:pt>
                <c:pt idx="13913">
                  <c:v>1.361</c:v>
                </c:pt>
                <c:pt idx="13914">
                  <c:v>1.365</c:v>
                </c:pt>
                <c:pt idx="13915">
                  <c:v>1.361</c:v>
                </c:pt>
                <c:pt idx="13916">
                  <c:v>1.357</c:v>
                </c:pt>
                <c:pt idx="13917">
                  <c:v>1.36</c:v>
                </c:pt>
                <c:pt idx="13918">
                  <c:v>1.363</c:v>
                </c:pt>
                <c:pt idx="13919">
                  <c:v>1.357</c:v>
                </c:pt>
                <c:pt idx="13920">
                  <c:v>1.363</c:v>
                </c:pt>
                <c:pt idx="13921">
                  <c:v>1.363</c:v>
                </c:pt>
                <c:pt idx="13922">
                  <c:v>1.361</c:v>
                </c:pt>
                <c:pt idx="13923">
                  <c:v>1.3640000000000001</c:v>
                </c:pt>
                <c:pt idx="13924">
                  <c:v>1.3640000000000001</c:v>
                </c:pt>
                <c:pt idx="13925">
                  <c:v>1.363</c:v>
                </c:pt>
                <c:pt idx="13926">
                  <c:v>1.365</c:v>
                </c:pt>
                <c:pt idx="13927">
                  <c:v>1.361</c:v>
                </c:pt>
                <c:pt idx="13928">
                  <c:v>1.365</c:v>
                </c:pt>
                <c:pt idx="13929">
                  <c:v>1.3640000000000001</c:v>
                </c:pt>
                <c:pt idx="13930">
                  <c:v>1.363</c:v>
                </c:pt>
                <c:pt idx="13931">
                  <c:v>1.367</c:v>
                </c:pt>
                <c:pt idx="13932">
                  <c:v>1.3640000000000001</c:v>
                </c:pt>
                <c:pt idx="13933">
                  <c:v>1.36</c:v>
                </c:pt>
                <c:pt idx="13934">
                  <c:v>1.367</c:v>
                </c:pt>
                <c:pt idx="13935">
                  <c:v>1.367</c:v>
                </c:pt>
                <c:pt idx="13936">
                  <c:v>1.361</c:v>
                </c:pt>
                <c:pt idx="13937">
                  <c:v>1.367</c:v>
                </c:pt>
                <c:pt idx="13938">
                  <c:v>1.3660000000000001</c:v>
                </c:pt>
                <c:pt idx="13939">
                  <c:v>1.363</c:v>
                </c:pt>
                <c:pt idx="13940">
                  <c:v>1.365</c:v>
                </c:pt>
                <c:pt idx="13941">
                  <c:v>1.365</c:v>
                </c:pt>
                <c:pt idx="13942">
                  <c:v>1.365</c:v>
                </c:pt>
                <c:pt idx="13943">
                  <c:v>1.367</c:v>
                </c:pt>
                <c:pt idx="13944">
                  <c:v>1.365</c:v>
                </c:pt>
                <c:pt idx="13945">
                  <c:v>1.3660000000000001</c:v>
                </c:pt>
                <c:pt idx="13946">
                  <c:v>1.365</c:v>
                </c:pt>
                <c:pt idx="13947">
                  <c:v>1.361</c:v>
                </c:pt>
                <c:pt idx="13948">
                  <c:v>1.369</c:v>
                </c:pt>
                <c:pt idx="13949">
                  <c:v>1.367</c:v>
                </c:pt>
                <c:pt idx="13950">
                  <c:v>1.361</c:v>
                </c:pt>
                <c:pt idx="13951">
                  <c:v>1.367</c:v>
                </c:pt>
                <c:pt idx="13952">
                  <c:v>1.3640000000000001</c:v>
                </c:pt>
                <c:pt idx="13953">
                  <c:v>1.363</c:v>
                </c:pt>
                <c:pt idx="13954">
                  <c:v>1.367</c:v>
                </c:pt>
                <c:pt idx="13955">
                  <c:v>1.3640000000000001</c:v>
                </c:pt>
                <c:pt idx="13956">
                  <c:v>1.3640000000000001</c:v>
                </c:pt>
                <c:pt idx="13957">
                  <c:v>1.365</c:v>
                </c:pt>
                <c:pt idx="13958">
                  <c:v>1.367</c:v>
                </c:pt>
                <c:pt idx="13959">
                  <c:v>1.3660000000000001</c:v>
                </c:pt>
                <c:pt idx="13960">
                  <c:v>1.3660000000000001</c:v>
                </c:pt>
                <c:pt idx="13961">
                  <c:v>1.365</c:v>
                </c:pt>
                <c:pt idx="13962">
                  <c:v>1.3660000000000001</c:v>
                </c:pt>
                <c:pt idx="13963">
                  <c:v>1.3660000000000001</c:v>
                </c:pt>
                <c:pt idx="13964">
                  <c:v>1.361</c:v>
                </c:pt>
                <c:pt idx="13965">
                  <c:v>1.367</c:v>
                </c:pt>
                <c:pt idx="13966">
                  <c:v>1.365</c:v>
                </c:pt>
                <c:pt idx="13967">
                  <c:v>1.363</c:v>
                </c:pt>
                <c:pt idx="13968">
                  <c:v>1.369</c:v>
                </c:pt>
                <c:pt idx="13969">
                  <c:v>1.3660000000000001</c:v>
                </c:pt>
                <c:pt idx="13970">
                  <c:v>1.365</c:v>
                </c:pt>
                <c:pt idx="13971">
                  <c:v>1.369</c:v>
                </c:pt>
                <c:pt idx="13972">
                  <c:v>1.363</c:v>
                </c:pt>
                <c:pt idx="13973">
                  <c:v>1.365</c:v>
                </c:pt>
                <c:pt idx="13974">
                  <c:v>1.369</c:v>
                </c:pt>
                <c:pt idx="13975">
                  <c:v>1.365</c:v>
                </c:pt>
                <c:pt idx="13976">
                  <c:v>1.3660000000000001</c:v>
                </c:pt>
                <c:pt idx="13977">
                  <c:v>1.365</c:v>
                </c:pt>
                <c:pt idx="13978">
                  <c:v>1.3640000000000001</c:v>
                </c:pt>
                <c:pt idx="13979">
                  <c:v>1.369</c:v>
                </c:pt>
                <c:pt idx="13980">
                  <c:v>1.367</c:v>
                </c:pt>
                <c:pt idx="13981">
                  <c:v>1.363</c:v>
                </c:pt>
                <c:pt idx="13982">
                  <c:v>1.371</c:v>
                </c:pt>
                <c:pt idx="13983">
                  <c:v>1.367</c:v>
                </c:pt>
                <c:pt idx="13984">
                  <c:v>1.365</c:v>
                </c:pt>
                <c:pt idx="13985">
                  <c:v>1.37</c:v>
                </c:pt>
                <c:pt idx="13986">
                  <c:v>1.367</c:v>
                </c:pt>
                <c:pt idx="13987">
                  <c:v>1.3660000000000001</c:v>
                </c:pt>
                <c:pt idx="13988">
                  <c:v>1.37</c:v>
                </c:pt>
                <c:pt idx="13989">
                  <c:v>1.3640000000000001</c:v>
                </c:pt>
                <c:pt idx="13990">
                  <c:v>1.369</c:v>
                </c:pt>
                <c:pt idx="13991">
                  <c:v>1.37</c:v>
                </c:pt>
                <c:pt idx="13992">
                  <c:v>1.3660000000000001</c:v>
                </c:pt>
                <c:pt idx="13993">
                  <c:v>1.373</c:v>
                </c:pt>
                <c:pt idx="13994">
                  <c:v>1.37</c:v>
                </c:pt>
                <c:pt idx="13995">
                  <c:v>1.363</c:v>
                </c:pt>
                <c:pt idx="13996">
                  <c:v>1.371</c:v>
                </c:pt>
                <c:pt idx="13997">
                  <c:v>1.371</c:v>
                </c:pt>
                <c:pt idx="13998">
                  <c:v>1.37</c:v>
                </c:pt>
                <c:pt idx="13999">
                  <c:v>1.373</c:v>
                </c:pt>
                <c:pt idx="14000">
                  <c:v>1.367</c:v>
                </c:pt>
                <c:pt idx="14001">
                  <c:v>1.3660000000000001</c:v>
                </c:pt>
                <c:pt idx="14002">
                  <c:v>1.37</c:v>
                </c:pt>
                <c:pt idx="14003">
                  <c:v>1.37</c:v>
                </c:pt>
                <c:pt idx="14004">
                  <c:v>1.371</c:v>
                </c:pt>
                <c:pt idx="14005">
                  <c:v>1.373</c:v>
                </c:pt>
                <c:pt idx="14006">
                  <c:v>1.371</c:v>
                </c:pt>
                <c:pt idx="14007">
                  <c:v>1.371</c:v>
                </c:pt>
                <c:pt idx="14008">
                  <c:v>1.371</c:v>
                </c:pt>
                <c:pt idx="14009">
                  <c:v>1.369</c:v>
                </c:pt>
                <c:pt idx="14010">
                  <c:v>1.3740000000000001</c:v>
                </c:pt>
                <c:pt idx="14011">
                  <c:v>1.373</c:v>
                </c:pt>
                <c:pt idx="14012">
                  <c:v>1.365</c:v>
                </c:pt>
                <c:pt idx="14013">
                  <c:v>1.37</c:v>
                </c:pt>
                <c:pt idx="14014">
                  <c:v>1.37</c:v>
                </c:pt>
                <c:pt idx="14015">
                  <c:v>1.367</c:v>
                </c:pt>
                <c:pt idx="14016">
                  <c:v>1.371</c:v>
                </c:pt>
                <c:pt idx="14017">
                  <c:v>1.371</c:v>
                </c:pt>
                <c:pt idx="14018">
                  <c:v>1.367</c:v>
                </c:pt>
                <c:pt idx="14019">
                  <c:v>1.37</c:v>
                </c:pt>
                <c:pt idx="14020">
                  <c:v>1.37</c:v>
                </c:pt>
                <c:pt idx="14021">
                  <c:v>1.369</c:v>
                </c:pt>
                <c:pt idx="14022">
                  <c:v>1.371</c:v>
                </c:pt>
                <c:pt idx="14023">
                  <c:v>1.367</c:v>
                </c:pt>
                <c:pt idx="14024">
                  <c:v>1.371</c:v>
                </c:pt>
                <c:pt idx="14025">
                  <c:v>1.371</c:v>
                </c:pt>
                <c:pt idx="14026">
                  <c:v>1.371</c:v>
                </c:pt>
                <c:pt idx="14027">
                  <c:v>1.37</c:v>
                </c:pt>
                <c:pt idx="14028">
                  <c:v>1.369</c:v>
                </c:pt>
                <c:pt idx="14029">
                  <c:v>1.369</c:v>
                </c:pt>
                <c:pt idx="14030">
                  <c:v>1.3740000000000001</c:v>
                </c:pt>
                <c:pt idx="14031">
                  <c:v>1.37</c:v>
                </c:pt>
                <c:pt idx="14032">
                  <c:v>1.3660000000000001</c:v>
                </c:pt>
                <c:pt idx="14033">
                  <c:v>1.375</c:v>
                </c:pt>
                <c:pt idx="14034">
                  <c:v>1.371</c:v>
                </c:pt>
                <c:pt idx="14035">
                  <c:v>1.369</c:v>
                </c:pt>
                <c:pt idx="14036">
                  <c:v>1.373</c:v>
                </c:pt>
                <c:pt idx="14037">
                  <c:v>1.369</c:v>
                </c:pt>
                <c:pt idx="14038">
                  <c:v>1.371</c:v>
                </c:pt>
                <c:pt idx="14039">
                  <c:v>1.373</c:v>
                </c:pt>
                <c:pt idx="14040">
                  <c:v>1.369</c:v>
                </c:pt>
                <c:pt idx="14041">
                  <c:v>1.371</c:v>
                </c:pt>
                <c:pt idx="14042">
                  <c:v>1.3740000000000001</c:v>
                </c:pt>
                <c:pt idx="14043">
                  <c:v>1.367</c:v>
                </c:pt>
                <c:pt idx="14044">
                  <c:v>1.373</c:v>
                </c:pt>
                <c:pt idx="14045">
                  <c:v>1.3740000000000001</c:v>
                </c:pt>
                <c:pt idx="14046">
                  <c:v>1.367</c:v>
                </c:pt>
                <c:pt idx="14047">
                  <c:v>1.3740000000000001</c:v>
                </c:pt>
                <c:pt idx="14048">
                  <c:v>1.371</c:v>
                </c:pt>
                <c:pt idx="14049">
                  <c:v>1.369</c:v>
                </c:pt>
                <c:pt idx="14050">
                  <c:v>1.3759999999999999</c:v>
                </c:pt>
                <c:pt idx="14051">
                  <c:v>1.371</c:v>
                </c:pt>
                <c:pt idx="14052">
                  <c:v>1.369</c:v>
                </c:pt>
                <c:pt idx="14053">
                  <c:v>1.371</c:v>
                </c:pt>
                <c:pt idx="14054">
                  <c:v>1.371</c:v>
                </c:pt>
                <c:pt idx="14055">
                  <c:v>1.373</c:v>
                </c:pt>
                <c:pt idx="14056">
                  <c:v>1.37</c:v>
                </c:pt>
                <c:pt idx="14057">
                  <c:v>1.37</c:v>
                </c:pt>
                <c:pt idx="14058">
                  <c:v>1.3759999999999999</c:v>
                </c:pt>
                <c:pt idx="14059">
                  <c:v>1.3740000000000001</c:v>
                </c:pt>
                <c:pt idx="14060">
                  <c:v>1.37</c:v>
                </c:pt>
                <c:pt idx="14061">
                  <c:v>1.3759999999999999</c:v>
                </c:pt>
                <c:pt idx="14062">
                  <c:v>1.3740000000000001</c:v>
                </c:pt>
                <c:pt idx="14063">
                  <c:v>1.369</c:v>
                </c:pt>
                <c:pt idx="14064">
                  <c:v>1.3740000000000001</c:v>
                </c:pt>
                <c:pt idx="14065">
                  <c:v>1.3740000000000001</c:v>
                </c:pt>
                <c:pt idx="14066">
                  <c:v>1.37</c:v>
                </c:pt>
                <c:pt idx="14067">
                  <c:v>1.375</c:v>
                </c:pt>
                <c:pt idx="14068">
                  <c:v>1.37</c:v>
                </c:pt>
                <c:pt idx="14069">
                  <c:v>1.369</c:v>
                </c:pt>
                <c:pt idx="14070">
                  <c:v>1.375</c:v>
                </c:pt>
                <c:pt idx="14071">
                  <c:v>1.369</c:v>
                </c:pt>
                <c:pt idx="14072">
                  <c:v>1.373</c:v>
                </c:pt>
                <c:pt idx="14073">
                  <c:v>1.371</c:v>
                </c:pt>
                <c:pt idx="14074">
                  <c:v>1.369</c:v>
                </c:pt>
                <c:pt idx="14075">
                  <c:v>1.3740000000000001</c:v>
                </c:pt>
                <c:pt idx="14076">
                  <c:v>1.373</c:v>
                </c:pt>
                <c:pt idx="14077">
                  <c:v>1.369</c:v>
                </c:pt>
                <c:pt idx="14078">
                  <c:v>1.375</c:v>
                </c:pt>
                <c:pt idx="14079">
                  <c:v>1.371</c:v>
                </c:pt>
                <c:pt idx="14080">
                  <c:v>1.37</c:v>
                </c:pt>
                <c:pt idx="14081">
                  <c:v>1.373</c:v>
                </c:pt>
                <c:pt idx="14082">
                  <c:v>1.371</c:v>
                </c:pt>
                <c:pt idx="14083">
                  <c:v>1.3740000000000001</c:v>
                </c:pt>
                <c:pt idx="14084">
                  <c:v>1.373</c:v>
                </c:pt>
                <c:pt idx="14085">
                  <c:v>1.371</c:v>
                </c:pt>
                <c:pt idx="14086">
                  <c:v>1.373</c:v>
                </c:pt>
                <c:pt idx="14087">
                  <c:v>1.373</c:v>
                </c:pt>
                <c:pt idx="14088">
                  <c:v>1.369</c:v>
                </c:pt>
                <c:pt idx="14089">
                  <c:v>1.3740000000000001</c:v>
                </c:pt>
                <c:pt idx="14090">
                  <c:v>1.373</c:v>
                </c:pt>
                <c:pt idx="14091">
                  <c:v>1.369</c:v>
                </c:pt>
                <c:pt idx="14092">
                  <c:v>1.375</c:v>
                </c:pt>
                <c:pt idx="14093">
                  <c:v>1.3740000000000001</c:v>
                </c:pt>
                <c:pt idx="14094">
                  <c:v>1.371</c:v>
                </c:pt>
                <c:pt idx="14095">
                  <c:v>1.3759999999999999</c:v>
                </c:pt>
                <c:pt idx="14096">
                  <c:v>1.373</c:v>
                </c:pt>
                <c:pt idx="14097">
                  <c:v>1.371</c:v>
                </c:pt>
                <c:pt idx="14098">
                  <c:v>1.3740000000000001</c:v>
                </c:pt>
                <c:pt idx="14099">
                  <c:v>1.375</c:v>
                </c:pt>
                <c:pt idx="14100">
                  <c:v>1.3740000000000001</c:v>
                </c:pt>
                <c:pt idx="14101">
                  <c:v>1.3740000000000001</c:v>
                </c:pt>
                <c:pt idx="14102">
                  <c:v>1.373</c:v>
                </c:pt>
                <c:pt idx="14103">
                  <c:v>1.3740000000000001</c:v>
                </c:pt>
                <c:pt idx="14104">
                  <c:v>1.3759999999999999</c:v>
                </c:pt>
                <c:pt idx="14105">
                  <c:v>1.3740000000000001</c:v>
                </c:pt>
                <c:pt idx="14106">
                  <c:v>1.377</c:v>
                </c:pt>
                <c:pt idx="14107">
                  <c:v>1.3740000000000001</c:v>
                </c:pt>
                <c:pt idx="14108">
                  <c:v>1.371</c:v>
                </c:pt>
                <c:pt idx="14109">
                  <c:v>1.3759999999999999</c:v>
                </c:pt>
                <c:pt idx="14110">
                  <c:v>1.373</c:v>
                </c:pt>
                <c:pt idx="14111">
                  <c:v>1.37</c:v>
                </c:pt>
                <c:pt idx="14112">
                  <c:v>1.375</c:v>
                </c:pt>
                <c:pt idx="14113">
                  <c:v>1.375</c:v>
                </c:pt>
                <c:pt idx="14114">
                  <c:v>1.373</c:v>
                </c:pt>
                <c:pt idx="14115">
                  <c:v>1.3759999999999999</c:v>
                </c:pt>
                <c:pt idx="14116">
                  <c:v>1.371</c:v>
                </c:pt>
                <c:pt idx="14117">
                  <c:v>1.3740000000000001</c:v>
                </c:pt>
                <c:pt idx="14118">
                  <c:v>1.375</c:v>
                </c:pt>
                <c:pt idx="14119">
                  <c:v>1.371</c:v>
                </c:pt>
                <c:pt idx="14120">
                  <c:v>1.3740000000000001</c:v>
                </c:pt>
                <c:pt idx="14121">
                  <c:v>1.3740000000000001</c:v>
                </c:pt>
                <c:pt idx="14122">
                  <c:v>1.369</c:v>
                </c:pt>
                <c:pt idx="14123">
                  <c:v>1.377</c:v>
                </c:pt>
                <c:pt idx="14124">
                  <c:v>1.375</c:v>
                </c:pt>
                <c:pt idx="14125">
                  <c:v>1.369</c:v>
                </c:pt>
                <c:pt idx="14126">
                  <c:v>1.375</c:v>
                </c:pt>
                <c:pt idx="14127">
                  <c:v>1.373</c:v>
                </c:pt>
                <c:pt idx="14128">
                  <c:v>1.371</c:v>
                </c:pt>
                <c:pt idx="14129">
                  <c:v>1.3759999999999999</c:v>
                </c:pt>
                <c:pt idx="14130">
                  <c:v>1.3740000000000001</c:v>
                </c:pt>
                <c:pt idx="14131">
                  <c:v>1.371</c:v>
                </c:pt>
                <c:pt idx="14132">
                  <c:v>1.375</c:v>
                </c:pt>
                <c:pt idx="14133">
                  <c:v>1.375</c:v>
                </c:pt>
                <c:pt idx="14134">
                  <c:v>1.3740000000000001</c:v>
                </c:pt>
                <c:pt idx="14135">
                  <c:v>1.3740000000000001</c:v>
                </c:pt>
                <c:pt idx="14136">
                  <c:v>1.373</c:v>
                </c:pt>
                <c:pt idx="14137">
                  <c:v>1.373</c:v>
                </c:pt>
                <c:pt idx="14138">
                  <c:v>1.3740000000000001</c:v>
                </c:pt>
                <c:pt idx="14139">
                  <c:v>1.371</c:v>
                </c:pt>
                <c:pt idx="14140">
                  <c:v>1.377</c:v>
                </c:pt>
                <c:pt idx="14141">
                  <c:v>1.3740000000000001</c:v>
                </c:pt>
                <c:pt idx="14142">
                  <c:v>1.369</c:v>
                </c:pt>
                <c:pt idx="14143">
                  <c:v>1.375</c:v>
                </c:pt>
                <c:pt idx="14144">
                  <c:v>1.3759999999999999</c:v>
                </c:pt>
                <c:pt idx="14145">
                  <c:v>1.3740000000000001</c:v>
                </c:pt>
                <c:pt idx="14146">
                  <c:v>1.377</c:v>
                </c:pt>
                <c:pt idx="14147">
                  <c:v>1.3759999999999999</c:v>
                </c:pt>
                <c:pt idx="14148">
                  <c:v>1.37</c:v>
                </c:pt>
                <c:pt idx="14149">
                  <c:v>1.375</c:v>
                </c:pt>
                <c:pt idx="14150">
                  <c:v>1.3740000000000001</c:v>
                </c:pt>
                <c:pt idx="14151">
                  <c:v>1.377</c:v>
                </c:pt>
                <c:pt idx="14152">
                  <c:v>1.377</c:v>
                </c:pt>
                <c:pt idx="14153">
                  <c:v>1.373</c:v>
                </c:pt>
                <c:pt idx="14154">
                  <c:v>1.3759999999999999</c:v>
                </c:pt>
                <c:pt idx="14155">
                  <c:v>1.377</c:v>
                </c:pt>
                <c:pt idx="14156">
                  <c:v>1.3740000000000001</c:v>
                </c:pt>
                <c:pt idx="14157">
                  <c:v>1.377</c:v>
                </c:pt>
                <c:pt idx="14158">
                  <c:v>1.375</c:v>
                </c:pt>
                <c:pt idx="14159">
                  <c:v>1.37</c:v>
                </c:pt>
                <c:pt idx="14160">
                  <c:v>1.375</c:v>
                </c:pt>
                <c:pt idx="14161">
                  <c:v>1.375</c:v>
                </c:pt>
                <c:pt idx="14162">
                  <c:v>1.377</c:v>
                </c:pt>
                <c:pt idx="14163">
                  <c:v>1.379</c:v>
                </c:pt>
                <c:pt idx="14164">
                  <c:v>1.3759999999999999</c:v>
                </c:pt>
                <c:pt idx="14165">
                  <c:v>1.375</c:v>
                </c:pt>
                <c:pt idx="14166">
                  <c:v>1.377</c:v>
                </c:pt>
                <c:pt idx="14167">
                  <c:v>1.3759999999999999</c:v>
                </c:pt>
                <c:pt idx="14168">
                  <c:v>1.377</c:v>
                </c:pt>
                <c:pt idx="14169">
                  <c:v>1.379</c:v>
                </c:pt>
                <c:pt idx="14170">
                  <c:v>1.373</c:v>
                </c:pt>
                <c:pt idx="14171">
                  <c:v>1.3759999999999999</c:v>
                </c:pt>
                <c:pt idx="14172">
                  <c:v>1.377</c:v>
                </c:pt>
                <c:pt idx="14173">
                  <c:v>1.3740000000000001</c:v>
                </c:pt>
                <c:pt idx="14174">
                  <c:v>1.38</c:v>
                </c:pt>
                <c:pt idx="14175">
                  <c:v>1.3759999999999999</c:v>
                </c:pt>
                <c:pt idx="14176">
                  <c:v>1.371</c:v>
                </c:pt>
                <c:pt idx="14177">
                  <c:v>1.377</c:v>
                </c:pt>
                <c:pt idx="14178">
                  <c:v>1.3759999999999999</c:v>
                </c:pt>
                <c:pt idx="14179">
                  <c:v>1.375</c:v>
                </c:pt>
                <c:pt idx="14180">
                  <c:v>1.377</c:v>
                </c:pt>
                <c:pt idx="14181">
                  <c:v>1.3759999999999999</c:v>
                </c:pt>
                <c:pt idx="14182">
                  <c:v>1.377</c:v>
                </c:pt>
                <c:pt idx="14183">
                  <c:v>1.379</c:v>
                </c:pt>
                <c:pt idx="14184">
                  <c:v>1.3740000000000001</c:v>
                </c:pt>
                <c:pt idx="14185">
                  <c:v>1.375</c:v>
                </c:pt>
                <c:pt idx="14186">
                  <c:v>1.375</c:v>
                </c:pt>
                <c:pt idx="14187">
                  <c:v>1.37</c:v>
                </c:pt>
                <c:pt idx="14188">
                  <c:v>1.3759999999999999</c:v>
                </c:pt>
                <c:pt idx="14189">
                  <c:v>1.3759999999999999</c:v>
                </c:pt>
                <c:pt idx="14190">
                  <c:v>1.371</c:v>
                </c:pt>
                <c:pt idx="14191">
                  <c:v>1.379</c:v>
                </c:pt>
                <c:pt idx="14192">
                  <c:v>1.3759999999999999</c:v>
                </c:pt>
                <c:pt idx="14193">
                  <c:v>1.371</c:v>
                </c:pt>
                <c:pt idx="14194">
                  <c:v>1.3759999999999999</c:v>
                </c:pt>
                <c:pt idx="14195">
                  <c:v>1.375</c:v>
                </c:pt>
                <c:pt idx="14196">
                  <c:v>1.375</c:v>
                </c:pt>
                <c:pt idx="14197">
                  <c:v>1.375</c:v>
                </c:pt>
                <c:pt idx="14198">
                  <c:v>1.3759999999999999</c:v>
                </c:pt>
                <c:pt idx="14199">
                  <c:v>1.373</c:v>
                </c:pt>
                <c:pt idx="14200">
                  <c:v>1.373</c:v>
                </c:pt>
                <c:pt idx="14201">
                  <c:v>1.377</c:v>
                </c:pt>
                <c:pt idx="14202">
                  <c:v>1.375</c:v>
                </c:pt>
                <c:pt idx="14203">
                  <c:v>1.373</c:v>
                </c:pt>
                <c:pt idx="14204">
                  <c:v>1.6990000000000001</c:v>
                </c:pt>
                <c:pt idx="14205">
                  <c:v>1.79</c:v>
                </c:pt>
                <c:pt idx="14206">
                  <c:v>1.85</c:v>
                </c:pt>
                <c:pt idx="14207">
                  <c:v>1.909</c:v>
                </c:pt>
                <c:pt idx="14208">
                  <c:v>1.948</c:v>
                </c:pt>
                <c:pt idx="14209">
                  <c:v>1.5489999999999999</c:v>
                </c:pt>
                <c:pt idx="14210">
                  <c:v>1.4330000000000001</c:v>
                </c:pt>
                <c:pt idx="14211">
                  <c:v>1.409</c:v>
                </c:pt>
                <c:pt idx="14212">
                  <c:v>1.4</c:v>
                </c:pt>
                <c:pt idx="14213">
                  <c:v>1.3939999999999999</c:v>
                </c:pt>
                <c:pt idx="14214">
                  <c:v>1.383</c:v>
                </c:pt>
                <c:pt idx="14215">
                  <c:v>1.383</c:v>
                </c:pt>
                <c:pt idx="14216">
                  <c:v>1.381</c:v>
                </c:pt>
                <c:pt idx="14217">
                  <c:v>1.375</c:v>
                </c:pt>
                <c:pt idx="14218">
                  <c:v>1.379</c:v>
                </c:pt>
                <c:pt idx="14219">
                  <c:v>1.375</c:v>
                </c:pt>
                <c:pt idx="14220">
                  <c:v>1.373</c:v>
                </c:pt>
                <c:pt idx="14221">
                  <c:v>1.375</c:v>
                </c:pt>
                <c:pt idx="14222">
                  <c:v>1.373</c:v>
                </c:pt>
                <c:pt idx="14223">
                  <c:v>1.371</c:v>
                </c:pt>
                <c:pt idx="14224">
                  <c:v>1.375</c:v>
                </c:pt>
                <c:pt idx="14225">
                  <c:v>1.373</c:v>
                </c:pt>
                <c:pt idx="14226">
                  <c:v>1.37</c:v>
                </c:pt>
                <c:pt idx="14227">
                  <c:v>1.37</c:v>
                </c:pt>
                <c:pt idx="14228">
                  <c:v>1.371</c:v>
                </c:pt>
                <c:pt idx="14229">
                  <c:v>1.371</c:v>
                </c:pt>
                <c:pt idx="14230">
                  <c:v>1.3740000000000001</c:v>
                </c:pt>
                <c:pt idx="14231">
                  <c:v>1.369</c:v>
                </c:pt>
                <c:pt idx="14232">
                  <c:v>1.37</c:v>
                </c:pt>
                <c:pt idx="14233">
                  <c:v>1.373</c:v>
                </c:pt>
                <c:pt idx="14234">
                  <c:v>1.367</c:v>
                </c:pt>
                <c:pt idx="14235">
                  <c:v>1.3740000000000001</c:v>
                </c:pt>
                <c:pt idx="14236">
                  <c:v>1.3740000000000001</c:v>
                </c:pt>
                <c:pt idx="14237">
                  <c:v>1.369</c:v>
                </c:pt>
                <c:pt idx="14238">
                  <c:v>1.373</c:v>
                </c:pt>
                <c:pt idx="14239">
                  <c:v>1.3740000000000001</c:v>
                </c:pt>
                <c:pt idx="14240">
                  <c:v>1.37</c:v>
                </c:pt>
                <c:pt idx="14241">
                  <c:v>1.3759999999999999</c:v>
                </c:pt>
                <c:pt idx="14242">
                  <c:v>1.375</c:v>
                </c:pt>
                <c:pt idx="14243">
                  <c:v>1.369</c:v>
                </c:pt>
                <c:pt idx="14244">
                  <c:v>1.373</c:v>
                </c:pt>
                <c:pt idx="14245">
                  <c:v>1.3740000000000001</c:v>
                </c:pt>
                <c:pt idx="14246">
                  <c:v>1.371</c:v>
                </c:pt>
                <c:pt idx="14247">
                  <c:v>1.375</c:v>
                </c:pt>
                <c:pt idx="14248">
                  <c:v>1.373</c:v>
                </c:pt>
                <c:pt idx="14249">
                  <c:v>1.3740000000000001</c:v>
                </c:pt>
                <c:pt idx="14250">
                  <c:v>1.373</c:v>
                </c:pt>
                <c:pt idx="14251">
                  <c:v>1.369</c:v>
                </c:pt>
                <c:pt idx="14252">
                  <c:v>1.375</c:v>
                </c:pt>
                <c:pt idx="14253">
                  <c:v>1.375</c:v>
                </c:pt>
                <c:pt idx="14254">
                  <c:v>1.369</c:v>
                </c:pt>
                <c:pt idx="14255">
                  <c:v>1.375</c:v>
                </c:pt>
                <c:pt idx="14256">
                  <c:v>1.375</c:v>
                </c:pt>
                <c:pt idx="14257">
                  <c:v>1.371</c:v>
                </c:pt>
                <c:pt idx="14258">
                  <c:v>1.375</c:v>
                </c:pt>
                <c:pt idx="14259">
                  <c:v>1.371</c:v>
                </c:pt>
                <c:pt idx="14260">
                  <c:v>1.37</c:v>
                </c:pt>
                <c:pt idx="14261">
                  <c:v>1.375</c:v>
                </c:pt>
                <c:pt idx="14262">
                  <c:v>1.3740000000000001</c:v>
                </c:pt>
                <c:pt idx="14263">
                  <c:v>1.3740000000000001</c:v>
                </c:pt>
                <c:pt idx="14264">
                  <c:v>1.375</c:v>
                </c:pt>
                <c:pt idx="14265">
                  <c:v>1.373</c:v>
                </c:pt>
                <c:pt idx="14266">
                  <c:v>1.3759999999999999</c:v>
                </c:pt>
                <c:pt idx="14267">
                  <c:v>1.3759999999999999</c:v>
                </c:pt>
                <c:pt idx="14268">
                  <c:v>1.3740000000000001</c:v>
                </c:pt>
                <c:pt idx="14269">
                  <c:v>1.379</c:v>
                </c:pt>
                <c:pt idx="14270">
                  <c:v>1.3759999999999999</c:v>
                </c:pt>
                <c:pt idx="14271">
                  <c:v>1.37</c:v>
                </c:pt>
                <c:pt idx="14272">
                  <c:v>1.375</c:v>
                </c:pt>
                <c:pt idx="14273">
                  <c:v>1.377</c:v>
                </c:pt>
                <c:pt idx="14274">
                  <c:v>1.373</c:v>
                </c:pt>
                <c:pt idx="14275">
                  <c:v>1.3740000000000001</c:v>
                </c:pt>
                <c:pt idx="14276">
                  <c:v>1.375</c:v>
                </c:pt>
                <c:pt idx="14277">
                  <c:v>1.3740000000000001</c:v>
                </c:pt>
                <c:pt idx="14278">
                  <c:v>1.3740000000000001</c:v>
                </c:pt>
                <c:pt idx="14279">
                  <c:v>1.373</c:v>
                </c:pt>
                <c:pt idx="14280">
                  <c:v>1.3740000000000001</c:v>
                </c:pt>
                <c:pt idx="14281">
                  <c:v>1.3740000000000001</c:v>
                </c:pt>
                <c:pt idx="14282">
                  <c:v>1.373</c:v>
                </c:pt>
                <c:pt idx="14283">
                  <c:v>1.375</c:v>
                </c:pt>
                <c:pt idx="14284">
                  <c:v>1.377</c:v>
                </c:pt>
                <c:pt idx="14285">
                  <c:v>1.3740000000000001</c:v>
                </c:pt>
                <c:pt idx="14286">
                  <c:v>1.3759999999999999</c:v>
                </c:pt>
                <c:pt idx="14287">
                  <c:v>1.375</c:v>
                </c:pt>
                <c:pt idx="14288">
                  <c:v>1.371</c:v>
                </c:pt>
                <c:pt idx="14289">
                  <c:v>1.377</c:v>
                </c:pt>
                <c:pt idx="14290">
                  <c:v>1.377</c:v>
                </c:pt>
                <c:pt idx="14291">
                  <c:v>1.3740000000000001</c:v>
                </c:pt>
                <c:pt idx="14292">
                  <c:v>1.379</c:v>
                </c:pt>
                <c:pt idx="14293">
                  <c:v>1.375</c:v>
                </c:pt>
                <c:pt idx="14294">
                  <c:v>1.375</c:v>
                </c:pt>
                <c:pt idx="14295">
                  <c:v>1.3759999999999999</c:v>
                </c:pt>
                <c:pt idx="14296">
                  <c:v>1.375</c:v>
                </c:pt>
                <c:pt idx="14297">
                  <c:v>1.377</c:v>
                </c:pt>
                <c:pt idx="14298">
                  <c:v>1.377</c:v>
                </c:pt>
                <c:pt idx="14299">
                  <c:v>1.3740000000000001</c:v>
                </c:pt>
                <c:pt idx="14300">
                  <c:v>1.3759999999999999</c:v>
                </c:pt>
                <c:pt idx="14301">
                  <c:v>1.3759999999999999</c:v>
                </c:pt>
                <c:pt idx="14302">
                  <c:v>1.373</c:v>
                </c:pt>
                <c:pt idx="14303">
                  <c:v>1.379</c:v>
                </c:pt>
                <c:pt idx="14304">
                  <c:v>1.3759999999999999</c:v>
                </c:pt>
                <c:pt idx="14305">
                  <c:v>1.373</c:v>
                </c:pt>
                <c:pt idx="14306">
                  <c:v>1.377</c:v>
                </c:pt>
                <c:pt idx="14307">
                  <c:v>1.375</c:v>
                </c:pt>
                <c:pt idx="14308">
                  <c:v>1.375</c:v>
                </c:pt>
                <c:pt idx="14309">
                  <c:v>1.379</c:v>
                </c:pt>
                <c:pt idx="14310">
                  <c:v>1.3759999999999999</c:v>
                </c:pt>
                <c:pt idx="14311">
                  <c:v>1.375</c:v>
                </c:pt>
                <c:pt idx="14312">
                  <c:v>1.375</c:v>
                </c:pt>
                <c:pt idx="14313">
                  <c:v>1.3740000000000001</c:v>
                </c:pt>
                <c:pt idx="14314">
                  <c:v>1.379</c:v>
                </c:pt>
                <c:pt idx="14315">
                  <c:v>1.377</c:v>
                </c:pt>
                <c:pt idx="14316">
                  <c:v>1.375</c:v>
                </c:pt>
                <c:pt idx="14317">
                  <c:v>1.379</c:v>
                </c:pt>
                <c:pt idx="14318">
                  <c:v>1.377</c:v>
                </c:pt>
                <c:pt idx="14319">
                  <c:v>1.373</c:v>
                </c:pt>
                <c:pt idx="14320">
                  <c:v>1.379</c:v>
                </c:pt>
                <c:pt idx="14321">
                  <c:v>1.3759999999999999</c:v>
                </c:pt>
                <c:pt idx="14322">
                  <c:v>1.3759999999999999</c:v>
                </c:pt>
                <c:pt idx="14323">
                  <c:v>1.379</c:v>
                </c:pt>
                <c:pt idx="14324">
                  <c:v>1.377</c:v>
                </c:pt>
                <c:pt idx="14325">
                  <c:v>1.3759999999999999</c:v>
                </c:pt>
                <c:pt idx="14326">
                  <c:v>1.379</c:v>
                </c:pt>
                <c:pt idx="14327">
                  <c:v>1.375</c:v>
                </c:pt>
                <c:pt idx="14328">
                  <c:v>1.377</c:v>
                </c:pt>
                <c:pt idx="14329">
                  <c:v>1.38</c:v>
                </c:pt>
                <c:pt idx="14330">
                  <c:v>1.3759999999999999</c:v>
                </c:pt>
                <c:pt idx="14331">
                  <c:v>1.381</c:v>
                </c:pt>
                <c:pt idx="14332">
                  <c:v>1.3759999999999999</c:v>
                </c:pt>
                <c:pt idx="14333">
                  <c:v>1.3759999999999999</c:v>
                </c:pt>
                <c:pt idx="14334">
                  <c:v>1.379</c:v>
                </c:pt>
                <c:pt idx="14335">
                  <c:v>1.379</c:v>
                </c:pt>
                <c:pt idx="14336">
                  <c:v>1.3759999999999999</c:v>
                </c:pt>
                <c:pt idx="14337">
                  <c:v>1.38</c:v>
                </c:pt>
                <c:pt idx="14338">
                  <c:v>1.38</c:v>
                </c:pt>
                <c:pt idx="14339">
                  <c:v>1.375</c:v>
                </c:pt>
                <c:pt idx="14340">
                  <c:v>1.38</c:v>
                </c:pt>
                <c:pt idx="14341">
                  <c:v>1.377</c:v>
                </c:pt>
                <c:pt idx="14342">
                  <c:v>1.377</c:v>
                </c:pt>
                <c:pt idx="14343">
                  <c:v>1.38</c:v>
                </c:pt>
                <c:pt idx="14344">
                  <c:v>1.377</c:v>
                </c:pt>
                <c:pt idx="14345">
                  <c:v>1.381</c:v>
                </c:pt>
                <c:pt idx="14346">
                  <c:v>1.381</c:v>
                </c:pt>
                <c:pt idx="14347">
                  <c:v>1.379</c:v>
                </c:pt>
                <c:pt idx="14348">
                  <c:v>1.381</c:v>
                </c:pt>
                <c:pt idx="14349">
                  <c:v>1.38</c:v>
                </c:pt>
                <c:pt idx="14350">
                  <c:v>1.3759999999999999</c:v>
                </c:pt>
                <c:pt idx="14351">
                  <c:v>1.383</c:v>
                </c:pt>
                <c:pt idx="14352">
                  <c:v>1.383</c:v>
                </c:pt>
                <c:pt idx="14353">
                  <c:v>1.38</c:v>
                </c:pt>
                <c:pt idx="14354">
                  <c:v>1.381</c:v>
                </c:pt>
                <c:pt idx="14355">
                  <c:v>1.381</c:v>
                </c:pt>
                <c:pt idx="14356">
                  <c:v>1.379</c:v>
                </c:pt>
                <c:pt idx="14357">
                  <c:v>1.381</c:v>
                </c:pt>
                <c:pt idx="14358">
                  <c:v>1.377</c:v>
                </c:pt>
                <c:pt idx="14359">
                  <c:v>1.38</c:v>
                </c:pt>
                <c:pt idx="14360">
                  <c:v>1.3839999999999999</c:v>
                </c:pt>
                <c:pt idx="14361">
                  <c:v>1.377</c:v>
                </c:pt>
                <c:pt idx="14362">
                  <c:v>1.383</c:v>
                </c:pt>
                <c:pt idx="14363">
                  <c:v>1.383</c:v>
                </c:pt>
                <c:pt idx="14364">
                  <c:v>1.377</c:v>
                </c:pt>
                <c:pt idx="14365">
                  <c:v>1.385</c:v>
                </c:pt>
                <c:pt idx="14366">
                  <c:v>1.383</c:v>
                </c:pt>
                <c:pt idx="14367">
                  <c:v>1.377</c:v>
                </c:pt>
                <c:pt idx="14368">
                  <c:v>1.3839999999999999</c:v>
                </c:pt>
                <c:pt idx="14369">
                  <c:v>1.381</c:v>
                </c:pt>
                <c:pt idx="14370">
                  <c:v>1.379</c:v>
                </c:pt>
                <c:pt idx="14371">
                  <c:v>1.383</c:v>
                </c:pt>
                <c:pt idx="14372">
                  <c:v>1.381</c:v>
                </c:pt>
                <c:pt idx="14373">
                  <c:v>1.379</c:v>
                </c:pt>
                <c:pt idx="14374">
                  <c:v>1.3839999999999999</c:v>
                </c:pt>
                <c:pt idx="14375">
                  <c:v>1.377</c:v>
                </c:pt>
                <c:pt idx="14376">
                  <c:v>1.379</c:v>
                </c:pt>
                <c:pt idx="14377">
                  <c:v>1.38</c:v>
                </c:pt>
                <c:pt idx="14378">
                  <c:v>1.381</c:v>
                </c:pt>
                <c:pt idx="14379">
                  <c:v>1.381</c:v>
                </c:pt>
                <c:pt idx="14380">
                  <c:v>1.381</c:v>
                </c:pt>
                <c:pt idx="14381">
                  <c:v>1.3759999999999999</c:v>
                </c:pt>
                <c:pt idx="14382">
                  <c:v>1.3839999999999999</c:v>
                </c:pt>
                <c:pt idx="14383">
                  <c:v>1.3839999999999999</c:v>
                </c:pt>
                <c:pt idx="14384">
                  <c:v>1.3759999999999999</c:v>
                </c:pt>
                <c:pt idx="14385">
                  <c:v>1.383</c:v>
                </c:pt>
                <c:pt idx="14386">
                  <c:v>1.3839999999999999</c:v>
                </c:pt>
                <c:pt idx="14387">
                  <c:v>1.381</c:v>
                </c:pt>
                <c:pt idx="14388">
                  <c:v>1.3859999999999999</c:v>
                </c:pt>
                <c:pt idx="14389">
                  <c:v>1.383</c:v>
                </c:pt>
                <c:pt idx="14390">
                  <c:v>1.381</c:v>
                </c:pt>
                <c:pt idx="14391">
                  <c:v>1.383</c:v>
                </c:pt>
                <c:pt idx="14392">
                  <c:v>1.38</c:v>
                </c:pt>
                <c:pt idx="14393">
                  <c:v>1.381</c:v>
                </c:pt>
                <c:pt idx="14394">
                  <c:v>1.383</c:v>
                </c:pt>
                <c:pt idx="14395">
                  <c:v>1.377</c:v>
                </c:pt>
                <c:pt idx="14396">
                  <c:v>1.381</c:v>
                </c:pt>
                <c:pt idx="14397">
                  <c:v>1.3839999999999999</c:v>
                </c:pt>
                <c:pt idx="14398">
                  <c:v>1.377</c:v>
                </c:pt>
                <c:pt idx="14399">
                  <c:v>1.3839999999999999</c:v>
                </c:pt>
                <c:pt idx="14400">
                  <c:v>1.381</c:v>
                </c:pt>
                <c:pt idx="14401">
                  <c:v>1.383</c:v>
                </c:pt>
                <c:pt idx="14402">
                  <c:v>1.383</c:v>
                </c:pt>
                <c:pt idx="14403">
                  <c:v>1.383</c:v>
                </c:pt>
                <c:pt idx="14404">
                  <c:v>1.38</c:v>
                </c:pt>
                <c:pt idx="14405">
                  <c:v>1.385</c:v>
                </c:pt>
                <c:pt idx="14406">
                  <c:v>1.383</c:v>
                </c:pt>
                <c:pt idx="14407">
                  <c:v>1.383</c:v>
                </c:pt>
                <c:pt idx="14408">
                  <c:v>1.3839999999999999</c:v>
                </c:pt>
                <c:pt idx="14409">
                  <c:v>1.3839999999999999</c:v>
                </c:pt>
                <c:pt idx="14410">
                  <c:v>1.385</c:v>
                </c:pt>
                <c:pt idx="14411">
                  <c:v>1.383</c:v>
                </c:pt>
                <c:pt idx="14412">
                  <c:v>1.38</c:v>
                </c:pt>
                <c:pt idx="14413">
                  <c:v>1.381</c:v>
                </c:pt>
                <c:pt idx="14414">
                  <c:v>1.385</c:v>
                </c:pt>
                <c:pt idx="14415">
                  <c:v>1.379</c:v>
                </c:pt>
                <c:pt idx="14416">
                  <c:v>1.385</c:v>
                </c:pt>
                <c:pt idx="14417">
                  <c:v>1.383</c:v>
                </c:pt>
                <c:pt idx="14418">
                  <c:v>1.38</c:v>
                </c:pt>
                <c:pt idx="14419">
                  <c:v>1.383</c:v>
                </c:pt>
                <c:pt idx="14420">
                  <c:v>1.3839999999999999</c:v>
                </c:pt>
                <c:pt idx="14421">
                  <c:v>1.38</c:v>
                </c:pt>
                <c:pt idx="14422">
                  <c:v>1.3859999999999999</c:v>
                </c:pt>
                <c:pt idx="14423">
                  <c:v>1.381</c:v>
                </c:pt>
                <c:pt idx="14424">
                  <c:v>1.3839999999999999</c:v>
                </c:pt>
                <c:pt idx="14425">
                  <c:v>1.385</c:v>
                </c:pt>
                <c:pt idx="14426">
                  <c:v>1.381</c:v>
                </c:pt>
                <c:pt idx="14427">
                  <c:v>1.385</c:v>
                </c:pt>
                <c:pt idx="14428">
                  <c:v>1.3859999999999999</c:v>
                </c:pt>
                <c:pt idx="14429">
                  <c:v>1.38</c:v>
                </c:pt>
                <c:pt idx="14430">
                  <c:v>1.385</c:v>
                </c:pt>
                <c:pt idx="14431">
                  <c:v>1.3859999999999999</c:v>
                </c:pt>
                <c:pt idx="14432">
                  <c:v>1.379</c:v>
                </c:pt>
                <c:pt idx="14433">
                  <c:v>1.385</c:v>
                </c:pt>
                <c:pt idx="14434">
                  <c:v>1.3839999999999999</c:v>
                </c:pt>
                <c:pt idx="14435">
                  <c:v>1.381</c:v>
                </c:pt>
                <c:pt idx="14436">
                  <c:v>1.383</c:v>
                </c:pt>
                <c:pt idx="14437">
                  <c:v>1.381</c:v>
                </c:pt>
                <c:pt idx="14438">
                  <c:v>1.3839999999999999</c:v>
                </c:pt>
                <c:pt idx="14439">
                  <c:v>1.387</c:v>
                </c:pt>
                <c:pt idx="14440">
                  <c:v>1.381</c:v>
                </c:pt>
                <c:pt idx="14441">
                  <c:v>1.383</c:v>
                </c:pt>
                <c:pt idx="14442">
                  <c:v>1.385</c:v>
                </c:pt>
                <c:pt idx="14443">
                  <c:v>1.379</c:v>
                </c:pt>
                <c:pt idx="14444">
                  <c:v>1.385</c:v>
                </c:pt>
                <c:pt idx="14445">
                  <c:v>1.385</c:v>
                </c:pt>
                <c:pt idx="14446">
                  <c:v>1.381</c:v>
                </c:pt>
                <c:pt idx="14447">
                  <c:v>1.387</c:v>
                </c:pt>
                <c:pt idx="14448">
                  <c:v>1.385</c:v>
                </c:pt>
                <c:pt idx="14449">
                  <c:v>1.38</c:v>
                </c:pt>
                <c:pt idx="14450">
                  <c:v>1.385</c:v>
                </c:pt>
                <c:pt idx="14451">
                  <c:v>1.3839999999999999</c:v>
                </c:pt>
                <c:pt idx="14452">
                  <c:v>1.383</c:v>
                </c:pt>
                <c:pt idx="14453">
                  <c:v>1.385</c:v>
                </c:pt>
                <c:pt idx="14454">
                  <c:v>1.385</c:v>
                </c:pt>
                <c:pt idx="14455">
                  <c:v>1.383</c:v>
                </c:pt>
                <c:pt idx="14456">
                  <c:v>1.385</c:v>
                </c:pt>
                <c:pt idx="14457">
                  <c:v>1.381</c:v>
                </c:pt>
                <c:pt idx="14458">
                  <c:v>1.385</c:v>
                </c:pt>
                <c:pt idx="14459">
                  <c:v>1.385</c:v>
                </c:pt>
                <c:pt idx="14460">
                  <c:v>1.381</c:v>
                </c:pt>
                <c:pt idx="14461">
                  <c:v>1.385</c:v>
                </c:pt>
                <c:pt idx="14462">
                  <c:v>1.385</c:v>
                </c:pt>
                <c:pt idx="14463">
                  <c:v>1.381</c:v>
                </c:pt>
                <c:pt idx="14464">
                  <c:v>1.385</c:v>
                </c:pt>
                <c:pt idx="14465">
                  <c:v>1.387</c:v>
                </c:pt>
                <c:pt idx="14466">
                  <c:v>1.383</c:v>
                </c:pt>
                <c:pt idx="14467">
                  <c:v>1.3859999999999999</c:v>
                </c:pt>
                <c:pt idx="14468">
                  <c:v>1.385</c:v>
                </c:pt>
                <c:pt idx="14469">
                  <c:v>1.3839999999999999</c:v>
                </c:pt>
                <c:pt idx="14470">
                  <c:v>1.3859999999999999</c:v>
                </c:pt>
                <c:pt idx="14471">
                  <c:v>1.383</c:v>
                </c:pt>
                <c:pt idx="14472">
                  <c:v>1.389</c:v>
                </c:pt>
                <c:pt idx="14473">
                  <c:v>1.385</c:v>
                </c:pt>
                <c:pt idx="14474">
                  <c:v>1.381</c:v>
                </c:pt>
                <c:pt idx="14475">
                  <c:v>1.3839999999999999</c:v>
                </c:pt>
                <c:pt idx="14476">
                  <c:v>1.385</c:v>
                </c:pt>
                <c:pt idx="14477">
                  <c:v>1.38</c:v>
                </c:pt>
                <c:pt idx="14478">
                  <c:v>1.3859999999999999</c:v>
                </c:pt>
                <c:pt idx="14479">
                  <c:v>1.385</c:v>
                </c:pt>
                <c:pt idx="14480">
                  <c:v>1.379</c:v>
                </c:pt>
                <c:pt idx="14481">
                  <c:v>1.3859999999999999</c:v>
                </c:pt>
                <c:pt idx="14482">
                  <c:v>1.3839999999999999</c:v>
                </c:pt>
                <c:pt idx="14483">
                  <c:v>1.383</c:v>
                </c:pt>
                <c:pt idx="14484">
                  <c:v>1.387</c:v>
                </c:pt>
                <c:pt idx="14485">
                  <c:v>1.3839999999999999</c:v>
                </c:pt>
                <c:pt idx="14486">
                  <c:v>1.3839999999999999</c:v>
                </c:pt>
                <c:pt idx="14487">
                  <c:v>1.3839999999999999</c:v>
                </c:pt>
                <c:pt idx="14488">
                  <c:v>1.3839999999999999</c:v>
                </c:pt>
                <c:pt idx="14489">
                  <c:v>1.3839999999999999</c:v>
                </c:pt>
                <c:pt idx="14490">
                  <c:v>1.3859999999999999</c:v>
                </c:pt>
                <c:pt idx="14491">
                  <c:v>1.38</c:v>
                </c:pt>
                <c:pt idx="14492">
                  <c:v>1.387</c:v>
                </c:pt>
                <c:pt idx="14493">
                  <c:v>1.387</c:v>
                </c:pt>
                <c:pt idx="14494">
                  <c:v>1.38</c:v>
                </c:pt>
                <c:pt idx="14495">
                  <c:v>1.3859999999999999</c:v>
                </c:pt>
                <c:pt idx="14496">
                  <c:v>1.3859999999999999</c:v>
                </c:pt>
                <c:pt idx="14497">
                  <c:v>1.3839999999999999</c:v>
                </c:pt>
                <c:pt idx="14498">
                  <c:v>1.385</c:v>
                </c:pt>
                <c:pt idx="14499">
                  <c:v>1.3859999999999999</c:v>
                </c:pt>
                <c:pt idx="14500">
                  <c:v>1.3839999999999999</c:v>
                </c:pt>
                <c:pt idx="14501">
                  <c:v>1.389</c:v>
                </c:pt>
                <c:pt idx="14502">
                  <c:v>1.385</c:v>
                </c:pt>
                <c:pt idx="14503">
                  <c:v>1.3859999999999999</c:v>
                </c:pt>
                <c:pt idx="14504">
                  <c:v>1.3859999999999999</c:v>
                </c:pt>
                <c:pt idx="14505">
                  <c:v>1.383</c:v>
                </c:pt>
                <c:pt idx="14506">
                  <c:v>1.385</c:v>
                </c:pt>
                <c:pt idx="14507">
                  <c:v>1.3859999999999999</c:v>
                </c:pt>
                <c:pt idx="14508">
                  <c:v>1.383</c:v>
                </c:pt>
                <c:pt idx="14509">
                  <c:v>1.3859999999999999</c:v>
                </c:pt>
                <c:pt idx="14510">
                  <c:v>1.385</c:v>
                </c:pt>
                <c:pt idx="14511">
                  <c:v>1.3839999999999999</c:v>
                </c:pt>
                <c:pt idx="14512">
                  <c:v>1.3859999999999999</c:v>
                </c:pt>
                <c:pt idx="14513">
                  <c:v>1.385</c:v>
                </c:pt>
                <c:pt idx="14514">
                  <c:v>1.379</c:v>
                </c:pt>
                <c:pt idx="14515">
                  <c:v>1.385</c:v>
                </c:pt>
                <c:pt idx="14516">
                  <c:v>1.383</c:v>
                </c:pt>
                <c:pt idx="14517">
                  <c:v>1.383</c:v>
                </c:pt>
                <c:pt idx="14518">
                  <c:v>1.387</c:v>
                </c:pt>
                <c:pt idx="14519">
                  <c:v>1.3859999999999999</c:v>
                </c:pt>
                <c:pt idx="14520">
                  <c:v>1.383</c:v>
                </c:pt>
                <c:pt idx="14521">
                  <c:v>1.3839999999999999</c:v>
                </c:pt>
                <c:pt idx="14522">
                  <c:v>1.3839999999999999</c:v>
                </c:pt>
                <c:pt idx="14523">
                  <c:v>1.387</c:v>
                </c:pt>
                <c:pt idx="14524">
                  <c:v>1.389</c:v>
                </c:pt>
                <c:pt idx="14525">
                  <c:v>1.383</c:v>
                </c:pt>
                <c:pt idx="14526">
                  <c:v>1.387</c:v>
                </c:pt>
                <c:pt idx="14527">
                  <c:v>1.3859999999999999</c:v>
                </c:pt>
                <c:pt idx="14528">
                  <c:v>1.381</c:v>
                </c:pt>
                <c:pt idx="14529">
                  <c:v>1.381</c:v>
                </c:pt>
                <c:pt idx="14530">
                  <c:v>1.381</c:v>
                </c:pt>
                <c:pt idx="14531">
                  <c:v>1.381</c:v>
                </c:pt>
                <c:pt idx="14532">
                  <c:v>1.383</c:v>
                </c:pt>
                <c:pt idx="14533">
                  <c:v>1.381</c:v>
                </c:pt>
                <c:pt idx="14534">
                  <c:v>1.3859999999999999</c:v>
                </c:pt>
                <c:pt idx="14535">
                  <c:v>1.3859999999999999</c:v>
                </c:pt>
                <c:pt idx="14536">
                  <c:v>1.381</c:v>
                </c:pt>
                <c:pt idx="14537">
                  <c:v>1.3859999999999999</c:v>
                </c:pt>
                <c:pt idx="14538">
                  <c:v>1.619</c:v>
                </c:pt>
                <c:pt idx="14539">
                  <c:v>1.782</c:v>
                </c:pt>
                <c:pt idx="14540">
                  <c:v>1.855</c:v>
                </c:pt>
                <c:pt idx="14541">
                  <c:v>1.91</c:v>
                </c:pt>
                <c:pt idx="14542">
                  <c:v>1.96</c:v>
                </c:pt>
                <c:pt idx="14543">
                  <c:v>1.7290000000000001</c:v>
                </c:pt>
                <c:pt idx="14544">
                  <c:v>1.4610000000000001</c:v>
                </c:pt>
                <c:pt idx="14545">
                  <c:v>1.4239999999999999</c:v>
                </c:pt>
                <c:pt idx="14546">
                  <c:v>1.409</c:v>
                </c:pt>
                <c:pt idx="14547">
                  <c:v>1.397</c:v>
                </c:pt>
                <c:pt idx="14548">
                  <c:v>1.395</c:v>
                </c:pt>
                <c:pt idx="14549">
                  <c:v>1.39</c:v>
                </c:pt>
                <c:pt idx="14550">
                  <c:v>1.385</c:v>
                </c:pt>
                <c:pt idx="14551">
                  <c:v>1.39</c:v>
                </c:pt>
                <c:pt idx="14552">
                  <c:v>1.383</c:v>
                </c:pt>
                <c:pt idx="14553">
                  <c:v>1.38</c:v>
                </c:pt>
                <c:pt idx="14554">
                  <c:v>1.383</c:v>
                </c:pt>
                <c:pt idx="14555">
                  <c:v>1.381</c:v>
                </c:pt>
                <c:pt idx="14556">
                  <c:v>1.377</c:v>
                </c:pt>
                <c:pt idx="14557">
                  <c:v>1.383</c:v>
                </c:pt>
                <c:pt idx="14558">
                  <c:v>1.38</c:v>
                </c:pt>
                <c:pt idx="14559">
                  <c:v>1.375</c:v>
                </c:pt>
                <c:pt idx="14560">
                  <c:v>1.38</c:v>
                </c:pt>
                <c:pt idx="14561">
                  <c:v>1.379</c:v>
                </c:pt>
                <c:pt idx="14562">
                  <c:v>1.379</c:v>
                </c:pt>
                <c:pt idx="14563">
                  <c:v>1.38</c:v>
                </c:pt>
                <c:pt idx="14564">
                  <c:v>1.375</c:v>
                </c:pt>
                <c:pt idx="14565">
                  <c:v>1.379</c:v>
                </c:pt>
                <c:pt idx="14566">
                  <c:v>1.379</c:v>
                </c:pt>
                <c:pt idx="14567">
                  <c:v>1.377</c:v>
                </c:pt>
                <c:pt idx="14568">
                  <c:v>1.38</c:v>
                </c:pt>
                <c:pt idx="14569">
                  <c:v>1.38</c:v>
                </c:pt>
                <c:pt idx="14570">
                  <c:v>1.3759999999999999</c:v>
                </c:pt>
                <c:pt idx="14571">
                  <c:v>1.381</c:v>
                </c:pt>
                <c:pt idx="14572">
                  <c:v>1.383</c:v>
                </c:pt>
                <c:pt idx="14573">
                  <c:v>1.3759999999999999</c:v>
                </c:pt>
                <c:pt idx="14574">
                  <c:v>1.383</c:v>
                </c:pt>
                <c:pt idx="14575">
                  <c:v>1.381</c:v>
                </c:pt>
                <c:pt idx="14576">
                  <c:v>1.377</c:v>
                </c:pt>
                <c:pt idx="14577">
                  <c:v>1.383</c:v>
                </c:pt>
                <c:pt idx="14578">
                  <c:v>1.381</c:v>
                </c:pt>
                <c:pt idx="14579">
                  <c:v>1.381</c:v>
                </c:pt>
                <c:pt idx="14580">
                  <c:v>1.383</c:v>
                </c:pt>
                <c:pt idx="14581">
                  <c:v>1.38</c:v>
                </c:pt>
                <c:pt idx="14582">
                  <c:v>1.3839999999999999</c:v>
                </c:pt>
                <c:pt idx="14583">
                  <c:v>1.38</c:v>
                </c:pt>
                <c:pt idx="14584">
                  <c:v>1.377</c:v>
                </c:pt>
                <c:pt idx="14585">
                  <c:v>1.38</c:v>
                </c:pt>
                <c:pt idx="14586">
                  <c:v>1.38</c:v>
                </c:pt>
                <c:pt idx="14587">
                  <c:v>1.377</c:v>
                </c:pt>
                <c:pt idx="14588">
                  <c:v>1.383</c:v>
                </c:pt>
                <c:pt idx="14589">
                  <c:v>1.3839999999999999</c:v>
                </c:pt>
                <c:pt idx="14590">
                  <c:v>1.379</c:v>
                </c:pt>
                <c:pt idx="14591">
                  <c:v>1.3859999999999999</c:v>
                </c:pt>
                <c:pt idx="14592">
                  <c:v>1.381</c:v>
                </c:pt>
                <c:pt idx="14593">
                  <c:v>1.375</c:v>
                </c:pt>
                <c:pt idx="14594">
                  <c:v>1.3839999999999999</c:v>
                </c:pt>
                <c:pt idx="14595">
                  <c:v>1.381</c:v>
                </c:pt>
                <c:pt idx="14596">
                  <c:v>1.381</c:v>
                </c:pt>
                <c:pt idx="14597">
                  <c:v>1.383</c:v>
                </c:pt>
                <c:pt idx="14598">
                  <c:v>1.381</c:v>
                </c:pt>
                <c:pt idx="14599">
                  <c:v>1.385</c:v>
                </c:pt>
                <c:pt idx="14600">
                  <c:v>1.38</c:v>
                </c:pt>
                <c:pt idx="14601">
                  <c:v>1.3759999999999999</c:v>
                </c:pt>
                <c:pt idx="14602">
                  <c:v>1.383</c:v>
                </c:pt>
                <c:pt idx="14603">
                  <c:v>1.3839999999999999</c:v>
                </c:pt>
                <c:pt idx="14604">
                  <c:v>1.377</c:v>
                </c:pt>
                <c:pt idx="14605">
                  <c:v>1.3839999999999999</c:v>
                </c:pt>
                <c:pt idx="14606">
                  <c:v>1.383</c:v>
                </c:pt>
                <c:pt idx="14607">
                  <c:v>1.381</c:v>
                </c:pt>
                <c:pt idx="14608">
                  <c:v>1.3839999999999999</c:v>
                </c:pt>
                <c:pt idx="14609">
                  <c:v>1.383</c:v>
                </c:pt>
                <c:pt idx="14610">
                  <c:v>1.379</c:v>
                </c:pt>
                <c:pt idx="14611">
                  <c:v>1.3839999999999999</c:v>
                </c:pt>
                <c:pt idx="14612">
                  <c:v>1.385</c:v>
                </c:pt>
                <c:pt idx="14613">
                  <c:v>1.385</c:v>
                </c:pt>
                <c:pt idx="14614">
                  <c:v>1.381</c:v>
                </c:pt>
                <c:pt idx="14615">
                  <c:v>1.38</c:v>
                </c:pt>
                <c:pt idx="14616">
                  <c:v>1.3859999999999999</c:v>
                </c:pt>
                <c:pt idx="14617">
                  <c:v>1.387</c:v>
                </c:pt>
                <c:pt idx="14618">
                  <c:v>1.377</c:v>
                </c:pt>
                <c:pt idx="14619">
                  <c:v>1.385</c:v>
                </c:pt>
                <c:pt idx="14620">
                  <c:v>1.3839999999999999</c:v>
                </c:pt>
                <c:pt idx="14621">
                  <c:v>1.381</c:v>
                </c:pt>
                <c:pt idx="14622">
                  <c:v>1.3839999999999999</c:v>
                </c:pt>
                <c:pt idx="14623">
                  <c:v>1.3859999999999999</c:v>
                </c:pt>
                <c:pt idx="14624">
                  <c:v>1.38</c:v>
                </c:pt>
                <c:pt idx="14625">
                  <c:v>1.389</c:v>
                </c:pt>
                <c:pt idx="14626">
                  <c:v>1.385</c:v>
                </c:pt>
                <c:pt idx="14627">
                  <c:v>1.385</c:v>
                </c:pt>
                <c:pt idx="14628">
                  <c:v>1.385</c:v>
                </c:pt>
                <c:pt idx="14629">
                  <c:v>1.383</c:v>
                </c:pt>
                <c:pt idx="14630">
                  <c:v>1.383</c:v>
                </c:pt>
                <c:pt idx="14631">
                  <c:v>1.387</c:v>
                </c:pt>
                <c:pt idx="14632">
                  <c:v>1.3839999999999999</c:v>
                </c:pt>
                <c:pt idx="14633">
                  <c:v>1.3859999999999999</c:v>
                </c:pt>
                <c:pt idx="14634">
                  <c:v>1.3859999999999999</c:v>
                </c:pt>
                <c:pt idx="14635">
                  <c:v>1.3839999999999999</c:v>
                </c:pt>
                <c:pt idx="14636">
                  <c:v>1.387</c:v>
                </c:pt>
                <c:pt idx="14637">
                  <c:v>1.385</c:v>
                </c:pt>
                <c:pt idx="14638">
                  <c:v>1.381</c:v>
                </c:pt>
                <c:pt idx="14639">
                  <c:v>1.387</c:v>
                </c:pt>
                <c:pt idx="14640">
                  <c:v>1.385</c:v>
                </c:pt>
                <c:pt idx="14641">
                  <c:v>1.383</c:v>
                </c:pt>
                <c:pt idx="14642">
                  <c:v>1.391</c:v>
                </c:pt>
                <c:pt idx="14643">
                  <c:v>1.3859999999999999</c:v>
                </c:pt>
                <c:pt idx="14644">
                  <c:v>1.383</c:v>
                </c:pt>
                <c:pt idx="14645">
                  <c:v>1.3859999999999999</c:v>
                </c:pt>
                <c:pt idx="14646">
                  <c:v>1.383</c:v>
                </c:pt>
                <c:pt idx="14647">
                  <c:v>1.39</c:v>
                </c:pt>
                <c:pt idx="14648">
                  <c:v>1.387</c:v>
                </c:pt>
                <c:pt idx="14649">
                  <c:v>1.385</c:v>
                </c:pt>
                <c:pt idx="14650">
                  <c:v>1.3859999999999999</c:v>
                </c:pt>
                <c:pt idx="14651">
                  <c:v>1.389</c:v>
                </c:pt>
                <c:pt idx="14652">
                  <c:v>1.383</c:v>
                </c:pt>
                <c:pt idx="14653">
                  <c:v>1.387</c:v>
                </c:pt>
                <c:pt idx="14654">
                  <c:v>1.3859999999999999</c:v>
                </c:pt>
                <c:pt idx="14655">
                  <c:v>1.381</c:v>
                </c:pt>
                <c:pt idx="14656">
                  <c:v>1.385</c:v>
                </c:pt>
                <c:pt idx="14657">
                  <c:v>1.385</c:v>
                </c:pt>
                <c:pt idx="14658">
                  <c:v>1.385</c:v>
                </c:pt>
                <c:pt idx="14659">
                  <c:v>1.389</c:v>
                </c:pt>
                <c:pt idx="14660">
                  <c:v>1.3859999999999999</c:v>
                </c:pt>
                <c:pt idx="14661">
                  <c:v>1.3859999999999999</c:v>
                </c:pt>
                <c:pt idx="14662">
                  <c:v>1.387</c:v>
                </c:pt>
                <c:pt idx="14663">
                  <c:v>1.3839999999999999</c:v>
                </c:pt>
                <c:pt idx="14664">
                  <c:v>1.39</c:v>
                </c:pt>
                <c:pt idx="14665">
                  <c:v>1.3859999999999999</c:v>
                </c:pt>
                <c:pt idx="14666">
                  <c:v>1.3839999999999999</c:v>
                </c:pt>
                <c:pt idx="14667">
                  <c:v>1.3859999999999999</c:v>
                </c:pt>
                <c:pt idx="14668">
                  <c:v>1.389</c:v>
                </c:pt>
                <c:pt idx="14669">
                  <c:v>1.3839999999999999</c:v>
                </c:pt>
                <c:pt idx="14670">
                  <c:v>1.391</c:v>
                </c:pt>
                <c:pt idx="14671">
                  <c:v>1.39</c:v>
                </c:pt>
                <c:pt idx="14672">
                  <c:v>1.3839999999999999</c:v>
                </c:pt>
                <c:pt idx="14673">
                  <c:v>1.389</c:v>
                </c:pt>
                <c:pt idx="14674">
                  <c:v>1.39</c:v>
                </c:pt>
                <c:pt idx="14675">
                  <c:v>1.389</c:v>
                </c:pt>
                <c:pt idx="14676">
                  <c:v>1.39</c:v>
                </c:pt>
                <c:pt idx="14677">
                  <c:v>1.387</c:v>
                </c:pt>
                <c:pt idx="14678">
                  <c:v>1.387</c:v>
                </c:pt>
                <c:pt idx="14679">
                  <c:v>1.39</c:v>
                </c:pt>
                <c:pt idx="14680">
                  <c:v>1.3859999999999999</c:v>
                </c:pt>
                <c:pt idx="14681">
                  <c:v>1.391</c:v>
                </c:pt>
                <c:pt idx="14682">
                  <c:v>1.39</c:v>
                </c:pt>
                <c:pt idx="14683">
                  <c:v>1.385</c:v>
                </c:pt>
                <c:pt idx="14684">
                  <c:v>1.389</c:v>
                </c:pt>
                <c:pt idx="14685">
                  <c:v>1.39</c:v>
                </c:pt>
                <c:pt idx="14686">
                  <c:v>1.387</c:v>
                </c:pt>
                <c:pt idx="14687">
                  <c:v>1.39</c:v>
                </c:pt>
                <c:pt idx="14688">
                  <c:v>1.389</c:v>
                </c:pt>
                <c:pt idx="14689">
                  <c:v>1.3859999999999999</c:v>
                </c:pt>
                <c:pt idx="14690">
                  <c:v>1.391</c:v>
                </c:pt>
                <c:pt idx="14691">
                  <c:v>1.391</c:v>
                </c:pt>
                <c:pt idx="14692">
                  <c:v>1.387</c:v>
                </c:pt>
                <c:pt idx="14693">
                  <c:v>1.391</c:v>
                </c:pt>
                <c:pt idx="14694">
                  <c:v>1.387</c:v>
                </c:pt>
                <c:pt idx="14695">
                  <c:v>1.391</c:v>
                </c:pt>
                <c:pt idx="14696">
                  <c:v>1.391</c:v>
                </c:pt>
                <c:pt idx="14697">
                  <c:v>1.385</c:v>
                </c:pt>
                <c:pt idx="14698">
                  <c:v>1.393</c:v>
                </c:pt>
                <c:pt idx="14699">
                  <c:v>1.39</c:v>
                </c:pt>
                <c:pt idx="14700">
                  <c:v>1.3839999999999999</c:v>
                </c:pt>
                <c:pt idx="14701">
                  <c:v>1.393</c:v>
                </c:pt>
                <c:pt idx="14702">
                  <c:v>1.39</c:v>
                </c:pt>
                <c:pt idx="14703">
                  <c:v>1.387</c:v>
                </c:pt>
                <c:pt idx="14704">
                  <c:v>1.3939999999999999</c:v>
                </c:pt>
                <c:pt idx="14705">
                  <c:v>1.391</c:v>
                </c:pt>
                <c:pt idx="14706">
                  <c:v>1.3859999999999999</c:v>
                </c:pt>
                <c:pt idx="14707">
                  <c:v>1.39</c:v>
                </c:pt>
                <c:pt idx="14708">
                  <c:v>1.387</c:v>
                </c:pt>
                <c:pt idx="14709">
                  <c:v>1.39</c:v>
                </c:pt>
                <c:pt idx="14710">
                  <c:v>1.3859999999999999</c:v>
                </c:pt>
                <c:pt idx="14711">
                  <c:v>1.389</c:v>
                </c:pt>
                <c:pt idx="14712">
                  <c:v>1.39</c:v>
                </c:pt>
                <c:pt idx="14713">
                  <c:v>1.393</c:v>
                </c:pt>
                <c:pt idx="14714">
                  <c:v>1.3859999999999999</c:v>
                </c:pt>
                <c:pt idx="14715">
                  <c:v>1.3939999999999999</c:v>
                </c:pt>
                <c:pt idx="14716">
                  <c:v>1.393</c:v>
                </c:pt>
                <c:pt idx="14717">
                  <c:v>1.385</c:v>
                </c:pt>
                <c:pt idx="14718">
                  <c:v>1.39</c:v>
                </c:pt>
                <c:pt idx="14719">
                  <c:v>1.391</c:v>
                </c:pt>
                <c:pt idx="14720">
                  <c:v>1.387</c:v>
                </c:pt>
                <c:pt idx="14721">
                  <c:v>1.3939999999999999</c:v>
                </c:pt>
                <c:pt idx="14722">
                  <c:v>1.391</c:v>
                </c:pt>
                <c:pt idx="14723">
                  <c:v>1.387</c:v>
                </c:pt>
                <c:pt idx="14724">
                  <c:v>1.39</c:v>
                </c:pt>
                <c:pt idx="14725">
                  <c:v>1.389</c:v>
                </c:pt>
                <c:pt idx="14726">
                  <c:v>1.393</c:v>
                </c:pt>
                <c:pt idx="14727">
                  <c:v>1.39</c:v>
                </c:pt>
                <c:pt idx="14728">
                  <c:v>1.39</c:v>
                </c:pt>
                <c:pt idx="14729">
                  <c:v>1.395</c:v>
                </c:pt>
                <c:pt idx="14730">
                  <c:v>1.393</c:v>
                </c:pt>
                <c:pt idx="14731">
                  <c:v>1.389</c:v>
                </c:pt>
                <c:pt idx="14732">
                  <c:v>1.393</c:v>
                </c:pt>
                <c:pt idx="14733">
                  <c:v>1.39</c:v>
                </c:pt>
                <c:pt idx="14734">
                  <c:v>1.3859999999999999</c:v>
                </c:pt>
                <c:pt idx="14735">
                  <c:v>1.3939999999999999</c:v>
                </c:pt>
                <c:pt idx="14736">
                  <c:v>1.391</c:v>
                </c:pt>
                <c:pt idx="14737">
                  <c:v>1.387</c:v>
                </c:pt>
                <c:pt idx="14738">
                  <c:v>1.39</c:v>
                </c:pt>
                <c:pt idx="14739">
                  <c:v>1.391</c:v>
                </c:pt>
                <c:pt idx="14740">
                  <c:v>1.389</c:v>
                </c:pt>
                <c:pt idx="14741">
                  <c:v>1.39</c:v>
                </c:pt>
                <c:pt idx="14742">
                  <c:v>1.387</c:v>
                </c:pt>
                <c:pt idx="14743">
                  <c:v>1.3939999999999999</c:v>
                </c:pt>
                <c:pt idx="14744">
                  <c:v>1.39</c:v>
                </c:pt>
                <c:pt idx="14745">
                  <c:v>1.387</c:v>
                </c:pt>
                <c:pt idx="14746">
                  <c:v>1.391</c:v>
                </c:pt>
                <c:pt idx="14747">
                  <c:v>1.391</c:v>
                </c:pt>
                <c:pt idx="14748">
                  <c:v>1.3859999999999999</c:v>
                </c:pt>
                <c:pt idx="14749">
                  <c:v>1.393</c:v>
                </c:pt>
                <c:pt idx="14750">
                  <c:v>1.39</c:v>
                </c:pt>
                <c:pt idx="14751">
                  <c:v>1.3839999999999999</c:v>
                </c:pt>
                <c:pt idx="14752">
                  <c:v>1.393</c:v>
                </c:pt>
                <c:pt idx="14753">
                  <c:v>1.393</c:v>
                </c:pt>
                <c:pt idx="14754">
                  <c:v>1.387</c:v>
                </c:pt>
                <c:pt idx="14755">
                  <c:v>1.39</c:v>
                </c:pt>
                <c:pt idx="14756">
                  <c:v>1.387</c:v>
                </c:pt>
                <c:pt idx="14757">
                  <c:v>1.387</c:v>
                </c:pt>
                <c:pt idx="14758">
                  <c:v>1.393</c:v>
                </c:pt>
                <c:pt idx="14759">
                  <c:v>1.389</c:v>
                </c:pt>
                <c:pt idx="14760">
                  <c:v>1.39</c:v>
                </c:pt>
                <c:pt idx="14761">
                  <c:v>1.389</c:v>
                </c:pt>
                <c:pt idx="14762">
                  <c:v>1.39</c:v>
                </c:pt>
                <c:pt idx="14763">
                  <c:v>1.393</c:v>
                </c:pt>
                <c:pt idx="14764">
                  <c:v>1.39</c:v>
                </c:pt>
                <c:pt idx="14765">
                  <c:v>1.387</c:v>
                </c:pt>
                <c:pt idx="14766">
                  <c:v>1.3939999999999999</c:v>
                </c:pt>
                <c:pt idx="14767">
                  <c:v>1.395</c:v>
                </c:pt>
                <c:pt idx="14768">
                  <c:v>1.3859999999999999</c:v>
                </c:pt>
                <c:pt idx="14769">
                  <c:v>1.393</c:v>
                </c:pt>
                <c:pt idx="14770">
                  <c:v>1.39</c:v>
                </c:pt>
                <c:pt idx="14771">
                  <c:v>1.39</c:v>
                </c:pt>
                <c:pt idx="14772">
                  <c:v>1.39</c:v>
                </c:pt>
                <c:pt idx="14773">
                  <c:v>1.389</c:v>
                </c:pt>
                <c:pt idx="14774">
                  <c:v>1.393</c:v>
                </c:pt>
                <c:pt idx="14775">
                  <c:v>1.393</c:v>
                </c:pt>
                <c:pt idx="14776">
                  <c:v>1.389</c:v>
                </c:pt>
                <c:pt idx="14777">
                  <c:v>1.393</c:v>
                </c:pt>
                <c:pt idx="14778">
                  <c:v>1.393</c:v>
                </c:pt>
                <c:pt idx="14779">
                  <c:v>1.387</c:v>
                </c:pt>
                <c:pt idx="14780">
                  <c:v>1.393</c:v>
                </c:pt>
                <c:pt idx="14781">
                  <c:v>1.395</c:v>
                </c:pt>
                <c:pt idx="14782">
                  <c:v>1.387</c:v>
                </c:pt>
                <c:pt idx="14783">
                  <c:v>1.3939999999999999</c:v>
                </c:pt>
                <c:pt idx="14784">
                  <c:v>1.389</c:v>
                </c:pt>
                <c:pt idx="14785">
                  <c:v>1.387</c:v>
                </c:pt>
                <c:pt idx="14786">
                  <c:v>1.389</c:v>
                </c:pt>
                <c:pt idx="14787">
                  <c:v>1.39</c:v>
                </c:pt>
                <c:pt idx="14788">
                  <c:v>1.391</c:v>
                </c:pt>
                <c:pt idx="14789">
                  <c:v>1.39</c:v>
                </c:pt>
                <c:pt idx="14790">
                  <c:v>1.391</c:v>
                </c:pt>
                <c:pt idx="14791">
                  <c:v>1.393</c:v>
                </c:pt>
                <c:pt idx="14792">
                  <c:v>1.393</c:v>
                </c:pt>
                <c:pt idx="14793">
                  <c:v>1.387</c:v>
                </c:pt>
                <c:pt idx="14794">
                  <c:v>1.393</c:v>
                </c:pt>
                <c:pt idx="14795">
                  <c:v>1.393</c:v>
                </c:pt>
                <c:pt idx="14796">
                  <c:v>1.389</c:v>
                </c:pt>
                <c:pt idx="14797">
                  <c:v>1.393</c:v>
                </c:pt>
                <c:pt idx="14798">
                  <c:v>1.393</c:v>
                </c:pt>
                <c:pt idx="14799">
                  <c:v>1.389</c:v>
                </c:pt>
                <c:pt idx="14800">
                  <c:v>1.395</c:v>
                </c:pt>
                <c:pt idx="14801">
                  <c:v>1.393</c:v>
                </c:pt>
                <c:pt idx="14802">
                  <c:v>1.39</c:v>
                </c:pt>
                <c:pt idx="14803">
                  <c:v>1.391</c:v>
                </c:pt>
                <c:pt idx="14804">
                  <c:v>1.393</c:v>
                </c:pt>
                <c:pt idx="14805">
                  <c:v>1.39</c:v>
                </c:pt>
                <c:pt idx="14806">
                  <c:v>1.393</c:v>
                </c:pt>
                <c:pt idx="14807">
                  <c:v>1.387</c:v>
                </c:pt>
                <c:pt idx="14808">
                  <c:v>1.395</c:v>
                </c:pt>
                <c:pt idx="14809">
                  <c:v>1.395</c:v>
                </c:pt>
                <c:pt idx="14810">
                  <c:v>1.39</c:v>
                </c:pt>
                <c:pt idx="14811">
                  <c:v>1.3959999999999999</c:v>
                </c:pt>
                <c:pt idx="14812">
                  <c:v>1.393</c:v>
                </c:pt>
                <c:pt idx="14813">
                  <c:v>1.387</c:v>
                </c:pt>
                <c:pt idx="14814">
                  <c:v>1.3939999999999999</c:v>
                </c:pt>
                <c:pt idx="14815">
                  <c:v>1.395</c:v>
                </c:pt>
                <c:pt idx="14816">
                  <c:v>1.39</c:v>
                </c:pt>
                <c:pt idx="14817">
                  <c:v>1.395</c:v>
                </c:pt>
                <c:pt idx="14818">
                  <c:v>1.3939999999999999</c:v>
                </c:pt>
                <c:pt idx="14819">
                  <c:v>1.389</c:v>
                </c:pt>
                <c:pt idx="14820">
                  <c:v>1.3939999999999999</c:v>
                </c:pt>
                <c:pt idx="14821">
                  <c:v>1.391</c:v>
                </c:pt>
                <c:pt idx="14822">
                  <c:v>1.3959999999999999</c:v>
                </c:pt>
                <c:pt idx="14823">
                  <c:v>1.3939999999999999</c:v>
                </c:pt>
                <c:pt idx="14824">
                  <c:v>1.389</c:v>
                </c:pt>
                <c:pt idx="14825">
                  <c:v>1.397</c:v>
                </c:pt>
                <c:pt idx="14826">
                  <c:v>1.3939999999999999</c:v>
                </c:pt>
                <c:pt idx="14827">
                  <c:v>1.389</c:v>
                </c:pt>
                <c:pt idx="14828">
                  <c:v>1.395</c:v>
                </c:pt>
                <c:pt idx="14829">
                  <c:v>1.3939999999999999</c:v>
                </c:pt>
                <c:pt idx="14830">
                  <c:v>1.389</c:v>
                </c:pt>
                <c:pt idx="14831">
                  <c:v>1.395</c:v>
                </c:pt>
                <c:pt idx="14832">
                  <c:v>1.3939999999999999</c:v>
                </c:pt>
                <c:pt idx="14833">
                  <c:v>1.391</c:v>
                </c:pt>
                <c:pt idx="14834">
                  <c:v>1.395</c:v>
                </c:pt>
                <c:pt idx="14835">
                  <c:v>1.391</c:v>
                </c:pt>
                <c:pt idx="14836">
                  <c:v>1.39</c:v>
                </c:pt>
                <c:pt idx="14837">
                  <c:v>1.395</c:v>
                </c:pt>
                <c:pt idx="14838">
                  <c:v>1.395</c:v>
                </c:pt>
                <c:pt idx="14839">
                  <c:v>1.397</c:v>
                </c:pt>
                <c:pt idx="14840">
                  <c:v>1.3959999999999999</c:v>
                </c:pt>
                <c:pt idx="14841">
                  <c:v>1.39</c:v>
                </c:pt>
                <c:pt idx="14842">
                  <c:v>1.3959999999999999</c:v>
                </c:pt>
                <c:pt idx="14843">
                  <c:v>1.395</c:v>
                </c:pt>
                <c:pt idx="14844">
                  <c:v>1.389</c:v>
                </c:pt>
                <c:pt idx="14845">
                  <c:v>1.395</c:v>
                </c:pt>
                <c:pt idx="14846">
                  <c:v>1.395</c:v>
                </c:pt>
                <c:pt idx="14847">
                  <c:v>1.389</c:v>
                </c:pt>
                <c:pt idx="14848">
                  <c:v>1.395</c:v>
                </c:pt>
                <c:pt idx="14849">
                  <c:v>1.395</c:v>
                </c:pt>
                <c:pt idx="14850">
                  <c:v>1.393</c:v>
                </c:pt>
                <c:pt idx="14851">
                  <c:v>1.395</c:v>
                </c:pt>
                <c:pt idx="14852">
                  <c:v>1.393</c:v>
                </c:pt>
                <c:pt idx="14853">
                  <c:v>1.391</c:v>
                </c:pt>
                <c:pt idx="14854">
                  <c:v>1.395</c:v>
                </c:pt>
                <c:pt idx="14855">
                  <c:v>1.39</c:v>
                </c:pt>
                <c:pt idx="14856">
                  <c:v>1.3939999999999999</c:v>
                </c:pt>
                <c:pt idx="14857">
                  <c:v>1.3959999999999999</c:v>
                </c:pt>
                <c:pt idx="14858">
                  <c:v>1.39</c:v>
                </c:pt>
                <c:pt idx="14859">
                  <c:v>1.395</c:v>
                </c:pt>
                <c:pt idx="14860">
                  <c:v>1.393</c:v>
                </c:pt>
                <c:pt idx="14861">
                  <c:v>1.39</c:v>
                </c:pt>
                <c:pt idx="14862">
                  <c:v>1.3959999999999999</c:v>
                </c:pt>
                <c:pt idx="14863">
                  <c:v>1.391</c:v>
                </c:pt>
                <c:pt idx="14864">
                  <c:v>1.393</c:v>
                </c:pt>
                <c:pt idx="14865">
                  <c:v>1.393</c:v>
                </c:pt>
                <c:pt idx="14866">
                  <c:v>1.3939999999999999</c:v>
                </c:pt>
                <c:pt idx="14867">
                  <c:v>1.391</c:v>
                </c:pt>
                <c:pt idx="14868">
                  <c:v>1.391</c:v>
                </c:pt>
                <c:pt idx="14869">
                  <c:v>1.393</c:v>
                </c:pt>
                <c:pt idx="14870">
                  <c:v>1.389</c:v>
                </c:pt>
                <c:pt idx="14871">
                  <c:v>1.4810000000000001</c:v>
                </c:pt>
                <c:pt idx="14872">
                  <c:v>1.788</c:v>
                </c:pt>
                <c:pt idx="14873">
                  <c:v>1.857</c:v>
                </c:pt>
                <c:pt idx="14874">
                  <c:v>1.921</c:v>
                </c:pt>
                <c:pt idx="14875">
                  <c:v>1.974</c:v>
                </c:pt>
                <c:pt idx="14876">
                  <c:v>1.9159999999999999</c:v>
                </c:pt>
                <c:pt idx="14877">
                  <c:v>1.488</c:v>
                </c:pt>
                <c:pt idx="14878">
                  <c:v>1.4350000000000001</c:v>
                </c:pt>
                <c:pt idx="14879">
                  <c:v>1.419</c:v>
                </c:pt>
                <c:pt idx="14880">
                  <c:v>1.413</c:v>
                </c:pt>
                <c:pt idx="14881">
                  <c:v>1.405</c:v>
                </c:pt>
                <c:pt idx="14882">
                  <c:v>1.3959999999999999</c:v>
                </c:pt>
                <c:pt idx="14883">
                  <c:v>1.4</c:v>
                </c:pt>
                <c:pt idx="14884">
                  <c:v>1.395</c:v>
                </c:pt>
                <c:pt idx="14885">
                  <c:v>1.391</c:v>
                </c:pt>
                <c:pt idx="14886">
                  <c:v>1.393</c:v>
                </c:pt>
                <c:pt idx="14887">
                  <c:v>1.387</c:v>
                </c:pt>
                <c:pt idx="14888">
                  <c:v>1.39</c:v>
                </c:pt>
                <c:pt idx="14889">
                  <c:v>1.39</c:v>
                </c:pt>
                <c:pt idx="14890">
                  <c:v>1.3859999999999999</c:v>
                </c:pt>
                <c:pt idx="14891">
                  <c:v>1.389</c:v>
                </c:pt>
                <c:pt idx="14892">
                  <c:v>1.389</c:v>
                </c:pt>
                <c:pt idx="14893">
                  <c:v>1.3859999999999999</c:v>
                </c:pt>
                <c:pt idx="14894">
                  <c:v>1.389</c:v>
                </c:pt>
                <c:pt idx="14895">
                  <c:v>1.387</c:v>
                </c:pt>
                <c:pt idx="14896">
                  <c:v>1.385</c:v>
                </c:pt>
                <c:pt idx="14897">
                  <c:v>1.387</c:v>
                </c:pt>
                <c:pt idx="14898">
                  <c:v>1.3859999999999999</c:v>
                </c:pt>
                <c:pt idx="14899">
                  <c:v>1.385</c:v>
                </c:pt>
                <c:pt idx="14900">
                  <c:v>1.3859999999999999</c:v>
                </c:pt>
                <c:pt idx="14901">
                  <c:v>1.385</c:v>
                </c:pt>
                <c:pt idx="14902">
                  <c:v>1.3859999999999999</c:v>
                </c:pt>
                <c:pt idx="14903">
                  <c:v>1.389</c:v>
                </c:pt>
                <c:pt idx="14904">
                  <c:v>1.385</c:v>
                </c:pt>
                <c:pt idx="14905">
                  <c:v>1.3859999999999999</c:v>
                </c:pt>
                <c:pt idx="14906">
                  <c:v>1.389</c:v>
                </c:pt>
                <c:pt idx="14907">
                  <c:v>1.3859999999999999</c:v>
                </c:pt>
                <c:pt idx="14908">
                  <c:v>1.39</c:v>
                </c:pt>
                <c:pt idx="14909">
                  <c:v>1.393</c:v>
                </c:pt>
                <c:pt idx="14910">
                  <c:v>1.385</c:v>
                </c:pt>
                <c:pt idx="14911">
                  <c:v>1.391</c:v>
                </c:pt>
                <c:pt idx="14912">
                  <c:v>1.389</c:v>
                </c:pt>
                <c:pt idx="14913">
                  <c:v>1.3839999999999999</c:v>
                </c:pt>
                <c:pt idx="14914">
                  <c:v>1.3859999999999999</c:v>
                </c:pt>
                <c:pt idx="14915">
                  <c:v>1.389</c:v>
                </c:pt>
                <c:pt idx="14916">
                  <c:v>1.385</c:v>
                </c:pt>
                <c:pt idx="14917">
                  <c:v>1.389</c:v>
                </c:pt>
                <c:pt idx="14918">
                  <c:v>1.3859999999999999</c:v>
                </c:pt>
                <c:pt idx="14919">
                  <c:v>1.387</c:v>
                </c:pt>
                <c:pt idx="14920">
                  <c:v>1.391</c:v>
                </c:pt>
                <c:pt idx="14921">
                  <c:v>1.387</c:v>
                </c:pt>
                <c:pt idx="14922">
                  <c:v>1.393</c:v>
                </c:pt>
                <c:pt idx="14923">
                  <c:v>1.39</c:v>
                </c:pt>
                <c:pt idx="14924">
                  <c:v>1.385</c:v>
                </c:pt>
                <c:pt idx="14925">
                  <c:v>1.391</c:v>
                </c:pt>
                <c:pt idx="14926">
                  <c:v>1.389</c:v>
                </c:pt>
                <c:pt idx="14927">
                  <c:v>1.385</c:v>
                </c:pt>
                <c:pt idx="14928">
                  <c:v>1.391</c:v>
                </c:pt>
                <c:pt idx="14929">
                  <c:v>1.39</c:v>
                </c:pt>
                <c:pt idx="14930">
                  <c:v>1.387</c:v>
                </c:pt>
                <c:pt idx="14931">
                  <c:v>1.391</c:v>
                </c:pt>
                <c:pt idx="14932">
                  <c:v>1.393</c:v>
                </c:pt>
                <c:pt idx="14933">
                  <c:v>1.391</c:v>
                </c:pt>
                <c:pt idx="14934">
                  <c:v>1.3939999999999999</c:v>
                </c:pt>
                <c:pt idx="14935">
                  <c:v>1.393</c:v>
                </c:pt>
                <c:pt idx="14936">
                  <c:v>1.391</c:v>
                </c:pt>
                <c:pt idx="14937">
                  <c:v>1.391</c:v>
                </c:pt>
                <c:pt idx="14938">
                  <c:v>1.39</c:v>
                </c:pt>
                <c:pt idx="14939">
                  <c:v>1.391</c:v>
                </c:pt>
                <c:pt idx="14940">
                  <c:v>1.39</c:v>
                </c:pt>
                <c:pt idx="14941">
                  <c:v>1.389</c:v>
                </c:pt>
                <c:pt idx="14942">
                  <c:v>1.3939999999999999</c:v>
                </c:pt>
                <c:pt idx="14943">
                  <c:v>1.393</c:v>
                </c:pt>
                <c:pt idx="14944">
                  <c:v>1.385</c:v>
                </c:pt>
                <c:pt idx="14945">
                  <c:v>1.393</c:v>
                </c:pt>
                <c:pt idx="14946">
                  <c:v>1.391</c:v>
                </c:pt>
                <c:pt idx="14947">
                  <c:v>1.387</c:v>
                </c:pt>
                <c:pt idx="14948">
                  <c:v>1.393</c:v>
                </c:pt>
                <c:pt idx="14949">
                  <c:v>1.3939999999999999</c:v>
                </c:pt>
                <c:pt idx="14950">
                  <c:v>1.3939999999999999</c:v>
                </c:pt>
                <c:pt idx="14951">
                  <c:v>1.3939999999999999</c:v>
                </c:pt>
                <c:pt idx="14952">
                  <c:v>1.393</c:v>
                </c:pt>
                <c:pt idx="14953">
                  <c:v>1.3939999999999999</c:v>
                </c:pt>
                <c:pt idx="14954">
                  <c:v>1.3939999999999999</c:v>
                </c:pt>
                <c:pt idx="14955">
                  <c:v>1.389</c:v>
                </c:pt>
                <c:pt idx="14956">
                  <c:v>1.3939999999999999</c:v>
                </c:pt>
                <c:pt idx="14957">
                  <c:v>1.393</c:v>
                </c:pt>
                <c:pt idx="14958">
                  <c:v>1.39</c:v>
                </c:pt>
                <c:pt idx="14959">
                  <c:v>1.395</c:v>
                </c:pt>
                <c:pt idx="14960">
                  <c:v>1.3939999999999999</c:v>
                </c:pt>
                <c:pt idx="14961">
                  <c:v>1.387</c:v>
                </c:pt>
                <c:pt idx="14962">
                  <c:v>1.397</c:v>
                </c:pt>
                <c:pt idx="14963">
                  <c:v>1.393</c:v>
                </c:pt>
                <c:pt idx="14964">
                  <c:v>1.393</c:v>
                </c:pt>
                <c:pt idx="14965">
                  <c:v>1.399</c:v>
                </c:pt>
                <c:pt idx="14966">
                  <c:v>1.3959999999999999</c:v>
                </c:pt>
                <c:pt idx="14967">
                  <c:v>1.393</c:v>
                </c:pt>
                <c:pt idx="14968">
                  <c:v>1.395</c:v>
                </c:pt>
                <c:pt idx="14969">
                  <c:v>1.3939999999999999</c:v>
                </c:pt>
                <c:pt idx="14970">
                  <c:v>1.397</c:v>
                </c:pt>
                <c:pt idx="14971">
                  <c:v>1.395</c:v>
                </c:pt>
                <c:pt idx="14972">
                  <c:v>1.393</c:v>
                </c:pt>
                <c:pt idx="14973">
                  <c:v>1.3959999999999999</c:v>
                </c:pt>
                <c:pt idx="14974">
                  <c:v>1.3959999999999999</c:v>
                </c:pt>
                <c:pt idx="14975">
                  <c:v>1.393</c:v>
                </c:pt>
                <c:pt idx="14976">
                  <c:v>1.3959999999999999</c:v>
                </c:pt>
                <c:pt idx="14977">
                  <c:v>1.3939999999999999</c:v>
                </c:pt>
                <c:pt idx="14978">
                  <c:v>1.391</c:v>
                </c:pt>
                <c:pt idx="14979">
                  <c:v>1.397</c:v>
                </c:pt>
                <c:pt idx="14980">
                  <c:v>1.395</c:v>
                </c:pt>
                <c:pt idx="14981">
                  <c:v>1.395</c:v>
                </c:pt>
                <c:pt idx="14982">
                  <c:v>1.397</c:v>
                </c:pt>
                <c:pt idx="14983">
                  <c:v>1.395</c:v>
                </c:pt>
                <c:pt idx="14984">
                  <c:v>1.395</c:v>
                </c:pt>
                <c:pt idx="14985">
                  <c:v>1.3959999999999999</c:v>
                </c:pt>
                <c:pt idx="14986">
                  <c:v>1.393</c:v>
                </c:pt>
                <c:pt idx="14987">
                  <c:v>1.395</c:v>
                </c:pt>
                <c:pt idx="14988">
                  <c:v>1.3939999999999999</c:v>
                </c:pt>
                <c:pt idx="14989">
                  <c:v>1.389</c:v>
                </c:pt>
                <c:pt idx="14990">
                  <c:v>1.393</c:v>
                </c:pt>
                <c:pt idx="14991">
                  <c:v>1.393</c:v>
                </c:pt>
                <c:pt idx="14992">
                  <c:v>1.393</c:v>
                </c:pt>
                <c:pt idx="14993">
                  <c:v>1.397</c:v>
                </c:pt>
                <c:pt idx="14994">
                  <c:v>1.399</c:v>
                </c:pt>
                <c:pt idx="14995">
                  <c:v>1.393</c:v>
                </c:pt>
                <c:pt idx="14996">
                  <c:v>1.399</c:v>
                </c:pt>
                <c:pt idx="14997">
                  <c:v>1.395</c:v>
                </c:pt>
                <c:pt idx="14998">
                  <c:v>1.3959999999999999</c:v>
                </c:pt>
                <c:pt idx="14999">
                  <c:v>1.4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F51-4726-AD47-49ADD3A3A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395552"/>
        <c:axId val="1717655824"/>
      </c:scatterChart>
      <c:valAx>
        <c:axId val="2126395552"/>
        <c:scaling>
          <c:orientation val="minMax"/>
          <c:max val="7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(s)</a:t>
                </a:r>
              </a:p>
            </c:rich>
          </c:tx>
          <c:layout>
            <c:manualLayout>
              <c:xMode val="edge"/>
              <c:yMode val="edge"/>
              <c:x val="0.48917353014756199"/>
              <c:y val="0.862513968421469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717655824"/>
        <c:crosses val="autoZero"/>
        <c:crossBetween val="midCat"/>
        <c:majorUnit val="100"/>
        <c:minorUnit val="50"/>
      </c:valAx>
      <c:valAx>
        <c:axId val="1717655824"/>
        <c:scaling>
          <c:orientation val="minMax"/>
          <c:max val="4.5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Fluorescence yield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8.4802502000545718E-2"/>
              <c:y val="0.185251383870188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2126395552"/>
        <c:crosses val="autoZero"/>
        <c:crossBetween val="midCat"/>
        <c:majorUnit val="1"/>
        <c:minorUnit val="0.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977099505917683"/>
          <c:y val="8.4294770845951952E-2"/>
          <c:w val="0.80921152307272537"/>
          <c:h val="0.80453932736926137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'[Fig. 4_V4.xlsx]Ex 360 nm'!$AA$2:$AA$16000</c:f>
              <c:numCache>
                <c:formatCode>General</c:formatCode>
                <c:ptCount val="15999"/>
                <c:pt idx="0">
                  <c:v>0.03</c:v>
                </c:pt>
                <c:pt idx="1">
                  <c:v>0.09</c:v>
                </c:pt>
                <c:pt idx="2">
                  <c:v>0.15</c:v>
                </c:pt>
                <c:pt idx="3">
                  <c:v>0.21</c:v>
                </c:pt>
                <c:pt idx="4">
                  <c:v>0.27</c:v>
                </c:pt>
                <c:pt idx="5">
                  <c:v>0.33</c:v>
                </c:pt>
                <c:pt idx="6">
                  <c:v>0.39</c:v>
                </c:pt>
                <c:pt idx="7">
                  <c:v>0.45</c:v>
                </c:pt>
                <c:pt idx="8">
                  <c:v>0.51</c:v>
                </c:pt>
                <c:pt idx="9">
                  <c:v>0.56999999999999995</c:v>
                </c:pt>
                <c:pt idx="10">
                  <c:v>0.63</c:v>
                </c:pt>
                <c:pt idx="11">
                  <c:v>0.69</c:v>
                </c:pt>
                <c:pt idx="12">
                  <c:v>0.75</c:v>
                </c:pt>
                <c:pt idx="13">
                  <c:v>0.81</c:v>
                </c:pt>
                <c:pt idx="14">
                  <c:v>0.87</c:v>
                </c:pt>
                <c:pt idx="15">
                  <c:v>0.93</c:v>
                </c:pt>
                <c:pt idx="16">
                  <c:v>0.99</c:v>
                </c:pt>
                <c:pt idx="17">
                  <c:v>1.05</c:v>
                </c:pt>
                <c:pt idx="18">
                  <c:v>1.1100000000000001</c:v>
                </c:pt>
                <c:pt idx="19">
                  <c:v>1.17</c:v>
                </c:pt>
                <c:pt idx="20">
                  <c:v>1.23</c:v>
                </c:pt>
                <c:pt idx="21">
                  <c:v>1.29</c:v>
                </c:pt>
                <c:pt idx="22">
                  <c:v>1.35</c:v>
                </c:pt>
                <c:pt idx="23">
                  <c:v>1.41</c:v>
                </c:pt>
                <c:pt idx="24">
                  <c:v>1.47</c:v>
                </c:pt>
                <c:pt idx="25">
                  <c:v>1.53</c:v>
                </c:pt>
                <c:pt idx="26">
                  <c:v>1.59</c:v>
                </c:pt>
                <c:pt idx="27">
                  <c:v>1.65</c:v>
                </c:pt>
                <c:pt idx="28">
                  <c:v>1.71</c:v>
                </c:pt>
                <c:pt idx="29">
                  <c:v>1.77</c:v>
                </c:pt>
                <c:pt idx="30">
                  <c:v>1.83</c:v>
                </c:pt>
                <c:pt idx="31">
                  <c:v>1.89</c:v>
                </c:pt>
                <c:pt idx="32">
                  <c:v>1.95</c:v>
                </c:pt>
                <c:pt idx="33">
                  <c:v>2.0099999999999998</c:v>
                </c:pt>
                <c:pt idx="34">
                  <c:v>2.0699999999999998</c:v>
                </c:pt>
                <c:pt idx="35">
                  <c:v>2.13</c:v>
                </c:pt>
                <c:pt idx="36">
                  <c:v>2.19</c:v>
                </c:pt>
                <c:pt idx="37">
                  <c:v>2.25</c:v>
                </c:pt>
                <c:pt idx="38">
                  <c:v>2.31</c:v>
                </c:pt>
                <c:pt idx="39">
                  <c:v>2.37</c:v>
                </c:pt>
                <c:pt idx="40">
                  <c:v>2.4300000000000002</c:v>
                </c:pt>
                <c:pt idx="41">
                  <c:v>2.4900000000000002</c:v>
                </c:pt>
                <c:pt idx="42">
                  <c:v>2.5499999999999998</c:v>
                </c:pt>
                <c:pt idx="43">
                  <c:v>2.61</c:v>
                </c:pt>
                <c:pt idx="44">
                  <c:v>2.67</c:v>
                </c:pt>
                <c:pt idx="45">
                  <c:v>2.73</c:v>
                </c:pt>
                <c:pt idx="46">
                  <c:v>2.79</c:v>
                </c:pt>
                <c:pt idx="47">
                  <c:v>2.85</c:v>
                </c:pt>
                <c:pt idx="48">
                  <c:v>2.91</c:v>
                </c:pt>
                <c:pt idx="49">
                  <c:v>2.97</c:v>
                </c:pt>
                <c:pt idx="50">
                  <c:v>3.03</c:v>
                </c:pt>
                <c:pt idx="51">
                  <c:v>3.09</c:v>
                </c:pt>
                <c:pt idx="52">
                  <c:v>3.15</c:v>
                </c:pt>
                <c:pt idx="53">
                  <c:v>3.21</c:v>
                </c:pt>
                <c:pt idx="54">
                  <c:v>3.27</c:v>
                </c:pt>
                <c:pt idx="55">
                  <c:v>3.33</c:v>
                </c:pt>
                <c:pt idx="56">
                  <c:v>3.39</c:v>
                </c:pt>
                <c:pt idx="57">
                  <c:v>3.45</c:v>
                </c:pt>
                <c:pt idx="58">
                  <c:v>3.51</c:v>
                </c:pt>
                <c:pt idx="59">
                  <c:v>3.57</c:v>
                </c:pt>
                <c:pt idx="60">
                  <c:v>3.63</c:v>
                </c:pt>
                <c:pt idx="61">
                  <c:v>3.69</c:v>
                </c:pt>
                <c:pt idx="62">
                  <c:v>3.75</c:v>
                </c:pt>
                <c:pt idx="63">
                  <c:v>3.81</c:v>
                </c:pt>
                <c:pt idx="64">
                  <c:v>3.87</c:v>
                </c:pt>
                <c:pt idx="65">
                  <c:v>3.93</c:v>
                </c:pt>
                <c:pt idx="66">
                  <c:v>3.99</c:v>
                </c:pt>
                <c:pt idx="67">
                  <c:v>4.05</c:v>
                </c:pt>
                <c:pt idx="68">
                  <c:v>4.1100000000000003</c:v>
                </c:pt>
                <c:pt idx="69">
                  <c:v>4.17</c:v>
                </c:pt>
                <c:pt idx="70">
                  <c:v>4.2300000000000004</c:v>
                </c:pt>
                <c:pt idx="71">
                  <c:v>4.29</c:v>
                </c:pt>
                <c:pt idx="72">
                  <c:v>4.3499999999999996</c:v>
                </c:pt>
                <c:pt idx="73">
                  <c:v>4.41</c:v>
                </c:pt>
                <c:pt idx="74">
                  <c:v>4.47</c:v>
                </c:pt>
                <c:pt idx="75">
                  <c:v>4.53</c:v>
                </c:pt>
                <c:pt idx="76">
                  <c:v>4.59</c:v>
                </c:pt>
                <c:pt idx="77">
                  <c:v>4.6500000000000004</c:v>
                </c:pt>
                <c:pt idx="78">
                  <c:v>4.71</c:v>
                </c:pt>
                <c:pt idx="79">
                  <c:v>4.7699999999999996</c:v>
                </c:pt>
                <c:pt idx="80">
                  <c:v>4.83</c:v>
                </c:pt>
                <c:pt idx="81">
                  <c:v>4.8899999999999997</c:v>
                </c:pt>
                <c:pt idx="82">
                  <c:v>4.95</c:v>
                </c:pt>
                <c:pt idx="83">
                  <c:v>5.01</c:v>
                </c:pt>
                <c:pt idx="84">
                  <c:v>5.07</c:v>
                </c:pt>
                <c:pt idx="85">
                  <c:v>5.13</c:v>
                </c:pt>
                <c:pt idx="86">
                  <c:v>5.19</c:v>
                </c:pt>
                <c:pt idx="87">
                  <c:v>5.25</c:v>
                </c:pt>
                <c:pt idx="88">
                  <c:v>5.31</c:v>
                </c:pt>
                <c:pt idx="89">
                  <c:v>5.37</c:v>
                </c:pt>
                <c:pt idx="90">
                  <c:v>5.43</c:v>
                </c:pt>
                <c:pt idx="91">
                  <c:v>5.49</c:v>
                </c:pt>
                <c:pt idx="92">
                  <c:v>5.55</c:v>
                </c:pt>
                <c:pt idx="93">
                  <c:v>5.61</c:v>
                </c:pt>
                <c:pt idx="94">
                  <c:v>5.67</c:v>
                </c:pt>
                <c:pt idx="95">
                  <c:v>5.73</c:v>
                </c:pt>
                <c:pt idx="96">
                  <c:v>5.79</c:v>
                </c:pt>
                <c:pt idx="97">
                  <c:v>5.85</c:v>
                </c:pt>
                <c:pt idx="98">
                  <c:v>5.91</c:v>
                </c:pt>
                <c:pt idx="99">
                  <c:v>5.97</c:v>
                </c:pt>
                <c:pt idx="100">
                  <c:v>6.03</c:v>
                </c:pt>
                <c:pt idx="101">
                  <c:v>6.09</c:v>
                </c:pt>
                <c:pt idx="102">
                  <c:v>6.15</c:v>
                </c:pt>
                <c:pt idx="103">
                  <c:v>6.21</c:v>
                </c:pt>
                <c:pt idx="104">
                  <c:v>6.27</c:v>
                </c:pt>
                <c:pt idx="105">
                  <c:v>6.33</c:v>
                </c:pt>
                <c:pt idx="106">
                  <c:v>6.39</c:v>
                </c:pt>
                <c:pt idx="107">
                  <c:v>6.45</c:v>
                </c:pt>
                <c:pt idx="108">
                  <c:v>6.51</c:v>
                </c:pt>
                <c:pt idx="109">
                  <c:v>6.57</c:v>
                </c:pt>
                <c:pt idx="110">
                  <c:v>6.63</c:v>
                </c:pt>
                <c:pt idx="111">
                  <c:v>6.69</c:v>
                </c:pt>
                <c:pt idx="112">
                  <c:v>6.75</c:v>
                </c:pt>
                <c:pt idx="113">
                  <c:v>6.81</c:v>
                </c:pt>
                <c:pt idx="114">
                  <c:v>6.87</c:v>
                </c:pt>
                <c:pt idx="115">
                  <c:v>6.93</c:v>
                </c:pt>
                <c:pt idx="116">
                  <c:v>6.99</c:v>
                </c:pt>
                <c:pt idx="117">
                  <c:v>7.05</c:v>
                </c:pt>
                <c:pt idx="118">
                  <c:v>7.11</c:v>
                </c:pt>
                <c:pt idx="119">
                  <c:v>7.17</c:v>
                </c:pt>
                <c:pt idx="120">
                  <c:v>7.23</c:v>
                </c:pt>
                <c:pt idx="121">
                  <c:v>7.29</c:v>
                </c:pt>
                <c:pt idx="122">
                  <c:v>7.35</c:v>
                </c:pt>
                <c:pt idx="123">
                  <c:v>7.41</c:v>
                </c:pt>
                <c:pt idx="124">
                  <c:v>7.47</c:v>
                </c:pt>
                <c:pt idx="125">
                  <c:v>7.53</c:v>
                </c:pt>
                <c:pt idx="126">
                  <c:v>7.59</c:v>
                </c:pt>
                <c:pt idx="127">
                  <c:v>7.65</c:v>
                </c:pt>
                <c:pt idx="128">
                  <c:v>7.71</c:v>
                </c:pt>
                <c:pt idx="129">
                  <c:v>7.77</c:v>
                </c:pt>
                <c:pt idx="130">
                  <c:v>7.83</c:v>
                </c:pt>
                <c:pt idx="131">
                  <c:v>7.89</c:v>
                </c:pt>
                <c:pt idx="132">
                  <c:v>7.95</c:v>
                </c:pt>
                <c:pt idx="133">
                  <c:v>8.01</c:v>
                </c:pt>
                <c:pt idx="134">
                  <c:v>8.07</c:v>
                </c:pt>
                <c:pt idx="135">
                  <c:v>8.1300000000000008</c:v>
                </c:pt>
                <c:pt idx="136">
                  <c:v>8.19</c:v>
                </c:pt>
                <c:pt idx="137">
                  <c:v>8.25</c:v>
                </c:pt>
                <c:pt idx="138">
                  <c:v>8.31</c:v>
                </c:pt>
                <c:pt idx="139">
                  <c:v>8.3699999999999992</c:v>
                </c:pt>
                <c:pt idx="140">
                  <c:v>8.43</c:v>
                </c:pt>
                <c:pt idx="141">
                  <c:v>8.49</c:v>
                </c:pt>
                <c:pt idx="142">
                  <c:v>8.5500000000000007</c:v>
                </c:pt>
                <c:pt idx="143">
                  <c:v>8.61</c:v>
                </c:pt>
                <c:pt idx="144">
                  <c:v>8.67</c:v>
                </c:pt>
                <c:pt idx="145">
                  <c:v>8.73</c:v>
                </c:pt>
                <c:pt idx="146">
                  <c:v>8.7899999999999991</c:v>
                </c:pt>
                <c:pt idx="147">
                  <c:v>8.85</c:v>
                </c:pt>
                <c:pt idx="148">
                  <c:v>8.91</c:v>
                </c:pt>
                <c:pt idx="149">
                  <c:v>8.9700000000000006</c:v>
                </c:pt>
                <c:pt idx="150">
                  <c:v>9.0299999999999994</c:v>
                </c:pt>
                <c:pt idx="151">
                  <c:v>9.09</c:v>
                </c:pt>
                <c:pt idx="152">
                  <c:v>9.15</c:v>
                </c:pt>
                <c:pt idx="153">
                  <c:v>9.2100000000000009</c:v>
                </c:pt>
                <c:pt idx="154">
                  <c:v>9.27</c:v>
                </c:pt>
                <c:pt idx="155">
                  <c:v>9.33</c:v>
                </c:pt>
                <c:pt idx="156">
                  <c:v>9.39</c:v>
                </c:pt>
                <c:pt idx="157">
                  <c:v>9.4499999999999993</c:v>
                </c:pt>
                <c:pt idx="158">
                  <c:v>9.51</c:v>
                </c:pt>
                <c:pt idx="159">
                  <c:v>9.57</c:v>
                </c:pt>
                <c:pt idx="160">
                  <c:v>9.6300000000000008</c:v>
                </c:pt>
                <c:pt idx="161">
                  <c:v>9.69</c:v>
                </c:pt>
                <c:pt idx="162">
                  <c:v>9.75</c:v>
                </c:pt>
                <c:pt idx="163">
                  <c:v>9.81</c:v>
                </c:pt>
                <c:pt idx="164">
                  <c:v>9.8699999999999992</c:v>
                </c:pt>
                <c:pt idx="165">
                  <c:v>9.93</c:v>
                </c:pt>
                <c:pt idx="166">
                  <c:v>9.99</c:v>
                </c:pt>
                <c:pt idx="167">
                  <c:v>10.050000000000001</c:v>
                </c:pt>
                <c:pt idx="168">
                  <c:v>10.11</c:v>
                </c:pt>
                <c:pt idx="169">
                  <c:v>10.17</c:v>
                </c:pt>
                <c:pt idx="170">
                  <c:v>10.23</c:v>
                </c:pt>
                <c:pt idx="171">
                  <c:v>10.29</c:v>
                </c:pt>
                <c:pt idx="172">
                  <c:v>10.35</c:v>
                </c:pt>
                <c:pt idx="173">
                  <c:v>10.41</c:v>
                </c:pt>
                <c:pt idx="174">
                  <c:v>10.47</c:v>
                </c:pt>
                <c:pt idx="175">
                  <c:v>10.53</c:v>
                </c:pt>
                <c:pt idx="176">
                  <c:v>10.59</c:v>
                </c:pt>
                <c:pt idx="177">
                  <c:v>10.65</c:v>
                </c:pt>
                <c:pt idx="178">
                  <c:v>10.71</c:v>
                </c:pt>
                <c:pt idx="179">
                  <c:v>10.77</c:v>
                </c:pt>
                <c:pt idx="180">
                  <c:v>10.83</c:v>
                </c:pt>
                <c:pt idx="181">
                  <c:v>10.89</c:v>
                </c:pt>
                <c:pt idx="182">
                  <c:v>10.95</c:v>
                </c:pt>
                <c:pt idx="183">
                  <c:v>11.01</c:v>
                </c:pt>
                <c:pt idx="184">
                  <c:v>11.07</c:v>
                </c:pt>
                <c:pt idx="185">
                  <c:v>11.13</c:v>
                </c:pt>
                <c:pt idx="186">
                  <c:v>11.19</c:v>
                </c:pt>
                <c:pt idx="187">
                  <c:v>11.25</c:v>
                </c:pt>
                <c:pt idx="188">
                  <c:v>11.31</c:v>
                </c:pt>
                <c:pt idx="189">
                  <c:v>11.37</c:v>
                </c:pt>
                <c:pt idx="190">
                  <c:v>11.43</c:v>
                </c:pt>
                <c:pt idx="191">
                  <c:v>11.49</c:v>
                </c:pt>
                <c:pt idx="192">
                  <c:v>11.55</c:v>
                </c:pt>
                <c:pt idx="193">
                  <c:v>11.61</c:v>
                </c:pt>
                <c:pt idx="194">
                  <c:v>11.67</c:v>
                </c:pt>
                <c:pt idx="195">
                  <c:v>11.73</c:v>
                </c:pt>
                <c:pt idx="196">
                  <c:v>11.79</c:v>
                </c:pt>
                <c:pt idx="197">
                  <c:v>11.85</c:v>
                </c:pt>
                <c:pt idx="198">
                  <c:v>11.91</c:v>
                </c:pt>
                <c:pt idx="199">
                  <c:v>11.97</c:v>
                </c:pt>
                <c:pt idx="200">
                  <c:v>12.03</c:v>
                </c:pt>
                <c:pt idx="201">
                  <c:v>12.09</c:v>
                </c:pt>
                <c:pt idx="202">
                  <c:v>12.15</c:v>
                </c:pt>
                <c:pt idx="203">
                  <c:v>12.21</c:v>
                </c:pt>
                <c:pt idx="204">
                  <c:v>12.27</c:v>
                </c:pt>
                <c:pt idx="205">
                  <c:v>12.33</c:v>
                </c:pt>
                <c:pt idx="206">
                  <c:v>12.39</c:v>
                </c:pt>
                <c:pt idx="207">
                  <c:v>12.45</c:v>
                </c:pt>
                <c:pt idx="208">
                  <c:v>12.51</c:v>
                </c:pt>
                <c:pt idx="209">
                  <c:v>12.57</c:v>
                </c:pt>
                <c:pt idx="210">
                  <c:v>12.63</c:v>
                </c:pt>
                <c:pt idx="211">
                  <c:v>12.69</c:v>
                </c:pt>
                <c:pt idx="212">
                  <c:v>12.75</c:v>
                </c:pt>
                <c:pt idx="213">
                  <c:v>12.81</c:v>
                </c:pt>
                <c:pt idx="214">
                  <c:v>12.87</c:v>
                </c:pt>
                <c:pt idx="215">
                  <c:v>12.93</c:v>
                </c:pt>
                <c:pt idx="216">
                  <c:v>12.99</c:v>
                </c:pt>
                <c:pt idx="217">
                  <c:v>13.05</c:v>
                </c:pt>
                <c:pt idx="218">
                  <c:v>13.11</c:v>
                </c:pt>
                <c:pt idx="219">
                  <c:v>13.17</c:v>
                </c:pt>
                <c:pt idx="220">
                  <c:v>13.23</c:v>
                </c:pt>
                <c:pt idx="221">
                  <c:v>13.29</c:v>
                </c:pt>
                <c:pt idx="222">
                  <c:v>13.35</c:v>
                </c:pt>
                <c:pt idx="223">
                  <c:v>13.41</c:v>
                </c:pt>
                <c:pt idx="224">
                  <c:v>13.47</c:v>
                </c:pt>
                <c:pt idx="225">
                  <c:v>13.53</c:v>
                </c:pt>
                <c:pt idx="226">
                  <c:v>13.59</c:v>
                </c:pt>
                <c:pt idx="227">
                  <c:v>13.65</c:v>
                </c:pt>
                <c:pt idx="228">
                  <c:v>13.71</c:v>
                </c:pt>
                <c:pt idx="229">
                  <c:v>13.77</c:v>
                </c:pt>
                <c:pt idx="230">
                  <c:v>13.83</c:v>
                </c:pt>
                <c:pt idx="231">
                  <c:v>13.89</c:v>
                </c:pt>
                <c:pt idx="232">
                  <c:v>13.95</c:v>
                </c:pt>
                <c:pt idx="233">
                  <c:v>14.01</c:v>
                </c:pt>
                <c:pt idx="234">
                  <c:v>14.07</c:v>
                </c:pt>
                <c:pt idx="235">
                  <c:v>14.13</c:v>
                </c:pt>
                <c:pt idx="236">
                  <c:v>14.19</c:v>
                </c:pt>
                <c:pt idx="237">
                  <c:v>14.25</c:v>
                </c:pt>
                <c:pt idx="238">
                  <c:v>14.31</c:v>
                </c:pt>
                <c:pt idx="239">
                  <c:v>14.37</c:v>
                </c:pt>
                <c:pt idx="240">
                  <c:v>14.43</c:v>
                </c:pt>
                <c:pt idx="241">
                  <c:v>14.49</c:v>
                </c:pt>
                <c:pt idx="242">
                  <c:v>14.55</c:v>
                </c:pt>
                <c:pt idx="243">
                  <c:v>14.61</c:v>
                </c:pt>
                <c:pt idx="244">
                  <c:v>14.67</c:v>
                </c:pt>
                <c:pt idx="245">
                  <c:v>14.73</c:v>
                </c:pt>
                <c:pt idx="246">
                  <c:v>14.79</c:v>
                </c:pt>
                <c:pt idx="247">
                  <c:v>14.85</c:v>
                </c:pt>
                <c:pt idx="248">
                  <c:v>14.91</c:v>
                </c:pt>
                <c:pt idx="249">
                  <c:v>14.97</c:v>
                </c:pt>
                <c:pt idx="250">
                  <c:v>15.03</c:v>
                </c:pt>
                <c:pt idx="251">
                  <c:v>15.09</c:v>
                </c:pt>
                <c:pt idx="252">
                  <c:v>15.15</c:v>
                </c:pt>
                <c:pt idx="253">
                  <c:v>15.21</c:v>
                </c:pt>
                <c:pt idx="254">
                  <c:v>15.27</c:v>
                </c:pt>
                <c:pt idx="255">
                  <c:v>15.33</c:v>
                </c:pt>
                <c:pt idx="256">
                  <c:v>15.39</c:v>
                </c:pt>
                <c:pt idx="257">
                  <c:v>15.45</c:v>
                </c:pt>
                <c:pt idx="258">
                  <c:v>15.51</c:v>
                </c:pt>
                <c:pt idx="259">
                  <c:v>15.57</c:v>
                </c:pt>
                <c:pt idx="260">
                  <c:v>15.63</c:v>
                </c:pt>
                <c:pt idx="261">
                  <c:v>15.69</c:v>
                </c:pt>
                <c:pt idx="262">
                  <c:v>15.75</c:v>
                </c:pt>
                <c:pt idx="263">
                  <c:v>15.81</c:v>
                </c:pt>
                <c:pt idx="264">
                  <c:v>15.87</c:v>
                </c:pt>
                <c:pt idx="265">
                  <c:v>15.93</c:v>
                </c:pt>
                <c:pt idx="266">
                  <c:v>15.99</c:v>
                </c:pt>
                <c:pt idx="267">
                  <c:v>16.05</c:v>
                </c:pt>
                <c:pt idx="268">
                  <c:v>16.11</c:v>
                </c:pt>
                <c:pt idx="269">
                  <c:v>16.170000000000002</c:v>
                </c:pt>
                <c:pt idx="270">
                  <c:v>16.23</c:v>
                </c:pt>
                <c:pt idx="271">
                  <c:v>16.29</c:v>
                </c:pt>
                <c:pt idx="272">
                  <c:v>16.350000000000001</c:v>
                </c:pt>
                <c:pt idx="273">
                  <c:v>16.41</c:v>
                </c:pt>
                <c:pt idx="274">
                  <c:v>16.47</c:v>
                </c:pt>
                <c:pt idx="275">
                  <c:v>16.53</c:v>
                </c:pt>
                <c:pt idx="276">
                  <c:v>16.59</c:v>
                </c:pt>
                <c:pt idx="277">
                  <c:v>16.649999999999999</c:v>
                </c:pt>
                <c:pt idx="278">
                  <c:v>16.71</c:v>
                </c:pt>
                <c:pt idx="279">
                  <c:v>16.77</c:v>
                </c:pt>
                <c:pt idx="280">
                  <c:v>16.829999999999998</c:v>
                </c:pt>
                <c:pt idx="281">
                  <c:v>16.89</c:v>
                </c:pt>
                <c:pt idx="282">
                  <c:v>16.95</c:v>
                </c:pt>
                <c:pt idx="283">
                  <c:v>17.010000000000002</c:v>
                </c:pt>
                <c:pt idx="284">
                  <c:v>17.07</c:v>
                </c:pt>
                <c:pt idx="285">
                  <c:v>17.13</c:v>
                </c:pt>
                <c:pt idx="286">
                  <c:v>17.190000000000001</c:v>
                </c:pt>
                <c:pt idx="287">
                  <c:v>17.25</c:v>
                </c:pt>
                <c:pt idx="288">
                  <c:v>17.309999999999999</c:v>
                </c:pt>
                <c:pt idx="289">
                  <c:v>17.37</c:v>
                </c:pt>
                <c:pt idx="290">
                  <c:v>17.43</c:v>
                </c:pt>
                <c:pt idx="291">
                  <c:v>17.489999999999998</c:v>
                </c:pt>
                <c:pt idx="292">
                  <c:v>17.55</c:v>
                </c:pt>
                <c:pt idx="293">
                  <c:v>17.61</c:v>
                </c:pt>
                <c:pt idx="294">
                  <c:v>17.670000000000002</c:v>
                </c:pt>
                <c:pt idx="295">
                  <c:v>17.73</c:v>
                </c:pt>
                <c:pt idx="296">
                  <c:v>17.79</c:v>
                </c:pt>
                <c:pt idx="297">
                  <c:v>17.850000000000001</c:v>
                </c:pt>
                <c:pt idx="298">
                  <c:v>17.91</c:v>
                </c:pt>
                <c:pt idx="299">
                  <c:v>17.97</c:v>
                </c:pt>
                <c:pt idx="300">
                  <c:v>18.03</c:v>
                </c:pt>
                <c:pt idx="301">
                  <c:v>18.09</c:v>
                </c:pt>
                <c:pt idx="302">
                  <c:v>18.149999999999999</c:v>
                </c:pt>
                <c:pt idx="303">
                  <c:v>18.21</c:v>
                </c:pt>
                <c:pt idx="304">
                  <c:v>18.27</c:v>
                </c:pt>
                <c:pt idx="305">
                  <c:v>18.329999999999998</c:v>
                </c:pt>
                <c:pt idx="306">
                  <c:v>18.39</c:v>
                </c:pt>
                <c:pt idx="307">
                  <c:v>18.45</c:v>
                </c:pt>
                <c:pt idx="308">
                  <c:v>18.510000000000002</c:v>
                </c:pt>
                <c:pt idx="309">
                  <c:v>18.57</c:v>
                </c:pt>
                <c:pt idx="310">
                  <c:v>18.63</c:v>
                </c:pt>
                <c:pt idx="311">
                  <c:v>18.690000000000001</c:v>
                </c:pt>
                <c:pt idx="312">
                  <c:v>18.75</c:v>
                </c:pt>
                <c:pt idx="313">
                  <c:v>18.809999999999999</c:v>
                </c:pt>
                <c:pt idx="314">
                  <c:v>18.87</c:v>
                </c:pt>
                <c:pt idx="315">
                  <c:v>18.93</c:v>
                </c:pt>
                <c:pt idx="316">
                  <c:v>18.989999999999998</c:v>
                </c:pt>
                <c:pt idx="317">
                  <c:v>19.05</c:v>
                </c:pt>
                <c:pt idx="318">
                  <c:v>19.11</c:v>
                </c:pt>
                <c:pt idx="319">
                  <c:v>19.170000000000002</c:v>
                </c:pt>
                <c:pt idx="320">
                  <c:v>19.23</c:v>
                </c:pt>
                <c:pt idx="321">
                  <c:v>19.29</c:v>
                </c:pt>
                <c:pt idx="322">
                  <c:v>19.350000000000001</c:v>
                </c:pt>
                <c:pt idx="323">
                  <c:v>19.41</c:v>
                </c:pt>
                <c:pt idx="324">
                  <c:v>19.47</c:v>
                </c:pt>
                <c:pt idx="325">
                  <c:v>19.53</c:v>
                </c:pt>
                <c:pt idx="326">
                  <c:v>19.59</c:v>
                </c:pt>
                <c:pt idx="327">
                  <c:v>19.649999999999999</c:v>
                </c:pt>
                <c:pt idx="328">
                  <c:v>19.71</c:v>
                </c:pt>
                <c:pt idx="329">
                  <c:v>19.77</c:v>
                </c:pt>
                <c:pt idx="330">
                  <c:v>19.829999999999998</c:v>
                </c:pt>
                <c:pt idx="331">
                  <c:v>19.89</c:v>
                </c:pt>
                <c:pt idx="332">
                  <c:v>19.95</c:v>
                </c:pt>
                <c:pt idx="333">
                  <c:v>20.010000000000002</c:v>
                </c:pt>
                <c:pt idx="334">
                  <c:v>20.07</c:v>
                </c:pt>
                <c:pt idx="335">
                  <c:v>20.13</c:v>
                </c:pt>
                <c:pt idx="336">
                  <c:v>20.190000000000001</c:v>
                </c:pt>
                <c:pt idx="337">
                  <c:v>20.25</c:v>
                </c:pt>
                <c:pt idx="338">
                  <c:v>20.309999999999999</c:v>
                </c:pt>
                <c:pt idx="339">
                  <c:v>20.37</c:v>
                </c:pt>
                <c:pt idx="340">
                  <c:v>20.43</c:v>
                </c:pt>
                <c:pt idx="341">
                  <c:v>20.49</c:v>
                </c:pt>
                <c:pt idx="342">
                  <c:v>20.55</c:v>
                </c:pt>
                <c:pt idx="343">
                  <c:v>20.61</c:v>
                </c:pt>
                <c:pt idx="344">
                  <c:v>20.67</c:v>
                </c:pt>
                <c:pt idx="345">
                  <c:v>20.73</c:v>
                </c:pt>
                <c:pt idx="346">
                  <c:v>20.79</c:v>
                </c:pt>
                <c:pt idx="347">
                  <c:v>20.85</c:v>
                </c:pt>
                <c:pt idx="348">
                  <c:v>20.91</c:v>
                </c:pt>
                <c:pt idx="349">
                  <c:v>20.97</c:v>
                </c:pt>
                <c:pt idx="350">
                  <c:v>21.03</c:v>
                </c:pt>
                <c:pt idx="351">
                  <c:v>21.09</c:v>
                </c:pt>
                <c:pt idx="352">
                  <c:v>21.15</c:v>
                </c:pt>
                <c:pt idx="353">
                  <c:v>21.21</c:v>
                </c:pt>
                <c:pt idx="354">
                  <c:v>21.27</c:v>
                </c:pt>
                <c:pt idx="355">
                  <c:v>21.33</c:v>
                </c:pt>
                <c:pt idx="356">
                  <c:v>21.39</c:v>
                </c:pt>
                <c:pt idx="357">
                  <c:v>21.45</c:v>
                </c:pt>
                <c:pt idx="358">
                  <c:v>21.51</c:v>
                </c:pt>
                <c:pt idx="359">
                  <c:v>21.57</c:v>
                </c:pt>
                <c:pt idx="360">
                  <c:v>21.63</c:v>
                </c:pt>
                <c:pt idx="361">
                  <c:v>21.69</c:v>
                </c:pt>
                <c:pt idx="362">
                  <c:v>21.75</c:v>
                </c:pt>
                <c:pt idx="363">
                  <c:v>21.81</c:v>
                </c:pt>
                <c:pt idx="364">
                  <c:v>21.87</c:v>
                </c:pt>
                <c:pt idx="365">
                  <c:v>21.93</c:v>
                </c:pt>
                <c:pt idx="366">
                  <c:v>21.99</c:v>
                </c:pt>
                <c:pt idx="367">
                  <c:v>22.05</c:v>
                </c:pt>
                <c:pt idx="368">
                  <c:v>22.11</c:v>
                </c:pt>
                <c:pt idx="369">
                  <c:v>22.17</c:v>
                </c:pt>
                <c:pt idx="370">
                  <c:v>22.23</c:v>
                </c:pt>
                <c:pt idx="371">
                  <c:v>22.29</c:v>
                </c:pt>
                <c:pt idx="372">
                  <c:v>22.35</c:v>
                </c:pt>
                <c:pt idx="373">
                  <c:v>22.41</c:v>
                </c:pt>
                <c:pt idx="374">
                  <c:v>22.47</c:v>
                </c:pt>
                <c:pt idx="375">
                  <c:v>22.53</c:v>
                </c:pt>
                <c:pt idx="376">
                  <c:v>22.59</c:v>
                </c:pt>
                <c:pt idx="377">
                  <c:v>22.65</c:v>
                </c:pt>
                <c:pt idx="378">
                  <c:v>22.71</c:v>
                </c:pt>
                <c:pt idx="379">
                  <c:v>22.77</c:v>
                </c:pt>
                <c:pt idx="380">
                  <c:v>22.83</c:v>
                </c:pt>
                <c:pt idx="381">
                  <c:v>22.89</c:v>
                </c:pt>
                <c:pt idx="382">
                  <c:v>22.95</c:v>
                </c:pt>
                <c:pt idx="383">
                  <c:v>23.01</c:v>
                </c:pt>
                <c:pt idx="384">
                  <c:v>23.07</c:v>
                </c:pt>
                <c:pt idx="385">
                  <c:v>23.13</c:v>
                </c:pt>
                <c:pt idx="386">
                  <c:v>23.19</c:v>
                </c:pt>
                <c:pt idx="387">
                  <c:v>23.25</c:v>
                </c:pt>
                <c:pt idx="388">
                  <c:v>23.31</c:v>
                </c:pt>
                <c:pt idx="389">
                  <c:v>23.37</c:v>
                </c:pt>
                <c:pt idx="390">
                  <c:v>23.43</c:v>
                </c:pt>
                <c:pt idx="391">
                  <c:v>23.49</c:v>
                </c:pt>
                <c:pt idx="392">
                  <c:v>23.55</c:v>
                </c:pt>
                <c:pt idx="393">
                  <c:v>23.61</c:v>
                </c:pt>
                <c:pt idx="394">
                  <c:v>23.67</c:v>
                </c:pt>
                <c:pt idx="395">
                  <c:v>23.73</c:v>
                </c:pt>
                <c:pt idx="396">
                  <c:v>23.79</c:v>
                </c:pt>
                <c:pt idx="397">
                  <c:v>23.85</c:v>
                </c:pt>
                <c:pt idx="398">
                  <c:v>23.91</c:v>
                </c:pt>
                <c:pt idx="399">
                  <c:v>23.97</c:v>
                </c:pt>
                <c:pt idx="400">
                  <c:v>24.03</c:v>
                </c:pt>
                <c:pt idx="401">
                  <c:v>24.09</c:v>
                </c:pt>
                <c:pt idx="402">
                  <c:v>24.15</c:v>
                </c:pt>
                <c:pt idx="403">
                  <c:v>24.21</c:v>
                </c:pt>
                <c:pt idx="404">
                  <c:v>24.27</c:v>
                </c:pt>
                <c:pt idx="405">
                  <c:v>24.33</c:v>
                </c:pt>
                <c:pt idx="406">
                  <c:v>24.39</c:v>
                </c:pt>
                <c:pt idx="407">
                  <c:v>24.45</c:v>
                </c:pt>
                <c:pt idx="408">
                  <c:v>24.51</c:v>
                </c:pt>
                <c:pt idx="409">
                  <c:v>24.57</c:v>
                </c:pt>
                <c:pt idx="410">
                  <c:v>24.63</c:v>
                </c:pt>
                <c:pt idx="411">
                  <c:v>24.69</c:v>
                </c:pt>
                <c:pt idx="412">
                  <c:v>24.75</c:v>
                </c:pt>
                <c:pt idx="413">
                  <c:v>24.81</c:v>
                </c:pt>
                <c:pt idx="414">
                  <c:v>24.87</c:v>
                </c:pt>
                <c:pt idx="415">
                  <c:v>24.93</c:v>
                </c:pt>
                <c:pt idx="416">
                  <c:v>24.99</c:v>
                </c:pt>
                <c:pt idx="417">
                  <c:v>25.05</c:v>
                </c:pt>
                <c:pt idx="418">
                  <c:v>25.11</c:v>
                </c:pt>
                <c:pt idx="419">
                  <c:v>25.17</c:v>
                </c:pt>
                <c:pt idx="420">
                  <c:v>25.23</c:v>
                </c:pt>
                <c:pt idx="421">
                  <c:v>25.29</c:v>
                </c:pt>
                <c:pt idx="422">
                  <c:v>25.35</c:v>
                </c:pt>
                <c:pt idx="423">
                  <c:v>25.41</c:v>
                </c:pt>
                <c:pt idx="424">
                  <c:v>25.47</c:v>
                </c:pt>
                <c:pt idx="425">
                  <c:v>25.53</c:v>
                </c:pt>
                <c:pt idx="426">
                  <c:v>25.59</c:v>
                </c:pt>
                <c:pt idx="427">
                  <c:v>25.65</c:v>
                </c:pt>
                <c:pt idx="428">
                  <c:v>25.71</c:v>
                </c:pt>
                <c:pt idx="429">
                  <c:v>25.77</c:v>
                </c:pt>
                <c:pt idx="430">
                  <c:v>25.83</c:v>
                </c:pt>
                <c:pt idx="431">
                  <c:v>25.89</c:v>
                </c:pt>
                <c:pt idx="432">
                  <c:v>25.95</c:v>
                </c:pt>
                <c:pt idx="433">
                  <c:v>26.01</c:v>
                </c:pt>
                <c:pt idx="434">
                  <c:v>26.07</c:v>
                </c:pt>
                <c:pt idx="435">
                  <c:v>26.13</c:v>
                </c:pt>
                <c:pt idx="436">
                  <c:v>26.19</c:v>
                </c:pt>
                <c:pt idx="437">
                  <c:v>26.25</c:v>
                </c:pt>
                <c:pt idx="438">
                  <c:v>26.31</c:v>
                </c:pt>
                <c:pt idx="439">
                  <c:v>26.37</c:v>
                </c:pt>
                <c:pt idx="440">
                  <c:v>26.43</c:v>
                </c:pt>
                <c:pt idx="441">
                  <c:v>26.49</c:v>
                </c:pt>
                <c:pt idx="442">
                  <c:v>26.55</c:v>
                </c:pt>
                <c:pt idx="443">
                  <c:v>26.61</c:v>
                </c:pt>
                <c:pt idx="444">
                  <c:v>26.67</c:v>
                </c:pt>
                <c:pt idx="445">
                  <c:v>26.73</c:v>
                </c:pt>
                <c:pt idx="446">
                  <c:v>26.79</c:v>
                </c:pt>
                <c:pt idx="447">
                  <c:v>26.85</c:v>
                </c:pt>
                <c:pt idx="448">
                  <c:v>26.91</c:v>
                </c:pt>
                <c:pt idx="449">
                  <c:v>26.97</c:v>
                </c:pt>
                <c:pt idx="450">
                  <c:v>27.03</c:v>
                </c:pt>
                <c:pt idx="451">
                  <c:v>27.09</c:v>
                </c:pt>
                <c:pt idx="452">
                  <c:v>27.15</c:v>
                </c:pt>
                <c:pt idx="453">
                  <c:v>27.21</c:v>
                </c:pt>
                <c:pt idx="454">
                  <c:v>27.27</c:v>
                </c:pt>
                <c:pt idx="455">
                  <c:v>27.33</c:v>
                </c:pt>
                <c:pt idx="456">
                  <c:v>27.39</c:v>
                </c:pt>
                <c:pt idx="457">
                  <c:v>27.45</c:v>
                </c:pt>
                <c:pt idx="458">
                  <c:v>27.51</c:v>
                </c:pt>
                <c:pt idx="459">
                  <c:v>27.57</c:v>
                </c:pt>
                <c:pt idx="460">
                  <c:v>27.63</c:v>
                </c:pt>
                <c:pt idx="461">
                  <c:v>27.69</c:v>
                </c:pt>
                <c:pt idx="462">
                  <c:v>27.75</c:v>
                </c:pt>
                <c:pt idx="463">
                  <c:v>27.81</c:v>
                </c:pt>
                <c:pt idx="464">
                  <c:v>27.87</c:v>
                </c:pt>
                <c:pt idx="465">
                  <c:v>27.93</c:v>
                </c:pt>
                <c:pt idx="466">
                  <c:v>27.99</c:v>
                </c:pt>
                <c:pt idx="467">
                  <c:v>28.05</c:v>
                </c:pt>
                <c:pt idx="468">
                  <c:v>28.11</c:v>
                </c:pt>
                <c:pt idx="469">
                  <c:v>28.17</c:v>
                </c:pt>
                <c:pt idx="470">
                  <c:v>28.23</c:v>
                </c:pt>
                <c:pt idx="471">
                  <c:v>28.29</c:v>
                </c:pt>
                <c:pt idx="472">
                  <c:v>28.35</c:v>
                </c:pt>
                <c:pt idx="473">
                  <c:v>28.41</c:v>
                </c:pt>
                <c:pt idx="474">
                  <c:v>28.47</c:v>
                </c:pt>
                <c:pt idx="475">
                  <c:v>28.53</c:v>
                </c:pt>
                <c:pt idx="476">
                  <c:v>28.59</c:v>
                </c:pt>
                <c:pt idx="477">
                  <c:v>28.65</c:v>
                </c:pt>
                <c:pt idx="478">
                  <c:v>28.71</c:v>
                </c:pt>
                <c:pt idx="479">
                  <c:v>28.77</c:v>
                </c:pt>
                <c:pt idx="480">
                  <c:v>28.83</c:v>
                </c:pt>
                <c:pt idx="481">
                  <c:v>28.89</c:v>
                </c:pt>
                <c:pt idx="482">
                  <c:v>28.95</c:v>
                </c:pt>
                <c:pt idx="483">
                  <c:v>29.01</c:v>
                </c:pt>
                <c:pt idx="484">
                  <c:v>29.07</c:v>
                </c:pt>
                <c:pt idx="485">
                  <c:v>29.13</c:v>
                </c:pt>
                <c:pt idx="486">
                  <c:v>29.19</c:v>
                </c:pt>
                <c:pt idx="487">
                  <c:v>29.25</c:v>
                </c:pt>
                <c:pt idx="488">
                  <c:v>29.31</c:v>
                </c:pt>
                <c:pt idx="489">
                  <c:v>29.37</c:v>
                </c:pt>
                <c:pt idx="490">
                  <c:v>29.43</c:v>
                </c:pt>
                <c:pt idx="491">
                  <c:v>29.49</c:v>
                </c:pt>
                <c:pt idx="492">
                  <c:v>29.55</c:v>
                </c:pt>
                <c:pt idx="493">
                  <c:v>29.61</c:v>
                </c:pt>
                <c:pt idx="494">
                  <c:v>29.67</c:v>
                </c:pt>
                <c:pt idx="495">
                  <c:v>29.73</c:v>
                </c:pt>
                <c:pt idx="496">
                  <c:v>29.79</c:v>
                </c:pt>
                <c:pt idx="497">
                  <c:v>29.85</c:v>
                </c:pt>
                <c:pt idx="498">
                  <c:v>29.91</c:v>
                </c:pt>
                <c:pt idx="499">
                  <c:v>29.97</c:v>
                </c:pt>
                <c:pt idx="500">
                  <c:v>30.03</c:v>
                </c:pt>
                <c:pt idx="501">
                  <c:v>30.09</c:v>
                </c:pt>
                <c:pt idx="502">
                  <c:v>30.15</c:v>
                </c:pt>
                <c:pt idx="503">
                  <c:v>30.21</c:v>
                </c:pt>
                <c:pt idx="504">
                  <c:v>30.27</c:v>
                </c:pt>
                <c:pt idx="505">
                  <c:v>30.33</c:v>
                </c:pt>
                <c:pt idx="506">
                  <c:v>30.39</c:v>
                </c:pt>
                <c:pt idx="507">
                  <c:v>30.45</c:v>
                </c:pt>
                <c:pt idx="508">
                  <c:v>30.51</c:v>
                </c:pt>
                <c:pt idx="509">
                  <c:v>30.57</c:v>
                </c:pt>
                <c:pt idx="510">
                  <c:v>30.63</c:v>
                </c:pt>
                <c:pt idx="511">
                  <c:v>30.69</c:v>
                </c:pt>
                <c:pt idx="512">
                  <c:v>30.75</c:v>
                </c:pt>
                <c:pt idx="513">
                  <c:v>30.81</c:v>
                </c:pt>
                <c:pt idx="514">
                  <c:v>30.87</c:v>
                </c:pt>
                <c:pt idx="515">
                  <c:v>30.93</c:v>
                </c:pt>
                <c:pt idx="516">
                  <c:v>30.99</c:v>
                </c:pt>
                <c:pt idx="517">
                  <c:v>31.05</c:v>
                </c:pt>
                <c:pt idx="518">
                  <c:v>31.11</c:v>
                </c:pt>
                <c:pt idx="519">
                  <c:v>31.17</c:v>
                </c:pt>
                <c:pt idx="520">
                  <c:v>31.23</c:v>
                </c:pt>
                <c:pt idx="521">
                  <c:v>31.29</c:v>
                </c:pt>
                <c:pt idx="522">
                  <c:v>31.35</c:v>
                </c:pt>
                <c:pt idx="523">
                  <c:v>31.41</c:v>
                </c:pt>
                <c:pt idx="524">
                  <c:v>31.47</c:v>
                </c:pt>
                <c:pt idx="525">
                  <c:v>31.53</c:v>
                </c:pt>
                <c:pt idx="526">
                  <c:v>31.59</c:v>
                </c:pt>
                <c:pt idx="527">
                  <c:v>31.65</c:v>
                </c:pt>
                <c:pt idx="528">
                  <c:v>31.71</c:v>
                </c:pt>
                <c:pt idx="529">
                  <c:v>31.77</c:v>
                </c:pt>
                <c:pt idx="530">
                  <c:v>31.83</c:v>
                </c:pt>
                <c:pt idx="531">
                  <c:v>31.89</c:v>
                </c:pt>
                <c:pt idx="532">
                  <c:v>31.95</c:v>
                </c:pt>
                <c:pt idx="533">
                  <c:v>32.01</c:v>
                </c:pt>
                <c:pt idx="534">
                  <c:v>32.07</c:v>
                </c:pt>
                <c:pt idx="535">
                  <c:v>32.130000000000003</c:v>
                </c:pt>
                <c:pt idx="536">
                  <c:v>32.19</c:v>
                </c:pt>
                <c:pt idx="537">
                  <c:v>32.25</c:v>
                </c:pt>
                <c:pt idx="538">
                  <c:v>32.31</c:v>
                </c:pt>
                <c:pt idx="539">
                  <c:v>32.369999999999997</c:v>
                </c:pt>
                <c:pt idx="540">
                  <c:v>32.43</c:v>
                </c:pt>
                <c:pt idx="541">
                  <c:v>32.49</c:v>
                </c:pt>
                <c:pt idx="542">
                  <c:v>32.549999999999997</c:v>
                </c:pt>
                <c:pt idx="543">
                  <c:v>32.61</c:v>
                </c:pt>
                <c:pt idx="544">
                  <c:v>32.67</c:v>
                </c:pt>
                <c:pt idx="545">
                  <c:v>32.729999999999997</c:v>
                </c:pt>
                <c:pt idx="546">
                  <c:v>32.79</c:v>
                </c:pt>
                <c:pt idx="547">
                  <c:v>32.85</c:v>
                </c:pt>
                <c:pt idx="548">
                  <c:v>32.909999999999997</c:v>
                </c:pt>
                <c:pt idx="549">
                  <c:v>32.97</c:v>
                </c:pt>
                <c:pt idx="550">
                  <c:v>33.03</c:v>
                </c:pt>
                <c:pt idx="551">
                  <c:v>33.090000000000003</c:v>
                </c:pt>
                <c:pt idx="552">
                  <c:v>33.15</c:v>
                </c:pt>
                <c:pt idx="553">
                  <c:v>33.21</c:v>
                </c:pt>
                <c:pt idx="554">
                  <c:v>33.270000000000003</c:v>
                </c:pt>
                <c:pt idx="555">
                  <c:v>33.33</c:v>
                </c:pt>
                <c:pt idx="556">
                  <c:v>33.39</c:v>
                </c:pt>
                <c:pt idx="557">
                  <c:v>33.450000000000003</c:v>
                </c:pt>
                <c:pt idx="558">
                  <c:v>33.51</c:v>
                </c:pt>
                <c:pt idx="559">
                  <c:v>33.57</c:v>
                </c:pt>
                <c:pt idx="560">
                  <c:v>33.630000000000003</c:v>
                </c:pt>
                <c:pt idx="561">
                  <c:v>33.69</c:v>
                </c:pt>
                <c:pt idx="562">
                  <c:v>33.75</c:v>
                </c:pt>
                <c:pt idx="563">
                  <c:v>33.81</c:v>
                </c:pt>
                <c:pt idx="564">
                  <c:v>33.869999999999997</c:v>
                </c:pt>
                <c:pt idx="565">
                  <c:v>33.93</c:v>
                </c:pt>
                <c:pt idx="566">
                  <c:v>33.99</c:v>
                </c:pt>
                <c:pt idx="567">
                  <c:v>34.049999999999997</c:v>
                </c:pt>
                <c:pt idx="568">
                  <c:v>34.11</c:v>
                </c:pt>
                <c:pt idx="569">
                  <c:v>34.17</c:v>
                </c:pt>
                <c:pt idx="570">
                  <c:v>34.229999999999997</c:v>
                </c:pt>
                <c:pt idx="571">
                  <c:v>34.29</c:v>
                </c:pt>
                <c:pt idx="572">
                  <c:v>34.35</c:v>
                </c:pt>
                <c:pt idx="573">
                  <c:v>34.409999999999997</c:v>
                </c:pt>
                <c:pt idx="574">
                  <c:v>34.47</c:v>
                </c:pt>
                <c:pt idx="575">
                  <c:v>34.53</c:v>
                </c:pt>
                <c:pt idx="576">
                  <c:v>34.590000000000003</c:v>
                </c:pt>
                <c:pt idx="577">
                  <c:v>34.65</c:v>
                </c:pt>
                <c:pt idx="578">
                  <c:v>34.71</c:v>
                </c:pt>
                <c:pt idx="579">
                  <c:v>34.770000000000003</c:v>
                </c:pt>
                <c:pt idx="580">
                  <c:v>34.83</c:v>
                </c:pt>
                <c:pt idx="581">
                  <c:v>34.89</c:v>
                </c:pt>
                <c:pt idx="582">
                  <c:v>34.950000000000003</c:v>
                </c:pt>
                <c:pt idx="583">
                  <c:v>35.01</c:v>
                </c:pt>
                <c:pt idx="584">
                  <c:v>35.07</c:v>
                </c:pt>
                <c:pt idx="585">
                  <c:v>35.130000000000003</c:v>
                </c:pt>
                <c:pt idx="586">
                  <c:v>35.19</c:v>
                </c:pt>
                <c:pt idx="587">
                  <c:v>35.25</c:v>
                </c:pt>
                <c:pt idx="588">
                  <c:v>35.31</c:v>
                </c:pt>
                <c:pt idx="589">
                  <c:v>35.369999999999997</c:v>
                </c:pt>
                <c:pt idx="590">
                  <c:v>35.43</c:v>
                </c:pt>
                <c:pt idx="591">
                  <c:v>35.49</c:v>
                </c:pt>
                <c:pt idx="592">
                  <c:v>35.549999999999997</c:v>
                </c:pt>
                <c:pt idx="593">
                  <c:v>35.61</c:v>
                </c:pt>
                <c:pt idx="594">
                  <c:v>35.67</c:v>
                </c:pt>
                <c:pt idx="595">
                  <c:v>35.729999999999997</c:v>
                </c:pt>
                <c:pt idx="596">
                  <c:v>35.79</c:v>
                </c:pt>
                <c:pt idx="597">
                  <c:v>35.85</c:v>
                </c:pt>
                <c:pt idx="598">
                  <c:v>35.909999999999997</c:v>
                </c:pt>
                <c:pt idx="599">
                  <c:v>35.97</c:v>
                </c:pt>
                <c:pt idx="600">
                  <c:v>36.03</c:v>
                </c:pt>
                <c:pt idx="601">
                  <c:v>36.090000000000003</c:v>
                </c:pt>
                <c:pt idx="602">
                  <c:v>36.15</c:v>
                </c:pt>
                <c:pt idx="603">
                  <c:v>36.21</c:v>
                </c:pt>
                <c:pt idx="604">
                  <c:v>36.270000000000003</c:v>
                </c:pt>
                <c:pt idx="605">
                  <c:v>36.33</c:v>
                </c:pt>
                <c:pt idx="606">
                  <c:v>36.39</c:v>
                </c:pt>
                <c:pt idx="607">
                  <c:v>36.450000000000003</c:v>
                </c:pt>
                <c:pt idx="608">
                  <c:v>36.51</c:v>
                </c:pt>
                <c:pt idx="609">
                  <c:v>36.57</c:v>
                </c:pt>
                <c:pt idx="610">
                  <c:v>36.630000000000003</c:v>
                </c:pt>
                <c:pt idx="611">
                  <c:v>36.69</c:v>
                </c:pt>
                <c:pt idx="612">
                  <c:v>36.75</c:v>
                </c:pt>
                <c:pt idx="613">
                  <c:v>36.81</c:v>
                </c:pt>
                <c:pt idx="614">
                  <c:v>36.869999999999997</c:v>
                </c:pt>
                <c:pt idx="615">
                  <c:v>36.93</c:v>
                </c:pt>
                <c:pt idx="616">
                  <c:v>36.99</c:v>
                </c:pt>
                <c:pt idx="617">
                  <c:v>37.049999999999997</c:v>
                </c:pt>
                <c:pt idx="618">
                  <c:v>37.11</c:v>
                </c:pt>
                <c:pt idx="619">
                  <c:v>37.17</c:v>
                </c:pt>
                <c:pt idx="620">
                  <c:v>37.229999999999997</c:v>
                </c:pt>
                <c:pt idx="621">
                  <c:v>37.29</c:v>
                </c:pt>
                <c:pt idx="622">
                  <c:v>37.35</c:v>
                </c:pt>
                <c:pt idx="623">
                  <c:v>37.409999999999997</c:v>
                </c:pt>
                <c:pt idx="624">
                  <c:v>37.47</c:v>
                </c:pt>
                <c:pt idx="625">
                  <c:v>37.53</c:v>
                </c:pt>
                <c:pt idx="626">
                  <c:v>37.590000000000003</c:v>
                </c:pt>
                <c:pt idx="627">
                  <c:v>37.65</c:v>
                </c:pt>
                <c:pt idx="628">
                  <c:v>37.71</c:v>
                </c:pt>
                <c:pt idx="629">
                  <c:v>37.770000000000003</c:v>
                </c:pt>
                <c:pt idx="630">
                  <c:v>37.83</c:v>
                </c:pt>
                <c:pt idx="631">
                  <c:v>37.89</c:v>
                </c:pt>
                <c:pt idx="632">
                  <c:v>37.950000000000003</c:v>
                </c:pt>
                <c:pt idx="633">
                  <c:v>38.01</c:v>
                </c:pt>
                <c:pt idx="634">
                  <c:v>38.07</c:v>
                </c:pt>
                <c:pt idx="635">
                  <c:v>38.130000000000003</c:v>
                </c:pt>
                <c:pt idx="636">
                  <c:v>38.19</c:v>
                </c:pt>
                <c:pt idx="637">
                  <c:v>38.25</c:v>
                </c:pt>
                <c:pt idx="638">
                  <c:v>38.31</c:v>
                </c:pt>
                <c:pt idx="639">
                  <c:v>38.369999999999997</c:v>
                </c:pt>
                <c:pt idx="640">
                  <c:v>38.43</c:v>
                </c:pt>
                <c:pt idx="641">
                  <c:v>38.49</c:v>
                </c:pt>
                <c:pt idx="642">
                  <c:v>38.549999999999997</c:v>
                </c:pt>
                <c:pt idx="643">
                  <c:v>38.61</c:v>
                </c:pt>
                <c:pt idx="644">
                  <c:v>38.67</c:v>
                </c:pt>
                <c:pt idx="645">
                  <c:v>38.729999999999997</c:v>
                </c:pt>
                <c:pt idx="646">
                  <c:v>38.79</c:v>
                </c:pt>
                <c:pt idx="647">
                  <c:v>38.85</c:v>
                </c:pt>
                <c:pt idx="648">
                  <c:v>38.909999999999997</c:v>
                </c:pt>
                <c:pt idx="649">
                  <c:v>38.97</c:v>
                </c:pt>
                <c:pt idx="650">
                  <c:v>39.03</c:v>
                </c:pt>
                <c:pt idx="651">
                  <c:v>39.090000000000003</c:v>
                </c:pt>
                <c:pt idx="652">
                  <c:v>39.15</c:v>
                </c:pt>
                <c:pt idx="653">
                  <c:v>39.21</c:v>
                </c:pt>
                <c:pt idx="654">
                  <c:v>39.270000000000003</c:v>
                </c:pt>
                <c:pt idx="655">
                  <c:v>39.33</c:v>
                </c:pt>
                <c:pt idx="656">
                  <c:v>39.39</c:v>
                </c:pt>
                <c:pt idx="657">
                  <c:v>39.450000000000003</c:v>
                </c:pt>
                <c:pt idx="658">
                  <c:v>39.51</c:v>
                </c:pt>
                <c:pt idx="659">
                  <c:v>39.57</c:v>
                </c:pt>
                <c:pt idx="660">
                  <c:v>39.630000000000003</c:v>
                </c:pt>
                <c:pt idx="661">
                  <c:v>39.69</c:v>
                </c:pt>
                <c:pt idx="662">
                  <c:v>39.75</c:v>
                </c:pt>
                <c:pt idx="663">
                  <c:v>39.81</c:v>
                </c:pt>
                <c:pt idx="664">
                  <c:v>39.869999999999997</c:v>
                </c:pt>
                <c:pt idx="665">
                  <c:v>39.93</c:v>
                </c:pt>
                <c:pt idx="666">
                  <c:v>39.99</c:v>
                </c:pt>
                <c:pt idx="667">
                  <c:v>40.049999999999997</c:v>
                </c:pt>
                <c:pt idx="668">
                  <c:v>40.11</c:v>
                </c:pt>
                <c:pt idx="669">
                  <c:v>40.17</c:v>
                </c:pt>
                <c:pt idx="670">
                  <c:v>40.229999999999997</c:v>
                </c:pt>
                <c:pt idx="671">
                  <c:v>40.29</c:v>
                </c:pt>
                <c:pt idx="672">
                  <c:v>40.35</c:v>
                </c:pt>
                <c:pt idx="673">
                  <c:v>40.409999999999997</c:v>
                </c:pt>
                <c:pt idx="674">
                  <c:v>40.47</c:v>
                </c:pt>
                <c:pt idx="675">
                  <c:v>40.53</c:v>
                </c:pt>
                <c:pt idx="676">
                  <c:v>40.590000000000003</c:v>
                </c:pt>
                <c:pt idx="677">
                  <c:v>40.65</c:v>
                </c:pt>
                <c:pt idx="678">
                  <c:v>40.71</c:v>
                </c:pt>
                <c:pt idx="679">
                  <c:v>40.770000000000003</c:v>
                </c:pt>
                <c:pt idx="680">
                  <c:v>40.83</c:v>
                </c:pt>
                <c:pt idx="681">
                  <c:v>40.89</c:v>
                </c:pt>
                <c:pt idx="682">
                  <c:v>40.950000000000003</c:v>
                </c:pt>
                <c:pt idx="683">
                  <c:v>41.01</c:v>
                </c:pt>
                <c:pt idx="684">
                  <c:v>41.07</c:v>
                </c:pt>
                <c:pt idx="685">
                  <c:v>41.13</c:v>
                </c:pt>
                <c:pt idx="686">
                  <c:v>41.19</c:v>
                </c:pt>
                <c:pt idx="687">
                  <c:v>41.25</c:v>
                </c:pt>
                <c:pt idx="688">
                  <c:v>41.31</c:v>
                </c:pt>
                <c:pt idx="689">
                  <c:v>41.37</c:v>
                </c:pt>
                <c:pt idx="690">
                  <c:v>41.43</c:v>
                </c:pt>
                <c:pt idx="691">
                  <c:v>41.49</c:v>
                </c:pt>
                <c:pt idx="692">
                  <c:v>41.55</c:v>
                </c:pt>
                <c:pt idx="693">
                  <c:v>41.61</c:v>
                </c:pt>
                <c:pt idx="694">
                  <c:v>41.67</c:v>
                </c:pt>
                <c:pt idx="695">
                  <c:v>41.73</c:v>
                </c:pt>
                <c:pt idx="696">
                  <c:v>41.79</c:v>
                </c:pt>
                <c:pt idx="697">
                  <c:v>41.85</c:v>
                </c:pt>
                <c:pt idx="698">
                  <c:v>41.91</c:v>
                </c:pt>
                <c:pt idx="699">
                  <c:v>41.97</c:v>
                </c:pt>
                <c:pt idx="700">
                  <c:v>42.03</c:v>
                </c:pt>
                <c:pt idx="701">
                  <c:v>42.09</c:v>
                </c:pt>
                <c:pt idx="702">
                  <c:v>42.15</c:v>
                </c:pt>
                <c:pt idx="703">
                  <c:v>42.21</c:v>
                </c:pt>
                <c:pt idx="704">
                  <c:v>42.27</c:v>
                </c:pt>
                <c:pt idx="705">
                  <c:v>42.33</c:v>
                </c:pt>
                <c:pt idx="706">
                  <c:v>42.39</c:v>
                </c:pt>
                <c:pt idx="707">
                  <c:v>42.45</c:v>
                </c:pt>
                <c:pt idx="708">
                  <c:v>42.51</c:v>
                </c:pt>
                <c:pt idx="709">
                  <c:v>42.57</c:v>
                </c:pt>
                <c:pt idx="710">
                  <c:v>42.63</c:v>
                </c:pt>
                <c:pt idx="711">
                  <c:v>42.69</c:v>
                </c:pt>
                <c:pt idx="712">
                  <c:v>42.75</c:v>
                </c:pt>
                <c:pt idx="713">
                  <c:v>42.81</c:v>
                </c:pt>
                <c:pt idx="714">
                  <c:v>42.87</c:v>
                </c:pt>
                <c:pt idx="715">
                  <c:v>42.93</c:v>
                </c:pt>
                <c:pt idx="716">
                  <c:v>42.99</c:v>
                </c:pt>
                <c:pt idx="717">
                  <c:v>43.05</c:v>
                </c:pt>
                <c:pt idx="718">
                  <c:v>43.11</c:v>
                </c:pt>
                <c:pt idx="719">
                  <c:v>43.17</c:v>
                </c:pt>
                <c:pt idx="720">
                  <c:v>43.23</c:v>
                </c:pt>
                <c:pt idx="721">
                  <c:v>43.29</c:v>
                </c:pt>
                <c:pt idx="722">
                  <c:v>43.35</c:v>
                </c:pt>
                <c:pt idx="723">
                  <c:v>43.41</c:v>
                </c:pt>
                <c:pt idx="724">
                  <c:v>43.47</c:v>
                </c:pt>
                <c:pt idx="725">
                  <c:v>43.53</c:v>
                </c:pt>
                <c:pt idx="726">
                  <c:v>43.59</c:v>
                </c:pt>
                <c:pt idx="727">
                  <c:v>43.65</c:v>
                </c:pt>
                <c:pt idx="728">
                  <c:v>43.71</c:v>
                </c:pt>
                <c:pt idx="729">
                  <c:v>43.77</c:v>
                </c:pt>
                <c:pt idx="730">
                  <c:v>43.83</c:v>
                </c:pt>
                <c:pt idx="731">
                  <c:v>43.89</c:v>
                </c:pt>
                <c:pt idx="732">
                  <c:v>43.95</c:v>
                </c:pt>
                <c:pt idx="733">
                  <c:v>44.01</c:v>
                </c:pt>
                <c:pt idx="734">
                  <c:v>44.07</c:v>
                </c:pt>
                <c:pt idx="735">
                  <c:v>44.13</c:v>
                </c:pt>
                <c:pt idx="736">
                  <c:v>44.19</c:v>
                </c:pt>
                <c:pt idx="737">
                  <c:v>44.25</c:v>
                </c:pt>
                <c:pt idx="738">
                  <c:v>44.31</c:v>
                </c:pt>
                <c:pt idx="739">
                  <c:v>44.37</c:v>
                </c:pt>
                <c:pt idx="740">
                  <c:v>44.43</c:v>
                </c:pt>
                <c:pt idx="741">
                  <c:v>44.49</c:v>
                </c:pt>
                <c:pt idx="742">
                  <c:v>44.55</c:v>
                </c:pt>
                <c:pt idx="743">
                  <c:v>44.61</c:v>
                </c:pt>
                <c:pt idx="744">
                  <c:v>44.67</c:v>
                </c:pt>
                <c:pt idx="745">
                  <c:v>44.73</c:v>
                </c:pt>
                <c:pt idx="746">
                  <c:v>44.79</c:v>
                </c:pt>
                <c:pt idx="747">
                  <c:v>44.85</c:v>
                </c:pt>
                <c:pt idx="748">
                  <c:v>44.91</c:v>
                </c:pt>
                <c:pt idx="749">
                  <c:v>44.97</c:v>
                </c:pt>
                <c:pt idx="750">
                  <c:v>45.03</c:v>
                </c:pt>
                <c:pt idx="751">
                  <c:v>45.09</c:v>
                </c:pt>
                <c:pt idx="752">
                  <c:v>45.15</c:v>
                </c:pt>
                <c:pt idx="753">
                  <c:v>45.21</c:v>
                </c:pt>
                <c:pt idx="754">
                  <c:v>45.27</c:v>
                </c:pt>
                <c:pt idx="755">
                  <c:v>45.33</c:v>
                </c:pt>
                <c:pt idx="756">
                  <c:v>45.39</c:v>
                </c:pt>
                <c:pt idx="757">
                  <c:v>45.45</c:v>
                </c:pt>
                <c:pt idx="758">
                  <c:v>45.51</c:v>
                </c:pt>
                <c:pt idx="759">
                  <c:v>45.57</c:v>
                </c:pt>
                <c:pt idx="760">
                  <c:v>45.63</c:v>
                </c:pt>
                <c:pt idx="761">
                  <c:v>45.69</c:v>
                </c:pt>
                <c:pt idx="762">
                  <c:v>45.75</c:v>
                </c:pt>
                <c:pt idx="763">
                  <c:v>45.81</c:v>
                </c:pt>
                <c:pt idx="764">
                  <c:v>45.87</c:v>
                </c:pt>
                <c:pt idx="765">
                  <c:v>45.93</c:v>
                </c:pt>
                <c:pt idx="766">
                  <c:v>45.99</c:v>
                </c:pt>
                <c:pt idx="767">
                  <c:v>46.05</c:v>
                </c:pt>
                <c:pt idx="768">
                  <c:v>46.11</c:v>
                </c:pt>
                <c:pt idx="769">
                  <c:v>46.17</c:v>
                </c:pt>
                <c:pt idx="770">
                  <c:v>46.23</c:v>
                </c:pt>
                <c:pt idx="771">
                  <c:v>46.29</c:v>
                </c:pt>
                <c:pt idx="772">
                  <c:v>46.35</c:v>
                </c:pt>
                <c:pt idx="773">
                  <c:v>46.41</c:v>
                </c:pt>
                <c:pt idx="774">
                  <c:v>46.47</c:v>
                </c:pt>
                <c:pt idx="775">
                  <c:v>46.53</c:v>
                </c:pt>
                <c:pt idx="776">
                  <c:v>46.59</c:v>
                </c:pt>
                <c:pt idx="777">
                  <c:v>46.65</c:v>
                </c:pt>
                <c:pt idx="778">
                  <c:v>46.71</c:v>
                </c:pt>
                <c:pt idx="779">
                  <c:v>46.77</c:v>
                </c:pt>
                <c:pt idx="780">
                  <c:v>46.83</c:v>
                </c:pt>
                <c:pt idx="781">
                  <c:v>46.89</c:v>
                </c:pt>
                <c:pt idx="782">
                  <c:v>46.95</c:v>
                </c:pt>
                <c:pt idx="783">
                  <c:v>47.01</c:v>
                </c:pt>
                <c:pt idx="784">
                  <c:v>47.07</c:v>
                </c:pt>
                <c:pt idx="785">
                  <c:v>47.13</c:v>
                </c:pt>
                <c:pt idx="786">
                  <c:v>47.19</c:v>
                </c:pt>
                <c:pt idx="787">
                  <c:v>47.25</c:v>
                </c:pt>
                <c:pt idx="788">
                  <c:v>47.31</c:v>
                </c:pt>
                <c:pt idx="789">
                  <c:v>47.37</c:v>
                </c:pt>
                <c:pt idx="790">
                  <c:v>47.43</c:v>
                </c:pt>
                <c:pt idx="791">
                  <c:v>47.49</c:v>
                </c:pt>
                <c:pt idx="792">
                  <c:v>47.55</c:v>
                </c:pt>
                <c:pt idx="793">
                  <c:v>47.61</c:v>
                </c:pt>
                <c:pt idx="794">
                  <c:v>47.67</c:v>
                </c:pt>
                <c:pt idx="795">
                  <c:v>47.73</c:v>
                </c:pt>
                <c:pt idx="796">
                  <c:v>47.79</c:v>
                </c:pt>
                <c:pt idx="797">
                  <c:v>47.85</c:v>
                </c:pt>
                <c:pt idx="798">
                  <c:v>47.91</c:v>
                </c:pt>
                <c:pt idx="799">
                  <c:v>47.97</c:v>
                </c:pt>
                <c:pt idx="800">
                  <c:v>48.03</c:v>
                </c:pt>
                <c:pt idx="801">
                  <c:v>48.09</c:v>
                </c:pt>
                <c:pt idx="802">
                  <c:v>48.15</c:v>
                </c:pt>
                <c:pt idx="803">
                  <c:v>48.21</c:v>
                </c:pt>
                <c:pt idx="804">
                  <c:v>48.27</c:v>
                </c:pt>
                <c:pt idx="805">
                  <c:v>48.33</c:v>
                </c:pt>
                <c:pt idx="806">
                  <c:v>48.39</c:v>
                </c:pt>
                <c:pt idx="807">
                  <c:v>48.45</c:v>
                </c:pt>
                <c:pt idx="808">
                  <c:v>48.51</c:v>
                </c:pt>
                <c:pt idx="809">
                  <c:v>48.57</c:v>
                </c:pt>
                <c:pt idx="810">
                  <c:v>48.63</c:v>
                </c:pt>
                <c:pt idx="811">
                  <c:v>48.69</c:v>
                </c:pt>
                <c:pt idx="812">
                  <c:v>48.75</c:v>
                </c:pt>
                <c:pt idx="813">
                  <c:v>48.81</c:v>
                </c:pt>
                <c:pt idx="814">
                  <c:v>48.87</c:v>
                </c:pt>
                <c:pt idx="815">
                  <c:v>48.93</c:v>
                </c:pt>
                <c:pt idx="816">
                  <c:v>48.99</c:v>
                </c:pt>
                <c:pt idx="817">
                  <c:v>49.05</c:v>
                </c:pt>
                <c:pt idx="818">
                  <c:v>49.11</c:v>
                </c:pt>
                <c:pt idx="819">
                  <c:v>49.17</c:v>
                </c:pt>
                <c:pt idx="820">
                  <c:v>49.23</c:v>
                </c:pt>
                <c:pt idx="821">
                  <c:v>49.29</c:v>
                </c:pt>
                <c:pt idx="822">
                  <c:v>49.35</c:v>
                </c:pt>
                <c:pt idx="823">
                  <c:v>49.41</c:v>
                </c:pt>
                <c:pt idx="824">
                  <c:v>49.47</c:v>
                </c:pt>
                <c:pt idx="825">
                  <c:v>49.53</c:v>
                </c:pt>
                <c:pt idx="826">
                  <c:v>49.59</c:v>
                </c:pt>
                <c:pt idx="827">
                  <c:v>49.65</c:v>
                </c:pt>
                <c:pt idx="828">
                  <c:v>49.71</c:v>
                </c:pt>
                <c:pt idx="829">
                  <c:v>49.77</c:v>
                </c:pt>
                <c:pt idx="830">
                  <c:v>49.83</c:v>
                </c:pt>
                <c:pt idx="831">
                  <c:v>49.89</c:v>
                </c:pt>
                <c:pt idx="832">
                  <c:v>49.95</c:v>
                </c:pt>
                <c:pt idx="833">
                  <c:v>50.01</c:v>
                </c:pt>
                <c:pt idx="834">
                  <c:v>50.07</c:v>
                </c:pt>
                <c:pt idx="835">
                  <c:v>50.13</c:v>
                </c:pt>
                <c:pt idx="836">
                  <c:v>50.19</c:v>
                </c:pt>
                <c:pt idx="837">
                  <c:v>50.25</c:v>
                </c:pt>
                <c:pt idx="838">
                  <c:v>50.31</c:v>
                </c:pt>
                <c:pt idx="839">
                  <c:v>50.37</c:v>
                </c:pt>
                <c:pt idx="840">
                  <c:v>50.43</c:v>
                </c:pt>
                <c:pt idx="841">
                  <c:v>50.49</c:v>
                </c:pt>
                <c:pt idx="842">
                  <c:v>50.55</c:v>
                </c:pt>
                <c:pt idx="843">
                  <c:v>50.61</c:v>
                </c:pt>
                <c:pt idx="844">
                  <c:v>50.67</c:v>
                </c:pt>
                <c:pt idx="845">
                  <c:v>50.73</c:v>
                </c:pt>
                <c:pt idx="846">
                  <c:v>50.79</c:v>
                </c:pt>
                <c:pt idx="847">
                  <c:v>50.85</c:v>
                </c:pt>
                <c:pt idx="848">
                  <c:v>50.91</c:v>
                </c:pt>
                <c:pt idx="849">
                  <c:v>50.97</c:v>
                </c:pt>
                <c:pt idx="850">
                  <c:v>51.03</c:v>
                </c:pt>
                <c:pt idx="851">
                  <c:v>51.09</c:v>
                </c:pt>
                <c:pt idx="852">
                  <c:v>51.15</c:v>
                </c:pt>
                <c:pt idx="853">
                  <c:v>51.21</c:v>
                </c:pt>
                <c:pt idx="854">
                  <c:v>51.27</c:v>
                </c:pt>
                <c:pt idx="855">
                  <c:v>51.33</c:v>
                </c:pt>
                <c:pt idx="856">
                  <c:v>51.39</c:v>
                </c:pt>
                <c:pt idx="857">
                  <c:v>51.45</c:v>
                </c:pt>
                <c:pt idx="858">
                  <c:v>51.51</c:v>
                </c:pt>
                <c:pt idx="859">
                  <c:v>51.57</c:v>
                </c:pt>
                <c:pt idx="860">
                  <c:v>51.63</c:v>
                </c:pt>
                <c:pt idx="861">
                  <c:v>51.69</c:v>
                </c:pt>
                <c:pt idx="862">
                  <c:v>51.75</c:v>
                </c:pt>
                <c:pt idx="863">
                  <c:v>51.81</c:v>
                </c:pt>
                <c:pt idx="864">
                  <c:v>51.87</c:v>
                </c:pt>
                <c:pt idx="865">
                  <c:v>51.93</c:v>
                </c:pt>
                <c:pt idx="866">
                  <c:v>51.99</c:v>
                </c:pt>
                <c:pt idx="867">
                  <c:v>52.05</c:v>
                </c:pt>
                <c:pt idx="868">
                  <c:v>52.11</c:v>
                </c:pt>
                <c:pt idx="869">
                  <c:v>52.17</c:v>
                </c:pt>
                <c:pt idx="870">
                  <c:v>52.23</c:v>
                </c:pt>
                <c:pt idx="871">
                  <c:v>52.29</c:v>
                </c:pt>
                <c:pt idx="872">
                  <c:v>52.35</c:v>
                </c:pt>
                <c:pt idx="873">
                  <c:v>52.41</c:v>
                </c:pt>
                <c:pt idx="874">
                  <c:v>52.47</c:v>
                </c:pt>
                <c:pt idx="875">
                  <c:v>52.53</c:v>
                </c:pt>
                <c:pt idx="876">
                  <c:v>52.59</c:v>
                </c:pt>
                <c:pt idx="877">
                  <c:v>52.65</c:v>
                </c:pt>
                <c:pt idx="878">
                  <c:v>52.71</c:v>
                </c:pt>
                <c:pt idx="879">
                  <c:v>52.77</c:v>
                </c:pt>
                <c:pt idx="880">
                  <c:v>52.83</c:v>
                </c:pt>
                <c:pt idx="881">
                  <c:v>52.89</c:v>
                </c:pt>
                <c:pt idx="882">
                  <c:v>52.95</c:v>
                </c:pt>
                <c:pt idx="883">
                  <c:v>53.01</c:v>
                </c:pt>
                <c:pt idx="884">
                  <c:v>53.07</c:v>
                </c:pt>
                <c:pt idx="885">
                  <c:v>53.13</c:v>
                </c:pt>
                <c:pt idx="886">
                  <c:v>53.19</c:v>
                </c:pt>
                <c:pt idx="887">
                  <c:v>53.25</c:v>
                </c:pt>
                <c:pt idx="888">
                  <c:v>53.31</c:v>
                </c:pt>
                <c:pt idx="889">
                  <c:v>53.37</c:v>
                </c:pt>
                <c:pt idx="890">
                  <c:v>53.43</c:v>
                </c:pt>
                <c:pt idx="891">
                  <c:v>53.49</c:v>
                </c:pt>
                <c:pt idx="892">
                  <c:v>53.55</c:v>
                </c:pt>
                <c:pt idx="893">
                  <c:v>53.61</c:v>
                </c:pt>
                <c:pt idx="894">
                  <c:v>53.67</c:v>
                </c:pt>
                <c:pt idx="895">
                  <c:v>53.73</c:v>
                </c:pt>
                <c:pt idx="896">
                  <c:v>53.79</c:v>
                </c:pt>
                <c:pt idx="897">
                  <c:v>53.85</c:v>
                </c:pt>
                <c:pt idx="898">
                  <c:v>53.91</c:v>
                </c:pt>
                <c:pt idx="899">
                  <c:v>53.97</c:v>
                </c:pt>
                <c:pt idx="900">
                  <c:v>54.03</c:v>
                </c:pt>
                <c:pt idx="901">
                  <c:v>54.09</c:v>
                </c:pt>
                <c:pt idx="902">
                  <c:v>54.15</c:v>
                </c:pt>
                <c:pt idx="903">
                  <c:v>54.21</c:v>
                </c:pt>
                <c:pt idx="904">
                  <c:v>54.27</c:v>
                </c:pt>
                <c:pt idx="905">
                  <c:v>54.33</c:v>
                </c:pt>
                <c:pt idx="906">
                  <c:v>54.39</c:v>
                </c:pt>
                <c:pt idx="907">
                  <c:v>54.45</c:v>
                </c:pt>
                <c:pt idx="908">
                  <c:v>54.51</c:v>
                </c:pt>
                <c:pt idx="909">
                  <c:v>54.57</c:v>
                </c:pt>
                <c:pt idx="910">
                  <c:v>54.63</c:v>
                </c:pt>
                <c:pt idx="911">
                  <c:v>54.69</c:v>
                </c:pt>
                <c:pt idx="912">
                  <c:v>54.75</c:v>
                </c:pt>
                <c:pt idx="913">
                  <c:v>54.81</c:v>
                </c:pt>
                <c:pt idx="914">
                  <c:v>54.87</c:v>
                </c:pt>
                <c:pt idx="915">
                  <c:v>54.93</c:v>
                </c:pt>
                <c:pt idx="916">
                  <c:v>54.99</c:v>
                </c:pt>
                <c:pt idx="917">
                  <c:v>55.05</c:v>
                </c:pt>
                <c:pt idx="918">
                  <c:v>55.11</c:v>
                </c:pt>
                <c:pt idx="919">
                  <c:v>55.17</c:v>
                </c:pt>
                <c:pt idx="920">
                  <c:v>55.23</c:v>
                </c:pt>
                <c:pt idx="921">
                  <c:v>55.29</c:v>
                </c:pt>
                <c:pt idx="922">
                  <c:v>55.35</c:v>
                </c:pt>
                <c:pt idx="923">
                  <c:v>55.41</c:v>
                </c:pt>
                <c:pt idx="924">
                  <c:v>55.47</c:v>
                </c:pt>
                <c:pt idx="925">
                  <c:v>55.53</c:v>
                </c:pt>
                <c:pt idx="926">
                  <c:v>55.59</c:v>
                </c:pt>
                <c:pt idx="927">
                  <c:v>55.65</c:v>
                </c:pt>
                <c:pt idx="928">
                  <c:v>55.71</c:v>
                </c:pt>
                <c:pt idx="929">
                  <c:v>55.77</c:v>
                </c:pt>
                <c:pt idx="930">
                  <c:v>55.83</c:v>
                </c:pt>
                <c:pt idx="931">
                  <c:v>55.89</c:v>
                </c:pt>
                <c:pt idx="932">
                  <c:v>55.95</c:v>
                </c:pt>
                <c:pt idx="933">
                  <c:v>56.01</c:v>
                </c:pt>
                <c:pt idx="934">
                  <c:v>56.07</c:v>
                </c:pt>
                <c:pt idx="935">
                  <c:v>56.13</c:v>
                </c:pt>
                <c:pt idx="936">
                  <c:v>56.19</c:v>
                </c:pt>
                <c:pt idx="937">
                  <c:v>56.25</c:v>
                </c:pt>
                <c:pt idx="938">
                  <c:v>56.31</c:v>
                </c:pt>
                <c:pt idx="939">
                  <c:v>56.37</c:v>
                </c:pt>
                <c:pt idx="940">
                  <c:v>56.43</c:v>
                </c:pt>
                <c:pt idx="941">
                  <c:v>56.49</c:v>
                </c:pt>
                <c:pt idx="942">
                  <c:v>56.55</c:v>
                </c:pt>
                <c:pt idx="943">
                  <c:v>56.61</c:v>
                </c:pt>
                <c:pt idx="944">
                  <c:v>56.67</c:v>
                </c:pt>
                <c:pt idx="945">
                  <c:v>56.73</c:v>
                </c:pt>
                <c:pt idx="946">
                  <c:v>56.79</c:v>
                </c:pt>
                <c:pt idx="947">
                  <c:v>56.85</c:v>
                </c:pt>
                <c:pt idx="948">
                  <c:v>56.91</c:v>
                </c:pt>
                <c:pt idx="949">
                  <c:v>56.97</c:v>
                </c:pt>
                <c:pt idx="950">
                  <c:v>57.03</c:v>
                </c:pt>
                <c:pt idx="951">
                  <c:v>57.09</c:v>
                </c:pt>
                <c:pt idx="952">
                  <c:v>57.15</c:v>
                </c:pt>
                <c:pt idx="953">
                  <c:v>57.21</c:v>
                </c:pt>
                <c:pt idx="954">
                  <c:v>57.27</c:v>
                </c:pt>
                <c:pt idx="955">
                  <c:v>57.33</c:v>
                </c:pt>
                <c:pt idx="956">
                  <c:v>57.39</c:v>
                </c:pt>
                <c:pt idx="957">
                  <c:v>57.45</c:v>
                </c:pt>
                <c:pt idx="958">
                  <c:v>57.51</c:v>
                </c:pt>
                <c:pt idx="959">
                  <c:v>57.57</c:v>
                </c:pt>
                <c:pt idx="960">
                  <c:v>57.63</c:v>
                </c:pt>
                <c:pt idx="961">
                  <c:v>57.69</c:v>
                </c:pt>
                <c:pt idx="962">
                  <c:v>57.75</c:v>
                </c:pt>
                <c:pt idx="963">
                  <c:v>57.81</c:v>
                </c:pt>
                <c:pt idx="964">
                  <c:v>57.87</c:v>
                </c:pt>
                <c:pt idx="965">
                  <c:v>57.93</c:v>
                </c:pt>
                <c:pt idx="966">
                  <c:v>57.99</c:v>
                </c:pt>
                <c:pt idx="967">
                  <c:v>58.05</c:v>
                </c:pt>
                <c:pt idx="968">
                  <c:v>58.11</c:v>
                </c:pt>
                <c:pt idx="969">
                  <c:v>58.17</c:v>
                </c:pt>
                <c:pt idx="970">
                  <c:v>58.23</c:v>
                </c:pt>
                <c:pt idx="971">
                  <c:v>58.29</c:v>
                </c:pt>
                <c:pt idx="972">
                  <c:v>58.35</c:v>
                </c:pt>
                <c:pt idx="973">
                  <c:v>58.41</c:v>
                </c:pt>
                <c:pt idx="974">
                  <c:v>58.47</c:v>
                </c:pt>
                <c:pt idx="975">
                  <c:v>58.53</c:v>
                </c:pt>
                <c:pt idx="976">
                  <c:v>58.59</c:v>
                </c:pt>
                <c:pt idx="977">
                  <c:v>58.65</c:v>
                </c:pt>
                <c:pt idx="978">
                  <c:v>58.71</c:v>
                </c:pt>
                <c:pt idx="979">
                  <c:v>58.77</c:v>
                </c:pt>
                <c:pt idx="980">
                  <c:v>58.83</c:v>
                </c:pt>
                <c:pt idx="981">
                  <c:v>58.89</c:v>
                </c:pt>
                <c:pt idx="982">
                  <c:v>58.95</c:v>
                </c:pt>
                <c:pt idx="983">
                  <c:v>59.01</c:v>
                </c:pt>
                <c:pt idx="984">
                  <c:v>59.07</c:v>
                </c:pt>
                <c:pt idx="985">
                  <c:v>59.13</c:v>
                </c:pt>
                <c:pt idx="986">
                  <c:v>59.19</c:v>
                </c:pt>
                <c:pt idx="987">
                  <c:v>59.25</c:v>
                </c:pt>
                <c:pt idx="988">
                  <c:v>59.31</c:v>
                </c:pt>
                <c:pt idx="989">
                  <c:v>59.37</c:v>
                </c:pt>
                <c:pt idx="990">
                  <c:v>59.43</c:v>
                </c:pt>
                <c:pt idx="991">
                  <c:v>59.49</c:v>
                </c:pt>
                <c:pt idx="992">
                  <c:v>59.55</c:v>
                </c:pt>
                <c:pt idx="993">
                  <c:v>59.61</c:v>
                </c:pt>
                <c:pt idx="994">
                  <c:v>59.67</c:v>
                </c:pt>
                <c:pt idx="995">
                  <c:v>59.73</c:v>
                </c:pt>
                <c:pt idx="996">
                  <c:v>59.79</c:v>
                </c:pt>
                <c:pt idx="997">
                  <c:v>59.85</c:v>
                </c:pt>
                <c:pt idx="998">
                  <c:v>59.91</c:v>
                </c:pt>
                <c:pt idx="999">
                  <c:v>59.97</c:v>
                </c:pt>
                <c:pt idx="1000">
                  <c:v>60.03</c:v>
                </c:pt>
                <c:pt idx="1001">
                  <c:v>60.09</c:v>
                </c:pt>
                <c:pt idx="1002">
                  <c:v>60.15</c:v>
                </c:pt>
                <c:pt idx="1003">
                  <c:v>60.21</c:v>
                </c:pt>
                <c:pt idx="1004">
                  <c:v>60.27</c:v>
                </c:pt>
                <c:pt idx="1005">
                  <c:v>60.33</c:v>
                </c:pt>
                <c:pt idx="1006">
                  <c:v>60.39</c:v>
                </c:pt>
                <c:pt idx="1007">
                  <c:v>60.45</c:v>
                </c:pt>
                <c:pt idx="1008">
                  <c:v>60.51</c:v>
                </c:pt>
                <c:pt idx="1009">
                  <c:v>60.57</c:v>
                </c:pt>
                <c:pt idx="1010">
                  <c:v>60.63</c:v>
                </c:pt>
                <c:pt idx="1011">
                  <c:v>60.69</c:v>
                </c:pt>
                <c:pt idx="1012">
                  <c:v>60.75</c:v>
                </c:pt>
                <c:pt idx="1013">
                  <c:v>60.81</c:v>
                </c:pt>
                <c:pt idx="1014">
                  <c:v>60.87</c:v>
                </c:pt>
                <c:pt idx="1015">
                  <c:v>60.93</c:v>
                </c:pt>
                <c:pt idx="1016">
                  <c:v>60.99</c:v>
                </c:pt>
                <c:pt idx="1017">
                  <c:v>61.05</c:v>
                </c:pt>
                <c:pt idx="1018">
                  <c:v>61.11</c:v>
                </c:pt>
                <c:pt idx="1019">
                  <c:v>61.17</c:v>
                </c:pt>
                <c:pt idx="1020">
                  <c:v>61.23</c:v>
                </c:pt>
                <c:pt idx="1021">
                  <c:v>61.29</c:v>
                </c:pt>
                <c:pt idx="1022">
                  <c:v>61.35</c:v>
                </c:pt>
                <c:pt idx="1023">
                  <c:v>61.41</c:v>
                </c:pt>
                <c:pt idx="1024">
                  <c:v>61.47</c:v>
                </c:pt>
                <c:pt idx="1025">
                  <c:v>61.53</c:v>
                </c:pt>
                <c:pt idx="1026">
                  <c:v>61.59</c:v>
                </c:pt>
                <c:pt idx="1027">
                  <c:v>61.65</c:v>
                </c:pt>
                <c:pt idx="1028">
                  <c:v>61.71</c:v>
                </c:pt>
                <c:pt idx="1029">
                  <c:v>61.77</c:v>
                </c:pt>
                <c:pt idx="1030">
                  <c:v>61.83</c:v>
                </c:pt>
                <c:pt idx="1031">
                  <c:v>61.89</c:v>
                </c:pt>
                <c:pt idx="1032">
                  <c:v>61.95</c:v>
                </c:pt>
                <c:pt idx="1033">
                  <c:v>62.01</c:v>
                </c:pt>
                <c:pt idx="1034">
                  <c:v>62.07</c:v>
                </c:pt>
                <c:pt idx="1035">
                  <c:v>62.13</c:v>
                </c:pt>
                <c:pt idx="1036">
                  <c:v>62.19</c:v>
                </c:pt>
                <c:pt idx="1037">
                  <c:v>62.25</c:v>
                </c:pt>
                <c:pt idx="1038">
                  <c:v>62.31</c:v>
                </c:pt>
                <c:pt idx="1039">
                  <c:v>62.37</c:v>
                </c:pt>
                <c:pt idx="1040">
                  <c:v>62.43</c:v>
                </c:pt>
                <c:pt idx="1041">
                  <c:v>62.49</c:v>
                </c:pt>
                <c:pt idx="1042">
                  <c:v>62.55</c:v>
                </c:pt>
                <c:pt idx="1043">
                  <c:v>62.61</c:v>
                </c:pt>
                <c:pt idx="1044">
                  <c:v>62.67</c:v>
                </c:pt>
                <c:pt idx="1045">
                  <c:v>62.73</c:v>
                </c:pt>
                <c:pt idx="1046">
                  <c:v>62.79</c:v>
                </c:pt>
                <c:pt idx="1047">
                  <c:v>62.85</c:v>
                </c:pt>
                <c:pt idx="1048">
                  <c:v>62.91</c:v>
                </c:pt>
                <c:pt idx="1049">
                  <c:v>62.97</c:v>
                </c:pt>
                <c:pt idx="1050">
                  <c:v>63.03</c:v>
                </c:pt>
                <c:pt idx="1051">
                  <c:v>63.09</c:v>
                </c:pt>
                <c:pt idx="1052">
                  <c:v>63.15</c:v>
                </c:pt>
                <c:pt idx="1053">
                  <c:v>63.21</c:v>
                </c:pt>
                <c:pt idx="1054">
                  <c:v>63.27</c:v>
                </c:pt>
                <c:pt idx="1055">
                  <c:v>63.33</c:v>
                </c:pt>
                <c:pt idx="1056">
                  <c:v>63.39</c:v>
                </c:pt>
                <c:pt idx="1057">
                  <c:v>63.45</c:v>
                </c:pt>
                <c:pt idx="1058">
                  <c:v>63.51</c:v>
                </c:pt>
                <c:pt idx="1059">
                  <c:v>63.57</c:v>
                </c:pt>
                <c:pt idx="1060">
                  <c:v>63.63</c:v>
                </c:pt>
                <c:pt idx="1061">
                  <c:v>63.69</c:v>
                </c:pt>
                <c:pt idx="1062">
                  <c:v>63.75</c:v>
                </c:pt>
                <c:pt idx="1063">
                  <c:v>63.81</c:v>
                </c:pt>
                <c:pt idx="1064">
                  <c:v>63.87</c:v>
                </c:pt>
                <c:pt idx="1065">
                  <c:v>63.93</c:v>
                </c:pt>
                <c:pt idx="1066">
                  <c:v>63.99</c:v>
                </c:pt>
                <c:pt idx="1067">
                  <c:v>64.05</c:v>
                </c:pt>
                <c:pt idx="1068">
                  <c:v>64.11</c:v>
                </c:pt>
                <c:pt idx="1069">
                  <c:v>64.17</c:v>
                </c:pt>
                <c:pt idx="1070">
                  <c:v>64.23</c:v>
                </c:pt>
                <c:pt idx="1071">
                  <c:v>64.290000000000006</c:v>
                </c:pt>
                <c:pt idx="1072">
                  <c:v>64.349999999999994</c:v>
                </c:pt>
                <c:pt idx="1073">
                  <c:v>64.41</c:v>
                </c:pt>
                <c:pt idx="1074">
                  <c:v>64.47</c:v>
                </c:pt>
                <c:pt idx="1075">
                  <c:v>64.53</c:v>
                </c:pt>
                <c:pt idx="1076">
                  <c:v>64.59</c:v>
                </c:pt>
                <c:pt idx="1077">
                  <c:v>64.650000000000006</c:v>
                </c:pt>
                <c:pt idx="1078">
                  <c:v>64.709999999999994</c:v>
                </c:pt>
                <c:pt idx="1079">
                  <c:v>64.77</c:v>
                </c:pt>
                <c:pt idx="1080">
                  <c:v>64.83</c:v>
                </c:pt>
                <c:pt idx="1081">
                  <c:v>64.89</c:v>
                </c:pt>
                <c:pt idx="1082">
                  <c:v>64.95</c:v>
                </c:pt>
                <c:pt idx="1083">
                  <c:v>65.010000000000005</c:v>
                </c:pt>
                <c:pt idx="1084">
                  <c:v>65.069999999999993</c:v>
                </c:pt>
                <c:pt idx="1085">
                  <c:v>65.13</c:v>
                </c:pt>
                <c:pt idx="1086">
                  <c:v>65.19</c:v>
                </c:pt>
                <c:pt idx="1087">
                  <c:v>65.25</c:v>
                </c:pt>
                <c:pt idx="1088">
                  <c:v>65.31</c:v>
                </c:pt>
                <c:pt idx="1089">
                  <c:v>65.37</c:v>
                </c:pt>
                <c:pt idx="1090">
                  <c:v>65.430000000000007</c:v>
                </c:pt>
                <c:pt idx="1091">
                  <c:v>65.489999999999995</c:v>
                </c:pt>
                <c:pt idx="1092">
                  <c:v>65.55</c:v>
                </c:pt>
                <c:pt idx="1093">
                  <c:v>65.61</c:v>
                </c:pt>
                <c:pt idx="1094">
                  <c:v>65.67</c:v>
                </c:pt>
                <c:pt idx="1095">
                  <c:v>65.73</c:v>
                </c:pt>
                <c:pt idx="1096">
                  <c:v>65.790000000000006</c:v>
                </c:pt>
                <c:pt idx="1097">
                  <c:v>65.849999999999994</c:v>
                </c:pt>
                <c:pt idx="1098">
                  <c:v>65.91</c:v>
                </c:pt>
                <c:pt idx="1099">
                  <c:v>65.97</c:v>
                </c:pt>
                <c:pt idx="1100">
                  <c:v>66.03</c:v>
                </c:pt>
                <c:pt idx="1101">
                  <c:v>66.09</c:v>
                </c:pt>
                <c:pt idx="1102">
                  <c:v>66.150000000000006</c:v>
                </c:pt>
                <c:pt idx="1103">
                  <c:v>66.209999999999994</c:v>
                </c:pt>
                <c:pt idx="1104">
                  <c:v>66.27</c:v>
                </c:pt>
                <c:pt idx="1105">
                  <c:v>66.33</c:v>
                </c:pt>
                <c:pt idx="1106">
                  <c:v>66.39</c:v>
                </c:pt>
                <c:pt idx="1107">
                  <c:v>66.45</c:v>
                </c:pt>
                <c:pt idx="1108">
                  <c:v>66.510000000000005</c:v>
                </c:pt>
                <c:pt idx="1109">
                  <c:v>66.569999999999993</c:v>
                </c:pt>
                <c:pt idx="1110">
                  <c:v>66.63</c:v>
                </c:pt>
                <c:pt idx="1111">
                  <c:v>66.69</c:v>
                </c:pt>
                <c:pt idx="1112">
                  <c:v>66.75</c:v>
                </c:pt>
                <c:pt idx="1113">
                  <c:v>66.81</c:v>
                </c:pt>
                <c:pt idx="1114">
                  <c:v>66.87</c:v>
                </c:pt>
                <c:pt idx="1115">
                  <c:v>66.930000000000007</c:v>
                </c:pt>
                <c:pt idx="1116">
                  <c:v>66.989999999999995</c:v>
                </c:pt>
                <c:pt idx="1117">
                  <c:v>67.05</c:v>
                </c:pt>
                <c:pt idx="1118">
                  <c:v>67.11</c:v>
                </c:pt>
                <c:pt idx="1119">
                  <c:v>67.17</c:v>
                </c:pt>
                <c:pt idx="1120">
                  <c:v>67.23</c:v>
                </c:pt>
                <c:pt idx="1121">
                  <c:v>67.290000000000006</c:v>
                </c:pt>
                <c:pt idx="1122">
                  <c:v>67.349999999999994</c:v>
                </c:pt>
                <c:pt idx="1123">
                  <c:v>67.41</c:v>
                </c:pt>
                <c:pt idx="1124">
                  <c:v>67.47</c:v>
                </c:pt>
                <c:pt idx="1125">
                  <c:v>67.53</c:v>
                </c:pt>
                <c:pt idx="1126">
                  <c:v>67.59</c:v>
                </c:pt>
                <c:pt idx="1127">
                  <c:v>67.650000000000006</c:v>
                </c:pt>
                <c:pt idx="1128">
                  <c:v>67.709999999999994</c:v>
                </c:pt>
                <c:pt idx="1129">
                  <c:v>67.77</c:v>
                </c:pt>
                <c:pt idx="1130">
                  <c:v>67.83</c:v>
                </c:pt>
                <c:pt idx="1131">
                  <c:v>67.89</c:v>
                </c:pt>
                <c:pt idx="1132">
                  <c:v>67.95</c:v>
                </c:pt>
                <c:pt idx="1133">
                  <c:v>68.010000000000005</c:v>
                </c:pt>
                <c:pt idx="1134">
                  <c:v>68.069999999999993</c:v>
                </c:pt>
                <c:pt idx="1135">
                  <c:v>68.13</c:v>
                </c:pt>
                <c:pt idx="1136">
                  <c:v>68.19</c:v>
                </c:pt>
                <c:pt idx="1137">
                  <c:v>68.25</c:v>
                </c:pt>
                <c:pt idx="1138">
                  <c:v>68.31</c:v>
                </c:pt>
                <c:pt idx="1139">
                  <c:v>68.37</c:v>
                </c:pt>
                <c:pt idx="1140">
                  <c:v>68.430000000000007</c:v>
                </c:pt>
                <c:pt idx="1141">
                  <c:v>68.489999999999995</c:v>
                </c:pt>
                <c:pt idx="1142">
                  <c:v>68.55</c:v>
                </c:pt>
                <c:pt idx="1143">
                  <c:v>68.61</c:v>
                </c:pt>
                <c:pt idx="1144">
                  <c:v>68.67</c:v>
                </c:pt>
                <c:pt idx="1145">
                  <c:v>68.73</c:v>
                </c:pt>
                <c:pt idx="1146">
                  <c:v>68.790000000000006</c:v>
                </c:pt>
                <c:pt idx="1147">
                  <c:v>68.849999999999994</c:v>
                </c:pt>
                <c:pt idx="1148">
                  <c:v>68.91</c:v>
                </c:pt>
                <c:pt idx="1149">
                  <c:v>68.97</c:v>
                </c:pt>
                <c:pt idx="1150">
                  <c:v>69.03</c:v>
                </c:pt>
                <c:pt idx="1151">
                  <c:v>69.09</c:v>
                </c:pt>
                <c:pt idx="1152">
                  <c:v>69.150000000000006</c:v>
                </c:pt>
                <c:pt idx="1153">
                  <c:v>69.209999999999994</c:v>
                </c:pt>
                <c:pt idx="1154">
                  <c:v>69.27</c:v>
                </c:pt>
                <c:pt idx="1155">
                  <c:v>69.33</c:v>
                </c:pt>
                <c:pt idx="1156">
                  <c:v>69.39</c:v>
                </c:pt>
                <c:pt idx="1157">
                  <c:v>69.45</c:v>
                </c:pt>
                <c:pt idx="1158">
                  <c:v>69.510000000000005</c:v>
                </c:pt>
                <c:pt idx="1159">
                  <c:v>69.569999999999993</c:v>
                </c:pt>
                <c:pt idx="1160">
                  <c:v>69.63</c:v>
                </c:pt>
                <c:pt idx="1161">
                  <c:v>69.69</c:v>
                </c:pt>
                <c:pt idx="1162">
                  <c:v>69.75</c:v>
                </c:pt>
                <c:pt idx="1163">
                  <c:v>69.81</c:v>
                </c:pt>
                <c:pt idx="1164">
                  <c:v>69.87</c:v>
                </c:pt>
                <c:pt idx="1165">
                  <c:v>69.930000000000007</c:v>
                </c:pt>
                <c:pt idx="1166">
                  <c:v>69.989999999999995</c:v>
                </c:pt>
                <c:pt idx="1167">
                  <c:v>70.05</c:v>
                </c:pt>
                <c:pt idx="1168">
                  <c:v>70.11</c:v>
                </c:pt>
                <c:pt idx="1169">
                  <c:v>70.17</c:v>
                </c:pt>
                <c:pt idx="1170">
                  <c:v>70.23</c:v>
                </c:pt>
                <c:pt idx="1171">
                  <c:v>70.290000000000006</c:v>
                </c:pt>
                <c:pt idx="1172">
                  <c:v>70.349999999999994</c:v>
                </c:pt>
                <c:pt idx="1173">
                  <c:v>70.41</c:v>
                </c:pt>
                <c:pt idx="1174">
                  <c:v>70.47</c:v>
                </c:pt>
                <c:pt idx="1175">
                  <c:v>70.53</c:v>
                </c:pt>
                <c:pt idx="1176">
                  <c:v>70.59</c:v>
                </c:pt>
                <c:pt idx="1177">
                  <c:v>70.650000000000006</c:v>
                </c:pt>
                <c:pt idx="1178">
                  <c:v>70.709999999999994</c:v>
                </c:pt>
                <c:pt idx="1179">
                  <c:v>70.77</c:v>
                </c:pt>
                <c:pt idx="1180">
                  <c:v>70.83</c:v>
                </c:pt>
                <c:pt idx="1181">
                  <c:v>70.89</c:v>
                </c:pt>
                <c:pt idx="1182">
                  <c:v>70.95</c:v>
                </c:pt>
                <c:pt idx="1183">
                  <c:v>71.010000000000005</c:v>
                </c:pt>
                <c:pt idx="1184">
                  <c:v>71.069999999999993</c:v>
                </c:pt>
                <c:pt idx="1185">
                  <c:v>71.13</c:v>
                </c:pt>
                <c:pt idx="1186">
                  <c:v>71.19</c:v>
                </c:pt>
                <c:pt idx="1187">
                  <c:v>71.25</c:v>
                </c:pt>
                <c:pt idx="1188">
                  <c:v>71.31</c:v>
                </c:pt>
                <c:pt idx="1189">
                  <c:v>71.37</c:v>
                </c:pt>
                <c:pt idx="1190">
                  <c:v>71.430000000000007</c:v>
                </c:pt>
                <c:pt idx="1191">
                  <c:v>71.489999999999995</c:v>
                </c:pt>
                <c:pt idx="1192">
                  <c:v>71.55</c:v>
                </c:pt>
                <c:pt idx="1193">
                  <c:v>71.61</c:v>
                </c:pt>
                <c:pt idx="1194">
                  <c:v>71.67</c:v>
                </c:pt>
                <c:pt idx="1195">
                  <c:v>71.73</c:v>
                </c:pt>
                <c:pt idx="1196">
                  <c:v>71.790000000000006</c:v>
                </c:pt>
                <c:pt idx="1197">
                  <c:v>71.849999999999994</c:v>
                </c:pt>
                <c:pt idx="1198">
                  <c:v>71.91</c:v>
                </c:pt>
                <c:pt idx="1199">
                  <c:v>71.97</c:v>
                </c:pt>
                <c:pt idx="1200">
                  <c:v>72.03</c:v>
                </c:pt>
                <c:pt idx="1201">
                  <c:v>72.09</c:v>
                </c:pt>
                <c:pt idx="1202">
                  <c:v>72.150000000000006</c:v>
                </c:pt>
                <c:pt idx="1203">
                  <c:v>72.209999999999994</c:v>
                </c:pt>
                <c:pt idx="1204">
                  <c:v>72.27</c:v>
                </c:pt>
                <c:pt idx="1205">
                  <c:v>72.33</c:v>
                </c:pt>
                <c:pt idx="1206">
                  <c:v>72.39</c:v>
                </c:pt>
                <c:pt idx="1207">
                  <c:v>72.45</c:v>
                </c:pt>
                <c:pt idx="1208">
                  <c:v>72.510000000000005</c:v>
                </c:pt>
                <c:pt idx="1209">
                  <c:v>72.569999999999993</c:v>
                </c:pt>
                <c:pt idx="1210">
                  <c:v>72.63</c:v>
                </c:pt>
                <c:pt idx="1211">
                  <c:v>72.69</c:v>
                </c:pt>
                <c:pt idx="1212">
                  <c:v>72.75</c:v>
                </c:pt>
                <c:pt idx="1213">
                  <c:v>72.81</c:v>
                </c:pt>
                <c:pt idx="1214">
                  <c:v>72.87</c:v>
                </c:pt>
                <c:pt idx="1215">
                  <c:v>72.930000000000007</c:v>
                </c:pt>
                <c:pt idx="1216">
                  <c:v>72.989999999999995</c:v>
                </c:pt>
                <c:pt idx="1217">
                  <c:v>73.05</c:v>
                </c:pt>
                <c:pt idx="1218">
                  <c:v>73.11</c:v>
                </c:pt>
                <c:pt idx="1219">
                  <c:v>73.17</c:v>
                </c:pt>
                <c:pt idx="1220">
                  <c:v>73.23</c:v>
                </c:pt>
                <c:pt idx="1221">
                  <c:v>73.290000000000006</c:v>
                </c:pt>
                <c:pt idx="1222">
                  <c:v>73.349999999999994</c:v>
                </c:pt>
                <c:pt idx="1223">
                  <c:v>73.41</c:v>
                </c:pt>
                <c:pt idx="1224">
                  <c:v>73.47</c:v>
                </c:pt>
                <c:pt idx="1225">
                  <c:v>73.53</c:v>
                </c:pt>
                <c:pt idx="1226">
                  <c:v>73.59</c:v>
                </c:pt>
                <c:pt idx="1227">
                  <c:v>73.650000000000006</c:v>
                </c:pt>
                <c:pt idx="1228">
                  <c:v>73.709999999999994</c:v>
                </c:pt>
                <c:pt idx="1229">
                  <c:v>73.77</c:v>
                </c:pt>
                <c:pt idx="1230">
                  <c:v>73.83</c:v>
                </c:pt>
                <c:pt idx="1231">
                  <c:v>73.89</c:v>
                </c:pt>
                <c:pt idx="1232">
                  <c:v>73.95</c:v>
                </c:pt>
                <c:pt idx="1233">
                  <c:v>74.010000000000005</c:v>
                </c:pt>
                <c:pt idx="1234">
                  <c:v>74.069999999999993</c:v>
                </c:pt>
                <c:pt idx="1235">
                  <c:v>74.13</c:v>
                </c:pt>
                <c:pt idx="1236">
                  <c:v>74.19</c:v>
                </c:pt>
                <c:pt idx="1237">
                  <c:v>74.25</c:v>
                </c:pt>
                <c:pt idx="1238">
                  <c:v>74.31</c:v>
                </c:pt>
                <c:pt idx="1239">
                  <c:v>74.37</c:v>
                </c:pt>
                <c:pt idx="1240">
                  <c:v>74.430000000000007</c:v>
                </c:pt>
                <c:pt idx="1241">
                  <c:v>74.489999999999995</c:v>
                </c:pt>
                <c:pt idx="1242">
                  <c:v>74.55</c:v>
                </c:pt>
                <c:pt idx="1243">
                  <c:v>74.61</c:v>
                </c:pt>
                <c:pt idx="1244">
                  <c:v>74.67</c:v>
                </c:pt>
                <c:pt idx="1245">
                  <c:v>74.73</c:v>
                </c:pt>
                <c:pt idx="1246">
                  <c:v>74.790000000000006</c:v>
                </c:pt>
                <c:pt idx="1247">
                  <c:v>74.849999999999994</c:v>
                </c:pt>
                <c:pt idx="1248">
                  <c:v>74.91</c:v>
                </c:pt>
                <c:pt idx="1249">
                  <c:v>74.97</c:v>
                </c:pt>
                <c:pt idx="1250">
                  <c:v>75.03</c:v>
                </c:pt>
                <c:pt idx="1251">
                  <c:v>75.09</c:v>
                </c:pt>
                <c:pt idx="1252">
                  <c:v>75.150000000000006</c:v>
                </c:pt>
                <c:pt idx="1253">
                  <c:v>75.209999999999994</c:v>
                </c:pt>
                <c:pt idx="1254">
                  <c:v>75.27</c:v>
                </c:pt>
                <c:pt idx="1255">
                  <c:v>75.33</c:v>
                </c:pt>
                <c:pt idx="1256">
                  <c:v>75.39</c:v>
                </c:pt>
                <c:pt idx="1257">
                  <c:v>75.45</c:v>
                </c:pt>
                <c:pt idx="1258">
                  <c:v>75.510000000000005</c:v>
                </c:pt>
                <c:pt idx="1259">
                  <c:v>75.569999999999993</c:v>
                </c:pt>
                <c:pt idx="1260">
                  <c:v>75.63</c:v>
                </c:pt>
                <c:pt idx="1261">
                  <c:v>75.69</c:v>
                </c:pt>
                <c:pt idx="1262">
                  <c:v>75.75</c:v>
                </c:pt>
                <c:pt idx="1263">
                  <c:v>75.81</c:v>
                </c:pt>
                <c:pt idx="1264">
                  <c:v>75.87</c:v>
                </c:pt>
                <c:pt idx="1265">
                  <c:v>75.930000000000007</c:v>
                </c:pt>
                <c:pt idx="1266">
                  <c:v>75.989999999999995</c:v>
                </c:pt>
                <c:pt idx="1267">
                  <c:v>76.05</c:v>
                </c:pt>
                <c:pt idx="1268">
                  <c:v>76.11</c:v>
                </c:pt>
                <c:pt idx="1269">
                  <c:v>76.17</c:v>
                </c:pt>
                <c:pt idx="1270">
                  <c:v>76.23</c:v>
                </c:pt>
                <c:pt idx="1271">
                  <c:v>76.290000000000006</c:v>
                </c:pt>
                <c:pt idx="1272">
                  <c:v>76.349999999999994</c:v>
                </c:pt>
                <c:pt idx="1273">
                  <c:v>76.41</c:v>
                </c:pt>
                <c:pt idx="1274">
                  <c:v>76.47</c:v>
                </c:pt>
                <c:pt idx="1275">
                  <c:v>76.53</c:v>
                </c:pt>
                <c:pt idx="1276">
                  <c:v>76.59</c:v>
                </c:pt>
                <c:pt idx="1277">
                  <c:v>76.650000000000006</c:v>
                </c:pt>
                <c:pt idx="1278">
                  <c:v>76.709999999999994</c:v>
                </c:pt>
                <c:pt idx="1279">
                  <c:v>76.77</c:v>
                </c:pt>
                <c:pt idx="1280">
                  <c:v>76.83</c:v>
                </c:pt>
                <c:pt idx="1281">
                  <c:v>76.89</c:v>
                </c:pt>
                <c:pt idx="1282">
                  <c:v>76.95</c:v>
                </c:pt>
                <c:pt idx="1283">
                  <c:v>77.010000000000005</c:v>
                </c:pt>
                <c:pt idx="1284">
                  <c:v>77.069999999999993</c:v>
                </c:pt>
                <c:pt idx="1285">
                  <c:v>77.13</c:v>
                </c:pt>
                <c:pt idx="1286">
                  <c:v>77.19</c:v>
                </c:pt>
                <c:pt idx="1287">
                  <c:v>77.25</c:v>
                </c:pt>
                <c:pt idx="1288">
                  <c:v>77.31</c:v>
                </c:pt>
                <c:pt idx="1289">
                  <c:v>77.37</c:v>
                </c:pt>
                <c:pt idx="1290">
                  <c:v>77.430000000000007</c:v>
                </c:pt>
                <c:pt idx="1291">
                  <c:v>77.489999999999995</c:v>
                </c:pt>
                <c:pt idx="1292">
                  <c:v>77.55</c:v>
                </c:pt>
                <c:pt idx="1293">
                  <c:v>77.61</c:v>
                </c:pt>
                <c:pt idx="1294">
                  <c:v>77.67</c:v>
                </c:pt>
                <c:pt idx="1295">
                  <c:v>77.73</c:v>
                </c:pt>
                <c:pt idx="1296">
                  <c:v>77.790000000000006</c:v>
                </c:pt>
                <c:pt idx="1297">
                  <c:v>77.849999999999994</c:v>
                </c:pt>
                <c:pt idx="1298">
                  <c:v>77.91</c:v>
                </c:pt>
                <c:pt idx="1299">
                  <c:v>77.97</c:v>
                </c:pt>
                <c:pt idx="1300">
                  <c:v>78.03</c:v>
                </c:pt>
                <c:pt idx="1301">
                  <c:v>78.09</c:v>
                </c:pt>
                <c:pt idx="1302">
                  <c:v>78.150000000000006</c:v>
                </c:pt>
                <c:pt idx="1303">
                  <c:v>78.209999999999994</c:v>
                </c:pt>
                <c:pt idx="1304">
                  <c:v>78.27</c:v>
                </c:pt>
                <c:pt idx="1305">
                  <c:v>78.33</c:v>
                </c:pt>
                <c:pt idx="1306">
                  <c:v>78.39</c:v>
                </c:pt>
                <c:pt idx="1307">
                  <c:v>78.45</c:v>
                </c:pt>
                <c:pt idx="1308">
                  <c:v>78.510000000000005</c:v>
                </c:pt>
                <c:pt idx="1309">
                  <c:v>78.569999999999993</c:v>
                </c:pt>
                <c:pt idx="1310">
                  <c:v>78.63</c:v>
                </c:pt>
                <c:pt idx="1311">
                  <c:v>78.69</c:v>
                </c:pt>
                <c:pt idx="1312">
                  <c:v>78.75</c:v>
                </c:pt>
                <c:pt idx="1313">
                  <c:v>78.81</c:v>
                </c:pt>
                <c:pt idx="1314">
                  <c:v>78.87</c:v>
                </c:pt>
                <c:pt idx="1315">
                  <c:v>78.930000000000007</c:v>
                </c:pt>
                <c:pt idx="1316">
                  <c:v>78.989999999999995</c:v>
                </c:pt>
                <c:pt idx="1317">
                  <c:v>79.05</c:v>
                </c:pt>
                <c:pt idx="1318">
                  <c:v>79.11</c:v>
                </c:pt>
                <c:pt idx="1319">
                  <c:v>79.17</c:v>
                </c:pt>
                <c:pt idx="1320">
                  <c:v>79.23</c:v>
                </c:pt>
                <c:pt idx="1321">
                  <c:v>79.290000000000006</c:v>
                </c:pt>
                <c:pt idx="1322">
                  <c:v>79.349999999999994</c:v>
                </c:pt>
                <c:pt idx="1323">
                  <c:v>79.41</c:v>
                </c:pt>
                <c:pt idx="1324">
                  <c:v>79.47</c:v>
                </c:pt>
                <c:pt idx="1325">
                  <c:v>79.53</c:v>
                </c:pt>
                <c:pt idx="1326">
                  <c:v>79.59</c:v>
                </c:pt>
                <c:pt idx="1327">
                  <c:v>79.650000000000006</c:v>
                </c:pt>
                <c:pt idx="1328">
                  <c:v>79.709999999999994</c:v>
                </c:pt>
                <c:pt idx="1329">
                  <c:v>79.77</c:v>
                </c:pt>
                <c:pt idx="1330">
                  <c:v>79.83</c:v>
                </c:pt>
                <c:pt idx="1331">
                  <c:v>79.89</c:v>
                </c:pt>
                <c:pt idx="1332">
                  <c:v>79.95</c:v>
                </c:pt>
                <c:pt idx="1333">
                  <c:v>80.010000000000005</c:v>
                </c:pt>
                <c:pt idx="1334">
                  <c:v>80.069999999999993</c:v>
                </c:pt>
                <c:pt idx="1335">
                  <c:v>80.13</c:v>
                </c:pt>
                <c:pt idx="1336">
                  <c:v>80.19</c:v>
                </c:pt>
                <c:pt idx="1337">
                  <c:v>80.25</c:v>
                </c:pt>
                <c:pt idx="1338">
                  <c:v>80.31</c:v>
                </c:pt>
                <c:pt idx="1339">
                  <c:v>80.37</c:v>
                </c:pt>
                <c:pt idx="1340">
                  <c:v>80.430000000000007</c:v>
                </c:pt>
                <c:pt idx="1341">
                  <c:v>80.489999999999995</c:v>
                </c:pt>
                <c:pt idx="1342">
                  <c:v>80.55</c:v>
                </c:pt>
                <c:pt idx="1343">
                  <c:v>80.61</c:v>
                </c:pt>
                <c:pt idx="1344">
                  <c:v>80.67</c:v>
                </c:pt>
                <c:pt idx="1345">
                  <c:v>80.73</c:v>
                </c:pt>
                <c:pt idx="1346">
                  <c:v>80.790000000000006</c:v>
                </c:pt>
                <c:pt idx="1347">
                  <c:v>80.849999999999994</c:v>
                </c:pt>
                <c:pt idx="1348">
                  <c:v>80.91</c:v>
                </c:pt>
                <c:pt idx="1349">
                  <c:v>80.97</c:v>
                </c:pt>
                <c:pt idx="1350">
                  <c:v>81.03</c:v>
                </c:pt>
                <c:pt idx="1351">
                  <c:v>81.09</c:v>
                </c:pt>
                <c:pt idx="1352">
                  <c:v>81.150000000000006</c:v>
                </c:pt>
                <c:pt idx="1353">
                  <c:v>81.209999999999994</c:v>
                </c:pt>
                <c:pt idx="1354">
                  <c:v>81.27</c:v>
                </c:pt>
                <c:pt idx="1355">
                  <c:v>81.33</c:v>
                </c:pt>
                <c:pt idx="1356">
                  <c:v>81.39</c:v>
                </c:pt>
                <c:pt idx="1357">
                  <c:v>81.45</c:v>
                </c:pt>
                <c:pt idx="1358">
                  <c:v>81.510000000000005</c:v>
                </c:pt>
                <c:pt idx="1359">
                  <c:v>81.569999999999993</c:v>
                </c:pt>
                <c:pt idx="1360">
                  <c:v>81.63</c:v>
                </c:pt>
                <c:pt idx="1361">
                  <c:v>81.69</c:v>
                </c:pt>
                <c:pt idx="1362">
                  <c:v>81.75</c:v>
                </c:pt>
                <c:pt idx="1363">
                  <c:v>81.81</c:v>
                </c:pt>
                <c:pt idx="1364">
                  <c:v>81.87</c:v>
                </c:pt>
                <c:pt idx="1365">
                  <c:v>81.93</c:v>
                </c:pt>
                <c:pt idx="1366">
                  <c:v>81.99</c:v>
                </c:pt>
                <c:pt idx="1367">
                  <c:v>82.05</c:v>
                </c:pt>
                <c:pt idx="1368">
                  <c:v>82.11</c:v>
                </c:pt>
                <c:pt idx="1369">
                  <c:v>82.17</c:v>
                </c:pt>
                <c:pt idx="1370">
                  <c:v>82.23</c:v>
                </c:pt>
                <c:pt idx="1371">
                  <c:v>82.29</c:v>
                </c:pt>
                <c:pt idx="1372">
                  <c:v>82.35</c:v>
                </c:pt>
                <c:pt idx="1373">
                  <c:v>82.41</c:v>
                </c:pt>
                <c:pt idx="1374">
                  <c:v>82.47</c:v>
                </c:pt>
                <c:pt idx="1375">
                  <c:v>82.53</c:v>
                </c:pt>
                <c:pt idx="1376">
                  <c:v>82.59</c:v>
                </c:pt>
                <c:pt idx="1377">
                  <c:v>82.65</c:v>
                </c:pt>
                <c:pt idx="1378">
                  <c:v>82.71</c:v>
                </c:pt>
                <c:pt idx="1379">
                  <c:v>82.77</c:v>
                </c:pt>
                <c:pt idx="1380">
                  <c:v>82.83</c:v>
                </c:pt>
                <c:pt idx="1381">
                  <c:v>82.89</c:v>
                </c:pt>
                <c:pt idx="1382">
                  <c:v>82.95</c:v>
                </c:pt>
                <c:pt idx="1383">
                  <c:v>83.01</c:v>
                </c:pt>
                <c:pt idx="1384">
                  <c:v>83.07</c:v>
                </c:pt>
                <c:pt idx="1385">
                  <c:v>83.13</c:v>
                </c:pt>
                <c:pt idx="1386">
                  <c:v>83.19</c:v>
                </c:pt>
                <c:pt idx="1387">
                  <c:v>83.25</c:v>
                </c:pt>
                <c:pt idx="1388">
                  <c:v>83.31</c:v>
                </c:pt>
                <c:pt idx="1389">
                  <c:v>83.37</c:v>
                </c:pt>
                <c:pt idx="1390">
                  <c:v>83.43</c:v>
                </c:pt>
                <c:pt idx="1391">
                  <c:v>83.49</c:v>
                </c:pt>
                <c:pt idx="1392">
                  <c:v>83.55</c:v>
                </c:pt>
                <c:pt idx="1393">
                  <c:v>83.61</c:v>
                </c:pt>
                <c:pt idx="1394">
                  <c:v>83.67</c:v>
                </c:pt>
                <c:pt idx="1395">
                  <c:v>83.73</c:v>
                </c:pt>
                <c:pt idx="1396">
                  <c:v>83.79</c:v>
                </c:pt>
                <c:pt idx="1397">
                  <c:v>83.85</c:v>
                </c:pt>
                <c:pt idx="1398">
                  <c:v>83.91</c:v>
                </c:pt>
                <c:pt idx="1399">
                  <c:v>83.97</c:v>
                </c:pt>
                <c:pt idx="1400">
                  <c:v>84.03</c:v>
                </c:pt>
                <c:pt idx="1401">
                  <c:v>84.09</c:v>
                </c:pt>
                <c:pt idx="1402">
                  <c:v>84.15</c:v>
                </c:pt>
                <c:pt idx="1403">
                  <c:v>84.21</c:v>
                </c:pt>
                <c:pt idx="1404">
                  <c:v>84.27</c:v>
                </c:pt>
                <c:pt idx="1405">
                  <c:v>84.33</c:v>
                </c:pt>
                <c:pt idx="1406">
                  <c:v>84.39</c:v>
                </c:pt>
                <c:pt idx="1407">
                  <c:v>84.45</c:v>
                </c:pt>
                <c:pt idx="1408">
                  <c:v>84.51</c:v>
                </c:pt>
                <c:pt idx="1409">
                  <c:v>84.57</c:v>
                </c:pt>
                <c:pt idx="1410">
                  <c:v>84.63</c:v>
                </c:pt>
                <c:pt idx="1411">
                  <c:v>84.69</c:v>
                </c:pt>
                <c:pt idx="1412">
                  <c:v>84.75</c:v>
                </c:pt>
                <c:pt idx="1413">
                  <c:v>84.81</c:v>
                </c:pt>
                <c:pt idx="1414">
                  <c:v>84.87</c:v>
                </c:pt>
                <c:pt idx="1415">
                  <c:v>84.93</c:v>
                </c:pt>
                <c:pt idx="1416">
                  <c:v>84.99</c:v>
                </c:pt>
                <c:pt idx="1417">
                  <c:v>85.05</c:v>
                </c:pt>
                <c:pt idx="1418">
                  <c:v>85.11</c:v>
                </c:pt>
                <c:pt idx="1419">
                  <c:v>85.17</c:v>
                </c:pt>
                <c:pt idx="1420">
                  <c:v>85.23</c:v>
                </c:pt>
                <c:pt idx="1421">
                  <c:v>85.29</c:v>
                </c:pt>
                <c:pt idx="1422">
                  <c:v>85.35</c:v>
                </c:pt>
                <c:pt idx="1423">
                  <c:v>85.41</c:v>
                </c:pt>
                <c:pt idx="1424">
                  <c:v>85.47</c:v>
                </c:pt>
                <c:pt idx="1425">
                  <c:v>85.53</c:v>
                </c:pt>
                <c:pt idx="1426">
                  <c:v>85.59</c:v>
                </c:pt>
                <c:pt idx="1427">
                  <c:v>85.65</c:v>
                </c:pt>
                <c:pt idx="1428">
                  <c:v>85.71</c:v>
                </c:pt>
                <c:pt idx="1429">
                  <c:v>85.77</c:v>
                </c:pt>
                <c:pt idx="1430">
                  <c:v>85.83</c:v>
                </c:pt>
                <c:pt idx="1431">
                  <c:v>85.89</c:v>
                </c:pt>
                <c:pt idx="1432">
                  <c:v>85.95</c:v>
                </c:pt>
                <c:pt idx="1433">
                  <c:v>86.01</c:v>
                </c:pt>
                <c:pt idx="1434">
                  <c:v>86.07</c:v>
                </c:pt>
                <c:pt idx="1435">
                  <c:v>86.13</c:v>
                </c:pt>
                <c:pt idx="1436">
                  <c:v>86.19</c:v>
                </c:pt>
                <c:pt idx="1437">
                  <c:v>86.25</c:v>
                </c:pt>
                <c:pt idx="1438">
                  <c:v>86.31</c:v>
                </c:pt>
                <c:pt idx="1439">
                  <c:v>86.37</c:v>
                </c:pt>
                <c:pt idx="1440">
                  <c:v>86.43</c:v>
                </c:pt>
                <c:pt idx="1441">
                  <c:v>86.49</c:v>
                </c:pt>
                <c:pt idx="1442">
                  <c:v>86.55</c:v>
                </c:pt>
                <c:pt idx="1443">
                  <c:v>86.61</c:v>
                </c:pt>
                <c:pt idx="1444">
                  <c:v>86.67</c:v>
                </c:pt>
                <c:pt idx="1445">
                  <c:v>86.73</c:v>
                </c:pt>
                <c:pt idx="1446">
                  <c:v>86.79</c:v>
                </c:pt>
                <c:pt idx="1447">
                  <c:v>86.85</c:v>
                </c:pt>
                <c:pt idx="1448">
                  <c:v>86.91</c:v>
                </c:pt>
                <c:pt idx="1449">
                  <c:v>86.97</c:v>
                </c:pt>
                <c:pt idx="1450">
                  <c:v>87.03</c:v>
                </c:pt>
                <c:pt idx="1451">
                  <c:v>87.09</c:v>
                </c:pt>
                <c:pt idx="1452">
                  <c:v>87.15</c:v>
                </c:pt>
                <c:pt idx="1453">
                  <c:v>87.21</c:v>
                </c:pt>
                <c:pt idx="1454">
                  <c:v>87.27</c:v>
                </c:pt>
                <c:pt idx="1455">
                  <c:v>87.33</c:v>
                </c:pt>
                <c:pt idx="1456">
                  <c:v>87.39</c:v>
                </c:pt>
                <c:pt idx="1457">
                  <c:v>87.45</c:v>
                </c:pt>
                <c:pt idx="1458">
                  <c:v>87.51</c:v>
                </c:pt>
                <c:pt idx="1459">
                  <c:v>87.57</c:v>
                </c:pt>
                <c:pt idx="1460">
                  <c:v>87.63</c:v>
                </c:pt>
                <c:pt idx="1461">
                  <c:v>87.69</c:v>
                </c:pt>
                <c:pt idx="1462">
                  <c:v>87.75</c:v>
                </c:pt>
                <c:pt idx="1463">
                  <c:v>87.81</c:v>
                </c:pt>
                <c:pt idx="1464">
                  <c:v>87.87</c:v>
                </c:pt>
                <c:pt idx="1465">
                  <c:v>87.93</c:v>
                </c:pt>
                <c:pt idx="1466">
                  <c:v>87.99</c:v>
                </c:pt>
                <c:pt idx="1467">
                  <c:v>88.05</c:v>
                </c:pt>
                <c:pt idx="1468">
                  <c:v>88.11</c:v>
                </c:pt>
                <c:pt idx="1469">
                  <c:v>88.17</c:v>
                </c:pt>
                <c:pt idx="1470">
                  <c:v>88.23</c:v>
                </c:pt>
                <c:pt idx="1471">
                  <c:v>88.29</c:v>
                </c:pt>
                <c:pt idx="1472">
                  <c:v>88.35</c:v>
                </c:pt>
                <c:pt idx="1473">
                  <c:v>88.41</c:v>
                </c:pt>
                <c:pt idx="1474">
                  <c:v>88.47</c:v>
                </c:pt>
                <c:pt idx="1475">
                  <c:v>88.53</c:v>
                </c:pt>
                <c:pt idx="1476">
                  <c:v>88.59</c:v>
                </c:pt>
                <c:pt idx="1477">
                  <c:v>88.65</c:v>
                </c:pt>
                <c:pt idx="1478">
                  <c:v>88.71</c:v>
                </c:pt>
                <c:pt idx="1479">
                  <c:v>88.77</c:v>
                </c:pt>
                <c:pt idx="1480">
                  <c:v>88.83</c:v>
                </c:pt>
                <c:pt idx="1481">
                  <c:v>88.89</c:v>
                </c:pt>
                <c:pt idx="1482">
                  <c:v>88.95</c:v>
                </c:pt>
                <c:pt idx="1483">
                  <c:v>89.01</c:v>
                </c:pt>
                <c:pt idx="1484">
                  <c:v>89.07</c:v>
                </c:pt>
                <c:pt idx="1485">
                  <c:v>89.13</c:v>
                </c:pt>
                <c:pt idx="1486">
                  <c:v>89.19</c:v>
                </c:pt>
                <c:pt idx="1487">
                  <c:v>89.25</c:v>
                </c:pt>
                <c:pt idx="1488">
                  <c:v>89.31</c:v>
                </c:pt>
                <c:pt idx="1489">
                  <c:v>89.37</c:v>
                </c:pt>
                <c:pt idx="1490">
                  <c:v>89.43</c:v>
                </c:pt>
                <c:pt idx="1491">
                  <c:v>89.49</c:v>
                </c:pt>
                <c:pt idx="1492">
                  <c:v>89.55</c:v>
                </c:pt>
                <c:pt idx="1493">
                  <c:v>89.61</c:v>
                </c:pt>
                <c:pt idx="1494">
                  <c:v>89.67</c:v>
                </c:pt>
                <c:pt idx="1495">
                  <c:v>89.73</c:v>
                </c:pt>
                <c:pt idx="1496">
                  <c:v>89.79</c:v>
                </c:pt>
                <c:pt idx="1497">
                  <c:v>89.85</c:v>
                </c:pt>
                <c:pt idx="1498">
                  <c:v>89.91</c:v>
                </c:pt>
                <c:pt idx="1499">
                  <c:v>89.97</c:v>
                </c:pt>
                <c:pt idx="1500">
                  <c:v>90.03</c:v>
                </c:pt>
                <c:pt idx="1501">
                  <c:v>90.09</c:v>
                </c:pt>
                <c:pt idx="1502">
                  <c:v>90.15</c:v>
                </c:pt>
                <c:pt idx="1503">
                  <c:v>90.21</c:v>
                </c:pt>
                <c:pt idx="1504">
                  <c:v>90.27</c:v>
                </c:pt>
                <c:pt idx="1505">
                  <c:v>90.33</c:v>
                </c:pt>
                <c:pt idx="1506">
                  <c:v>90.39</c:v>
                </c:pt>
                <c:pt idx="1507">
                  <c:v>90.45</c:v>
                </c:pt>
                <c:pt idx="1508">
                  <c:v>90.51</c:v>
                </c:pt>
                <c:pt idx="1509">
                  <c:v>90.57</c:v>
                </c:pt>
                <c:pt idx="1510">
                  <c:v>90.63</c:v>
                </c:pt>
                <c:pt idx="1511">
                  <c:v>90.69</c:v>
                </c:pt>
                <c:pt idx="1512">
                  <c:v>90.75</c:v>
                </c:pt>
                <c:pt idx="1513">
                  <c:v>90.81</c:v>
                </c:pt>
                <c:pt idx="1514">
                  <c:v>90.87</c:v>
                </c:pt>
                <c:pt idx="1515">
                  <c:v>90.93</c:v>
                </c:pt>
                <c:pt idx="1516">
                  <c:v>90.99</c:v>
                </c:pt>
                <c:pt idx="1517">
                  <c:v>91.05</c:v>
                </c:pt>
                <c:pt idx="1518">
                  <c:v>91.11</c:v>
                </c:pt>
                <c:pt idx="1519">
                  <c:v>91.17</c:v>
                </c:pt>
                <c:pt idx="1520">
                  <c:v>91.23</c:v>
                </c:pt>
                <c:pt idx="1521">
                  <c:v>91.29</c:v>
                </c:pt>
                <c:pt idx="1522">
                  <c:v>91.35</c:v>
                </c:pt>
                <c:pt idx="1523">
                  <c:v>91.41</c:v>
                </c:pt>
                <c:pt idx="1524">
                  <c:v>91.47</c:v>
                </c:pt>
                <c:pt idx="1525">
                  <c:v>91.53</c:v>
                </c:pt>
                <c:pt idx="1526">
                  <c:v>91.59</c:v>
                </c:pt>
                <c:pt idx="1527">
                  <c:v>91.65</c:v>
                </c:pt>
                <c:pt idx="1528">
                  <c:v>91.71</c:v>
                </c:pt>
                <c:pt idx="1529">
                  <c:v>91.77</c:v>
                </c:pt>
                <c:pt idx="1530">
                  <c:v>91.83</c:v>
                </c:pt>
                <c:pt idx="1531">
                  <c:v>91.89</c:v>
                </c:pt>
                <c:pt idx="1532">
                  <c:v>91.95</c:v>
                </c:pt>
                <c:pt idx="1533">
                  <c:v>92.01</c:v>
                </c:pt>
                <c:pt idx="1534">
                  <c:v>92.07</c:v>
                </c:pt>
                <c:pt idx="1535">
                  <c:v>92.13</c:v>
                </c:pt>
                <c:pt idx="1536">
                  <c:v>92.19</c:v>
                </c:pt>
                <c:pt idx="1537">
                  <c:v>92.25</c:v>
                </c:pt>
                <c:pt idx="1538">
                  <c:v>92.31</c:v>
                </c:pt>
                <c:pt idx="1539">
                  <c:v>92.37</c:v>
                </c:pt>
                <c:pt idx="1540">
                  <c:v>92.43</c:v>
                </c:pt>
                <c:pt idx="1541">
                  <c:v>92.49</c:v>
                </c:pt>
                <c:pt idx="1542">
                  <c:v>92.55</c:v>
                </c:pt>
                <c:pt idx="1543">
                  <c:v>92.61</c:v>
                </c:pt>
                <c:pt idx="1544">
                  <c:v>92.67</c:v>
                </c:pt>
                <c:pt idx="1545">
                  <c:v>92.73</c:v>
                </c:pt>
                <c:pt idx="1546">
                  <c:v>92.79</c:v>
                </c:pt>
                <c:pt idx="1547">
                  <c:v>92.85</c:v>
                </c:pt>
                <c:pt idx="1548">
                  <c:v>92.91</c:v>
                </c:pt>
                <c:pt idx="1549">
                  <c:v>92.97</c:v>
                </c:pt>
                <c:pt idx="1550">
                  <c:v>93.03</c:v>
                </c:pt>
                <c:pt idx="1551">
                  <c:v>93.09</c:v>
                </c:pt>
                <c:pt idx="1552">
                  <c:v>93.15</c:v>
                </c:pt>
                <c:pt idx="1553">
                  <c:v>93.21</c:v>
                </c:pt>
                <c:pt idx="1554">
                  <c:v>93.27</c:v>
                </c:pt>
                <c:pt idx="1555">
                  <c:v>93.33</c:v>
                </c:pt>
                <c:pt idx="1556">
                  <c:v>93.39</c:v>
                </c:pt>
                <c:pt idx="1557">
                  <c:v>93.45</c:v>
                </c:pt>
                <c:pt idx="1558">
                  <c:v>93.51</c:v>
                </c:pt>
                <c:pt idx="1559">
                  <c:v>93.57</c:v>
                </c:pt>
                <c:pt idx="1560">
                  <c:v>93.63</c:v>
                </c:pt>
                <c:pt idx="1561">
                  <c:v>93.69</c:v>
                </c:pt>
                <c:pt idx="1562">
                  <c:v>93.75</c:v>
                </c:pt>
                <c:pt idx="1563">
                  <c:v>93.81</c:v>
                </c:pt>
                <c:pt idx="1564">
                  <c:v>93.87</c:v>
                </c:pt>
                <c:pt idx="1565">
                  <c:v>93.93</c:v>
                </c:pt>
                <c:pt idx="1566">
                  <c:v>93.99</c:v>
                </c:pt>
                <c:pt idx="1567">
                  <c:v>94.05</c:v>
                </c:pt>
                <c:pt idx="1568">
                  <c:v>94.11</c:v>
                </c:pt>
                <c:pt idx="1569">
                  <c:v>94.17</c:v>
                </c:pt>
                <c:pt idx="1570">
                  <c:v>94.23</c:v>
                </c:pt>
                <c:pt idx="1571">
                  <c:v>94.29</c:v>
                </c:pt>
                <c:pt idx="1572">
                  <c:v>94.35</c:v>
                </c:pt>
                <c:pt idx="1573">
                  <c:v>94.41</c:v>
                </c:pt>
                <c:pt idx="1574">
                  <c:v>94.47</c:v>
                </c:pt>
                <c:pt idx="1575">
                  <c:v>94.53</c:v>
                </c:pt>
                <c:pt idx="1576">
                  <c:v>94.59</c:v>
                </c:pt>
                <c:pt idx="1577">
                  <c:v>94.65</c:v>
                </c:pt>
                <c:pt idx="1578">
                  <c:v>94.71</c:v>
                </c:pt>
                <c:pt idx="1579">
                  <c:v>94.77</c:v>
                </c:pt>
                <c:pt idx="1580">
                  <c:v>94.83</c:v>
                </c:pt>
                <c:pt idx="1581">
                  <c:v>94.89</c:v>
                </c:pt>
                <c:pt idx="1582">
                  <c:v>94.95</c:v>
                </c:pt>
                <c:pt idx="1583">
                  <c:v>95.01</c:v>
                </c:pt>
                <c:pt idx="1584">
                  <c:v>95.07</c:v>
                </c:pt>
                <c:pt idx="1585">
                  <c:v>95.13</c:v>
                </c:pt>
                <c:pt idx="1586">
                  <c:v>95.19</c:v>
                </c:pt>
                <c:pt idx="1587">
                  <c:v>95.25</c:v>
                </c:pt>
                <c:pt idx="1588">
                  <c:v>95.31</c:v>
                </c:pt>
                <c:pt idx="1589">
                  <c:v>95.37</c:v>
                </c:pt>
                <c:pt idx="1590">
                  <c:v>95.43</c:v>
                </c:pt>
                <c:pt idx="1591">
                  <c:v>95.49</c:v>
                </c:pt>
                <c:pt idx="1592">
                  <c:v>95.55</c:v>
                </c:pt>
                <c:pt idx="1593">
                  <c:v>95.61</c:v>
                </c:pt>
                <c:pt idx="1594">
                  <c:v>95.67</c:v>
                </c:pt>
                <c:pt idx="1595">
                  <c:v>95.73</c:v>
                </c:pt>
                <c:pt idx="1596">
                  <c:v>95.79</c:v>
                </c:pt>
                <c:pt idx="1597">
                  <c:v>95.85</c:v>
                </c:pt>
                <c:pt idx="1598">
                  <c:v>95.91</c:v>
                </c:pt>
                <c:pt idx="1599">
                  <c:v>95.97</c:v>
                </c:pt>
                <c:pt idx="1600">
                  <c:v>96.03</c:v>
                </c:pt>
                <c:pt idx="1601">
                  <c:v>96.09</c:v>
                </c:pt>
                <c:pt idx="1602">
                  <c:v>96.15</c:v>
                </c:pt>
                <c:pt idx="1603">
                  <c:v>96.21</c:v>
                </c:pt>
                <c:pt idx="1604">
                  <c:v>96.27</c:v>
                </c:pt>
                <c:pt idx="1605">
                  <c:v>96.33</c:v>
                </c:pt>
                <c:pt idx="1606">
                  <c:v>96.39</c:v>
                </c:pt>
                <c:pt idx="1607">
                  <c:v>96.45</c:v>
                </c:pt>
                <c:pt idx="1608">
                  <c:v>96.51</c:v>
                </c:pt>
                <c:pt idx="1609">
                  <c:v>96.57</c:v>
                </c:pt>
                <c:pt idx="1610">
                  <c:v>96.63</c:v>
                </c:pt>
                <c:pt idx="1611">
                  <c:v>96.69</c:v>
                </c:pt>
                <c:pt idx="1612">
                  <c:v>96.75</c:v>
                </c:pt>
                <c:pt idx="1613">
                  <c:v>96.81</c:v>
                </c:pt>
                <c:pt idx="1614">
                  <c:v>96.87</c:v>
                </c:pt>
                <c:pt idx="1615">
                  <c:v>96.93</c:v>
                </c:pt>
                <c:pt idx="1616">
                  <c:v>96.99</c:v>
                </c:pt>
                <c:pt idx="1617">
                  <c:v>97.05</c:v>
                </c:pt>
                <c:pt idx="1618">
                  <c:v>97.11</c:v>
                </c:pt>
                <c:pt idx="1619">
                  <c:v>97.17</c:v>
                </c:pt>
                <c:pt idx="1620">
                  <c:v>97.23</c:v>
                </c:pt>
                <c:pt idx="1621">
                  <c:v>97.29</c:v>
                </c:pt>
                <c:pt idx="1622">
                  <c:v>97.35</c:v>
                </c:pt>
                <c:pt idx="1623">
                  <c:v>97.41</c:v>
                </c:pt>
                <c:pt idx="1624">
                  <c:v>97.47</c:v>
                </c:pt>
                <c:pt idx="1625">
                  <c:v>97.53</c:v>
                </c:pt>
                <c:pt idx="1626">
                  <c:v>97.59</c:v>
                </c:pt>
                <c:pt idx="1627">
                  <c:v>97.65</c:v>
                </c:pt>
                <c:pt idx="1628">
                  <c:v>97.71</c:v>
                </c:pt>
                <c:pt idx="1629">
                  <c:v>97.77</c:v>
                </c:pt>
                <c:pt idx="1630">
                  <c:v>97.83</c:v>
                </c:pt>
                <c:pt idx="1631">
                  <c:v>97.89</c:v>
                </c:pt>
                <c:pt idx="1632">
                  <c:v>97.95</c:v>
                </c:pt>
                <c:pt idx="1633">
                  <c:v>98.01</c:v>
                </c:pt>
                <c:pt idx="1634">
                  <c:v>98.07</c:v>
                </c:pt>
                <c:pt idx="1635">
                  <c:v>98.13</c:v>
                </c:pt>
                <c:pt idx="1636">
                  <c:v>98.19</c:v>
                </c:pt>
                <c:pt idx="1637">
                  <c:v>98.25</c:v>
                </c:pt>
                <c:pt idx="1638">
                  <c:v>98.31</c:v>
                </c:pt>
                <c:pt idx="1639">
                  <c:v>98.37</c:v>
                </c:pt>
                <c:pt idx="1640">
                  <c:v>98.43</c:v>
                </c:pt>
                <c:pt idx="1641">
                  <c:v>98.49</c:v>
                </c:pt>
                <c:pt idx="1642">
                  <c:v>98.55</c:v>
                </c:pt>
                <c:pt idx="1643">
                  <c:v>98.61</c:v>
                </c:pt>
                <c:pt idx="1644">
                  <c:v>98.67</c:v>
                </c:pt>
                <c:pt idx="1645">
                  <c:v>98.73</c:v>
                </c:pt>
                <c:pt idx="1646">
                  <c:v>98.79</c:v>
                </c:pt>
                <c:pt idx="1647">
                  <c:v>98.85</c:v>
                </c:pt>
                <c:pt idx="1648">
                  <c:v>98.91</c:v>
                </c:pt>
                <c:pt idx="1649">
                  <c:v>98.97</c:v>
                </c:pt>
                <c:pt idx="1650">
                  <c:v>99.03</c:v>
                </c:pt>
                <c:pt idx="1651">
                  <c:v>99.09</c:v>
                </c:pt>
                <c:pt idx="1652">
                  <c:v>99.15</c:v>
                </c:pt>
                <c:pt idx="1653">
                  <c:v>99.21</c:v>
                </c:pt>
                <c:pt idx="1654">
                  <c:v>99.27</c:v>
                </c:pt>
                <c:pt idx="1655">
                  <c:v>99.33</c:v>
                </c:pt>
                <c:pt idx="1656">
                  <c:v>99.39</c:v>
                </c:pt>
                <c:pt idx="1657">
                  <c:v>99.45</c:v>
                </c:pt>
                <c:pt idx="1658">
                  <c:v>99.51</c:v>
                </c:pt>
                <c:pt idx="1659">
                  <c:v>99.57</c:v>
                </c:pt>
                <c:pt idx="1660">
                  <c:v>99.63</c:v>
                </c:pt>
                <c:pt idx="1661">
                  <c:v>99.69</c:v>
                </c:pt>
                <c:pt idx="1662">
                  <c:v>99.75</c:v>
                </c:pt>
                <c:pt idx="1663">
                  <c:v>99.81</c:v>
                </c:pt>
                <c:pt idx="1664">
                  <c:v>99.87</c:v>
                </c:pt>
                <c:pt idx="1665">
                  <c:v>99.93</c:v>
                </c:pt>
                <c:pt idx="1666">
                  <c:v>99.99</c:v>
                </c:pt>
                <c:pt idx="1667">
                  <c:v>100.05</c:v>
                </c:pt>
                <c:pt idx="1668">
                  <c:v>100.11</c:v>
                </c:pt>
                <c:pt idx="1669">
                  <c:v>100.17</c:v>
                </c:pt>
                <c:pt idx="1670">
                  <c:v>100.23</c:v>
                </c:pt>
                <c:pt idx="1671">
                  <c:v>100.29</c:v>
                </c:pt>
                <c:pt idx="1672">
                  <c:v>100.35</c:v>
                </c:pt>
                <c:pt idx="1673">
                  <c:v>100.41</c:v>
                </c:pt>
                <c:pt idx="1674">
                  <c:v>100.47</c:v>
                </c:pt>
                <c:pt idx="1675">
                  <c:v>100.53</c:v>
                </c:pt>
                <c:pt idx="1676">
                  <c:v>100.59</c:v>
                </c:pt>
                <c:pt idx="1677">
                  <c:v>100.65</c:v>
                </c:pt>
                <c:pt idx="1678">
                  <c:v>100.71</c:v>
                </c:pt>
                <c:pt idx="1679">
                  <c:v>100.77</c:v>
                </c:pt>
                <c:pt idx="1680">
                  <c:v>100.83</c:v>
                </c:pt>
                <c:pt idx="1681">
                  <c:v>100.89</c:v>
                </c:pt>
                <c:pt idx="1682">
                  <c:v>100.95</c:v>
                </c:pt>
                <c:pt idx="1683">
                  <c:v>101.01</c:v>
                </c:pt>
                <c:pt idx="1684">
                  <c:v>101.07</c:v>
                </c:pt>
                <c:pt idx="1685">
                  <c:v>101.13</c:v>
                </c:pt>
                <c:pt idx="1686">
                  <c:v>101.19</c:v>
                </c:pt>
                <c:pt idx="1687">
                  <c:v>101.25</c:v>
                </c:pt>
                <c:pt idx="1688">
                  <c:v>101.31</c:v>
                </c:pt>
                <c:pt idx="1689">
                  <c:v>101.37</c:v>
                </c:pt>
                <c:pt idx="1690">
                  <c:v>101.43</c:v>
                </c:pt>
                <c:pt idx="1691">
                  <c:v>101.49</c:v>
                </c:pt>
                <c:pt idx="1692">
                  <c:v>101.55</c:v>
                </c:pt>
                <c:pt idx="1693">
                  <c:v>101.61</c:v>
                </c:pt>
                <c:pt idx="1694">
                  <c:v>101.67</c:v>
                </c:pt>
                <c:pt idx="1695">
                  <c:v>101.73</c:v>
                </c:pt>
                <c:pt idx="1696">
                  <c:v>101.79</c:v>
                </c:pt>
                <c:pt idx="1697">
                  <c:v>101.85</c:v>
                </c:pt>
                <c:pt idx="1698">
                  <c:v>101.91</c:v>
                </c:pt>
                <c:pt idx="1699">
                  <c:v>101.97</c:v>
                </c:pt>
                <c:pt idx="1700">
                  <c:v>102.03</c:v>
                </c:pt>
                <c:pt idx="1701">
                  <c:v>102.09</c:v>
                </c:pt>
                <c:pt idx="1702">
                  <c:v>102.15</c:v>
                </c:pt>
                <c:pt idx="1703">
                  <c:v>102.21</c:v>
                </c:pt>
                <c:pt idx="1704">
                  <c:v>102.27</c:v>
                </c:pt>
                <c:pt idx="1705">
                  <c:v>102.33</c:v>
                </c:pt>
                <c:pt idx="1706">
                  <c:v>102.39</c:v>
                </c:pt>
                <c:pt idx="1707">
                  <c:v>102.45</c:v>
                </c:pt>
                <c:pt idx="1708">
                  <c:v>102.51</c:v>
                </c:pt>
                <c:pt idx="1709">
                  <c:v>102.57</c:v>
                </c:pt>
                <c:pt idx="1710">
                  <c:v>102.63</c:v>
                </c:pt>
                <c:pt idx="1711">
                  <c:v>102.69</c:v>
                </c:pt>
                <c:pt idx="1712">
                  <c:v>102.75</c:v>
                </c:pt>
                <c:pt idx="1713">
                  <c:v>102.81</c:v>
                </c:pt>
                <c:pt idx="1714">
                  <c:v>102.87</c:v>
                </c:pt>
                <c:pt idx="1715">
                  <c:v>102.93</c:v>
                </c:pt>
                <c:pt idx="1716">
                  <c:v>102.99</c:v>
                </c:pt>
                <c:pt idx="1717">
                  <c:v>103.05</c:v>
                </c:pt>
                <c:pt idx="1718">
                  <c:v>103.11</c:v>
                </c:pt>
                <c:pt idx="1719">
                  <c:v>103.17</c:v>
                </c:pt>
                <c:pt idx="1720">
                  <c:v>103.23</c:v>
                </c:pt>
                <c:pt idx="1721">
                  <c:v>103.29</c:v>
                </c:pt>
                <c:pt idx="1722">
                  <c:v>103.35</c:v>
                </c:pt>
                <c:pt idx="1723">
                  <c:v>103.41</c:v>
                </c:pt>
                <c:pt idx="1724">
                  <c:v>103.47</c:v>
                </c:pt>
                <c:pt idx="1725">
                  <c:v>103.53</c:v>
                </c:pt>
                <c:pt idx="1726">
                  <c:v>103.59</c:v>
                </c:pt>
                <c:pt idx="1727">
                  <c:v>103.65</c:v>
                </c:pt>
                <c:pt idx="1728">
                  <c:v>103.71</c:v>
                </c:pt>
                <c:pt idx="1729">
                  <c:v>103.77</c:v>
                </c:pt>
                <c:pt idx="1730">
                  <c:v>103.83</c:v>
                </c:pt>
                <c:pt idx="1731">
                  <c:v>103.89</c:v>
                </c:pt>
                <c:pt idx="1732">
                  <c:v>103.95</c:v>
                </c:pt>
                <c:pt idx="1733">
                  <c:v>104.01</c:v>
                </c:pt>
                <c:pt idx="1734">
                  <c:v>104.07</c:v>
                </c:pt>
                <c:pt idx="1735">
                  <c:v>104.13</c:v>
                </c:pt>
                <c:pt idx="1736">
                  <c:v>104.19</c:v>
                </c:pt>
                <c:pt idx="1737">
                  <c:v>104.25</c:v>
                </c:pt>
                <c:pt idx="1738">
                  <c:v>104.31</c:v>
                </c:pt>
                <c:pt idx="1739">
                  <c:v>104.37</c:v>
                </c:pt>
                <c:pt idx="1740">
                  <c:v>104.43</c:v>
                </c:pt>
                <c:pt idx="1741">
                  <c:v>104.49</c:v>
                </c:pt>
                <c:pt idx="1742">
                  <c:v>104.55</c:v>
                </c:pt>
                <c:pt idx="1743">
                  <c:v>104.61</c:v>
                </c:pt>
                <c:pt idx="1744">
                  <c:v>104.67</c:v>
                </c:pt>
                <c:pt idx="1745">
                  <c:v>104.73</c:v>
                </c:pt>
                <c:pt idx="1746">
                  <c:v>104.79</c:v>
                </c:pt>
                <c:pt idx="1747">
                  <c:v>104.85</c:v>
                </c:pt>
                <c:pt idx="1748">
                  <c:v>104.91</c:v>
                </c:pt>
                <c:pt idx="1749">
                  <c:v>104.97</c:v>
                </c:pt>
                <c:pt idx="1750">
                  <c:v>105.03</c:v>
                </c:pt>
                <c:pt idx="1751">
                  <c:v>105.09</c:v>
                </c:pt>
                <c:pt idx="1752">
                  <c:v>105.15</c:v>
                </c:pt>
                <c:pt idx="1753">
                  <c:v>105.21</c:v>
                </c:pt>
                <c:pt idx="1754">
                  <c:v>105.27</c:v>
                </c:pt>
                <c:pt idx="1755">
                  <c:v>105.33</c:v>
                </c:pt>
                <c:pt idx="1756">
                  <c:v>105.39</c:v>
                </c:pt>
                <c:pt idx="1757">
                  <c:v>105.45</c:v>
                </c:pt>
                <c:pt idx="1758">
                  <c:v>105.51</c:v>
                </c:pt>
                <c:pt idx="1759">
                  <c:v>105.57</c:v>
                </c:pt>
                <c:pt idx="1760">
                  <c:v>105.63</c:v>
                </c:pt>
                <c:pt idx="1761">
                  <c:v>105.69</c:v>
                </c:pt>
                <c:pt idx="1762">
                  <c:v>105.75</c:v>
                </c:pt>
                <c:pt idx="1763">
                  <c:v>105.81</c:v>
                </c:pt>
                <c:pt idx="1764">
                  <c:v>105.87</c:v>
                </c:pt>
                <c:pt idx="1765">
                  <c:v>105.93</c:v>
                </c:pt>
                <c:pt idx="1766">
                  <c:v>105.99</c:v>
                </c:pt>
                <c:pt idx="1767">
                  <c:v>106.05</c:v>
                </c:pt>
                <c:pt idx="1768">
                  <c:v>106.11</c:v>
                </c:pt>
                <c:pt idx="1769">
                  <c:v>106.17</c:v>
                </c:pt>
                <c:pt idx="1770">
                  <c:v>106.23</c:v>
                </c:pt>
                <c:pt idx="1771">
                  <c:v>106.29</c:v>
                </c:pt>
                <c:pt idx="1772">
                  <c:v>106.35</c:v>
                </c:pt>
                <c:pt idx="1773">
                  <c:v>106.41</c:v>
                </c:pt>
                <c:pt idx="1774">
                  <c:v>106.47</c:v>
                </c:pt>
                <c:pt idx="1775">
                  <c:v>106.53</c:v>
                </c:pt>
                <c:pt idx="1776">
                  <c:v>106.59</c:v>
                </c:pt>
                <c:pt idx="1777">
                  <c:v>106.65</c:v>
                </c:pt>
                <c:pt idx="1778">
                  <c:v>106.71</c:v>
                </c:pt>
                <c:pt idx="1779">
                  <c:v>106.77</c:v>
                </c:pt>
                <c:pt idx="1780">
                  <c:v>106.83</c:v>
                </c:pt>
                <c:pt idx="1781">
                  <c:v>106.89</c:v>
                </c:pt>
                <c:pt idx="1782">
                  <c:v>106.95</c:v>
                </c:pt>
                <c:pt idx="1783">
                  <c:v>107.01</c:v>
                </c:pt>
                <c:pt idx="1784">
                  <c:v>107.07</c:v>
                </c:pt>
                <c:pt idx="1785">
                  <c:v>107.13</c:v>
                </c:pt>
                <c:pt idx="1786">
                  <c:v>107.19</c:v>
                </c:pt>
                <c:pt idx="1787">
                  <c:v>107.25</c:v>
                </c:pt>
                <c:pt idx="1788">
                  <c:v>107.31</c:v>
                </c:pt>
                <c:pt idx="1789">
                  <c:v>107.37</c:v>
                </c:pt>
                <c:pt idx="1790">
                  <c:v>107.43</c:v>
                </c:pt>
                <c:pt idx="1791">
                  <c:v>107.49</c:v>
                </c:pt>
                <c:pt idx="1792">
                  <c:v>107.55</c:v>
                </c:pt>
                <c:pt idx="1793">
                  <c:v>107.61</c:v>
                </c:pt>
                <c:pt idx="1794">
                  <c:v>107.67</c:v>
                </c:pt>
                <c:pt idx="1795">
                  <c:v>107.73</c:v>
                </c:pt>
                <c:pt idx="1796">
                  <c:v>107.79</c:v>
                </c:pt>
                <c:pt idx="1797">
                  <c:v>107.85</c:v>
                </c:pt>
                <c:pt idx="1798">
                  <c:v>107.91</c:v>
                </c:pt>
                <c:pt idx="1799">
                  <c:v>107.97</c:v>
                </c:pt>
                <c:pt idx="1800">
                  <c:v>108.03</c:v>
                </c:pt>
                <c:pt idx="1801">
                  <c:v>108.09</c:v>
                </c:pt>
                <c:pt idx="1802">
                  <c:v>108.15</c:v>
                </c:pt>
                <c:pt idx="1803">
                  <c:v>108.21</c:v>
                </c:pt>
                <c:pt idx="1804">
                  <c:v>108.27</c:v>
                </c:pt>
                <c:pt idx="1805">
                  <c:v>108.33</c:v>
                </c:pt>
                <c:pt idx="1806">
                  <c:v>108.39</c:v>
                </c:pt>
                <c:pt idx="1807">
                  <c:v>108.45</c:v>
                </c:pt>
                <c:pt idx="1808">
                  <c:v>108.51</c:v>
                </c:pt>
                <c:pt idx="1809">
                  <c:v>108.57</c:v>
                </c:pt>
                <c:pt idx="1810">
                  <c:v>108.63</c:v>
                </c:pt>
                <c:pt idx="1811">
                  <c:v>108.69</c:v>
                </c:pt>
                <c:pt idx="1812">
                  <c:v>108.75</c:v>
                </c:pt>
                <c:pt idx="1813">
                  <c:v>108.81</c:v>
                </c:pt>
                <c:pt idx="1814">
                  <c:v>108.87</c:v>
                </c:pt>
                <c:pt idx="1815">
                  <c:v>108.93</c:v>
                </c:pt>
                <c:pt idx="1816">
                  <c:v>108.99</c:v>
                </c:pt>
                <c:pt idx="1817">
                  <c:v>109.05</c:v>
                </c:pt>
                <c:pt idx="1818">
                  <c:v>109.11</c:v>
                </c:pt>
                <c:pt idx="1819">
                  <c:v>109.17</c:v>
                </c:pt>
                <c:pt idx="1820">
                  <c:v>109.23</c:v>
                </c:pt>
                <c:pt idx="1821">
                  <c:v>109.29</c:v>
                </c:pt>
                <c:pt idx="1822">
                  <c:v>109.35</c:v>
                </c:pt>
                <c:pt idx="1823">
                  <c:v>109.41</c:v>
                </c:pt>
                <c:pt idx="1824">
                  <c:v>109.47</c:v>
                </c:pt>
                <c:pt idx="1825">
                  <c:v>109.53</c:v>
                </c:pt>
                <c:pt idx="1826">
                  <c:v>109.59</c:v>
                </c:pt>
                <c:pt idx="1827">
                  <c:v>109.65</c:v>
                </c:pt>
                <c:pt idx="1828">
                  <c:v>109.71</c:v>
                </c:pt>
                <c:pt idx="1829">
                  <c:v>109.77</c:v>
                </c:pt>
                <c:pt idx="1830">
                  <c:v>109.83</c:v>
                </c:pt>
                <c:pt idx="1831">
                  <c:v>109.89</c:v>
                </c:pt>
                <c:pt idx="1832">
                  <c:v>109.95</c:v>
                </c:pt>
                <c:pt idx="1833">
                  <c:v>110.01</c:v>
                </c:pt>
                <c:pt idx="1834">
                  <c:v>110.07</c:v>
                </c:pt>
                <c:pt idx="1835">
                  <c:v>110.13</c:v>
                </c:pt>
                <c:pt idx="1836">
                  <c:v>110.19</c:v>
                </c:pt>
                <c:pt idx="1837">
                  <c:v>110.25</c:v>
                </c:pt>
                <c:pt idx="1838">
                  <c:v>110.31</c:v>
                </c:pt>
                <c:pt idx="1839">
                  <c:v>110.37</c:v>
                </c:pt>
                <c:pt idx="1840">
                  <c:v>110.43</c:v>
                </c:pt>
                <c:pt idx="1841">
                  <c:v>110.49</c:v>
                </c:pt>
                <c:pt idx="1842">
                  <c:v>110.55</c:v>
                </c:pt>
                <c:pt idx="1843">
                  <c:v>110.61</c:v>
                </c:pt>
                <c:pt idx="1844">
                  <c:v>110.67</c:v>
                </c:pt>
                <c:pt idx="1845">
                  <c:v>110.73</c:v>
                </c:pt>
                <c:pt idx="1846">
                  <c:v>110.79</c:v>
                </c:pt>
                <c:pt idx="1847">
                  <c:v>110.85</c:v>
                </c:pt>
                <c:pt idx="1848">
                  <c:v>110.91</c:v>
                </c:pt>
                <c:pt idx="1849">
                  <c:v>110.97</c:v>
                </c:pt>
                <c:pt idx="1850">
                  <c:v>111.03</c:v>
                </c:pt>
                <c:pt idx="1851">
                  <c:v>111.09</c:v>
                </c:pt>
                <c:pt idx="1852">
                  <c:v>111.15</c:v>
                </c:pt>
                <c:pt idx="1853">
                  <c:v>111.21</c:v>
                </c:pt>
                <c:pt idx="1854">
                  <c:v>111.27</c:v>
                </c:pt>
                <c:pt idx="1855">
                  <c:v>111.33</c:v>
                </c:pt>
                <c:pt idx="1856">
                  <c:v>111.39</c:v>
                </c:pt>
                <c:pt idx="1857">
                  <c:v>111.45</c:v>
                </c:pt>
                <c:pt idx="1858">
                  <c:v>111.51</c:v>
                </c:pt>
                <c:pt idx="1859">
                  <c:v>111.57</c:v>
                </c:pt>
                <c:pt idx="1860">
                  <c:v>111.63</c:v>
                </c:pt>
                <c:pt idx="1861">
                  <c:v>111.69</c:v>
                </c:pt>
                <c:pt idx="1862">
                  <c:v>111.75</c:v>
                </c:pt>
                <c:pt idx="1863">
                  <c:v>111.81</c:v>
                </c:pt>
                <c:pt idx="1864">
                  <c:v>111.87</c:v>
                </c:pt>
                <c:pt idx="1865">
                  <c:v>111.93</c:v>
                </c:pt>
                <c:pt idx="1866">
                  <c:v>111.99</c:v>
                </c:pt>
                <c:pt idx="1867">
                  <c:v>112.05</c:v>
                </c:pt>
                <c:pt idx="1868">
                  <c:v>112.11</c:v>
                </c:pt>
                <c:pt idx="1869">
                  <c:v>112.17</c:v>
                </c:pt>
                <c:pt idx="1870">
                  <c:v>112.23</c:v>
                </c:pt>
                <c:pt idx="1871">
                  <c:v>112.29</c:v>
                </c:pt>
                <c:pt idx="1872">
                  <c:v>112.35</c:v>
                </c:pt>
                <c:pt idx="1873">
                  <c:v>112.41</c:v>
                </c:pt>
                <c:pt idx="1874">
                  <c:v>112.47</c:v>
                </c:pt>
                <c:pt idx="1875">
                  <c:v>112.53</c:v>
                </c:pt>
                <c:pt idx="1876">
                  <c:v>112.59</c:v>
                </c:pt>
                <c:pt idx="1877">
                  <c:v>112.65</c:v>
                </c:pt>
                <c:pt idx="1878">
                  <c:v>112.71</c:v>
                </c:pt>
                <c:pt idx="1879">
                  <c:v>112.77</c:v>
                </c:pt>
                <c:pt idx="1880">
                  <c:v>112.83</c:v>
                </c:pt>
                <c:pt idx="1881">
                  <c:v>112.89</c:v>
                </c:pt>
                <c:pt idx="1882">
                  <c:v>112.95</c:v>
                </c:pt>
                <c:pt idx="1883">
                  <c:v>113.01</c:v>
                </c:pt>
                <c:pt idx="1884">
                  <c:v>113.07</c:v>
                </c:pt>
                <c:pt idx="1885">
                  <c:v>113.13</c:v>
                </c:pt>
                <c:pt idx="1886">
                  <c:v>113.19</c:v>
                </c:pt>
                <c:pt idx="1887">
                  <c:v>113.25</c:v>
                </c:pt>
                <c:pt idx="1888">
                  <c:v>113.31</c:v>
                </c:pt>
                <c:pt idx="1889">
                  <c:v>113.37</c:v>
                </c:pt>
                <c:pt idx="1890">
                  <c:v>113.43</c:v>
                </c:pt>
                <c:pt idx="1891">
                  <c:v>113.49</c:v>
                </c:pt>
                <c:pt idx="1892">
                  <c:v>113.55</c:v>
                </c:pt>
                <c:pt idx="1893">
                  <c:v>113.61</c:v>
                </c:pt>
                <c:pt idx="1894">
                  <c:v>113.67</c:v>
                </c:pt>
                <c:pt idx="1895">
                  <c:v>113.73</c:v>
                </c:pt>
                <c:pt idx="1896">
                  <c:v>113.79</c:v>
                </c:pt>
                <c:pt idx="1897">
                  <c:v>113.85</c:v>
                </c:pt>
                <c:pt idx="1898">
                  <c:v>113.91</c:v>
                </c:pt>
                <c:pt idx="1899">
                  <c:v>113.97</c:v>
                </c:pt>
                <c:pt idx="1900">
                  <c:v>114.03</c:v>
                </c:pt>
                <c:pt idx="1901">
                  <c:v>114.09</c:v>
                </c:pt>
                <c:pt idx="1902">
                  <c:v>114.15</c:v>
                </c:pt>
                <c:pt idx="1903">
                  <c:v>114.21</c:v>
                </c:pt>
                <c:pt idx="1904">
                  <c:v>114.27</c:v>
                </c:pt>
                <c:pt idx="1905">
                  <c:v>114.33</c:v>
                </c:pt>
                <c:pt idx="1906">
                  <c:v>114.39</c:v>
                </c:pt>
                <c:pt idx="1907">
                  <c:v>114.45</c:v>
                </c:pt>
                <c:pt idx="1908">
                  <c:v>114.51</c:v>
                </c:pt>
                <c:pt idx="1909">
                  <c:v>114.57</c:v>
                </c:pt>
                <c:pt idx="1910">
                  <c:v>114.63</c:v>
                </c:pt>
                <c:pt idx="1911">
                  <c:v>114.69</c:v>
                </c:pt>
                <c:pt idx="1912">
                  <c:v>114.75</c:v>
                </c:pt>
                <c:pt idx="1913">
                  <c:v>114.81</c:v>
                </c:pt>
                <c:pt idx="1914">
                  <c:v>114.87</c:v>
                </c:pt>
                <c:pt idx="1915">
                  <c:v>114.93</c:v>
                </c:pt>
                <c:pt idx="1916">
                  <c:v>114.99</c:v>
                </c:pt>
                <c:pt idx="1917">
                  <c:v>115.05</c:v>
                </c:pt>
                <c:pt idx="1918">
                  <c:v>115.11</c:v>
                </c:pt>
                <c:pt idx="1919">
                  <c:v>115.17</c:v>
                </c:pt>
                <c:pt idx="1920">
                  <c:v>115.23</c:v>
                </c:pt>
                <c:pt idx="1921">
                  <c:v>115.29</c:v>
                </c:pt>
                <c:pt idx="1922">
                  <c:v>115.35</c:v>
                </c:pt>
                <c:pt idx="1923">
                  <c:v>115.41</c:v>
                </c:pt>
                <c:pt idx="1924">
                  <c:v>115.47</c:v>
                </c:pt>
                <c:pt idx="1925">
                  <c:v>115.53</c:v>
                </c:pt>
                <c:pt idx="1926">
                  <c:v>115.59</c:v>
                </c:pt>
                <c:pt idx="1927">
                  <c:v>115.65</c:v>
                </c:pt>
                <c:pt idx="1928">
                  <c:v>115.71</c:v>
                </c:pt>
                <c:pt idx="1929">
                  <c:v>115.77</c:v>
                </c:pt>
                <c:pt idx="1930">
                  <c:v>115.83</c:v>
                </c:pt>
                <c:pt idx="1931">
                  <c:v>115.89</c:v>
                </c:pt>
                <c:pt idx="1932">
                  <c:v>115.95</c:v>
                </c:pt>
                <c:pt idx="1933">
                  <c:v>116.01</c:v>
                </c:pt>
                <c:pt idx="1934">
                  <c:v>116.07</c:v>
                </c:pt>
                <c:pt idx="1935">
                  <c:v>116.13</c:v>
                </c:pt>
                <c:pt idx="1936">
                  <c:v>116.19</c:v>
                </c:pt>
                <c:pt idx="1937">
                  <c:v>116.25</c:v>
                </c:pt>
                <c:pt idx="1938">
                  <c:v>116.31</c:v>
                </c:pt>
                <c:pt idx="1939">
                  <c:v>116.37</c:v>
                </c:pt>
                <c:pt idx="1940">
                  <c:v>116.43</c:v>
                </c:pt>
                <c:pt idx="1941">
                  <c:v>116.49</c:v>
                </c:pt>
                <c:pt idx="1942">
                  <c:v>116.55</c:v>
                </c:pt>
                <c:pt idx="1943">
                  <c:v>116.61</c:v>
                </c:pt>
                <c:pt idx="1944">
                  <c:v>116.67</c:v>
                </c:pt>
                <c:pt idx="1945">
                  <c:v>116.73</c:v>
                </c:pt>
                <c:pt idx="1946">
                  <c:v>116.79</c:v>
                </c:pt>
                <c:pt idx="1947">
                  <c:v>116.85</c:v>
                </c:pt>
                <c:pt idx="1948">
                  <c:v>116.91</c:v>
                </c:pt>
                <c:pt idx="1949">
                  <c:v>116.97</c:v>
                </c:pt>
                <c:pt idx="1950">
                  <c:v>117.03</c:v>
                </c:pt>
                <c:pt idx="1951">
                  <c:v>117.09</c:v>
                </c:pt>
                <c:pt idx="1952">
                  <c:v>117.15</c:v>
                </c:pt>
                <c:pt idx="1953">
                  <c:v>117.21</c:v>
                </c:pt>
                <c:pt idx="1954">
                  <c:v>117.27</c:v>
                </c:pt>
                <c:pt idx="1955">
                  <c:v>117.33</c:v>
                </c:pt>
                <c:pt idx="1956">
                  <c:v>117.39</c:v>
                </c:pt>
                <c:pt idx="1957">
                  <c:v>117.45</c:v>
                </c:pt>
                <c:pt idx="1958">
                  <c:v>117.51</c:v>
                </c:pt>
                <c:pt idx="1959">
                  <c:v>117.57</c:v>
                </c:pt>
                <c:pt idx="1960">
                  <c:v>117.63</c:v>
                </c:pt>
                <c:pt idx="1961">
                  <c:v>117.69</c:v>
                </c:pt>
                <c:pt idx="1962">
                  <c:v>117.75</c:v>
                </c:pt>
                <c:pt idx="1963">
                  <c:v>117.81</c:v>
                </c:pt>
                <c:pt idx="1964">
                  <c:v>117.87</c:v>
                </c:pt>
                <c:pt idx="1965">
                  <c:v>117.93</c:v>
                </c:pt>
                <c:pt idx="1966">
                  <c:v>117.99</c:v>
                </c:pt>
                <c:pt idx="1967">
                  <c:v>118.05</c:v>
                </c:pt>
                <c:pt idx="1968">
                  <c:v>118.11</c:v>
                </c:pt>
                <c:pt idx="1969">
                  <c:v>118.17</c:v>
                </c:pt>
                <c:pt idx="1970">
                  <c:v>118.23</c:v>
                </c:pt>
                <c:pt idx="1971">
                  <c:v>118.29</c:v>
                </c:pt>
                <c:pt idx="1972">
                  <c:v>118.35</c:v>
                </c:pt>
                <c:pt idx="1973">
                  <c:v>118.41</c:v>
                </c:pt>
                <c:pt idx="1974">
                  <c:v>118.47</c:v>
                </c:pt>
                <c:pt idx="1975">
                  <c:v>118.53</c:v>
                </c:pt>
                <c:pt idx="1976">
                  <c:v>118.59</c:v>
                </c:pt>
                <c:pt idx="1977">
                  <c:v>118.65</c:v>
                </c:pt>
                <c:pt idx="1978">
                  <c:v>118.71</c:v>
                </c:pt>
                <c:pt idx="1979">
                  <c:v>118.77</c:v>
                </c:pt>
                <c:pt idx="1980">
                  <c:v>118.83</c:v>
                </c:pt>
                <c:pt idx="1981">
                  <c:v>118.89</c:v>
                </c:pt>
                <c:pt idx="1982">
                  <c:v>118.95</c:v>
                </c:pt>
                <c:pt idx="1983">
                  <c:v>119.01</c:v>
                </c:pt>
                <c:pt idx="1984">
                  <c:v>119.07</c:v>
                </c:pt>
                <c:pt idx="1985">
                  <c:v>119.13</c:v>
                </c:pt>
                <c:pt idx="1986">
                  <c:v>119.19</c:v>
                </c:pt>
                <c:pt idx="1987">
                  <c:v>119.25</c:v>
                </c:pt>
                <c:pt idx="1988">
                  <c:v>119.31</c:v>
                </c:pt>
                <c:pt idx="1989">
                  <c:v>119.37</c:v>
                </c:pt>
                <c:pt idx="1990">
                  <c:v>119.43</c:v>
                </c:pt>
                <c:pt idx="1991">
                  <c:v>119.49</c:v>
                </c:pt>
                <c:pt idx="1992">
                  <c:v>119.55</c:v>
                </c:pt>
                <c:pt idx="1993">
                  <c:v>119.61</c:v>
                </c:pt>
                <c:pt idx="1994">
                  <c:v>119.67</c:v>
                </c:pt>
                <c:pt idx="1995">
                  <c:v>119.73</c:v>
                </c:pt>
                <c:pt idx="1996">
                  <c:v>119.79</c:v>
                </c:pt>
                <c:pt idx="1997">
                  <c:v>119.85</c:v>
                </c:pt>
                <c:pt idx="1998">
                  <c:v>119.91</c:v>
                </c:pt>
                <c:pt idx="1999">
                  <c:v>119.97</c:v>
                </c:pt>
                <c:pt idx="2000">
                  <c:v>120.03</c:v>
                </c:pt>
                <c:pt idx="2001">
                  <c:v>120.09</c:v>
                </c:pt>
                <c:pt idx="2002">
                  <c:v>120.15</c:v>
                </c:pt>
                <c:pt idx="2003">
                  <c:v>120.21</c:v>
                </c:pt>
                <c:pt idx="2004">
                  <c:v>120.27</c:v>
                </c:pt>
                <c:pt idx="2005">
                  <c:v>120.33</c:v>
                </c:pt>
                <c:pt idx="2006">
                  <c:v>120.39</c:v>
                </c:pt>
                <c:pt idx="2007">
                  <c:v>120.45</c:v>
                </c:pt>
                <c:pt idx="2008">
                  <c:v>120.51</c:v>
                </c:pt>
                <c:pt idx="2009">
                  <c:v>120.57</c:v>
                </c:pt>
                <c:pt idx="2010">
                  <c:v>120.63</c:v>
                </c:pt>
                <c:pt idx="2011">
                  <c:v>120.69</c:v>
                </c:pt>
                <c:pt idx="2012">
                  <c:v>120.75</c:v>
                </c:pt>
                <c:pt idx="2013">
                  <c:v>120.81</c:v>
                </c:pt>
                <c:pt idx="2014">
                  <c:v>120.87</c:v>
                </c:pt>
                <c:pt idx="2015">
                  <c:v>120.93</c:v>
                </c:pt>
                <c:pt idx="2016">
                  <c:v>120.99</c:v>
                </c:pt>
                <c:pt idx="2017">
                  <c:v>121.05</c:v>
                </c:pt>
                <c:pt idx="2018">
                  <c:v>121.11</c:v>
                </c:pt>
                <c:pt idx="2019">
                  <c:v>121.17</c:v>
                </c:pt>
                <c:pt idx="2020">
                  <c:v>121.23</c:v>
                </c:pt>
                <c:pt idx="2021">
                  <c:v>121.29</c:v>
                </c:pt>
                <c:pt idx="2022">
                  <c:v>121.35</c:v>
                </c:pt>
                <c:pt idx="2023">
                  <c:v>121.41</c:v>
                </c:pt>
                <c:pt idx="2024">
                  <c:v>121.47</c:v>
                </c:pt>
                <c:pt idx="2025">
                  <c:v>121.53</c:v>
                </c:pt>
                <c:pt idx="2026">
                  <c:v>121.59</c:v>
                </c:pt>
                <c:pt idx="2027">
                  <c:v>121.65</c:v>
                </c:pt>
                <c:pt idx="2028">
                  <c:v>121.71</c:v>
                </c:pt>
                <c:pt idx="2029">
                  <c:v>121.77</c:v>
                </c:pt>
                <c:pt idx="2030">
                  <c:v>121.83</c:v>
                </c:pt>
                <c:pt idx="2031">
                  <c:v>121.89</c:v>
                </c:pt>
                <c:pt idx="2032">
                  <c:v>121.95</c:v>
                </c:pt>
                <c:pt idx="2033">
                  <c:v>122.01</c:v>
                </c:pt>
                <c:pt idx="2034">
                  <c:v>122.07</c:v>
                </c:pt>
                <c:pt idx="2035">
                  <c:v>122.13</c:v>
                </c:pt>
                <c:pt idx="2036">
                  <c:v>122.19</c:v>
                </c:pt>
                <c:pt idx="2037">
                  <c:v>122.25</c:v>
                </c:pt>
                <c:pt idx="2038">
                  <c:v>122.31</c:v>
                </c:pt>
                <c:pt idx="2039">
                  <c:v>122.37</c:v>
                </c:pt>
                <c:pt idx="2040">
                  <c:v>122.43</c:v>
                </c:pt>
                <c:pt idx="2041">
                  <c:v>122.49</c:v>
                </c:pt>
                <c:pt idx="2042">
                  <c:v>122.55</c:v>
                </c:pt>
                <c:pt idx="2043">
                  <c:v>122.61</c:v>
                </c:pt>
                <c:pt idx="2044">
                  <c:v>122.67</c:v>
                </c:pt>
                <c:pt idx="2045">
                  <c:v>122.73</c:v>
                </c:pt>
                <c:pt idx="2046">
                  <c:v>122.79</c:v>
                </c:pt>
                <c:pt idx="2047">
                  <c:v>122.85</c:v>
                </c:pt>
                <c:pt idx="2048">
                  <c:v>122.91</c:v>
                </c:pt>
                <c:pt idx="2049">
                  <c:v>122.97</c:v>
                </c:pt>
                <c:pt idx="2050">
                  <c:v>123.03</c:v>
                </c:pt>
                <c:pt idx="2051">
                  <c:v>123.09</c:v>
                </c:pt>
                <c:pt idx="2052">
                  <c:v>123.15</c:v>
                </c:pt>
                <c:pt idx="2053">
                  <c:v>123.21</c:v>
                </c:pt>
                <c:pt idx="2054">
                  <c:v>123.27</c:v>
                </c:pt>
                <c:pt idx="2055">
                  <c:v>123.33</c:v>
                </c:pt>
                <c:pt idx="2056">
                  <c:v>123.39</c:v>
                </c:pt>
                <c:pt idx="2057">
                  <c:v>123.45</c:v>
                </c:pt>
                <c:pt idx="2058">
                  <c:v>123.51</c:v>
                </c:pt>
                <c:pt idx="2059">
                  <c:v>123.57</c:v>
                </c:pt>
                <c:pt idx="2060">
                  <c:v>123.63</c:v>
                </c:pt>
                <c:pt idx="2061">
                  <c:v>123.69</c:v>
                </c:pt>
                <c:pt idx="2062">
                  <c:v>123.75</c:v>
                </c:pt>
                <c:pt idx="2063">
                  <c:v>123.81</c:v>
                </c:pt>
                <c:pt idx="2064">
                  <c:v>123.87</c:v>
                </c:pt>
                <c:pt idx="2065">
                  <c:v>123.93</c:v>
                </c:pt>
                <c:pt idx="2066">
                  <c:v>123.99</c:v>
                </c:pt>
                <c:pt idx="2067">
                  <c:v>124.05</c:v>
                </c:pt>
                <c:pt idx="2068">
                  <c:v>124.11</c:v>
                </c:pt>
                <c:pt idx="2069">
                  <c:v>124.17</c:v>
                </c:pt>
                <c:pt idx="2070">
                  <c:v>124.23</c:v>
                </c:pt>
                <c:pt idx="2071">
                  <c:v>124.29</c:v>
                </c:pt>
                <c:pt idx="2072">
                  <c:v>124.35</c:v>
                </c:pt>
                <c:pt idx="2073">
                  <c:v>124.41</c:v>
                </c:pt>
                <c:pt idx="2074">
                  <c:v>124.47</c:v>
                </c:pt>
                <c:pt idx="2075">
                  <c:v>124.53</c:v>
                </c:pt>
                <c:pt idx="2076">
                  <c:v>124.59</c:v>
                </c:pt>
                <c:pt idx="2077">
                  <c:v>124.65</c:v>
                </c:pt>
                <c:pt idx="2078">
                  <c:v>124.71</c:v>
                </c:pt>
                <c:pt idx="2079">
                  <c:v>124.77</c:v>
                </c:pt>
                <c:pt idx="2080">
                  <c:v>124.83</c:v>
                </c:pt>
                <c:pt idx="2081">
                  <c:v>124.89</c:v>
                </c:pt>
                <c:pt idx="2082">
                  <c:v>124.95</c:v>
                </c:pt>
                <c:pt idx="2083">
                  <c:v>125.01</c:v>
                </c:pt>
                <c:pt idx="2084">
                  <c:v>125.07</c:v>
                </c:pt>
                <c:pt idx="2085">
                  <c:v>125.13</c:v>
                </c:pt>
                <c:pt idx="2086">
                  <c:v>125.19</c:v>
                </c:pt>
                <c:pt idx="2087">
                  <c:v>125.25</c:v>
                </c:pt>
                <c:pt idx="2088">
                  <c:v>125.31</c:v>
                </c:pt>
                <c:pt idx="2089">
                  <c:v>125.37</c:v>
                </c:pt>
                <c:pt idx="2090">
                  <c:v>125.43</c:v>
                </c:pt>
                <c:pt idx="2091">
                  <c:v>125.49</c:v>
                </c:pt>
                <c:pt idx="2092">
                  <c:v>125.55</c:v>
                </c:pt>
                <c:pt idx="2093">
                  <c:v>125.61</c:v>
                </c:pt>
                <c:pt idx="2094">
                  <c:v>125.67</c:v>
                </c:pt>
                <c:pt idx="2095">
                  <c:v>125.73</c:v>
                </c:pt>
                <c:pt idx="2096">
                  <c:v>125.79</c:v>
                </c:pt>
                <c:pt idx="2097">
                  <c:v>125.85</c:v>
                </c:pt>
                <c:pt idx="2098">
                  <c:v>125.91</c:v>
                </c:pt>
                <c:pt idx="2099">
                  <c:v>125.97</c:v>
                </c:pt>
                <c:pt idx="2100">
                  <c:v>126.03</c:v>
                </c:pt>
                <c:pt idx="2101">
                  <c:v>126.09</c:v>
                </c:pt>
                <c:pt idx="2102">
                  <c:v>126.15</c:v>
                </c:pt>
                <c:pt idx="2103">
                  <c:v>126.21</c:v>
                </c:pt>
                <c:pt idx="2104">
                  <c:v>126.27</c:v>
                </c:pt>
                <c:pt idx="2105">
                  <c:v>126.33</c:v>
                </c:pt>
                <c:pt idx="2106">
                  <c:v>126.39</c:v>
                </c:pt>
                <c:pt idx="2107">
                  <c:v>126.45</c:v>
                </c:pt>
                <c:pt idx="2108">
                  <c:v>126.51</c:v>
                </c:pt>
                <c:pt idx="2109">
                  <c:v>126.57</c:v>
                </c:pt>
                <c:pt idx="2110">
                  <c:v>126.63</c:v>
                </c:pt>
                <c:pt idx="2111">
                  <c:v>126.69</c:v>
                </c:pt>
                <c:pt idx="2112">
                  <c:v>126.75</c:v>
                </c:pt>
                <c:pt idx="2113">
                  <c:v>126.81</c:v>
                </c:pt>
                <c:pt idx="2114">
                  <c:v>126.87</c:v>
                </c:pt>
                <c:pt idx="2115">
                  <c:v>126.93</c:v>
                </c:pt>
                <c:pt idx="2116">
                  <c:v>126.99</c:v>
                </c:pt>
                <c:pt idx="2117">
                  <c:v>127.05</c:v>
                </c:pt>
                <c:pt idx="2118">
                  <c:v>127.11</c:v>
                </c:pt>
                <c:pt idx="2119">
                  <c:v>127.17</c:v>
                </c:pt>
                <c:pt idx="2120">
                  <c:v>127.23</c:v>
                </c:pt>
                <c:pt idx="2121">
                  <c:v>127.29</c:v>
                </c:pt>
                <c:pt idx="2122">
                  <c:v>127.35</c:v>
                </c:pt>
                <c:pt idx="2123">
                  <c:v>127.41</c:v>
                </c:pt>
                <c:pt idx="2124">
                  <c:v>127.47</c:v>
                </c:pt>
                <c:pt idx="2125">
                  <c:v>127.53</c:v>
                </c:pt>
                <c:pt idx="2126">
                  <c:v>127.59</c:v>
                </c:pt>
                <c:pt idx="2127">
                  <c:v>127.65</c:v>
                </c:pt>
                <c:pt idx="2128">
                  <c:v>127.71</c:v>
                </c:pt>
                <c:pt idx="2129">
                  <c:v>127.77</c:v>
                </c:pt>
                <c:pt idx="2130">
                  <c:v>127.83</c:v>
                </c:pt>
                <c:pt idx="2131">
                  <c:v>127.89</c:v>
                </c:pt>
                <c:pt idx="2132">
                  <c:v>127.95</c:v>
                </c:pt>
                <c:pt idx="2133">
                  <c:v>128.01</c:v>
                </c:pt>
                <c:pt idx="2134">
                  <c:v>128.07</c:v>
                </c:pt>
                <c:pt idx="2135">
                  <c:v>128.13</c:v>
                </c:pt>
                <c:pt idx="2136">
                  <c:v>128.19</c:v>
                </c:pt>
                <c:pt idx="2137">
                  <c:v>128.25</c:v>
                </c:pt>
                <c:pt idx="2138">
                  <c:v>128.31</c:v>
                </c:pt>
                <c:pt idx="2139">
                  <c:v>128.37</c:v>
                </c:pt>
                <c:pt idx="2140">
                  <c:v>128.43</c:v>
                </c:pt>
                <c:pt idx="2141">
                  <c:v>128.49</c:v>
                </c:pt>
                <c:pt idx="2142">
                  <c:v>128.55000000000001</c:v>
                </c:pt>
                <c:pt idx="2143">
                  <c:v>128.61000000000001</c:v>
                </c:pt>
                <c:pt idx="2144">
                  <c:v>128.66999999999999</c:v>
                </c:pt>
                <c:pt idx="2145">
                  <c:v>128.72999999999999</c:v>
                </c:pt>
                <c:pt idx="2146">
                  <c:v>128.79</c:v>
                </c:pt>
                <c:pt idx="2147">
                  <c:v>128.85</c:v>
                </c:pt>
                <c:pt idx="2148">
                  <c:v>128.91</c:v>
                </c:pt>
                <c:pt idx="2149">
                  <c:v>128.97</c:v>
                </c:pt>
                <c:pt idx="2150">
                  <c:v>129.03</c:v>
                </c:pt>
                <c:pt idx="2151">
                  <c:v>129.09</c:v>
                </c:pt>
                <c:pt idx="2152">
                  <c:v>129.15</c:v>
                </c:pt>
                <c:pt idx="2153">
                  <c:v>129.21</c:v>
                </c:pt>
                <c:pt idx="2154">
                  <c:v>129.27000000000001</c:v>
                </c:pt>
                <c:pt idx="2155">
                  <c:v>129.33000000000001</c:v>
                </c:pt>
                <c:pt idx="2156">
                  <c:v>129.38999999999999</c:v>
                </c:pt>
                <c:pt idx="2157">
                  <c:v>129.44999999999999</c:v>
                </c:pt>
                <c:pt idx="2158">
                  <c:v>129.51</c:v>
                </c:pt>
                <c:pt idx="2159">
                  <c:v>129.57</c:v>
                </c:pt>
                <c:pt idx="2160">
                  <c:v>129.63</c:v>
                </c:pt>
                <c:pt idx="2161">
                  <c:v>129.69</c:v>
                </c:pt>
                <c:pt idx="2162">
                  <c:v>129.75</c:v>
                </c:pt>
                <c:pt idx="2163">
                  <c:v>129.81</c:v>
                </c:pt>
                <c:pt idx="2164">
                  <c:v>129.87</c:v>
                </c:pt>
                <c:pt idx="2165">
                  <c:v>129.93</c:v>
                </c:pt>
                <c:pt idx="2166">
                  <c:v>129.99</c:v>
                </c:pt>
                <c:pt idx="2167">
                  <c:v>130.05000000000001</c:v>
                </c:pt>
                <c:pt idx="2168">
                  <c:v>130.11000000000001</c:v>
                </c:pt>
                <c:pt idx="2169">
                  <c:v>130.16999999999999</c:v>
                </c:pt>
                <c:pt idx="2170">
                  <c:v>130.22999999999999</c:v>
                </c:pt>
                <c:pt idx="2171">
                  <c:v>130.29</c:v>
                </c:pt>
                <c:pt idx="2172">
                  <c:v>130.35</c:v>
                </c:pt>
                <c:pt idx="2173">
                  <c:v>130.41</c:v>
                </c:pt>
                <c:pt idx="2174">
                  <c:v>130.47</c:v>
                </c:pt>
                <c:pt idx="2175">
                  <c:v>130.53</c:v>
                </c:pt>
                <c:pt idx="2176">
                  <c:v>130.59</c:v>
                </c:pt>
                <c:pt idx="2177">
                  <c:v>130.65</c:v>
                </c:pt>
                <c:pt idx="2178">
                  <c:v>130.71</c:v>
                </c:pt>
                <c:pt idx="2179">
                  <c:v>130.77000000000001</c:v>
                </c:pt>
                <c:pt idx="2180">
                  <c:v>130.83000000000001</c:v>
                </c:pt>
                <c:pt idx="2181">
                  <c:v>130.88999999999999</c:v>
                </c:pt>
                <c:pt idx="2182">
                  <c:v>130.94999999999999</c:v>
                </c:pt>
                <c:pt idx="2183">
                  <c:v>131.01</c:v>
                </c:pt>
                <c:pt idx="2184">
                  <c:v>131.07</c:v>
                </c:pt>
                <c:pt idx="2185">
                  <c:v>131.13</c:v>
                </c:pt>
                <c:pt idx="2186">
                  <c:v>131.19</c:v>
                </c:pt>
                <c:pt idx="2187">
                  <c:v>131.25</c:v>
                </c:pt>
                <c:pt idx="2188">
                  <c:v>131.31</c:v>
                </c:pt>
                <c:pt idx="2189">
                  <c:v>131.37</c:v>
                </c:pt>
                <c:pt idx="2190">
                  <c:v>131.43</c:v>
                </c:pt>
                <c:pt idx="2191">
                  <c:v>131.49</c:v>
                </c:pt>
                <c:pt idx="2192">
                  <c:v>131.55000000000001</c:v>
                </c:pt>
                <c:pt idx="2193">
                  <c:v>131.61000000000001</c:v>
                </c:pt>
                <c:pt idx="2194">
                  <c:v>131.66999999999999</c:v>
                </c:pt>
                <c:pt idx="2195">
                  <c:v>131.72999999999999</c:v>
                </c:pt>
                <c:pt idx="2196">
                  <c:v>131.79</c:v>
                </c:pt>
                <c:pt idx="2197">
                  <c:v>131.85</c:v>
                </c:pt>
                <c:pt idx="2198">
                  <c:v>131.91</c:v>
                </c:pt>
                <c:pt idx="2199">
                  <c:v>131.97</c:v>
                </c:pt>
                <c:pt idx="2200">
                  <c:v>132.03</c:v>
                </c:pt>
                <c:pt idx="2201">
                  <c:v>132.09</c:v>
                </c:pt>
                <c:pt idx="2202">
                  <c:v>132.15</c:v>
                </c:pt>
                <c:pt idx="2203">
                  <c:v>132.21</c:v>
                </c:pt>
                <c:pt idx="2204">
                  <c:v>132.27000000000001</c:v>
                </c:pt>
                <c:pt idx="2205">
                  <c:v>132.33000000000001</c:v>
                </c:pt>
                <c:pt idx="2206">
                  <c:v>132.38999999999999</c:v>
                </c:pt>
                <c:pt idx="2207">
                  <c:v>132.44999999999999</c:v>
                </c:pt>
                <c:pt idx="2208">
                  <c:v>132.51</c:v>
                </c:pt>
                <c:pt idx="2209">
                  <c:v>132.57</c:v>
                </c:pt>
                <c:pt idx="2210">
                  <c:v>132.63</c:v>
                </c:pt>
                <c:pt idx="2211">
                  <c:v>132.69</c:v>
                </c:pt>
                <c:pt idx="2212">
                  <c:v>132.75</c:v>
                </c:pt>
                <c:pt idx="2213">
                  <c:v>132.81</c:v>
                </c:pt>
                <c:pt idx="2214">
                  <c:v>132.87</c:v>
                </c:pt>
                <c:pt idx="2215">
                  <c:v>132.93</c:v>
                </c:pt>
                <c:pt idx="2216">
                  <c:v>132.99</c:v>
                </c:pt>
                <c:pt idx="2217">
                  <c:v>133.05000000000001</c:v>
                </c:pt>
                <c:pt idx="2218">
                  <c:v>133.11000000000001</c:v>
                </c:pt>
                <c:pt idx="2219">
                  <c:v>133.16999999999999</c:v>
                </c:pt>
                <c:pt idx="2220">
                  <c:v>133.22999999999999</c:v>
                </c:pt>
                <c:pt idx="2221">
                  <c:v>133.29</c:v>
                </c:pt>
                <c:pt idx="2222">
                  <c:v>133.35</c:v>
                </c:pt>
                <c:pt idx="2223">
                  <c:v>133.41</c:v>
                </c:pt>
                <c:pt idx="2224">
                  <c:v>133.47</c:v>
                </c:pt>
                <c:pt idx="2225">
                  <c:v>133.53</c:v>
                </c:pt>
                <c:pt idx="2226">
                  <c:v>133.59</c:v>
                </c:pt>
                <c:pt idx="2227">
                  <c:v>133.65</c:v>
                </c:pt>
                <c:pt idx="2228">
                  <c:v>133.71</c:v>
                </c:pt>
                <c:pt idx="2229">
                  <c:v>133.77000000000001</c:v>
                </c:pt>
                <c:pt idx="2230">
                  <c:v>133.83000000000001</c:v>
                </c:pt>
                <c:pt idx="2231">
                  <c:v>133.88999999999999</c:v>
                </c:pt>
                <c:pt idx="2232">
                  <c:v>133.94999999999999</c:v>
                </c:pt>
                <c:pt idx="2233">
                  <c:v>134.01</c:v>
                </c:pt>
                <c:pt idx="2234">
                  <c:v>134.07</c:v>
                </c:pt>
                <c:pt idx="2235">
                  <c:v>134.13</c:v>
                </c:pt>
                <c:pt idx="2236">
                  <c:v>134.19</c:v>
                </c:pt>
                <c:pt idx="2237">
                  <c:v>134.25</c:v>
                </c:pt>
                <c:pt idx="2238">
                  <c:v>134.31</c:v>
                </c:pt>
                <c:pt idx="2239">
                  <c:v>134.37</c:v>
                </c:pt>
                <c:pt idx="2240">
                  <c:v>134.43</c:v>
                </c:pt>
                <c:pt idx="2241">
                  <c:v>134.49</c:v>
                </c:pt>
                <c:pt idx="2242">
                  <c:v>134.55000000000001</c:v>
                </c:pt>
                <c:pt idx="2243">
                  <c:v>134.61000000000001</c:v>
                </c:pt>
                <c:pt idx="2244">
                  <c:v>134.66999999999999</c:v>
                </c:pt>
                <c:pt idx="2245">
                  <c:v>134.72999999999999</c:v>
                </c:pt>
                <c:pt idx="2246">
                  <c:v>134.79</c:v>
                </c:pt>
                <c:pt idx="2247">
                  <c:v>134.85</c:v>
                </c:pt>
                <c:pt idx="2248">
                  <c:v>134.91</c:v>
                </c:pt>
                <c:pt idx="2249">
                  <c:v>134.97</c:v>
                </c:pt>
                <c:pt idx="2250">
                  <c:v>135.03</c:v>
                </c:pt>
                <c:pt idx="2251">
                  <c:v>135.09</c:v>
                </c:pt>
                <c:pt idx="2252">
                  <c:v>135.15</c:v>
                </c:pt>
                <c:pt idx="2253">
                  <c:v>135.21</c:v>
                </c:pt>
                <c:pt idx="2254">
                  <c:v>135.27000000000001</c:v>
                </c:pt>
                <c:pt idx="2255">
                  <c:v>135.33000000000001</c:v>
                </c:pt>
                <c:pt idx="2256">
                  <c:v>135.38999999999999</c:v>
                </c:pt>
                <c:pt idx="2257">
                  <c:v>135.44999999999999</c:v>
                </c:pt>
                <c:pt idx="2258">
                  <c:v>135.51</c:v>
                </c:pt>
                <c:pt idx="2259">
                  <c:v>135.57</c:v>
                </c:pt>
                <c:pt idx="2260">
                  <c:v>135.63</c:v>
                </c:pt>
                <c:pt idx="2261">
                  <c:v>135.69</c:v>
                </c:pt>
                <c:pt idx="2262">
                  <c:v>135.75</c:v>
                </c:pt>
                <c:pt idx="2263">
                  <c:v>135.81</c:v>
                </c:pt>
                <c:pt idx="2264">
                  <c:v>135.87</c:v>
                </c:pt>
                <c:pt idx="2265">
                  <c:v>135.93</c:v>
                </c:pt>
                <c:pt idx="2266">
                  <c:v>135.99</c:v>
                </c:pt>
                <c:pt idx="2267">
                  <c:v>136.05000000000001</c:v>
                </c:pt>
                <c:pt idx="2268">
                  <c:v>136.11000000000001</c:v>
                </c:pt>
                <c:pt idx="2269">
                  <c:v>136.16999999999999</c:v>
                </c:pt>
                <c:pt idx="2270">
                  <c:v>136.22999999999999</c:v>
                </c:pt>
                <c:pt idx="2271">
                  <c:v>136.29</c:v>
                </c:pt>
                <c:pt idx="2272">
                  <c:v>136.35</c:v>
                </c:pt>
                <c:pt idx="2273">
                  <c:v>136.41</c:v>
                </c:pt>
                <c:pt idx="2274">
                  <c:v>136.47</c:v>
                </c:pt>
                <c:pt idx="2275">
                  <c:v>136.53</c:v>
                </c:pt>
                <c:pt idx="2276">
                  <c:v>136.59</c:v>
                </c:pt>
                <c:pt idx="2277">
                  <c:v>136.65</c:v>
                </c:pt>
                <c:pt idx="2278">
                  <c:v>136.71</c:v>
                </c:pt>
                <c:pt idx="2279">
                  <c:v>136.77000000000001</c:v>
                </c:pt>
                <c:pt idx="2280">
                  <c:v>136.83000000000001</c:v>
                </c:pt>
                <c:pt idx="2281">
                  <c:v>136.88999999999999</c:v>
                </c:pt>
                <c:pt idx="2282">
                  <c:v>136.94999999999999</c:v>
                </c:pt>
                <c:pt idx="2283">
                  <c:v>137.01</c:v>
                </c:pt>
                <c:pt idx="2284">
                  <c:v>137.07</c:v>
                </c:pt>
                <c:pt idx="2285">
                  <c:v>137.13</c:v>
                </c:pt>
                <c:pt idx="2286">
                  <c:v>137.19</c:v>
                </c:pt>
                <c:pt idx="2287">
                  <c:v>137.25</c:v>
                </c:pt>
                <c:pt idx="2288">
                  <c:v>137.31</c:v>
                </c:pt>
                <c:pt idx="2289">
                  <c:v>137.37</c:v>
                </c:pt>
                <c:pt idx="2290">
                  <c:v>137.43</c:v>
                </c:pt>
                <c:pt idx="2291">
                  <c:v>137.49</c:v>
                </c:pt>
                <c:pt idx="2292">
                  <c:v>137.55000000000001</c:v>
                </c:pt>
                <c:pt idx="2293">
                  <c:v>137.61000000000001</c:v>
                </c:pt>
                <c:pt idx="2294">
                  <c:v>137.66999999999999</c:v>
                </c:pt>
                <c:pt idx="2295">
                  <c:v>137.72999999999999</c:v>
                </c:pt>
                <c:pt idx="2296">
                  <c:v>137.79</c:v>
                </c:pt>
                <c:pt idx="2297">
                  <c:v>137.85</c:v>
                </c:pt>
                <c:pt idx="2298">
                  <c:v>137.91</c:v>
                </c:pt>
                <c:pt idx="2299">
                  <c:v>137.97</c:v>
                </c:pt>
                <c:pt idx="2300">
                  <c:v>138.03</c:v>
                </c:pt>
                <c:pt idx="2301">
                  <c:v>138.09</c:v>
                </c:pt>
                <c:pt idx="2302">
                  <c:v>138.15</c:v>
                </c:pt>
                <c:pt idx="2303">
                  <c:v>138.21</c:v>
                </c:pt>
                <c:pt idx="2304">
                  <c:v>138.27000000000001</c:v>
                </c:pt>
                <c:pt idx="2305">
                  <c:v>138.33000000000001</c:v>
                </c:pt>
                <c:pt idx="2306">
                  <c:v>138.38999999999999</c:v>
                </c:pt>
                <c:pt idx="2307">
                  <c:v>138.44999999999999</c:v>
                </c:pt>
                <c:pt idx="2308">
                  <c:v>138.51</c:v>
                </c:pt>
                <c:pt idx="2309">
                  <c:v>138.57</c:v>
                </c:pt>
                <c:pt idx="2310">
                  <c:v>138.63</c:v>
                </c:pt>
                <c:pt idx="2311">
                  <c:v>138.69</c:v>
                </c:pt>
                <c:pt idx="2312">
                  <c:v>138.75</c:v>
                </c:pt>
                <c:pt idx="2313">
                  <c:v>138.81</c:v>
                </c:pt>
                <c:pt idx="2314">
                  <c:v>138.87</c:v>
                </c:pt>
                <c:pt idx="2315">
                  <c:v>138.93</c:v>
                </c:pt>
                <c:pt idx="2316">
                  <c:v>138.99</c:v>
                </c:pt>
                <c:pt idx="2317">
                  <c:v>139.05000000000001</c:v>
                </c:pt>
                <c:pt idx="2318">
                  <c:v>139.11000000000001</c:v>
                </c:pt>
                <c:pt idx="2319">
                  <c:v>139.16999999999999</c:v>
                </c:pt>
                <c:pt idx="2320">
                  <c:v>139.22999999999999</c:v>
                </c:pt>
                <c:pt idx="2321">
                  <c:v>139.29</c:v>
                </c:pt>
                <c:pt idx="2322">
                  <c:v>139.35</c:v>
                </c:pt>
                <c:pt idx="2323">
                  <c:v>139.41</c:v>
                </c:pt>
                <c:pt idx="2324">
                  <c:v>139.47</c:v>
                </c:pt>
                <c:pt idx="2325">
                  <c:v>139.53</c:v>
                </c:pt>
                <c:pt idx="2326">
                  <c:v>139.59</c:v>
                </c:pt>
                <c:pt idx="2327">
                  <c:v>139.65</c:v>
                </c:pt>
                <c:pt idx="2328">
                  <c:v>139.71</c:v>
                </c:pt>
                <c:pt idx="2329">
                  <c:v>139.77000000000001</c:v>
                </c:pt>
                <c:pt idx="2330">
                  <c:v>139.83000000000001</c:v>
                </c:pt>
                <c:pt idx="2331">
                  <c:v>139.88999999999999</c:v>
                </c:pt>
                <c:pt idx="2332">
                  <c:v>139.94999999999999</c:v>
                </c:pt>
                <c:pt idx="2333">
                  <c:v>140.01</c:v>
                </c:pt>
                <c:pt idx="2334">
                  <c:v>140.07</c:v>
                </c:pt>
                <c:pt idx="2335">
                  <c:v>140.13</c:v>
                </c:pt>
                <c:pt idx="2336">
                  <c:v>140.19</c:v>
                </c:pt>
                <c:pt idx="2337">
                  <c:v>140.25</c:v>
                </c:pt>
                <c:pt idx="2338">
                  <c:v>140.31</c:v>
                </c:pt>
                <c:pt idx="2339">
                  <c:v>140.37</c:v>
                </c:pt>
                <c:pt idx="2340">
                  <c:v>140.43</c:v>
                </c:pt>
                <c:pt idx="2341">
                  <c:v>140.49</c:v>
                </c:pt>
                <c:pt idx="2342">
                  <c:v>140.55000000000001</c:v>
                </c:pt>
                <c:pt idx="2343">
                  <c:v>140.61000000000001</c:v>
                </c:pt>
                <c:pt idx="2344">
                  <c:v>140.66999999999999</c:v>
                </c:pt>
                <c:pt idx="2345">
                  <c:v>140.72999999999999</c:v>
                </c:pt>
                <c:pt idx="2346">
                  <c:v>140.79</c:v>
                </c:pt>
                <c:pt idx="2347">
                  <c:v>140.85</c:v>
                </c:pt>
                <c:pt idx="2348">
                  <c:v>140.91</c:v>
                </c:pt>
                <c:pt idx="2349">
                  <c:v>140.97</c:v>
                </c:pt>
                <c:pt idx="2350">
                  <c:v>141.03</c:v>
                </c:pt>
                <c:pt idx="2351">
                  <c:v>141.09</c:v>
                </c:pt>
                <c:pt idx="2352">
                  <c:v>141.15</c:v>
                </c:pt>
                <c:pt idx="2353">
                  <c:v>141.21</c:v>
                </c:pt>
                <c:pt idx="2354">
                  <c:v>141.27000000000001</c:v>
                </c:pt>
                <c:pt idx="2355">
                  <c:v>141.33000000000001</c:v>
                </c:pt>
                <c:pt idx="2356">
                  <c:v>141.38999999999999</c:v>
                </c:pt>
                <c:pt idx="2357">
                  <c:v>141.44999999999999</c:v>
                </c:pt>
                <c:pt idx="2358">
                  <c:v>141.51</c:v>
                </c:pt>
                <c:pt idx="2359">
                  <c:v>141.57</c:v>
                </c:pt>
                <c:pt idx="2360">
                  <c:v>141.63</c:v>
                </c:pt>
                <c:pt idx="2361">
                  <c:v>141.69</c:v>
                </c:pt>
                <c:pt idx="2362">
                  <c:v>141.75</c:v>
                </c:pt>
                <c:pt idx="2363">
                  <c:v>141.81</c:v>
                </c:pt>
                <c:pt idx="2364">
                  <c:v>141.87</c:v>
                </c:pt>
                <c:pt idx="2365">
                  <c:v>141.93</c:v>
                </c:pt>
                <c:pt idx="2366">
                  <c:v>141.99</c:v>
                </c:pt>
                <c:pt idx="2367">
                  <c:v>142.05000000000001</c:v>
                </c:pt>
                <c:pt idx="2368">
                  <c:v>142.11000000000001</c:v>
                </c:pt>
                <c:pt idx="2369">
                  <c:v>142.16999999999999</c:v>
                </c:pt>
                <c:pt idx="2370">
                  <c:v>142.22999999999999</c:v>
                </c:pt>
                <c:pt idx="2371">
                  <c:v>142.29</c:v>
                </c:pt>
                <c:pt idx="2372">
                  <c:v>142.35</c:v>
                </c:pt>
                <c:pt idx="2373">
                  <c:v>142.41</c:v>
                </c:pt>
                <c:pt idx="2374">
                  <c:v>142.47</c:v>
                </c:pt>
                <c:pt idx="2375">
                  <c:v>142.53</c:v>
                </c:pt>
                <c:pt idx="2376">
                  <c:v>142.59</c:v>
                </c:pt>
                <c:pt idx="2377">
                  <c:v>142.65</c:v>
                </c:pt>
                <c:pt idx="2378">
                  <c:v>142.71</c:v>
                </c:pt>
                <c:pt idx="2379">
                  <c:v>142.77000000000001</c:v>
                </c:pt>
                <c:pt idx="2380">
                  <c:v>142.83000000000001</c:v>
                </c:pt>
                <c:pt idx="2381">
                  <c:v>142.88999999999999</c:v>
                </c:pt>
                <c:pt idx="2382">
                  <c:v>142.94999999999999</c:v>
                </c:pt>
                <c:pt idx="2383">
                  <c:v>143.01</c:v>
                </c:pt>
                <c:pt idx="2384">
                  <c:v>143.07</c:v>
                </c:pt>
                <c:pt idx="2385">
                  <c:v>143.13</c:v>
                </c:pt>
                <c:pt idx="2386">
                  <c:v>143.19</c:v>
                </c:pt>
                <c:pt idx="2387">
                  <c:v>143.25</c:v>
                </c:pt>
                <c:pt idx="2388">
                  <c:v>143.31</c:v>
                </c:pt>
                <c:pt idx="2389">
                  <c:v>143.37</c:v>
                </c:pt>
                <c:pt idx="2390">
                  <c:v>143.43</c:v>
                </c:pt>
                <c:pt idx="2391">
                  <c:v>143.49</c:v>
                </c:pt>
                <c:pt idx="2392">
                  <c:v>143.55000000000001</c:v>
                </c:pt>
                <c:pt idx="2393">
                  <c:v>143.61000000000001</c:v>
                </c:pt>
                <c:pt idx="2394">
                  <c:v>143.66999999999999</c:v>
                </c:pt>
                <c:pt idx="2395">
                  <c:v>143.72999999999999</c:v>
                </c:pt>
                <c:pt idx="2396">
                  <c:v>143.79</c:v>
                </c:pt>
                <c:pt idx="2397">
                  <c:v>143.85</c:v>
                </c:pt>
                <c:pt idx="2398">
                  <c:v>143.91</c:v>
                </c:pt>
                <c:pt idx="2399">
                  <c:v>143.97</c:v>
                </c:pt>
                <c:pt idx="2400">
                  <c:v>144.03</c:v>
                </c:pt>
                <c:pt idx="2401">
                  <c:v>144.09</c:v>
                </c:pt>
                <c:pt idx="2402">
                  <c:v>144.15</c:v>
                </c:pt>
                <c:pt idx="2403">
                  <c:v>144.21</c:v>
                </c:pt>
                <c:pt idx="2404">
                  <c:v>144.27000000000001</c:v>
                </c:pt>
                <c:pt idx="2405">
                  <c:v>144.33000000000001</c:v>
                </c:pt>
                <c:pt idx="2406">
                  <c:v>144.38999999999999</c:v>
                </c:pt>
                <c:pt idx="2407">
                  <c:v>144.44999999999999</c:v>
                </c:pt>
                <c:pt idx="2408">
                  <c:v>144.51</c:v>
                </c:pt>
                <c:pt idx="2409">
                  <c:v>144.57</c:v>
                </c:pt>
                <c:pt idx="2410">
                  <c:v>144.63</c:v>
                </c:pt>
                <c:pt idx="2411">
                  <c:v>144.69</c:v>
                </c:pt>
                <c:pt idx="2412">
                  <c:v>144.75</c:v>
                </c:pt>
                <c:pt idx="2413">
                  <c:v>144.81</c:v>
                </c:pt>
                <c:pt idx="2414">
                  <c:v>144.87</c:v>
                </c:pt>
                <c:pt idx="2415">
                  <c:v>144.93</c:v>
                </c:pt>
                <c:pt idx="2416">
                  <c:v>144.99</c:v>
                </c:pt>
                <c:pt idx="2417">
                  <c:v>145.05000000000001</c:v>
                </c:pt>
                <c:pt idx="2418">
                  <c:v>145.11000000000001</c:v>
                </c:pt>
                <c:pt idx="2419">
                  <c:v>145.16999999999999</c:v>
                </c:pt>
                <c:pt idx="2420">
                  <c:v>145.22999999999999</c:v>
                </c:pt>
                <c:pt idx="2421">
                  <c:v>145.29</c:v>
                </c:pt>
                <c:pt idx="2422">
                  <c:v>145.35</c:v>
                </c:pt>
                <c:pt idx="2423">
                  <c:v>145.41</c:v>
                </c:pt>
                <c:pt idx="2424">
                  <c:v>145.47</c:v>
                </c:pt>
                <c:pt idx="2425">
                  <c:v>145.53</c:v>
                </c:pt>
                <c:pt idx="2426">
                  <c:v>145.59</c:v>
                </c:pt>
                <c:pt idx="2427">
                  <c:v>145.65</c:v>
                </c:pt>
                <c:pt idx="2428">
                  <c:v>145.71</c:v>
                </c:pt>
                <c:pt idx="2429">
                  <c:v>145.77000000000001</c:v>
                </c:pt>
                <c:pt idx="2430">
                  <c:v>145.83000000000001</c:v>
                </c:pt>
                <c:pt idx="2431">
                  <c:v>145.88999999999999</c:v>
                </c:pt>
                <c:pt idx="2432">
                  <c:v>145.94999999999999</c:v>
                </c:pt>
                <c:pt idx="2433">
                  <c:v>146.01</c:v>
                </c:pt>
                <c:pt idx="2434">
                  <c:v>146.07</c:v>
                </c:pt>
                <c:pt idx="2435">
                  <c:v>146.13</c:v>
                </c:pt>
                <c:pt idx="2436">
                  <c:v>146.19</c:v>
                </c:pt>
                <c:pt idx="2437">
                  <c:v>146.25</c:v>
                </c:pt>
                <c:pt idx="2438">
                  <c:v>146.31</c:v>
                </c:pt>
                <c:pt idx="2439">
                  <c:v>146.37</c:v>
                </c:pt>
                <c:pt idx="2440">
                  <c:v>146.43</c:v>
                </c:pt>
                <c:pt idx="2441">
                  <c:v>146.49</c:v>
                </c:pt>
                <c:pt idx="2442">
                  <c:v>146.55000000000001</c:v>
                </c:pt>
                <c:pt idx="2443">
                  <c:v>146.61000000000001</c:v>
                </c:pt>
                <c:pt idx="2444">
                  <c:v>146.66999999999999</c:v>
                </c:pt>
                <c:pt idx="2445">
                  <c:v>146.72999999999999</c:v>
                </c:pt>
                <c:pt idx="2446">
                  <c:v>146.79</c:v>
                </c:pt>
                <c:pt idx="2447">
                  <c:v>146.85</c:v>
                </c:pt>
                <c:pt idx="2448">
                  <c:v>146.91</c:v>
                </c:pt>
                <c:pt idx="2449">
                  <c:v>146.97</c:v>
                </c:pt>
                <c:pt idx="2450">
                  <c:v>147.03</c:v>
                </c:pt>
                <c:pt idx="2451">
                  <c:v>147.09</c:v>
                </c:pt>
                <c:pt idx="2452">
                  <c:v>147.15</c:v>
                </c:pt>
                <c:pt idx="2453">
                  <c:v>147.21</c:v>
                </c:pt>
                <c:pt idx="2454">
                  <c:v>147.27000000000001</c:v>
                </c:pt>
                <c:pt idx="2455">
                  <c:v>147.33000000000001</c:v>
                </c:pt>
                <c:pt idx="2456">
                  <c:v>147.38999999999999</c:v>
                </c:pt>
                <c:pt idx="2457">
                  <c:v>147.44999999999999</c:v>
                </c:pt>
                <c:pt idx="2458">
                  <c:v>147.51</c:v>
                </c:pt>
                <c:pt idx="2459">
                  <c:v>147.57</c:v>
                </c:pt>
                <c:pt idx="2460">
                  <c:v>147.63</c:v>
                </c:pt>
                <c:pt idx="2461">
                  <c:v>147.69</c:v>
                </c:pt>
                <c:pt idx="2462">
                  <c:v>147.75</c:v>
                </c:pt>
                <c:pt idx="2463">
                  <c:v>147.81</c:v>
                </c:pt>
                <c:pt idx="2464">
                  <c:v>147.87</c:v>
                </c:pt>
                <c:pt idx="2465">
                  <c:v>147.93</c:v>
                </c:pt>
                <c:pt idx="2466">
                  <c:v>147.99</c:v>
                </c:pt>
                <c:pt idx="2467">
                  <c:v>148.05000000000001</c:v>
                </c:pt>
                <c:pt idx="2468">
                  <c:v>148.11000000000001</c:v>
                </c:pt>
                <c:pt idx="2469">
                  <c:v>148.16999999999999</c:v>
                </c:pt>
                <c:pt idx="2470">
                  <c:v>148.22999999999999</c:v>
                </c:pt>
                <c:pt idx="2471">
                  <c:v>148.29</c:v>
                </c:pt>
                <c:pt idx="2472">
                  <c:v>148.35</c:v>
                </c:pt>
                <c:pt idx="2473">
                  <c:v>148.41</c:v>
                </c:pt>
                <c:pt idx="2474">
                  <c:v>148.47</c:v>
                </c:pt>
                <c:pt idx="2475">
                  <c:v>148.53</c:v>
                </c:pt>
                <c:pt idx="2476">
                  <c:v>148.59</c:v>
                </c:pt>
                <c:pt idx="2477">
                  <c:v>148.65</c:v>
                </c:pt>
                <c:pt idx="2478">
                  <c:v>148.71</c:v>
                </c:pt>
                <c:pt idx="2479">
                  <c:v>148.77000000000001</c:v>
                </c:pt>
                <c:pt idx="2480">
                  <c:v>148.83000000000001</c:v>
                </c:pt>
                <c:pt idx="2481">
                  <c:v>148.88999999999999</c:v>
                </c:pt>
                <c:pt idx="2482">
                  <c:v>148.94999999999999</c:v>
                </c:pt>
                <c:pt idx="2483">
                  <c:v>149.01</c:v>
                </c:pt>
                <c:pt idx="2484">
                  <c:v>149.07</c:v>
                </c:pt>
                <c:pt idx="2485">
                  <c:v>149.13</c:v>
                </c:pt>
                <c:pt idx="2486">
                  <c:v>149.19</c:v>
                </c:pt>
                <c:pt idx="2487">
                  <c:v>149.25</c:v>
                </c:pt>
                <c:pt idx="2488">
                  <c:v>149.31</c:v>
                </c:pt>
                <c:pt idx="2489">
                  <c:v>149.37</c:v>
                </c:pt>
                <c:pt idx="2490">
                  <c:v>149.43</c:v>
                </c:pt>
                <c:pt idx="2491">
                  <c:v>149.49</c:v>
                </c:pt>
                <c:pt idx="2492">
                  <c:v>149.55000000000001</c:v>
                </c:pt>
                <c:pt idx="2493">
                  <c:v>149.61000000000001</c:v>
                </c:pt>
                <c:pt idx="2494">
                  <c:v>149.66999999999999</c:v>
                </c:pt>
                <c:pt idx="2495">
                  <c:v>149.72999999999999</c:v>
                </c:pt>
                <c:pt idx="2496">
                  <c:v>149.79</c:v>
                </c:pt>
                <c:pt idx="2497">
                  <c:v>149.85</c:v>
                </c:pt>
                <c:pt idx="2498">
                  <c:v>149.91</c:v>
                </c:pt>
                <c:pt idx="2499">
                  <c:v>149.97</c:v>
                </c:pt>
                <c:pt idx="2500">
                  <c:v>150.03</c:v>
                </c:pt>
                <c:pt idx="2501">
                  <c:v>150.09</c:v>
                </c:pt>
                <c:pt idx="2502">
                  <c:v>150.15</c:v>
                </c:pt>
                <c:pt idx="2503">
                  <c:v>150.21</c:v>
                </c:pt>
                <c:pt idx="2504">
                  <c:v>150.27000000000001</c:v>
                </c:pt>
                <c:pt idx="2505">
                  <c:v>150.33000000000001</c:v>
                </c:pt>
                <c:pt idx="2506">
                  <c:v>150.38999999999999</c:v>
                </c:pt>
                <c:pt idx="2507">
                  <c:v>150.44999999999999</c:v>
                </c:pt>
                <c:pt idx="2508">
                  <c:v>150.51</c:v>
                </c:pt>
                <c:pt idx="2509">
                  <c:v>150.57</c:v>
                </c:pt>
                <c:pt idx="2510">
                  <c:v>150.63</c:v>
                </c:pt>
                <c:pt idx="2511">
                  <c:v>150.69</c:v>
                </c:pt>
                <c:pt idx="2512">
                  <c:v>150.75</c:v>
                </c:pt>
                <c:pt idx="2513">
                  <c:v>150.81</c:v>
                </c:pt>
                <c:pt idx="2514">
                  <c:v>150.87</c:v>
                </c:pt>
                <c:pt idx="2515">
                  <c:v>150.93</c:v>
                </c:pt>
                <c:pt idx="2516">
                  <c:v>150.99</c:v>
                </c:pt>
                <c:pt idx="2517">
                  <c:v>151.05000000000001</c:v>
                </c:pt>
                <c:pt idx="2518">
                  <c:v>151.11000000000001</c:v>
                </c:pt>
                <c:pt idx="2519">
                  <c:v>151.16999999999999</c:v>
                </c:pt>
                <c:pt idx="2520">
                  <c:v>151.22999999999999</c:v>
                </c:pt>
                <c:pt idx="2521">
                  <c:v>151.29</c:v>
                </c:pt>
                <c:pt idx="2522">
                  <c:v>151.35</c:v>
                </c:pt>
                <c:pt idx="2523">
                  <c:v>151.41</c:v>
                </c:pt>
                <c:pt idx="2524">
                  <c:v>151.47</c:v>
                </c:pt>
                <c:pt idx="2525">
                  <c:v>151.53</c:v>
                </c:pt>
                <c:pt idx="2526">
                  <c:v>151.59</c:v>
                </c:pt>
                <c:pt idx="2527">
                  <c:v>151.65</c:v>
                </c:pt>
                <c:pt idx="2528">
                  <c:v>151.71</c:v>
                </c:pt>
                <c:pt idx="2529">
                  <c:v>151.77000000000001</c:v>
                </c:pt>
                <c:pt idx="2530">
                  <c:v>151.83000000000001</c:v>
                </c:pt>
                <c:pt idx="2531">
                  <c:v>151.88999999999999</c:v>
                </c:pt>
                <c:pt idx="2532">
                  <c:v>151.94999999999999</c:v>
                </c:pt>
                <c:pt idx="2533">
                  <c:v>152.01</c:v>
                </c:pt>
                <c:pt idx="2534">
                  <c:v>152.07</c:v>
                </c:pt>
                <c:pt idx="2535">
                  <c:v>152.13</c:v>
                </c:pt>
                <c:pt idx="2536">
                  <c:v>152.19</c:v>
                </c:pt>
                <c:pt idx="2537">
                  <c:v>152.25</c:v>
                </c:pt>
                <c:pt idx="2538">
                  <c:v>152.31</c:v>
                </c:pt>
                <c:pt idx="2539">
                  <c:v>152.37</c:v>
                </c:pt>
                <c:pt idx="2540">
                  <c:v>152.43</c:v>
                </c:pt>
                <c:pt idx="2541">
                  <c:v>152.49</c:v>
                </c:pt>
                <c:pt idx="2542">
                  <c:v>152.55000000000001</c:v>
                </c:pt>
                <c:pt idx="2543">
                  <c:v>152.61000000000001</c:v>
                </c:pt>
                <c:pt idx="2544">
                  <c:v>152.66999999999999</c:v>
                </c:pt>
                <c:pt idx="2545">
                  <c:v>152.72999999999999</c:v>
                </c:pt>
                <c:pt idx="2546">
                  <c:v>152.79</c:v>
                </c:pt>
                <c:pt idx="2547">
                  <c:v>152.85</c:v>
                </c:pt>
                <c:pt idx="2548">
                  <c:v>152.91</c:v>
                </c:pt>
                <c:pt idx="2549">
                  <c:v>152.97</c:v>
                </c:pt>
                <c:pt idx="2550">
                  <c:v>153.03</c:v>
                </c:pt>
                <c:pt idx="2551">
                  <c:v>153.09</c:v>
                </c:pt>
                <c:pt idx="2552">
                  <c:v>153.15</c:v>
                </c:pt>
                <c:pt idx="2553">
                  <c:v>153.21</c:v>
                </c:pt>
                <c:pt idx="2554">
                  <c:v>153.27000000000001</c:v>
                </c:pt>
                <c:pt idx="2555">
                  <c:v>153.33000000000001</c:v>
                </c:pt>
                <c:pt idx="2556">
                  <c:v>153.38999999999999</c:v>
                </c:pt>
                <c:pt idx="2557">
                  <c:v>153.44999999999999</c:v>
                </c:pt>
                <c:pt idx="2558">
                  <c:v>153.51</c:v>
                </c:pt>
                <c:pt idx="2559">
                  <c:v>153.57</c:v>
                </c:pt>
                <c:pt idx="2560">
                  <c:v>153.63</c:v>
                </c:pt>
                <c:pt idx="2561">
                  <c:v>153.69</c:v>
                </c:pt>
                <c:pt idx="2562">
                  <c:v>153.75</c:v>
                </c:pt>
                <c:pt idx="2563">
                  <c:v>153.81</c:v>
                </c:pt>
                <c:pt idx="2564">
                  <c:v>153.87</c:v>
                </c:pt>
                <c:pt idx="2565">
                  <c:v>153.93</c:v>
                </c:pt>
                <c:pt idx="2566">
                  <c:v>153.99</c:v>
                </c:pt>
                <c:pt idx="2567">
                  <c:v>154.05000000000001</c:v>
                </c:pt>
                <c:pt idx="2568">
                  <c:v>154.11000000000001</c:v>
                </c:pt>
                <c:pt idx="2569">
                  <c:v>154.16999999999999</c:v>
                </c:pt>
                <c:pt idx="2570">
                  <c:v>154.22999999999999</c:v>
                </c:pt>
                <c:pt idx="2571">
                  <c:v>154.29</c:v>
                </c:pt>
                <c:pt idx="2572">
                  <c:v>154.35</c:v>
                </c:pt>
                <c:pt idx="2573">
                  <c:v>154.41</c:v>
                </c:pt>
                <c:pt idx="2574">
                  <c:v>154.47</c:v>
                </c:pt>
                <c:pt idx="2575">
                  <c:v>154.53</c:v>
                </c:pt>
                <c:pt idx="2576">
                  <c:v>154.59</c:v>
                </c:pt>
                <c:pt idx="2577">
                  <c:v>154.65</c:v>
                </c:pt>
                <c:pt idx="2578">
                  <c:v>154.71</c:v>
                </c:pt>
                <c:pt idx="2579">
                  <c:v>154.77000000000001</c:v>
                </c:pt>
                <c:pt idx="2580">
                  <c:v>154.83000000000001</c:v>
                </c:pt>
                <c:pt idx="2581">
                  <c:v>154.88999999999999</c:v>
                </c:pt>
                <c:pt idx="2582">
                  <c:v>154.94999999999999</c:v>
                </c:pt>
                <c:pt idx="2583">
                  <c:v>155.01</c:v>
                </c:pt>
                <c:pt idx="2584">
                  <c:v>155.07</c:v>
                </c:pt>
                <c:pt idx="2585">
                  <c:v>155.13</c:v>
                </c:pt>
                <c:pt idx="2586">
                  <c:v>155.19</c:v>
                </c:pt>
                <c:pt idx="2587">
                  <c:v>155.25</c:v>
                </c:pt>
                <c:pt idx="2588">
                  <c:v>155.31</c:v>
                </c:pt>
                <c:pt idx="2589">
                  <c:v>155.37</c:v>
                </c:pt>
                <c:pt idx="2590">
                  <c:v>155.43</c:v>
                </c:pt>
                <c:pt idx="2591">
                  <c:v>155.49</c:v>
                </c:pt>
                <c:pt idx="2592">
                  <c:v>155.55000000000001</c:v>
                </c:pt>
                <c:pt idx="2593">
                  <c:v>155.61000000000001</c:v>
                </c:pt>
                <c:pt idx="2594">
                  <c:v>155.66999999999999</c:v>
                </c:pt>
                <c:pt idx="2595">
                  <c:v>155.72999999999999</c:v>
                </c:pt>
                <c:pt idx="2596">
                  <c:v>155.79</c:v>
                </c:pt>
                <c:pt idx="2597">
                  <c:v>155.85</c:v>
                </c:pt>
                <c:pt idx="2598">
                  <c:v>155.91</c:v>
                </c:pt>
                <c:pt idx="2599">
                  <c:v>155.97</c:v>
                </c:pt>
                <c:pt idx="2600">
                  <c:v>156.03</c:v>
                </c:pt>
                <c:pt idx="2601">
                  <c:v>156.09</c:v>
                </c:pt>
                <c:pt idx="2602">
                  <c:v>156.15</c:v>
                </c:pt>
                <c:pt idx="2603">
                  <c:v>156.21</c:v>
                </c:pt>
                <c:pt idx="2604">
                  <c:v>156.27000000000001</c:v>
                </c:pt>
                <c:pt idx="2605">
                  <c:v>156.33000000000001</c:v>
                </c:pt>
                <c:pt idx="2606">
                  <c:v>156.38999999999999</c:v>
                </c:pt>
                <c:pt idx="2607">
                  <c:v>156.44999999999999</c:v>
                </c:pt>
                <c:pt idx="2608">
                  <c:v>156.51</c:v>
                </c:pt>
                <c:pt idx="2609">
                  <c:v>156.57</c:v>
                </c:pt>
                <c:pt idx="2610">
                  <c:v>156.63</c:v>
                </c:pt>
                <c:pt idx="2611">
                  <c:v>156.69</c:v>
                </c:pt>
                <c:pt idx="2612">
                  <c:v>156.75</c:v>
                </c:pt>
                <c:pt idx="2613">
                  <c:v>156.81</c:v>
                </c:pt>
                <c:pt idx="2614">
                  <c:v>156.87</c:v>
                </c:pt>
                <c:pt idx="2615">
                  <c:v>156.93</c:v>
                </c:pt>
                <c:pt idx="2616">
                  <c:v>156.99</c:v>
                </c:pt>
                <c:pt idx="2617">
                  <c:v>157.05000000000001</c:v>
                </c:pt>
                <c:pt idx="2618">
                  <c:v>157.11000000000001</c:v>
                </c:pt>
                <c:pt idx="2619">
                  <c:v>157.16999999999999</c:v>
                </c:pt>
                <c:pt idx="2620">
                  <c:v>157.22999999999999</c:v>
                </c:pt>
                <c:pt idx="2621">
                  <c:v>157.29</c:v>
                </c:pt>
                <c:pt idx="2622">
                  <c:v>157.35</c:v>
                </c:pt>
                <c:pt idx="2623">
                  <c:v>157.41</c:v>
                </c:pt>
                <c:pt idx="2624">
                  <c:v>157.47</c:v>
                </c:pt>
                <c:pt idx="2625">
                  <c:v>157.53</c:v>
                </c:pt>
                <c:pt idx="2626">
                  <c:v>157.59</c:v>
                </c:pt>
                <c:pt idx="2627">
                  <c:v>157.65</c:v>
                </c:pt>
                <c:pt idx="2628">
                  <c:v>157.71</c:v>
                </c:pt>
                <c:pt idx="2629">
                  <c:v>157.77000000000001</c:v>
                </c:pt>
                <c:pt idx="2630">
                  <c:v>157.83000000000001</c:v>
                </c:pt>
                <c:pt idx="2631">
                  <c:v>157.88999999999999</c:v>
                </c:pt>
                <c:pt idx="2632">
                  <c:v>157.94999999999999</c:v>
                </c:pt>
                <c:pt idx="2633">
                  <c:v>158.01</c:v>
                </c:pt>
                <c:pt idx="2634">
                  <c:v>158.07</c:v>
                </c:pt>
                <c:pt idx="2635">
                  <c:v>158.13</c:v>
                </c:pt>
                <c:pt idx="2636">
                  <c:v>158.19</c:v>
                </c:pt>
                <c:pt idx="2637">
                  <c:v>158.25</c:v>
                </c:pt>
                <c:pt idx="2638">
                  <c:v>158.31</c:v>
                </c:pt>
                <c:pt idx="2639">
                  <c:v>158.37</c:v>
                </c:pt>
                <c:pt idx="2640">
                  <c:v>158.43</c:v>
                </c:pt>
                <c:pt idx="2641">
                  <c:v>158.49</c:v>
                </c:pt>
                <c:pt idx="2642">
                  <c:v>158.55000000000001</c:v>
                </c:pt>
                <c:pt idx="2643">
                  <c:v>158.61000000000001</c:v>
                </c:pt>
                <c:pt idx="2644">
                  <c:v>158.66999999999999</c:v>
                </c:pt>
                <c:pt idx="2645">
                  <c:v>158.72999999999999</c:v>
                </c:pt>
                <c:pt idx="2646">
                  <c:v>158.79</c:v>
                </c:pt>
                <c:pt idx="2647">
                  <c:v>158.85</c:v>
                </c:pt>
                <c:pt idx="2648">
                  <c:v>158.91</c:v>
                </c:pt>
                <c:pt idx="2649">
                  <c:v>158.97</c:v>
                </c:pt>
                <c:pt idx="2650">
                  <c:v>159.03</c:v>
                </c:pt>
                <c:pt idx="2651">
                  <c:v>159.09</c:v>
                </c:pt>
                <c:pt idx="2652">
                  <c:v>159.15</c:v>
                </c:pt>
                <c:pt idx="2653">
                  <c:v>159.21</c:v>
                </c:pt>
                <c:pt idx="2654">
                  <c:v>159.27000000000001</c:v>
                </c:pt>
                <c:pt idx="2655">
                  <c:v>159.33000000000001</c:v>
                </c:pt>
                <c:pt idx="2656">
                  <c:v>159.38999999999999</c:v>
                </c:pt>
                <c:pt idx="2657">
                  <c:v>159.44999999999999</c:v>
                </c:pt>
                <c:pt idx="2658">
                  <c:v>159.51</c:v>
                </c:pt>
                <c:pt idx="2659">
                  <c:v>159.57</c:v>
                </c:pt>
                <c:pt idx="2660">
                  <c:v>159.63</c:v>
                </c:pt>
                <c:pt idx="2661">
                  <c:v>159.69</c:v>
                </c:pt>
                <c:pt idx="2662">
                  <c:v>159.75</c:v>
                </c:pt>
                <c:pt idx="2663">
                  <c:v>159.81</c:v>
                </c:pt>
                <c:pt idx="2664">
                  <c:v>159.87</c:v>
                </c:pt>
                <c:pt idx="2665">
                  <c:v>159.93</c:v>
                </c:pt>
                <c:pt idx="2666">
                  <c:v>159.99</c:v>
                </c:pt>
                <c:pt idx="2667">
                  <c:v>160.05000000000001</c:v>
                </c:pt>
                <c:pt idx="2668">
                  <c:v>160.11000000000001</c:v>
                </c:pt>
                <c:pt idx="2669">
                  <c:v>160.16999999999999</c:v>
                </c:pt>
                <c:pt idx="2670">
                  <c:v>160.22999999999999</c:v>
                </c:pt>
                <c:pt idx="2671">
                  <c:v>160.29</c:v>
                </c:pt>
                <c:pt idx="2672">
                  <c:v>160.35</c:v>
                </c:pt>
                <c:pt idx="2673">
                  <c:v>160.41</c:v>
                </c:pt>
                <c:pt idx="2674">
                  <c:v>160.47</c:v>
                </c:pt>
                <c:pt idx="2675">
                  <c:v>160.53</c:v>
                </c:pt>
                <c:pt idx="2676">
                  <c:v>160.59</c:v>
                </c:pt>
                <c:pt idx="2677">
                  <c:v>160.65</c:v>
                </c:pt>
                <c:pt idx="2678">
                  <c:v>160.71</c:v>
                </c:pt>
                <c:pt idx="2679">
                  <c:v>160.77000000000001</c:v>
                </c:pt>
                <c:pt idx="2680">
                  <c:v>160.83000000000001</c:v>
                </c:pt>
                <c:pt idx="2681">
                  <c:v>160.88999999999999</c:v>
                </c:pt>
                <c:pt idx="2682">
                  <c:v>160.94999999999999</c:v>
                </c:pt>
                <c:pt idx="2683">
                  <c:v>161.01</c:v>
                </c:pt>
                <c:pt idx="2684">
                  <c:v>161.07</c:v>
                </c:pt>
                <c:pt idx="2685">
                  <c:v>161.13</c:v>
                </c:pt>
                <c:pt idx="2686">
                  <c:v>161.19</c:v>
                </c:pt>
                <c:pt idx="2687">
                  <c:v>161.25</c:v>
                </c:pt>
                <c:pt idx="2688">
                  <c:v>161.31</c:v>
                </c:pt>
                <c:pt idx="2689">
                  <c:v>161.37</c:v>
                </c:pt>
                <c:pt idx="2690">
                  <c:v>161.43</c:v>
                </c:pt>
                <c:pt idx="2691">
                  <c:v>161.49</c:v>
                </c:pt>
                <c:pt idx="2692">
                  <c:v>161.55000000000001</c:v>
                </c:pt>
                <c:pt idx="2693">
                  <c:v>161.61000000000001</c:v>
                </c:pt>
                <c:pt idx="2694">
                  <c:v>161.66999999999999</c:v>
                </c:pt>
                <c:pt idx="2695">
                  <c:v>161.72999999999999</c:v>
                </c:pt>
                <c:pt idx="2696">
                  <c:v>161.79</c:v>
                </c:pt>
                <c:pt idx="2697">
                  <c:v>161.85</c:v>
                </c:pt>
                <c:pt idx="2698">
                  <c:v>161.91</c:v>
                </c:pt>
                <c:pt idx="2699">
                  <c:v>161.97</c:v>
                </c:pt>
                <c:pt idx="2700">
                  <c:v>162.03</c:v>
                </c:pt>
                <c:pt idx="2701">
                  <c:v>162.09</c:v>
                </c:pt>
                <c:pt idx="2702">
                  <c:v>162.15</c:v>
                </c:pt>
                <c:pt idx="2703">
                  <c:v>162.21</c:v>
                </c:pt>
                <c:pt idx="2704">
                  <c:v>162.27000000000001</c:v>
                </c:pt>
                <c:pt idx="2705">
                  <c:v>162.33000000000001</c:v>
                </c:pt>
                <c:pt idx="2706">
                  <c:v>162.38999999999999</c:v>
                </c:pt>
                <c:pt idx="2707">
                  <c:v>162.44999999999999</c:v>
                </c:pt>
                <c:pt idx="2708">
                  <c:v>162.51</c:v>
                </c:pt>
                <c:pt idx="2709">
                  <c:v>162.57</c:v>
                </c:pt>
                <c:pt idx="2710">
                  <c:v>162.63</c:v>
                </c:pt>
                <c:pt idx="2711">
                  <c:v>162.69</c:v>
                </c:pt>
                <c:pt idx="2712">
                  <c:v>162.75</c:v>
                </c:pt>
                <c:pt idx="2713">
                  <c:v>162.81</c:v>
                </c:pt>
                <c:pt idx="2714">
                  <c:v>162.87</c:v>
                </c:pt>
                <c:pt idx="2715">
                  <c:v>162.93</c:v>
                </c:pt>
                <c:pt idx="2716">
                  <c:v>162.99</c:v>
                </c:pt>
                <c:pt idx="2717">
                  <c:v>163.05000000000001</c:v>
                </c:pt>
                <c:pt idx="2718">
                  <c:v>163.11000000000001</c:v>
                </c:pt>
                <c:pt idx="2719">
                  <c:v>163.16999999999999</c:v>
                </c:pt>
                <c:pt idx="2720">
                  <c:v>163.22999999999999</c:v>
                </c:pt>
                <c:pt idx="2721">
                  <c:v>163.29</c:v>
                </c:pt>
                <c:pt idx="2722">
                  <c:v>163.35</c:v>
                </c:pt>
                <c:pt idx="2723">
                  <c:v>163.41</c:v>
                </c:pt>
                <c:pt idx="2724">
                  <c:v>163.47</c:v>
                </c:pt>
                <c:pt idx="2725">
                  <c:v>163.53</c:v>
                </c:pt>
                <c:pt idx="2726">
                  <c:v>163.59</c:v>
                </c:pt>
                <c:pt idx="2727">
                  <c:v>163.65</c:v>
                </c:pt>
                <c:pt idx="2728">
                  <c:v>163.71</c:v>
                </c:pt>
                <c:pt idx="2729">
                  <c:v>163.77000000000001</c:v>
                </c:pt>
                <c:pt idx="2730">
                  <c:v>163.83000000000001</c:v>
                </c:pt>
                <c:pt idx="2731">
                  <c:v>163.89</c:v>
                </c:pt>
                <c:pt idx="2732">
                  <c:v>163.95</c:v>
                </c:pt>
                <c:pt idx="2733">
                  <c:v>164.01</c:v>
                </c:pt>
                <c:pt idx="2734">
                  <c:v>164.07</c:v>
                </c:pt>
                <c:pt idx="2735">
                  <c:v>164.13</c:v>
                </c:pt>
                <c:pt idx="2736">
                  <c:v>164.19</c:v>
                </c:pt>
                <c:pt idx="2737">
                  <c:v>164.25</c:v>
                </c:pt>
                <c:pt idx="2738">
                  <c:v>164.31</c:v>
                </c:pt>
                <c:pt idx="2739">
                  <c:v>164.37</c:v>
                </c:pt>
                <c:pt idx="2740">
                  <c:v>164.43</c:v>
                </c:pt>
                <c:pt idx="2741">
                  <c:v>164.49</c:v>
                </c:pt>
                <c:pt idx="2742">
                  <c:v>164.55</c:v>
                </c:pt>
                <c:pt idx="2743">
                  <c:v>164.61</c:v>
                </c:pt>
                <c:pt idx="2744">
                  <c:v>164.67</c:v>
                </c:pt>
                <c:pt idx="2745">
                  <c:v>164.73</c:v>
                </c:pt>
                <c:pt idx="2746">
                  <c:v>164.79</c:v>
                </c:pt>
                <c:pt idx="2747">
                  <c:v>164.85</c:v>
                </c:pt>
                <c:pt idx="2748">
                  <c:v>164.91</c:v>
                </c:pt>
                <c:pt idx="2749">
                  <c:v>164.97</c:v>
                </c:pt>
                <c:pt idx="2750">
                  <c:v>165.03</c:v>
                </c:pt>
                <c:pt idx="2751">
                  <c:v>165.09</c:v>
                </c:pt>
                <c:pt idx="2752">
                  <c:v>165.15</c:v>
                </c:pt>
                <c:pt idx="2753">
                  <c:v>165.21</c:v>
                </c:pt>
                <c:pt idx="2754">
                  <c:v>165.27</c:v>
                </c:pt>
                <c:pt idx="2755">
                  <c:v>165.33</c:v>
                </c:pt>
                <c:pt idx="2756">
                  <c:v>165.39</c:v>
                </c:pt>
                <c:pt idx="2757">
                  <c:v>165.45</c:v>
                </c:pt>
                <c:pt idx="2758">
                  <c:v>165.51</c:v>
                </c:pt>
                <c:pt idx="2759">
                  <c:v>165.57</c:v>
                </c:pt>
                <c:pt idx="2760">
                  <c:v>165.63</c:v>
                </c:pt>
                <c:pt idx="2761">
                  <c:v>165.69</c:v>
                </c:pt>
                <c:pt idx="2762">
                  <c:v>165.75</c:v>
                </c:pt>
                <c:pt idx="2763">
                  <c:v>165.81</c:v>
                </c:pt>
                <c:pt idx="2764">
                  <c:v>165.87</c:v>
                </c:pt>
                <c:pt idx="2765">
                  <c:v>165.93</c:v>
                </c:pt>
                <c:pt idx="2766">
                  <c:v>165.99</c:v>
                </c:pt>
                <c:pt idx="2767">
                  <c:v>166.05</c:v>
                </c:pt>
                <c:pt idx="2768">
                  <c:v>166.11</c:v>
                </c:pt>
                <c:pt idx="2769">
                  <c:v>166.17</c:v>
                </c:pt>
                <c:pt idx="2770">
                  <c:v>166.23</c:v>
                </c:pt>
                <c:pt idx="2771">
                  <c:v>166.29</c:v>
                </c:pt>
                <c:pt idx="2772">
                  <c:v>166.35</c:v>
                </c:pt>
                <c:pt idx="2773">
                  <c:v>166.41</c:v>
                </c:pt>
                <c:pt idx="2774">
                  <c:v>166.47</c:v>
                </c:pt>
                <c:pt idx="2775">
                  <c:v>166.53</c:v>
                </c:pt>
                <c:pt idx="2776">
                  <c:v>166.59</c:v>
                </c:pt>
                <c:pt idx="2777">
                  <c:v>166.65</c:v>
                </c:pt>
                <c:pt idx="2778">
                  <c:v>166.71</c:v>
                </c:pt>
                <c:pt idx="2779">
                  <c:v>166.77</c:v>
                </c:pt>
                <c:pt idx="2780">
                  <c:v>166.83</c:v>
                </c:pt>
                <c:pt idx="2781">
                  <c:v>166.89</c:v>
                </c:pt>
                <c:pt idx="2782">
                  <c:v>166.95</c:v>
                </c:pt>
                <c:pt idx="2783">
                  <c:v>167.01</c:v>
                </c:pt>
                <c:pt idx="2784">
                  <c:v>167.07</c:v>
                </c:pt>
                <c:pt idx="2785">
                  <c:v>167.13</c:v>
                </c:pt>
                <c:pt idx="2786">
                  <c:v>167.19</c:v>
                </c:pt>
                <c:pt idx="2787">
                  <c:v>167.25</c:v>
                </c:pt>
                <c:pt idx="2788">
                  <c:v>167.31</c:v>
                </c:pt>
                <c:pt idx="2789">
                  <c:v>167.37</c:v>
                </c:pt>
                <c:pt idx="2790">
                  <c:v>167.43</c:v>
                </c:pt>
                <c:pt idx="2791">
                  <c:v>167.49</c:v>
                </c:pt>
                <c:pt idx="2792">
                  <c:v>167.55</c:v>
                </c:pt>
                <c:pt idx="2793">
                  <c:v>167.61</c:v>
                </c:pt>
                <c:pt idx="2794">
                  <c:v>167.67</c:v>
                </c:pt>
                <c:pt idx="2795">
                  <c:v>167.73</c:v>
                </c:pt>
                <c:pt idx="2796">
                  <c:v>167.79</c:v>
                </c:pt>
                <c:pt idx="2797">
                  <c:v>167.85</c:v>
                </c:pt>
                <c:pt idx="2798">
                  <c:v>167.91</c:v>
                </c:pt>
                <c:pt idx="2799">
                  <c:v>167.97</c:v>
                </c:pt>
                <c:pt idx="2800">
                  <c:v>168.03</c:v>
                </c:pt>
                <c:pt idx="2801">
                  <c:v>168.09</c:v>
                </c:pt>
                <c:pt idx="2802">
                  <c:v>168.15</c:v>
                </c:pt>
                <c:pt idx="2803">
                  <c:v>168.21</c:v>
                </c:pt>
                <c:pt idx="2804">
                  <c:v>168.27</c:v>
                </c:pt>
                <c:pt idx="2805">
                  <c:v>168.33</c:v>
                </c:pt>
                <c:pt idx="2806">
                  <c:v>168.39</c:v>
                </c:pt>
                <c:pt idx="2807">
                  <c:v>168.45</c:v>
                </c:pt>
                <c:pt idx="2808">
                  <c:v>168.51</c:v>
                </c:pt>
                <c:pt idx="2809">
                  <c:v>168.57</c:v>
                </c:pt>
                <c:pt idx="2810">
                  <c:v>168.63</c:v>
                </c:pt>
                <c:pt idx="2811">
                  <c:v>168.69</c:v>
                </c:pt>
                <c:pt idx="2812">
                  <c:v>168.75</c:v>
                </c:pt>
                <c:pt idx="2813">
                  <c:v>168.81</c:v>
                </c:pt>
                <c:pt idx="2814">
                  <c:v>168.87</c:v>
                </c:pt>
                <c:pt idx="2815">
                  <c:v>168.93</c:v>
                </c:pt>
                <c:pt idx="2816">
                  <c:v>168.99</c:v>
                </c:pt>
                <c:pt idx="2817">
                  <c:v>169.05</c:v>
                </c:pt>
                <c:pt idx="2818">
                  <c:v>169.11</c:v>
                </c:pt>
                <c:pt idx="2819">
                  <c:v>169.17</c:v>
                </c:pt>
                <c:pt idx="2820">
                  <c:v>169.23</c:v>
                </c:pt>
                <c:pt idx="2821">
                  <c:v>169.29</c:v>
                </c:pt>
                <c:pt idx="2822">
                  <c:v>169.35</c:v>
                </c:pt>
                <c:pt idx="2823">
                  <c:v>169.41</c:v>
                </c:pt>
                <c:pt idx="2824">
                  <c:v>169.47</c:v>
                </c:pt>
                <c:pt idx="2825">
                  <c:v>169.53</c:v>
                </c:pt>
                <c:pt idx="2826">
                  <c:v>169.59</c:v>
                </c:pt>
                <c:pt idx="2827">
                  <c:v>169.65</c:v>
                </c:pt>
                <c:pt idx="2828">
                  <c:v>169.71</c:v>
                </c:pt>
                <c:pt idx="2829">
                  <c:v>169.77</c:v>
                </c:pt>
                <c:pt idx="2830">
                  <c:v>169.83</c:v>
                </c:pt>
                <c:pt idx="2831">
                  <c:v>169.89</c:v>
                </c:pt>
                <c:pt idx="2832">
                  <c:v>169.95</c:v>
                </c:pt>
                <c:pt idx="2833">
                  <c:v>170.01</c:v>
                </c:pt>
                <c:pt idx="2834">
                  <c:v>170.07</c:v>
                </c:pt>
                <c:pt idx="2835">
                  <c:v>170.13</c:v>
                </c:pt>
                <c:pt idx="2836">
                  <c:v>170.19</c:v>
                </c:pt>
                <c:pt idx="2837">
                  <c:v>170.25</c:v>
                </c:pt>
                <c:pt idx="2838">
                  <c:v>170.31</c:v>
                </c:pt>
                <c:pt idx="2839">
                  <c:v>170.37</c:v>
                </c:pt>
                <c:pt idx="2840">
                  <c:v>170.43</c:v>
                </c:pt>
                <c:pt idx="2841">
                  <c:v>170.49</c:v>
                </c:pt>
                <c:pt idx="2842">
                  <c:v>170.55</c:v>
                </c:pt>
                <c:pt idx="2843">
                  <c:v>170.61</c:v>
                </c:pt>
                <c:pt idx="2844">
                  <c:v>170.67</c:v>
                </c:pt>
                <c:pt idx="2845">
                  <c:v>170.73</c:v>
                </c:pt>
                <c:pt idx="2846">
                  <c:v>170.79</c:v>
                </c:pt>
                <c:pt idx="2847">
                  <c:v>170.85</c:v>
                </c:pt>
                <c:pt idx="2848">
                  <c:v>170.91</c:v>
                </c:pt>
                <c:pt idx="2849">
                  <c:v>170.97</c:v>
                </c:pt>
                <c:pt idx="2850">
                  <c:v>171.03</c:v>
                </c:pt>
                <c:pt idx="2851">
                  <c:v>171.09</c:v>
                </c:pt>
                <c:pt idx="2852">
                  <c:v>171.15</c:v>
                </c:pt>
                <c:pt idx="2853">
                  <c:v>171.21</c:v>
                </c:pt>
                <c:pt idx="2854">
                  <c:v>171.27</c:v>
                </c:pt>
                <c:pt idx="2855">
                  <c:v>171.33</c:v>
                </c:pt>
                <c:pt idx="2856">
                  <c:v>171.39</c:v>
                </c:pt>
                <c:pt idx="2857">
                  <c:v>171.45</c:v>
                </c:pt>
                <c:pt idx="2858">
                  <c:v>171.51</c:v>
                </c:pt>
                <c:pt idx="2859">
                  <c:v>171.57</c:v>
                </c:pt>
                <c:pt idx="2860">
                  <c:v>171.63</c:v>
                </c:pt>
                <c:pt idx="2861">
                  <c:v>171.69</c:v>
                </c:pt>
                <c:pt idx="2862">
                  <c:v>171.75</c:v>
                </c:pt>
                <c:pt idx="2863">
                  <c:v>171.81</c:v>
                </c:pt>
                <c:pt idx="2864">
                  <c:v>171.87</c:v>
                </c:pt>
                <c:pt idx="2865">
                  <c:v>171.93</c:v>
                </c:pt>
                <c:pt idx="2866">
                  <c:v>171.99</c:v>
                </c:pt>
                <c:pt idx="2867">
                  <c:v>172.05</c:v>
                </c:pt>
                <c:pt idx="2868">
                  <c:v>172.11</c:v>
                </c:pt>
                <c:pt idx="2869">
                  <c:v>172.17</c:v>
                </c:pt>
                <c:pt idx="2870">
                  <c:v>172.23</c:v>
                </c:pt>
                <c:pt idx="2871">
                  <c:v>172.29</c:v>
                </c:pt>
                <c:pt idx="2872">
                  <c:v>172.35</c:v>
                </c:pt>
                <c:pt idx="2873">
                  <c:v>172.41</c:v>
                </c:pt>
                <c:pt idx="2874">
                  <c:v>172.47</c:v>
                </c:pt>
                <c:pt idx="2875">
                  <c:v>172.53</c:v>
                </c:pt>
                <c:pt idx="2876">
                  <c:v>172.59</c:v>
                </c:pt>
                <c:pt idx="2877">
                  <c:v>172.65</c:v>
                </c:pt>
                <c:pt idx="2878">
                  <c:v>172.71</c:v>
                </c:pt>
                <c:pt idx="2879">
                  <c:v>172.77</c:v>
                </c:pt>
                <c:pt idx="2880">
                  <c:v>172.83</c:v>
                </c:pt>
                <c:pt idx="2881">
                  <c:v>172.89</c:v>
                </c:pt>
                <c:pt idx="2882">
                  <c:v>172.95</c:v>
                </c:pt>
                <c:pt idx="2883">
                  <c:v>173.01</c:v>
                </c:pt>
                <c:pt idx="2884">
                  <c:v>173.07</c:v>
                </c:pt>
                <c:pt idx="2885">
                  <c:v>173.13</c:v>
                </c:pt>
                <c:pt idx="2886">
                  <c:v>173.19</c:v>
                </c:pt>
                <c:pt idx="2887">
                  <c:v>173.25</c:v>
                </c:pt>
                <c:pt idx="2888">
                  <c:v>173.31</c:v>
                </c:pt>
                <c:pt idx="2889">
                  <c:v>173.37</c:v>
                </c:pt>
                <c:pt idx="2890">
                  <c:v>173.43</c:v>
                </c:pt>
                <c:pt idx="2891">
                  <c:v>173.49</c:v>
                </c:pt>
                <c:pt idx="2892">
                  <c:v>173.55</c:v>
                </c:pt>
                <c:pt idx="2893">
                  <c:v>173.61</c:v>
                </c:pt>
                <c:pt idx="2894">
                  <c:v>173.67</c:v>
                </c:pt>
                <c:pt idx="2895">
                  <c:v>173.73</c:v>
                </c:pt>
                <c:pt idx="2896">
                  <c:v>173.79</c:v>
                </c:pt>
                <c:pt idx="2897">
                  <c:v>173.85</c:v>
                </c:pt>
                <c:pt idx="2898">
                  <c:v>173.91</c:v>
                </c:pt>
                <c:pt idx="2899">
                  <c:v>173.97</c:v>
                </c:pt>
                <c:pt idx="2900">
                  <c:v>174.03</c:v>
                </c:pt>
                <c:pt idx="2901">
                  <c:v>174.09</c:v>
                </c:pt>
                <c:pt idx="2902">
                  <c:v>174.15</c:v>
                </c:pt>
                <c:pt idx="2903">
                  <c:v>174.21</c:v>
                </c:pt>
                <c:pt idx="2904">
                  <c:v>174.27</c:v>
                </c:pt>
                <c:pt idx="2905">
                  <c:v>174.33</c:v>
                </c:pt>
                <c:pt idx="2906">
                  <c:v>174.39</c:v>
                </c:pt>
                <c:pt idx="2907">
                  <c:v>174.45</c:v>
                </c:pt>
                <c:pt idx="2908">
                  <c:v>174.51</c:v>
                </c:pt>
                <c:pt idx="2909">
                  <c:v>174.57</c:v>
                </c:pt>
                <c:pt idx="2910">
                  <c:v>174.63</c:v>
                </c:pt>
                <c:pt idx="2911">
                  <c:v>174.69</c:v>
                </c:pt>
                <c:pt idx="2912">
                  <c:v>174.75</c:v>
                </c:pt>
                <c:pt idx="2913">
                  <c:v>174.81</c:v>
                </c:pt>
                <c:pt idx="2914">
                  <c:v>174.87</c:v>
                </c:pt>
                <c:pt idx="2915">
                  <c:v>174.93</c:v>
                </c:pt>
                <c:pt idx="2916">
                  <c:v>174.99</c:v>
                </c:pt>
                <c:pt idx="2917">
                  <c:v>175.05</c:v>
                </c:pt>
                <c:pt idx="2918">
                  <c:v>175.11</c:v>
                </c:pt>
                <c:pt idx="2919">
                  <c:v>175.17</c:v>
                </c:pt>
                <c:pt idx="2920">
                  <c:v>175.23</c:v>
                </c:pt>
                <c:pt idx="2921">
                  <c:v>175.29</c:v>
                </c:pt>
                <c:pt idx="2922">
                  <c:v>175.35</c:v>
                </c:pt>
                <c:pt idx="2923">
                  <c:v>175.41</c:v>
                </c:pt>
                <c:pt idx="2924">
                  <c:v>175.47</c:v>
                </c:pt>
                <c:pt idx="2925">
                  <c:v>175.53</c:v>
                </c:pt>
                <c:pt idx="2926">
                  <c:v>175.59</c:v>
                </c:pt>
                <c:pt idx="2927">
                  <c:v>175.65</c:v>
                </c:pt>
                <c:pt idx="2928">
                  <c:v>175.71</c:v>
                </c:pt>
                <c:pt idx="2929">
                  <c:v>175.77</c:v>
                </c:pt>
                <c:pt idx="2930">
                  <c:v>175.83</c:v>
                </c:pt>
                <c:pt idx="2931">
                  <c:v>175.89</c:v>
                </c:pt>
                <c:pt idx="2932">
                  <c:v>175.95</c:v>
                </c:pt>
                <c:pt idx="2933">
                  <c:v>176.01</c:v>
                </c:pt>
                <c:pt idx="2934">
                  <c:v>176.07</c:v>
                </c:pt>
                <c:pt idx="2935">
                  <c:v>176.13</c:v>
                </c:pt>
                <c:pt idx="2936">
                  <c:v>176.19</c:v>
                </c:pt>
                <c:pt idx="2937">
                  <c:v>176.25</c:v>
                </c:pt>
                <c:pt idx="2938">
                  <c:v>176.31</c:v>
                </c:pt>
                <c:pt idx="2939">
                  <c:v>176.37</c:v>
                </c:pt>
                <c:pt idx="2940">
                  <c:v>176.43</c:v>
                </c:pt>
                <c:pt idx="2941">
                  <c:v>176.49</c:v>
                </c:pt>
                <c:pt idx="2942">
                  <c:v>176.55</c:v>
                </c:pt>
                <c:pt idx="2943">
                  <c:v>176.61</c:v>
                </c:pt>
                <c:pt idx="2944">
                  <c:v>176.67</c:v>
                </c:pt>
                <c:pt idx="2945">
                  <c:v>176.73</c:v>
                </c:pt>
                <c:pt idx="2946">
                  <c:v>176.79</c:v>
                </c:pt>
                <c:pt idx="2947">
                  <c:v>176.85</c:v>
                </c:pt>
                <c:pt idx="2948">
                  <c:v>176.91</c:v>
                </c:pt>
                <c:pt idx="2949">
                  <c:v>176.97</c:v>
                </c:pt>
                <c:pt idx="2950">
                  <c:v>177.03</c:v>
                </c:pt>
                <c:pt idx="2951">
                  <c:v>177.09</c:v>
                </c:pt>
                <c:pt idx="2952">
                  <c:v>177.15</c:v>
                </c:pt>
                <c:pt idx="2953">
                  <c:v>177.21</c:v>
                </c:pt>
                <c:pt idx="2954">
                  <c:v>177.27</c:v>
                </c:pt>
                <c:pt idx="2955">
                  <c:v>177.33</c:v>
                </c:pt>
                <c:pt idx="2956">
                  <c:v>177.39</c:v>
                </c:pt>
                <c:pt idx="2957">
                  <c:v>177.45</c:v>
                </c:pt>
                <c:pt idx="2958">
                  <c:v>177.51</c:v>
                </c:pt>
                <c:pt idx="2959">
                  <c:v>177.57</c:v>
                </c:pt>
                <c:pt idx="2960">
                  <c:v>177.63</c:v>
                </c:pt>
                <c:pt idx="2961">
                  <c:v>177.69</c:v>
                </c:pt>
                <c:pt idx="2962">
                  <c:v>177.75</c:v>
                </c:pt>
                <c:pt idx="2963">
                  <c:v>177.81</c:v>
                </c:pt>
                <c:pt idx="2964">
                  <c:v>177.87</c:v>
                </c:pt>
                <c:pt idx="2965">
                  <c:v>177.93</c:v>
                </c:pt>
                <c:pt idx="2966">
                  <c:v>177.99</c:v>
                </c:pt>
                <c:pt idx="2967">
                  <c:v>178.05</c:v>
                </c:pt>
                <c:pt idx="2968">
                  <c:v>178.11</c:v>
                </c:pt>
                <c:pt idx="2969">
                  <c:v>178.17</c:v>
                </c:pt>
                <c:pt idx="2970">
                  <c:v>178.23</c:v>
                </c:pt>
                <c:pt idx="2971">
                  <c:v>178.29</c:v>
                </c:pt>
                <c:pt idx="2972">
                  <c:v>178.35</c:v>
                </c:pt>
                <c:pt idx="2973">
                  <c:v>178.41</c:v>
                </c:pt>
                <c:pt idx="2974">
                  <c:v>178.47</c:v>
                </c:pt>
                <c:pt idx="2975">
                  <c:v>178.53</c:v>
                </c:pt>
                <c:pt idx="2976">
                  <c:v>178.59</c:v>
                </c:pt>
                <c:pt idx="2977">
                  <c:v>178.65</c:v>
                </c:pt>
                <c:pt idx="2978">
                  <c:v>178.71</c:v>
                </c:pt>
                <c:pt idx="2979">
                  <c:v>178.77</c:v>
                </c:pt>
                <c:pt idx="2980">
                  <c:v>178.83</c:v>
                </c:pt>
                <c:pt idx="2981">
                  <c:v>178.89</c:v>
                </c:pt>
                <c:pt idx="2982">
                  <c:v>178.95</c:v>
                </c:pt>
                <c:pt idx="2983">
                  <c:v>179.01</c:v>
                </c:pt>
                <c:pt idx="2984">
                  <c:v>179.07</c:v>
                </c:pt>
                <c:pt idx="2985">
                  <c:v>179.13</c:v>
                </c:pt>
                <c:pt idx="2986">
                  <c:v>179.19</c:v>
                </c:pt>
                <c:pt idx="2987">
                  <c:v>179.25</c:v>
                </c:pt>
                <c:pt idx="2988">
                  <c:v>179.31</c:v>
                </c:pt>
                <c:pt idx="2989">
                  <c:v>179.37</c:v>
                </c:pt>
                <c:pt idx="2990">
                  <c:v>179.43</c:v>
                </c:pt>
                <c:pt idx="2991">
                  <c:v>179.49</c:v>
                </c:pt>
                <c:pt idx="2992">
                  <c:v>179.55</c:v>
                </c:pt>
                <c:pt idx="2993">
                  <c:v>179.61</c:v>
                </c:pt>
                <c:pt idx="2994">
                  <c:v>179.67</c:v>
                </c:pt>
                <c:pt idx="2995">
                  <c:v>179.73</c:v>
                </c:pt>
                <c:pt idx="2996">
                  <c:v>179.79</c:v>
                </c:pt>
                <c:pt idx="2997">
                  <c:v>179.85</c:v>
                </c:pt>
                <c:pt idx="2998">
                  <c:v>179.91</c:v>
                </c:pt>
                <c:pt idx="2999">
                  <c:v>179.97</c:v>
                </c:pt>
                <c:pt idx="3000">
                  <c:v>180.03</c:v>
                </c:pt>
                <c:pt idx="3001">
                  <c:v>180.09</c:v>
                </c:pt>
                <c:pt idx="3002">
                  <c:v>180.15</c:v>
                </c:pt>
                <c:pt idx="3003">
                  <c:v>180.21</c:v>
                </c:pt>
                <c:pt idx="3004">
                  <c:v>180.27</c:v>
                </c:pt>
                <c:pt idx="3005">
                  <c:v>180.33</c:v>
                </c:pt>
                <c:pt idx="3006">
                  <c:v>180.39</c:v>
                </c:pt>
                <c:pt idx="3007">
                  <c:v>180.45</c:v>
                </c:pt>
                <c:pt idx="3008">
                  <c:v>180.51</c:v>
                </c:pt>
                <c:pt idx="3009">
                  <c:v>180.57</c:v>
                </c:pt>
                <c:pt idx="3010">
                  <c:v>180.63</c:v>
                </c:pt>
                <c:pt idx="3011">
                  <c:v>180.69</c:v>
                </c:pt>
                <c:pt idx="3012">
                  <c:v>180.75</c:v>
                </c:pt>
                <c:pt idx="3013">
                  <c:v>180.81</c:v>
                </c:pt>
                <c:pt idx="3014">
                  <c:v>180.87</c:v>
                </c:pt>
                <c:pt idx="3015">
                  <c:v>180.93</c:v>
                </c:pt>
                <c:pt idx="3016">
                  <c:v>180.99</c:v>
                </c:pt>
                <c:pt idx="3017">
                  <c:v>181.05</c:v>
                </c:pt>
                <c:pt idx="3018">
                  <c:v>181.11</c:v>
                </c:pt>
                <c:pt idx="3019">
                  <c:v>181.17</c:v>
                </c:pt>
                <c:pt idx="3020">
                  <c:v>181.23</c:v>
                </c:pt>
                <c:pt idx="3021">
                  <c:v>181.29</c:v>
                </c:pt>
                <c:pt idx="3022">
                  <c:v>181.35</c:v>
                </c:pt>
                <c:pt idx="3023">
                  <c:v>181.41</c:v>
                </c:pt>
                <c:pt idx="3024">
                  <c:v>181.47</c:v>
                </c:pt>
                <c:pt idx="3025">
                  <c:v>181.53</c:v>
                </c:pt>
                <c:pt idx="3026">
                  <c:v>181.59</c:v>
                </c:pt>
                <c:pt idx="3027">
                  <c:v>181.65</c:v>
                </c:pt>
                <c:pt idx="3028">
                  <c:v>181.71</c:v>
                </c:pt>
                <c:pt idx="3029">
                  <c:v>181.77</c:v>
                </c:pt>
                <c:pt idx="3030">
                  <c:v>181.83</c:v>
                </c:pt>
                <c:pt idx="3031">
                  <c:v>181.89</c:v>
                </c:pt>
                <c:pt idx="3032">
                  <c:v>181.95</c:v>
                </c:pt>
                <c:pt idx="3033">
                  <c:v>182.01</c:v>
                </c:pt>
                <c:pt idx="3034">
                  <c:v>182.07</c:v>
                </c:pt>
                <c:pt idx="3035">
                  <c:v>182.13</c:v>
                </c:pt>
                <c:pt idx="3036">
                  <c:v>182.19</c:v>
                </c:pt>
                <c:pt idx="3037">
                  <c:v>182.25</c:v>
                </c:pt>
                <c:pt idx="3038">
                  <c:v>182.31</c:v>
                </c:pt>
                <c:pt idx="3039">
                  <c:v>182.37</c:v>
                </c:pt>
                <c:pt idx="3040">
                  <c:v>182.43</c:v>
                </c:pt>
                <c:pt idx="3041">
                  <c:v>182.49</c:v>
                </c:pt>
                <c:pt idx="3042">
                  <c:v>182.55</c:v>
                </c:pt>
                <c:pt idx="3043">
                  <c:v>182.61</c:v>
                </c:pt>
                <c:pt idx="3044">
                  <c:v>182.67</c:v>
                </c:pt>
                <c:pt idx="3045">
                  <c:v>182.73</c:v>
                </c:pt>
                <c:pt idx="3046">
                  <c:v>182.79</c:v>
                </c:pt>
                <c:pt idx="3047">
                  <c:v>182.85</c:v>
                </c:pt>
                <c:pt idx="3048">
                  <c:v>182.91</c:v>
                </c:pt>
                <c:pt idx="3049">
                  <c:v>182.97</c:v>
                </c:pt>
                <c:pt idx="3050">
                  <c:v>183.03</c:v>
                </c:pt>
                <c:pt idx="3051">
                  <c:v>183.09</c:v>
                </c:pt>
                <c:pt idx="3052">
                  <c:v>183.15</c:v>
                </c:pt>
                <c:pt idx="3053">
                  <c:v>183.21</c:v>
                </c:pt>
                <c:pt idx="3054">
                  <c:v>183.27</c:v>
                </c:pt>
                <c:pt idx="3055">
                  <c:v>183.33</c:v>
                </c:pt>
                <c:pt idx="3056">
                  <c:v>183.39</c:v>
                </c:pt>
                <c:pt idx="3057">
                  <c:v>183.45</c:v>
                </c:pt>
                <c:pt idx="3058">
                  <c:v>183.51</c:v>
                </c:pt>
                <c:pt idx="3059">
                  <c:v>183.57</c:v>
                </c:pt>
                <c:pt idx="3060">
                  <c:v>183.63</c:v>
                </c:pt>
                <c:pt idx="3061">
                  <c:v>183.69</c:v>
                </c:pt>
                <c:pt idx="3062">
                  <c:v>183.75</c:v>
                </c:pt>
                <c:pt idx="3063">
                  <c:v>183.81</c:v>
                </c:pt>
                <c:pt idx="3064">
                  <c:v>183.87</c:v>
                </c:pt>
                <c:pt idx="3065">
                  <c:v>183.93</c:v>
                </c:pt>
                <c:pt idx="3066">
                  <c:v>183.99</c:v>
                </c:pt>
                <c:pt idx="3067">
                  <c:v>184.05</c:v>
                </c:pt>
                <c:pt idx="3068">
                  <c:v>184.11</c:v>
                </c:pt>
                <c:pt idx="3069">
                  <c:v>184.17</c:v>
                </c:pt>
                <c:pt idx="3070">
                  <c:v>184.23</c:v>
                </c:pt>
                <c:pt idx="3071">
                  <c:v>184.29</c:v>
                </c:pt>
                <c:pt idx="3072">
                  <c:v>184.35</c:v>
                </c:pt>
                <c:pt idx="3073">
                  <c:v>184.41</c:v>
                </c:pt>
                <c:pt idx="3074">
                  <c:v>184.47</c:v>
                </c:pt>
                <c:pt idx="3075">
                  <c:v>184.53</c:v>
                </c:pt>
                <c:pt idx="3076">
                  <c:v>184.59</c:v>
                </c:pt>
                <c:pt idx="3077">
                  <c:v>184.65</c:v>
                </c:pt>
                <c:pt idx="3078">
                  <c:v>184.71</c:v>
                </c:pt>
                <c:pt idx="3079">
                  <c:v>184.77</c:v>
                </c:pt>
                <c:pt idx="3080">
                  <c:v>184.83</c:v>
                </c:pt>
                <c:pt idx="3081">
                  <c:v>184.89</c:v>
                </c:pt>
                <c:pt idx="3082">
                  <c:v>184.95</c:v>
                </c:pt>
                <c:pt idx="3083">
                  <c:v>185.01</c:v>
                </c:pt>
                <c:pt idx="3084">
                  <c:v>185.07</c:v>
                </c:pt>
                <c:pt idx="3085">
                  <c:v>185.13</c:v>
                </c:pt>
                <c:pt idx="3086">
                  <c:v>185.19</c:v>
                </c:pt>
                <c:pt idx="3087">
                  <c:v>185.25</c:v>
                </c:pt>
                <c:pt idx="3088">
                  <c:v>185.31</c:v>
                </c:pt>
                <c:pt idx="3089">
                  <c:v>185.37</c:v>
                </c:pt>
                <c:pt idx="3090">
                  <c:v>185.43</c:v>
                </c:pt>
                <c:pt idx="3091">
                  <c:v>185.49</c:v>
                </c:pt>
                <c:pt idx="3092">
                  <c:v>185.55</c:v>
                </c:pt>
                <c:pt idx="3093">
                  <c:v>185.61</c:v>
                </c:pt>
                <c:pt idx="3094">
                  <c:v>185.67</c:v>
                </c:pt>
                <c:pt idx="3095">
                  <c:v>185.73</c:v>
                </c:pt>
                <c:pt idx="3096">
                  <c:v>185.79</c:v>
                </c:pt>
                <c:pt idx="3097">
                  <c:v>185.85</c:v>
                </c:pt>
                <c:pt idx="3098">
                  <c:v>185.91</c:v>
                </c:pt>
                <c:pt idx="3099">
                  <c:v>185.97</c:v>
                </c:pt>
                <c:pt idx="3100">
                  <c:v>186.03</c:v>
                </c:pt>
                <c:pt idx="3101">
                  <c:v>186.09</c:v>
                </c:pt>
                <c:pt idx="3102">
                  <c:v>186.15</c:v>
                </c:pt>
                <c:pt idx="3103">
                  <c:v>186.21</c:v>
                </c:pt>
                <c:pt idx="3104">
                  <c:v>186.27</c:v>
                </c:pt>
                <c:pt idx="3105">
                  <c:v>186.33</c:v>
                </c:pt>
                <c:pt idx="3106">
                  <c:v>186.39</c:v>
                </c:pt>
                <c:pt idx="3107">
                  <c:v>186.45</c:v>
                </c:pt>
                <c:pt idx="3108">
                  <c:v>186.51</c:v>
                </c:pt>
                <c:pt idx="3109">
                  <c:v>186.57</c:v>
                </c:pt>
                <c:pt idx="3110">
                  <c:v>186.63</c:v>
                </c:pt>
                <c:pt idx="3111">
                  <c:v>186.69</c:v>
                </c:pt>
                <c:pt idx="3112">
                  <c:v>186.75</c:v>
                </c:pt>
                <c:pt idx="3113">
                  <c:v>186.81</c:v>
                </c:pt>
                <c:pt idx="3114">
                  <c:v>186.87</c:v>
                </c:pt>
                <c:pt idx="3115">
                  <c:v>186.93</c:v>
                </c:pt>
                <c:pt idx="3116">
                  <c:v>186.99</c:v>
                </c:pt>
                <c:pt idx="3117">
                  <c:v>187.05</c:v>
                </c:pt>
                <c:pt idx="3118">
                  <c:v>187.11</c:v>
                </c:pt>
                <c:pt idx="3119">
                  <c:v>187.17</c:v>
                </c:pt>
                <c:pt idx="3120">
                  <c:v>187.23</c:v>
                </c:pt>
                <c:pt idx="3121">
                  <c:v>187.29</c:v>
                </c:pt>
                <c:pt idx="3122">
                  <c:v>187.35</c:v>
                </c:pt>
                <c:pt idx="3123">
                  <c:v>187.41</c:v>
                </c:pt>
                <c:pt idx="3124">
                  <c:v>187.47</c:v>
                </c:pt>
                <c:pt idx="3125">
                  <c:v>187.53</c:v>
                </c:pt>
                <c:pt idx="3126">
                  <c:v>187.59</c:v>
                </c:pt>
                <c:pt idx="3127">
                  <c:v>187.65</c:v>
                </c:pt>
                <c:pt idx="3128">
                  <c:v>187.71</c:v>
                </c:pt>
                <c:pt idx="3129">
                  <c:v>187.77</c:v>
                </c:pt>
                <c:pt idx="3130">
                  <c:v>187.83</c:v>
                </c:pt>
                <c:pt idx="3131">
                  <c:v>187.89</c:v>
                </c:pt>
                <c:pt idx="3132">
                  <c:v>187.95</c:v>
                </c:pt>
                <c:pt idx="3133">
                  <c:v>188.01</c:v>
                </c:pt>
                <c:pt idx="3134">
                  <c:v>188.07</c:v>
                </c:pt>
                <c:pt idx="3135">
                  <c:v>188.13</c:v>
                </c:pt>
                <c:pt idx="3136">
                  <c:v>188.19</c:v>
                </c:pt>
                <c:pt idx="3137">
                  <c:v>188.25</c:v>
                </c:pt>
                <c:pt idx="3138">
                  <c:v>188.31</c:v>
                </c:pt>
                <c:pt idx="3139">
                  <c:v>188.37</c:v>
                </c:pt>
                <c:pt idx="3140">
                  <c:v>188.43</c:v>
                </c:pt>
                <c:pt idx="3141">
                  <c:v>188.49</c:v>
                </c:pt>
                <c:pt idx="3142">
                  <c:v>188.55</c:v>
                </c:pt>
                <c:pt idx="3143">
                  <c:v>188.61</c:v>
                </c:pt>
                <c:pt idx="3144">
                  <c:v>188.67</c:v>
                </c:pt>
                <c:pt idx="3145">
                  <c:v>188.73</c:v>
                </c:pt>
                <c:pt idx="3146">
                  <c:v>188.79</c:v>
                </c:pt>
                <c:pt idx="3147">
                  <c:v>188.85</c:v>
                </c:pt>
                <c:pt idx="3148">
                  <c:v>188.91</c:v>
                </c:pt>
                <c:pt idx="3149">
                  <c:v>188.97</c:v>
                </c:pt>
                <c:pt idx="3150">
                  <c:v>189.03</c:v>
                </c:pt>
                <c:pt idx="3151">
                  <c:v>189.09</c:v>
                </c:pt>
                <c:pt idx="3152">
                  <c:v>189.15</c:v>
                </c:pt>
                <c:pt idx="3153">
                  <c:v>189.21</c:v>
                </c:pt>
                <c:pt idx="3154">
                  <c:v>189.27</c:v>
                </c:pt>
                <c:pt idx="3155">
                  <c:v>189.33</c:v>
                </c:pt>
                <c:pt idx="3156">
                  <c:v>189.39</c:v>
                </c:pt>
                <c:pt idx="3157">
                  <c:v>189.45</c:v>
                </c:pt>
                <c:pt idx="3158">
                  <c:v>189.51</c:v>
                </c:pt>
                <c:pt idx="3159">
                  <c:v>189.57</c:v>
                </c:pt>
                <c:pt idx="3160">
                  <c:v>189.63</c:v>
                </c:pt>
                <c:pt idx="3161">
                  <c:v>189.69</c:v>
                </c:pt>
                <c:pt idx="3162">
                  <c:v>189.75</c:v>
                </c:pt>
                <c:pt idx="3163">
                  <c:v>189.81</c:v>
                </c:pt>
                <c:pt idx="3164">
                  <c:v>189.87</c:v>
                </c:pt>
                <c:pt idx="3165">
                  <c:v>189.93</c:v>
                </c:pt>
                <c:pt idx="3166">
                  <c:v>189.99</c:v>
                </c:pt>
                <c:pt idx="3167">
                  <c:v>190.05</c:v>
                </c:pt>
                <c:pt idx="3168">
                  <c:v>190.11</c:v>
                </c:pt>
                <c:pt idx="3169">
                  <c:v>190.17</c:v>
                </c:pt>
                <c:pt idx="3170">
                  <c:v>190.23</c:v>
                </c:pt>
                <c:pt idx="3171">
                  <c:v>190.29</c:v>
                </c:pt>
                <c:pt idx="3172">
                  <c:v>190.35</c:v>
                </c:pt>
                <c:pt idx="3173">
                  <c:v>190.41</c:v>
                </c:pt>
                <c:pt idx="3174">
                  <c:v>190.47</c:v>
                </c:pt>
                <c:pt idx="3175">
                  <c:v>190.53</c:v>
                </c:pt>
                <c:pt idx="3176">
                  <c:v>190.59</c:v>
                </c:pt>
                <c:pt idx="3177">
                  <c:v>190.65</c:v>
                </c:pt>
                <c:pt idx="3178">
                  <c:v>190.71</c:v>
                </c:pt>
                <c:pt idx="3179">
                  <c:v>190.77</c:v>
                </c:pt>
                <c:pt idx="3180">
                  <c:v>190.83</c:v>
                </c:pt>
                <c:pt idx="3181">
                  <c:v>190.89</c:v>
                </c:pt>
                <c:pt idx="3182">
                  <c:v>190.95</c:v>
                </c:pt>
                <c:pt idx="3183">
                  <c:v>191.01</c:v>
                </c:pt>
                <c:pt idx="3184">
                  <c:v>191.07</c:v>
                </c:pt>
                <c:pt idx="3185">
                  <c:v>191.13</c:v>
                </c:pt>
                <c:pt idx="3186">
                  <c:v>191.19</c:v>
                </c:pt>
                <c:pt idx="3187">
                  <c:v>191.25</c:v>
                </c:pt>
                <c:pt idx="3188">
                  <c:v>191.31</c:v>
                </c:pt>
                <c:pt idx="3189">
                  <c:v>191.37</c:v>
                </c:pt>
                <c:pt idx="3190">
                  <c:v>191.43</c:v>
                </c:pt>
                <c:pt idx="3191">
                  <c:v>191.49</c:v>
                </c:pt>
                <c:pt idx="3192">
                  <c:v>191.55</c:v>
                </c:pt>
                <c:pt idx="3193">
                  <c:v>191.61</c:v>
                </c:pt>
                <c:pt idx="3194">
                  <c:v>191.67</c:v>
                </c:pt>
                <c:pt idx="3195">
                  <c:v>191.73</c:v>
                </c:pt>
                <c:pt idx="3196">
                  <c:v>191.79</c:v>
                </c:pt>
                <c:pt idx="3197">
                  <c:v>191.85</c:v>
                </c:pt>
                <c:pt idx="3198">
                  <c:v>191.91</c:v>
                </c:pt>
                <c:pt idx="3199">
                  <c:v>191.97</c:v>
                </c:pt>
                <c:pt idx="3200">
                  <c:v>192.03</c:v>
                </c:pt>
                <c:pt idx="3201">
                  <c:v>192.09</c:v>
                </c:pt>
                <c:pt idx="3202">
                  <c:v>192.15</c:v>
                </c:pt>
                <c:pt idx="3203">
                  <c:v>192.21</c:v>
                </c:pt>
                <c:pt idx="3204">
                  <c:v>192.27</c:v>
                </c:pt>
                <c:pt idx="3205">
                  <c:v>192.33</c:v>
                </c:pt>
                <c:pt idx="3206">
                  <c:v>192.39</c:v>
                </c:pt>
                <c:pt idx="3207">
                  <c:v>192.45</c:v>
                </c:pt>
                <c:pt idx="3208">
                  <c:v>192.51</c:v>
                </c:pt>
                <c:pt idx="3209">
                  <c:v>192.57</c:v>
                </c:pt>
                <c:pt idx="3210">
                  <c:v>192.63</c:v>
                </c:pt>
                <c:pt idx="3211">
                  <c:v>192.69</c:v>
                </c:pt>
                <c:pt idx="3212">
                  <c:v>192.75</c:v>
                </c:pt>
                <c:pt idx="3213">
                  <c:v>192.81</c:v>
                </c:pt>
                <c:pt idx="3214">
                  <c:v>192.87</c:v>
                </c:pt>
                <c:pt idx="3215">
                  <c:v>192.93</c:v>
                </c:pt>
                <c:pt idx="3216">
                  <c:v>192.99</c:v>
                </c:pt>
                <c:pt idx="3217">
                  <c:v>193.05</c:v>
                </c:pt>
                <c:pt idx="3218">
                  <c:v>193.11</c:v>
                </c:pt>
                <c:pt idx="3219">
                  <c:v>193.17</c:v>
                </c:pt>
                <c:pt idx="3220">
                  <c:v>193.23</c:v>
                </c:pt>
                <c:pt idx="3221">
                  <c:v>193.29</c:v>
                </c:pt>
                <c:pt idx="3222">
                  <c:v>193.35</c:v>
                </c:pt>
                <c:pt idx="3223">
                  <c:v>193.41</c:v>
                </c:pt>
                <c:pt idx="3224">
                  <c:v>193.47</c:v>
                </c:pt>
                <c:pt idx="3225">
                  <c:v>193.53</c:v>
                </c:pt>
                <c:pt idx="3226">
                  <c:v>193.59</c:v>
                </c:pt>
                <c:pt idx="3227">
                  <c:v>193.65</c:v>
                </c:pt>
                <c:pt idx="3228">
                  <c:v>193.71</c:v>
                </c:pt>
                <c:pt idx="3229">
                  <c:v>193.77</c:v>
                </c:pt>
                <c:pt idx="3230">
                  <c:v>193.83</c:v>
                </c:pt>
                <c:pt idx="3231">
                  <c:v>193.89</c:v>
                </c:pt>
                <c:pt idx="3232">
                  <c:v>193.95</c:v>
                </c:pt>
                <c:pt idx="3233">
                  <c:v>194.01</c:v>
                </c:pt>
                <c:pt idx="3234">
                  <c:v>194.07</c:v>
                </c:pt>
                <c:pt idx="3235">
                  <c:v>194.13</c:v>
                </c:pt>
                <c:pt idx="3236">
                  <c:v>194.19</c:v>
                </c:pt>
                <c:pt idx="3237">
                  <c:v>194.25</c:v>
                </c:pt>
                <c:pt idx="3238">
                  <c:v>194.31</c:v>
                </c:pt>
                <c:pt idx="3239">
                  <c:v>194.37</c:v>
                </c:pt>
                <c:pt idx="3240">
                  <c:v>194.43</c:v>
                </c:pt>
                <c:pt idx="3241">
                  <c:v>194.49</c:v>
                </c:pt>
                <c:pt idx="3242">
                  <c:v>194.55</c:v>
                </c:pt>
                <c:pt idx="3243">
                  <c:v>194.61</c:v>
                </c:pt>
                <c:pt idx="3244">
                  <c:v>194.67</c:v>
                </c:pt>
                <c:pt idx="3245">
                  <c:v>194.73</c:v>
                </c:pt>
                <c:pt idx="3246">
                  <c:v>194.79</c:v>
                </c:pt>
                <c:pt idx="3247">
                  <c:v>194.85</c:v>
                </c:pt>
                <c:pt idx="3248">
                  <c:v>194.91</c:v>
                </c:pt>
                <c:pt idx="3249">
                  <c:v>194.97</c:v>
                </c:pt>
                <c:pt idx="3250">
                  <c:v>195.03</c:v>
                </c:pt>
                <c:pt idx="3251">
                  <c:v>195.09</c:v>
                </c:pt>
                <c:pt idx="3252">
                  <c:v>195.15</c:v>
                </c:pt>
                <c:pt idx="3253">
                  <c:v>195.21</c:v>
                </c:pt>
                <c:pt idx="3254">
                  <c:v>195.27</c:v>
                </c:pt>
                <c:pt idx="3255">
                  <c:v>195.33</c:v>
                </c:pt>
                <c:pt idx="3256">
                  <c:v>195.39</c:v>
                </c:pt>
                <c:pt idx="3257">
                  <c:v>195.45</c:v>
                </c:pt>
                <c:pt idx="3258">
                  <c:v>195.51</c:v>
                </c:pt>
                <c:pt idx="3259">
                  <c:v>195.57</c:v>
                </c:pt>
                <c:pt idx="3260">
                  <c:v>195.63</c:v>
                </c:pt>
                <c:pt idx="3261">
                  <c:v>195.69</c:v>
                </c:pt>
                <c:pt idx="3262">
                  <c:v>195.75</c:v>
                </c:pt>
                <c:pt idx="3263">
                  <c:v>195.81</c:v>
                </c:pt>
                <c:pt idx="3264">
                  <c:v>195.87</c:v>
                </c:pt>
                <c:pt idx="3265">
                  <c:v>195.93</c:v>
                </c:pt>
                <c:pt idx="3266">
                  <c:v>195.99</c:v>
                </c:pt>
                <c:pt idx="3267">
                  <c:v>196.05</c:v>
                </c:pt>
                <c:pt idx="3268">
                  <c:v>196.11</c:v>
                </c:pt>
                <c:pt idx="3269">
                  <c:v>196.17</c:v>
                </c:pt>
                <c:pt idx="3270">
                  <c:v>196.23</c:v>
                </c:pt>
                <c:pt idx="3271">
                  <c:v>196.29</c:v>
                </c:pt>
                <c:pt idx="3272">
                  <c:v>196.35</c:v>
                </c:pt>
                <c:pt idx="3273">
                  <c:v>196.41</c:v>
                </c:pt>
                <c:pt idx="3274">
                  <c:v>196.47</c:v>
                </c:pt>
                <c:pt idx="3275">
                  <c:v>196.53</c:v>
                </c:pt>
                <c:pt idx="3276">
                  <c:v>196.59</c:v>
                </c:pt>
                <c:pt idx="3277">
                  <c:v>196.65</c:v>
                </c:pt>
                <c:pt idx="3278">
                  <c:v>196.71</c:v>
                </c:pt>
                <c:pt idx="3279">
                  <c:v>196.77</c:v>
                </c:pt>
                <c:pt idx="3280">
                  <c:v>196.83</c:v>
                </c:pt>
                <c:pt idx="3281">
                  <c:v>196.89</c:v>
                </c:pt>
                <c:pt idx="3282">
                  <c:v>196.95</c:v>
                </c:pt>
                <c:pt idx="3283">
                  <c:v>197.01</c:v>
                </c:pt>
                <c:pt idx="3284">
                  <c:v>197.07</c:v>
                </c:pt>
                <c:pt idx="3285">
                  <c:v>197.13</c:v>
                </c:pt>
                <c:pt idx="3286">
                  <c:v>197.19</c:v>
                </c:pt>
                <c:pt idx="3287">
                  <c:v>197.25</c:v>
                </c:pt>
                <c:pt idx="3288">
                  <c:v>197.31</c:v>
                </c:pt>
                <c:pt idx="3289">
                  <c:v>197.37</c:v>
                </c:pt>
                <c:pt idx="3290">
                  <c:v>197.43</c:v>
                </c:pt>
                <c:pt idx="3291">
                  <c:v>197.49</c:v>
                </c:pt>
                <c:pt idx="3292">
                  <c:v>197.55</c:v>
                </c:pt>
                <c:pt idx="3293">
                  <c:v>197.61</c:v>
                </c:pt>
                <c:pt idx="3294">
                  <c:v>197.67</c:v>
                </c:pt>
                <c:pt idx="3295">
                  <c:v>197.73</c:v>
                </c:pt>
                <c:pt idx="3296">
                  <c:v>197.79</c:v>
                </c:pt>
                <c:pt idx="3297">
                  <c:v>197.85</c:v>
                </c:pt>
                <c:pt idx="3298">
                  <c:v>197.91</c:v>
                </c:pt>
                <c:pt idx="3299">
                  <c:v>197.97</c:v>
                </c:pt>
                <c:pt idx="3300">
                  <c:v>198.03</c:v>
                </c:pt>
                <c:pt idx="3301">
                  <c:v>198.09</c:v>
                </c:pt>
                <c:pt idx="3302">
                  <c:v>198.15</c:v>
                </c:pt>
                <c:pt idx="3303">
                  <c:v>198.21</c:v>
                </c:pt>
                <c:pt idx="3304">
                  <c:v>198.27</c:v>
                </c:pt>
                <c:pt idx="3305">
                  <c:v>198.33</c:v>
                </c:pt>
                <c:pt idx="3306">
                  <c:v>198.39</c:v>
                </c:pt>
                <c:pt idx="3307">
                  <c:v>198.45</c:v>
                </c:pt>
                <c:pt idx="3308">
                  <c:v>198.51</c:v>
                </c:pt>
                <c:pt idx="3309">
                  <c:v>198.57</c:v>
                </c:pt>
                <c:pt idx="3310">
                  <c:v>198.63</c:v>
                </c:pt>
                <c:pt idx="3311">
                  <c:v>198.69</c:v>
                </c:pt>
                <c:pt idx="3312">
                  <c:v>198.75</c:v>
                </c:pt>
                <c:pt idx="3313">
                  <c:v>198.81</c:v>
                </c:pt>
                <c:pt idx="3314">
                  <c:v>198.87</c:v>
                </c:pt>
                <c:pt idx="3315">
                  <c:v>198.93</c:v>
                </c:pt>
                <c:pt idx="3316">
                  <c:v>198.99</c:v>
                </c:pt>
                <c:pt idx="3317">
                  <c:v>199.05</c:v>
                </c:pt>
                <c:pt idx="3318">
                  <c:v>199.11</c:v>
                </c:pt>
                <c:pt idx="3319">
                  <c:v>199.17</c:v>
                </c:pt>
                <c:pt idx="3320">
                  <c:v>199.23</c:v>
                </c:pt>
                <c:pt idx="3321">
                  <c:v>199.29</c:v>
                </c:pt>
                <c:pt idx="3322">
                  <c:v>199.35</c:v>
                </c:pt>
                <c:pt idx="3323">
                  <c:v>199.41</c:v>
                </c:pt>
                <c:pt idx="3324">
                  <c:v>199.47</c:v>
                </c:pt>
                <c:pt idx="3325">
                  <c:v>199.53</c:v>
                </c:pt>
                <c:pt idx="3326">
                  <c:v>199.59</c:v>
                </c:pt>
                <c:pt idx="3327">
                  <c:v>199.65</c:v>
                </c:pt>
                <c:pt idx="3328">
                  <c:v>199.71</c:v>
                </c:pt>
                <c:pt idx="3329">
                  <c:v>199.77</c:v>
                </c:pt>
                <c:pt idx="3330">
                  <c:v>199.83</c:v>
                </c:pt>
                <c:pt idx="3331">
                  <c:v>199.89</c:v>
                </c:pt>
                <c:pt idx="3332">
                  <c:v>199.95</c:v>
                </c:pt>
                <c:pt idx="3333">
                  <c:v>200.01</c:v>
                </c:pt>
                <c:pt idx="3334">
                  <c:v>200.07</c:v>
                </c:pt>
                <c:pt idx="3335">
                  <c:v>200.13</c:v>
                </c:pt>
                <c:pt idx="3336">
                  <c:v>200.19</c:v>
                </c:pt>
                <c:pt idx="3337">
                  <c:v>200.25</c:v>
                </c:pt>
                <c:pt idx="3338">
                  <c:v>200.31</c:v>
                </c:pt>
                <c:pt idx="3339">
                  <c:v>200.37</c:v>
                </c:pt>
                <c:pt idx="3340">
                  <c:v>200.43</c:v>
                </c:pt>
                <c:pt idx="3341">
                  <c:v>200.49</c:v>
                </c:pt>
                <c:pt idx="3342">
                  <c:v>200.55</c:v>
                </c:pt>
                <c:pt idx="3343">
                  <c:v>200.61</c:v>
                </c:pt>
                <c:pt idx="3344">
                  <c:v>200.67</c:v>
                </c:pt>
                <c:pt idx="3345">
                  <c:v>200.73</c:v>
                </c:pt>
                <c:pt idx="3346">
                  <c:v>200.79</c:v>
                </c:pt>
                <c:pt idx="3347">
                  <c:v>200.85</c:v>
                </c:pt>
                <c:pt idx="3348">
                  <c:v>200.91</c:v>
                </c:pt>
                <c:pt idx="3349">
                  <c:v>200.97</c:v>
                </c:pt>
                <c:pt idx="3350">
                  <c:v>201.03</c:v>
                </c:pt>
                <c:pt idx="3351">
                  <c:v>201.09</c:v>
                </c:pt>
                <c:pt idx="3352">
                  <c:v>201.15</c:v>
                </c:pt>
                <c:pt idx="3353">
                  <c:v>201.21</c:v>
                </c:pt>
                <c:pt idx="3354">
                  <c:v>201.27</c:v>
                </c:pt>
                <c:pt idx="3355">
                  <c:v>201.33</c:v>
                </c:pt>
                <c:pt idx="3356">
                  <c:v>201.39</c:v>
                </c:pt>
                <c:pt idx="3357">
                  <c:v>201.45</c:v>
                </c:pt>
                <c:pt idx="3358">
                  <c:v>201.51</c:v>
                </c:pt>
                <c:pt idx="3359">
                  <c:v>201.57</c:v>
                </c:pt>
                <c:pt idx="3360">
                  <c:v>201.63</c:v>
                </c:pt>
                <c:pt idx="3361">
                  <c:v>201.69</c:v>
                </c:pt>
                <c:pt idx="3362">
                  <c:v>201.75</c:v>
                </c:pt>
                <c:pt idx="3363">
                  <c:v>201.81</c:v>
                </c:pt>
                <c:pt idx="3364">
                  <c:v>201.87</c:v>
                </c:pt>
                <c:pt idx="3365">
                  <c:v>201.93</c:v>
                </c:pt>
                <c:pt idx="3366">
                  <c:v>201.99</c:v>
                </c:pt>
                <c:pt idx="3367">
                  <c:v>202.05</c:v>
                </c:pt>
                <c:pt idx="3368">
                  <c:v>202.11</c:v>
                </c:pt>
                <c:pt idx="3369">
                  <c:v>202.17</c:v>
                </c:pt>
                <c:pt idx="3370">
                  <c:v>202.23</c:v>
                </c:pt>
                <c:pt idx="3371">
                  <c:v>202.29</c:v>
                </c:pt>
                <c:pt idx="3372">
                  <c:v>202.35</c:v>
                </c:pt>
                <c:pt idx="3373">
                  <c:v>202.41</c:v>
                </c:pt>
                <c:pt idx="3374">
                  <c:v>202.47</c:v>
                </c:pt>
                <c:pt idx="3375">
                  <c:v>202.53</c:v>
                </c:pt>
                <c:pt idx="3376">
                  <c:v>202.59</c:v>
                </c:pt>
                <c:pt idx="3377">
                  <c:v>202.65</c:v>
                </c:pt>
                <c:pt idx="3378">
                  <c:v>202.71</c:v>
                </c:pt>
                <c:pt idx="3379">
                  <c:v>202.77</c:v>
                </c:pt>
                <c:pt idx="3380">
                  <c:v>202.83</c:v>
                </c:pt>
                <c:pt idx="3381">
                  <c:v>202.89</c:v>
                </c:pt>
                <c:pt idx="3382">
                  <c:v>202.95</c:v>
                </c:pt>
                <c:pt idx="3383">
                  <c:v>203.01</c:v>
                </c:pt>
                <c:pt idx="3384">
                  <c:v>203.07</c:v>
                </c:pt>
                <c:pt idx="3385">
                  <c:v>203.13</c:v>
                </c:pt>
                <c:pt idx="3386">
                  <c:v>203.19</c:v>
                </c:pt>
                <c:pt idx="3387">
                  <c:v>203.25</c:v>
                </c:pt>
                <c:pt idx="3388">
                  <c:v>203.31</c:v>
                </c:pt>
                <c:pt idx="3389">
                  <c:v>203.37</c:v>
                </c:pt>
                <c:pt idx="3390">
                  <c:v>203.43</c:v>
                </c:pt>
                <c:pt idx="3391">
                  <c:v>203.49</c:v>
                </c:pt>
                <c:pt idx="3392">
                  <c:v>203.55</c:v>
                </c:pt>
                <c:pt idx="3393">
                  <c:v>203.61</c:v>
                </c:pt>
                <c:pt idx="3394">
                  <c:v>203.67</c:v>
                </c:pt>
                <c:pt idx="3395">
                  <c:v>203.73</c:v>
                </c:pt>
                <c:pt idx="3396">
                  <c:v>203.79</c:v>
                </c:pt>
                <c:pt idx="3397">
                  <c:v>203.85</c:v>
                </c:pt>
                <c:pt idx="3398">
                  <c:v>203.91</c:v>
                </c:pt>
                <c:pt idx="3399">
                  <c:v>203.97</c:v>
                </c:pt>
                <c:pt idx="3400">
                  <c:v>204.03</c:v>
                </c:pt>
                <c:pt idx="3401">
                  <c:v>204.09</c:v>
                </c:pt>
                <c:pt idx="3402">
                  <c:v>204.15</c:v>
                </c:pt>
                <c:pt idx="3403">
                  <c:v>204.21</c:v>
                </c:pt>
                <c:pt idx="3404">
                  <c:v>204.27</c:v>
                </c:pt>
                <c:pt idx="3405">
                  <c:v>204.33</c:v>
                </c:pt>
                <c:pt idx="3406">
                  <c:v>204.39</c:v>
                </c:pt>
                <c:pt idx="3407">
                  <c:v>204.45</c:v>
                </c:pt>
                <c:pt idx="3408">
                  <c:v>204.51</c:v>
                </c:pt>
                <c:pt idx="3409">
                  <c:v>204.57</c:v>
                </c:pt>
                <c:pt idx="3410">
                  <c:v>204.63</c:v>
                </c:pt>
                <c:pt idx="3411">
                  <c:v>204.69</c:v>
                </c:pt>
                <c:pt idx="3412">
                  <c:v>204.75</c:v>
                </c:pt>
                <c:pt idx="3413">
                  <c:v>204.81</c:v>
                </c:pt>
                <c:pt idx="3414">
                  <c:v>204.87</c:v>
                </c:pt>
                <c:pt idx="3415">
                  <c:v>204.93</c:v>
                </c:pt>
                <c:pt idx="3416">
                  <c:v>204.99</c:v>
                </c:pt>
                <c:pt idx="3417">
                  <c:v>205.05</c:v>
                </c:pt>
                <c:pt idx="3418">
                  <c:v>205.11</c:v>
                </c:pt>
                <c:pt idx="3419">
                  <c:v>205.17</c:v>
                </c:pt>
                <c:pt idx="3420">
                  <c:v>205.23</c:v>
                </c:pt>
                <c:pt idx="3421">
                  <c:v>205.29</c:v>
                </c:pt>
                <c:pt idx="3422">
                  <c:v>205.35</c:v>
                </c:pt>
                <c:pt idx="3423">
                  <c:v>205.41</c:v>
                </c:pt>
                <c:pt idx="3424">
                  <c:v>205.47</c:v>
                </c:pt>
                <c:pt idx="3425">
                  <c:v>205.53</c:v>
                </c:pt>
                <c:pt idx="3426">
                  <c:v>205.59</c:v>
                </c:pt>
                <c:pt idx="3427">
                  <c:v>205.65</c:v>
                </c:pt>
                <c:pt idx="3428">
                  <c:v>205.71</c:v>
                </c:pt>
                <c:pt idx="3429">
                  <c:v>205.77</c:v>
                </c:pt>
                <c:pt idx="3430">
                  <c:v>205.83</c:v>
                </c:pt>
                <c:pt idx="3431">
                  <c:v>205.89</c:v>
                </c:pt>
                <c:pt idx="3432">
                  <c:v>205.95</c:v>
                </c:pt>
                <c:pt idx="3433">
                  <c:v>206.01</c:v>
                </c:pt>
                <c:pt idx="3434">
                  <c:v>206.07</c:v>
                </c:pt>
                <c:pt idx="3435">
                  <c:v>206.13</c:v>
                </c:pt>
                <c:pt idx="3436">
                  <c:v>206.19</c:v>
                </c:pt>
                <c:pt idx="3437">
                  <c:v>206.25</c:v>
                </c:pt>
                <c:pt idx="3438">
                  <c:v>206.31</c:v>
                </c:pt>
                <c:pt idx="3439">
                  <c:v>206.37</c:v>
                </c:pt>
                <c:pt idx="3440">
                  <c:v>206.43</c:v>
                </c:pt>
                <c:pt idx="3441">
                  <c:v>206.49</c:v>
                </c:pt>
                <c:pt idx="3442">
                  <c:v>206.55</c:v>
                </c:pt>
                <c:pt idx="3443">
                  <c:v>206.61</c:v>
                </c:pt>
                <c:pt idx="3444">
                  <c:v>206.67</c:v>
                </c:pt>
                <c:pt idx="3445">
                  <c:v>206.73</c:v>
                </c:pt>
                <c:pt idx="3446">
                  <c:v>206.79</c:v>
                </c:pt>
                <c:pt idx="3447">
                  <c:v>206.85</c:v>
                </c:pt>
                <c:pt idx="3448">
                  <c:v>206.91</c:v>
                </c:pt>
                <c:pt idx="3449">
                  <c:v>206.97</c:v>
                </c:pt>
                <c:pt idx="3450">
                  <c:v>207.03</c:v>
                </c:pt>
                <c:pt idx="3451">
                  <c:v>207.09</c:v>
                </c:pt>
                <c:pt idx="3452">
                  <c:v>207.15</c:v>
                </c:pt>
                <c:pt idx="3453">
                  <c:v>207.21</c:v>
                </c:pt>
                <c:pt idx="3454">
                  <c:v>207.27</c:v>
                </c:pt>
                <c:pt idx="3455">
                  <c:v>207.33</c:v>
                </c:pt>
                <c:pt idx="3456">
                  <c:v>207.39</c:v>
                </c:pt>
                <c:pt idx="3457">
                  <c:v>207.45</c:v>
                </c:pt>
                <c:pt idx="3458">
                  <c:v>207.51</c:v>
                </c:pt>
                <c:pt idx="3459">
                  <c:v>207.57</c:v>
                </c:pt>
                <c:pt idx="3460">
                  <c:v>207.63</c:v>
                </c:pt>
                <c:pt idx="3461">
                  <c:v>207.69</c:v>
                </c:pt>
                <c:pt idx="3462">
                  <c:v>207.75</c:v>
                </c:pt>
                <c:pt idx="3463">
                  <c:v>207.81</c:v>
                </c:pt>
                <c:pt idx="3464">
                  <c:v>207.87</c:v>
                </c:pt>
                <c:pt idx="3465">
                  <c:v>207.93</c:v>
                </c:pt>
                <c:pt idx="3466">
                  <c:v>207.99</c:v>
                </c:pt>
                <c:pt idx="3467">
                  <c:v>208.05</c:v>
                </c:pt>
                <c:pt idx="3468">
                  <c:v>208.11</c:v>
                </c:pt>
                <c:pt idx="3469">
                  <c:v>208.17</c:v>
                </c:pt>
                <c:pt idx="3470">
                  <c:v>208.23</c:v>
                </c:pt>
                <c:pt idx="3471">
                  <c:v>208.29</c:v>
                </c:pt>
                <c:pt idx="3472">
                  <c:v>208.35</c:v>
                </c:pt>
                <c:pt idx="3473">
                  <c:v>208.41</c:v>
                </c:pt>
                <c:pt idx="3474">
                  <c:v>208.47</c:v>
                </c:pt>
                <c:pt idx="3475">
                  <c:v>208.53</c:v>
                </c:pt>
                <c:pt idx="3476">
                  <c:v>208.59</c:v>
                </c:pt>
                <c:pt idx="3477">
                  <c:v>208.65</c:v>
                </c:pt>
                <c:pt idx="3478">
                  <c:v>208.71</c:v>
                </c:pt>
                <c:pt idx="3479">
                  <c:v>208.77</c:v>
                </c:pt>
                <c:pt idx="3480">
                  <c:v>208.83</c:v>
                </c:pt>
                <c:pt idx="3481">
                  <c:v>208.89</c:v>
                </c:pt>
                <c:pt idx="3482">
                  <c:v>208.95</c:v>
                </c:pt>
                <c:pt idx="3483">
                  <c:v>209.01</c:v>
                </c:pt>
                <c:pt idx="3484">
                  <c:v>209.07</c:v>
                </c:pt>
                <c:pt idx="3485">
                  <c:v>209.13</c:v>
                </c:pt>
                <c:pt idx="3486">
                  <c:v>209.19</c:v>
                </c:pt>
                <c:pt idx="3487">
                  <c:v>209.25</c:v>
                </c:pt>
                <c:pt idx="3488">
                  <c:v>209.31</c:v>
                </c:pt>
                <c:pt idx="3489">
                  <c:v>209.37</c:v>
                </c:pt>
                <c:pt idx="3490">
                  <c:v>209.43</c:v>
                </c:pt>
                <c:pt idx="3491">
                  <c:v>209.49</c:v>
                </c:pt>
                <c:pt idx="3492">
                  <c:v>209.55</c:v>
                </c:pt>
                <c:pt idx="3493">
                  <c:v>209.61</c:v>
                </c:pt>
                <c:pt idx="3494">
                  <c:v>209.67</c:v>
                </c:pt>
                <c:pt idx="3495">
                  <c:v>209.73</c:v>
                </c:pt>
                <c:pt idx="3496">
                  <c:v>209.79</c:v>
                </c:pt>
                <c:pt idx="3497">
                  <c:v>209.85</c:v>
                </c:pt>
                <c:pt idx="3498">
                  <c:v>209.91</c:v>
                </c:pt>
                <c:pt idx="3499">
                  <c:v>209.97</c:v>
                </c:pt>
                <c:pt idx="3500">
                  <c:v>210.03</c:v>
                </c:pt>
                <c:pt idx="3501">
                  <c:v>210.09</c:v>
                </c:pt>
                <c:pt idx="3502">
                  <c:v>210.15</c:v>
                </c:pt>
                <c:pt idx="3503">
                  <c:v>210.21</c:v>
                </c:pt>
                <c:pt idx="3504">
                  <c:v>210.27</c:v>
                </c:pt>
                <c:pt idx="3505">
                  <c:v>210.33</c:v>
                </c:pt>
                <c:pt idx="3506">
                  <c:v>210.39</c:v>
                </c:pt>
                <c:pt idx="3507">
                  <c:v>210.45</c:v>
                </c:pt>
                <c:pt idx="3508">
                  <c:v>210.51</c:v>
                </c:pt>
                <c:pt idx="3509">
                  <c:v>210.57</c:v>
                </c:pt>
                <c:pt idx="3510">
                  <c:v>210.63</c:v>
                </c:pt>
                <c:pt idx="3511">
                  <c:v>210.69</c:v>
                </c:pt>
                <c:pt idx="3512">
                  <c:v>210.75</c:v>
                </c:pt>
                <c:pt idx="3513">
                  <c:v>210.81</c:v>
                </c:pt>
                <c:pt idx="3514">
                  <c:v>210.87</c:v>
                </c:pt>
                <c:pt idx="3515">
                  <c:v>210.93</c:v>
                </c:pt>
                <c:pt idx="3516">
                  <c:v>210.99</c:v>
                </c:pt>
                <c:pt idx="3517">
                  <c:v>211.05</c:v>
                </c:pt>
                <c:pt idx="3518">
                  <c:v>211.11</c:v>
                </c:pt>
                <c:pt idx="3519">
                  <c:v>211.17</c:v>
                </c:pt>
                <c:pt idx="3520">
                  <c:v>211.23</c:v>
                </c:pt>
                <c:pt idx="3521">
                  <c:v>211.29</c:v>
                </c:pt>
                <c:pt idx="3522">
                  <c:v>211.35</c:v>
                </c:pt>
                <c:pt idx="3523">
                  <c:v>211.41</c:v>
                </c:pt>
                <c:pt idx="3524">
                  <c:v>211.47</c:v>
                </c:pt>
                <c:pt idx="3525">
                  <c:v>211.53</c:v>
                </c:pt>
                <c:pt idx="3526">
                  <c:v>211.59</c:v>
                </c:pt>
                <c:pt idx="3527">
                  <c:v>211.65</c:v>
                </c:pt>
                <c:pt idx="3528">
                  <c:v>211.71</c:v>
                </c:pt>
                <c:pt idx="3529">
                  <c:v>211.77</c:v>
                </c:pt>
                <c:pt idx="3530">
                  <c:v>211.83</c:v>
                </c:pt>
                <c:pt idx="3531">
                  <c:v>211.89</c:v>
                </c:pt>
                <c:pt idx="3532">
                  <c:v>211.95</c:v>
                </c:pt>
                <c:pt idx="3533">
                  <c:v>212.01</c:v>
                </c:pt>
                <c:pt idx="3534">
                  <c:v>212.07</c:v>
                </c:pt>
                <c:pt idx="3535">
                  <c:v>212.13</c:v>
                </c:pt>
                <c:pt idx="3536">
                  <c:v>212.19</c:v>
                </c:pt>
                <c:pt idx="3537">
                  <c:v>212.25</c:v>
                </c:pt>
                <c:pt idx="3538">
                  <c:v>212.31</c:v>
                </c:pt>
                <c:pt idx="3539">
                  <c:v>212.37</c:v>
                </c:pt>
                <c:pt idx="3540">
                  <c:v>212.43</c:v>
                </c:pt>
                <c:pt idx="3541">
                  <c:v>212.49</c:v>
                </c:pt>
                <c:pt idx="3542">
                  <c:v>212.55</c:v>
                </c:pt>
                <c:pt idx="3543">
                  <c:v>212.61</c:v>
                </c:pt>
                <c:pt idx="3544">
                  <c:v>212.67</c:v>
                </c:pt>
                <c:pt idx="3545">
                  <c:v>212.73</c:v>
                </c:pt>
                <c:pt idx="3546">
                  <c:v>212.79</c:v>
                </c:pt>
                <c:pt idx="3547">
                  <c:v>212.85</c:v>
                </c:pt>
                <c:pt idx="3548">
                  <c:v>212.91</c:v>
                </c:pt>
                <c:pt idx="3549">
                  <c:v>212.97</c:v>
                </c:pt>
                <c:pt idx="3550">
                  <c:v>213.03</c:v>
                </c:pt>
                <c:pt idx="3551">
                  <c:v>213.09</c:v>
                </c:pt>
                <c:pt idx="3552">
                  <c:v>213.15</c:v>
                </c:pt>
                <c:pt idx="3553">
                  <c:v>213.21</c:v>
                </c:pt>
                <c:pt idx="3554">
                  <c:v>213.27</c:v>
                </c:pt>
                <c:pt idx="3555">
                  <c:v>213.33</c:v>
                </c:pt>
                <c:pt idx="3556">
                  <c:v>213.39</c:v>
                </c:pt>
                <c:pt idx="3557">
                  <c:v>213.45</c:v>
                </c:pt>
                <c:pt idx="3558">
                  <c:v>213.51</c:v>
                </c:pt>
                <c:pt idx="3559">
                  <c:v>213.57</c:v>
                </c:pt>
                <c:pt idx="3560">
                  <c:v>213.63</c:v>
                </c:pt>
                <c:pt idx="3561">
                  <c:v>213.69</c:v>
                </c:pt>
                <c:pt idx="3562">
                  <c:v>213.75</c:v>
                </c:pt>
                <c:pt idx="3563">
                  <c:v>213.81</c:v>
                </c:pt>
                <c:pt idx="3564">
                  <c:v>213.87</c:v>
                </c:pt>
                <c:pt idx="3565">
                  <c:v>213.93</c:v>
                </c:pt>
                <c:pt idx="3566">
                  <c:v>213.99</c:v>
                </c:pt>
                <c:pt idx="3567">
                  <c:v>214.05</c:v>
                </c:pt>
                <c:pt idx="3568">
                  <c:v>214.11</c:v>
                </c:pt>
                <c:pt idx="3569">
                  <c:v>214.17</c:v>
                </c:pt>
                <c:pt idx="3570">
                  <c:v>214.23</c:v>
                </c:pt>
                <c:pt idx="3571">
                  <c:v>214.29</c:v>
                </c:pt>
                <c:pt idx="3572">
                  <c:v>214.35</c:v>
                </c:pt>
                <c:pt idx="3573">
                  <c:v>214.41</c:v>
                </c:pt>
                <c:pt idx="3574">
                  <c:v>214.47</c:v>
                </c:pt>
                <c:pt idx="3575">
                  <c:v>214.53</c:v>
                </c:pt>
                <c:pt idx="3576">
                  <c:v>214.59</c:v>
                </c:pt>
                <c:pt idx="3577">
                  <c:v>214.65</c:v>
                </c:pt>
                <c:pt idx="3578">
                  <c:v>214.71</c:v>
                </c:pt>
                <c:pt idx="3579">
                  <c:v>214.77</c:v>
                </c:pt>
                <c:pt idx="3580">
                  <c:v>214.83</c:v>
                </c:pt>
                <c:pt idx="3581">
                  <c:v>214.89</c:v>
                </c:pt>
                <c:pt idx="3582">
                  <c:v>214.95</c:v>
                </c:pt>
                <c:pt idx="3583">
                  <c:v>215.01</c:v>
                </c:pt>
                <c:pt idx="3584">
                  <c:v>215.07</c:v>
                </c:pt>
                <c:pt idx="3585">
                  <c:v>215.13</c:v>
                </c:pt>
                <c:pt idx="3586">
                  <c:v>215.19</c:v>
                </c:pt>
                <c:pt idx="3587">
                  <c:v>215.25</c:v>
                </c:pt>
                <c:pt idx="3588">
                  <c:v>215.31</c:v>
                </c:pt>
                <c:pt idx="3589">
                  <c:v>215.37</c:v>
                </c:pt>
                <c:pt idx="3590">
                  <c:v>215.43</c:v>
                </c:pt>
                <c:pt idx="3591">
                  <c:v>215.49</c:v>
                </c:pt>
                <c:pt idx="3592">
                  <c:v>215.55</c:v>
                </c:pt>
                <c:pt idx="3593">
                  <c:v>215.61</c:v>
                </c:pt>
                <c:pt idx="3594">
                  <c:v>215.67</c:v>
                </c:pt>
                <c:pt idx="3595">
                  <c:v>215.73</c:v>
                </c:pt>
                <c:pt idx="3596">
                  <c:v>215.79</c:v>
                </c:pt>
                <c:pt idx="3597">
                  <c:v>215.85</c:v>
                </c:pt>
                <c:pt idx="3598">
                  <c:v>215.91</c:v>
                </c:pt>
                <c:pt idx="3599">
                  <c:v>215.97</c:v>
                </c:pt>
                <c:pt idx="3600">
                  <c:v>216.03</c:v>
                </c:pt>
                <c:pt idx="3601">
                  <c:v>216.09</c:v>
                </c:pt>
                <c:pt idx="3602">
                  <c:v>216.15</c:v>
                </c:pt>
                <c:pt idx="3603">
                  <c:v>216.21</c:v>
                </c:pt>
                <c:pt idx="3604">
                  <c:v>216.27</c:v>
                </c:pt>
                <c:pt idx="3605">
                  <c:v>216.33</c:v>
                </c:pt>
                <c:pt idx="3606">
                  <c:v>216.39</c:v>
                </c:pt>
                <c:pt idx="3607">
                  <c:v>216.45</c:v>
                </c:pt>
                <c:pt idx="3608">
                  <c:v>216.51</c:v>
                </c:pt>
                <c:pt idx="3609">
                  <c:v>216.57</c:v>
                </c:pt>
                <c:pt idx="3610">
                  <c:v>216.63</c:v>
                </c:pt>
                <c:pt idx="3611">
                  <c:v>216.69</c:v>
                </c:pt>
                <c:pt idx="3612">
                  <c:v>216.75</c:v>
                </c:pt>
                <c:pt idx="3613">
                  <c:v>216.81</c:v>
                </c:pt>
                <c:pt idx="3614">
                  <c:v>216.87</c:v>
                </c:pt>
                <c:pt idx="3615">
                  <c:v>216.93</c:v>
                </c:pt>
                <c:pt idx="3616">
                  <c:v>216.99</c:v>
                </c:pt>
                <c:pt idx="3617">
                  <c:v>217.05</c:v>
                </c:pt>
                <c:pt idx="3618">
                  <c:v>217.11</c:v>
                </c:pt>
                <c:pt idx="3619">
                  <c:v>217.17</c:v>
                </c:pt>
                <c:pt idx="3620">
                  <c:v>217.23</c:v>
                </c:pt>
                <c:pt idx="3621">
                  <c:v>217.29</c:v>
                </c:pt>
                <c:pt idx="3622">
                  <c:v>217.35</c:v>
                </c:pt>
                <c:pt idx="3623">
                  <c:v>217.41</c:v>
                </c:pt>
                <c:pt idx="3624">
                  <c:v>217.47</c:v>
                </c:pt>
                <c:pt idx="3625">
                  <c:v>217.53</c:v>
                </c:pt>
                <c:pt idx="3626">
                  <c:v>217.59</c:v>
                </c:pt>
                <c:pt idx="3627">
                  <c:v>217.65</c:v>
                </c:pt>
                <c:pt idx="3628">
                  <c:v>217.71</c:v>
                </c:pt>
                <c:pt idx="3629">
                  <c:v>217.77</c:v>
                </c:pt>
                <c:pt idx="3630">
                  <c:v>217.83</c:v>
                </c:pt>
                <c:pt idx="3631">
                  <c:v>217.89</c:v>
                </c:pt>
                <c:pt idx="3632">
                  <c:v>217.95</c:v>
                </c:pt>
                <c:pt idx="3633">
                  <c:v>218.01</c:v>
                </c:pt>
                <c:pt idx="3634">
                  <c:v>218.07</c:v>
                </c:pt>
                <c:pt idx="3635">
                  <c:v>218.13</c:v>
                </c:pt>
                <c:pt idx="3636">
                  <c:v>218.19</c:v>
                </c:pt>
                <c:pt idx="3637">
                  <c:v>218.25</c:v>
                </c:pt>
                <c:pt idx="3638">
                  <c:v>218.31</c:v>
                </c:pt>
                <c:pt idx="3639">
                  <c:v>218.37</c:v>
                </c:pt>
                <c:pt idx="3640">
                  <c:v>218.43</c:v>
                </c:pt>
                <c:pt idx="3641">
                  <c:v>218.49</c:v>
                </c:pt>
                <c:pt idx="3642">
                  <c:v>218.55</c:v>
                </c:pt>
                <c:pt idx="3643">
                  <c:v>218.61</c:v>
                </c:pt>
                <c:pt idx="3644">
                  <c:v>218.67</c:v>
                </c:pt>
                <c:pt idx="3645">
                  <c:v>218.73</c:v>
                </c:pt>
                <c:pt idx="3646">
                  <c:v>218.79</c:v>
                </c:pt>
                <c:pt idx="3647">
                  <c:v>218.85</c:v>
                </c:pt>
                <c:pt idx="3648">
                  <c:v>218.91</c:v>
                </c:pt>
                <c:pt idx="3649">
                  <c:v>218.97</c:v>
                </c:pt>
                <c:pt idx="3650">
                  <c:v>219.03</c:v>
                </c:pt>
                <c:pt idx="3651">
                  <c:v>219.09</c:v>
                </c:pt>
                <c:pt idx="3652">
                  <c:v>219.15</c:v>
                </c:pt>
                <c:pt idx="3653">
                  <c:v>219.21</c:v>
                </c:pt>
                <c:pt idx="3654">
                  <c:v>219.27</c:v>
                </c:pt>
                <c:pt idx="3655">
                  <c:v>219.33</c:v>
                </c:pt>
                <c:pt idx="3656">
                  <c:v>219.39</c:v>
                </c:pt>
                <c:pt idx="3657">
                  <c:v>219.45</c:v>
                </c:pt>
                <c:pt idx="3658">
                  <c:v>219.51</c:v>
                </c:pt>
                <c:pt idx="3659">
                  <c:v>219.57</c:v>
                </c:pt>
                <c:pt idx="3660">
                  <c:v>219.63</c:v>
                </c:pt>
                <c:pt idx="3661">
                  <c:v>219.69</c:v>
                </c:pt>
                <c:pt idx="3662">
                  <c:v>219.75</c:v>
                </c:pt>
                <c:pt idx="3663">
                  <c:v>219.81</c:v>
                </c:pt>
                <c:pt idx="3664">
                  <c:v>219.87</c:v>
                </c:pt>
                <c:pt idx="3665">
                  <c:v>219.93</c:v>
                </c:pt>
                <c:pt idx="3666">
                  <c:v>219.99</c:v>
                </c:pt>
                <c:pt idx="3667">
                  <c:v>220.05</c:v>
                </c:pt>
                <c:pt idx="3668">
                  <c:v>220.11</c:v>
                </c:pt>
                <c:pt idx="3669">
                  <c:v>220.17</c:v>
                </c:pt>
                <c:pt idx="3670">
                  <c:v>220.23</c:v>
                </c:pt>
                <c:pt idx="3671">
                  <c:v>220.29</c:v>
                </c:pt>
                <c:pt idx="3672">
                  <c:v>220.35</c:v>
                </c:pt>
                <c:pt idx="3673">
                  <c:v>220.41</c:v>
                </c:pt>
                <c:pt idx="3674">
                  <c:v>220.47</c:v>
                </c:pt>
                <c:pt idx="3675">
                  <c:v>220.53</c:v>
                </c:pt>
                <c:pt idx="3676">
                  <c:v>220.59</c:v>
                </c:pt>
                <c:pt idx="3677">
                  <c:v>220.65</c:v>
                </c:pt>
                <c:pt idx="3678">
                  <c:v>220.71</c:v>
                </c:pt>
                <c:pt idx="3679">
                  <c:v>220.77</c:v>
                </c:pt>
                <c:pt idx="3680">
                  <c:v>220.83</c:v>
                </c:pt>
                <c:pt idx="3681">
                  <c:v>220.89</c:v>
                </c:pt>
                <c:pt idx="3682">
                  <c:v>220.95</c:v>
                </c:pt>
                <c:pt idx="3683">
                  <c:v>221.01</c:v>
                </c:pt>
                <c:pt idx="3684">
                  <c:v>221.07</c:v>
                </c:pt>
                <c:pt idx="3685">
                  <c:v>221.13</c:v>
                </c:pt>
                <c:pt idx="3686">
                  <c:v>221.19</c:v>
                </c:pt>
                <c:pt idx="3687">
                  <c:v>221.25</c:v>
                </c:pt>
                <c:pt idx="3688">
                  <c:v>221.31</c:v>
                </c:pt>
                <c:pt idx="3689">
                  <c:v>221.37</c:v>
                </c:pt>
                <c:pt idx="3690">
                  <c:v>221.43</c:v>
                </c:pt>
                <c:pt idx="3691">
                  <c:v>221.49</c:v>
                </c:pt>
                <c:pt idx="3692">
                  <c:v>221.55</c:v>
                </c:pt>
                <c:pt idx="3693">
                  <c:v>221.61</c:v>
                </c:pt>
                <c:pt idx="3694">
                  <c:v>221.67</c:v>
                </c:pt>
                <c:pt idx="3695">
                  <c:v>221.73</c:v>
                </c:pt>
                <c:pt idx="3696">
                  <c:v>221.79</c:v>
                </c:pt>
                <c:pt idx="3697">
                  <c:v>221.85</c:v>
                </c:pt>
                <c:pt idx="3698">
                  <c:v>221.91</c:v>
                </c:pt>
                <c:pt idx="3699">
                  <c:v>221.97</c:v>
                </c:pt>
                <c:pt idx="3700">
                  <c:v>222.03</c:v>
                </c:pt>
                <c:pt idx="3701">
                  <c:v>222.09</c:v>
                </c:pt>
                <c:pt idx="3702">
                  <c:v>222.15</c:v>
                </c:pt>
                <c:pt idx="3703">
                  <c:v>222.21</c:v>
                </c:pt>
                <c:pt idx="3704">
                  <c:v>222.27</c:v>
                </c:pt>
                <c:pt idx="3705">
                  <c:v>222.33</c:v>
                </c:pt>
                <c:pt idx="3706">
                  <c:v>222.39</c:v>
                </c:pt>
                <c:pt idx="3707">
                  <c:v>222.45</c:v>
                </c:pt>
                <c:pt idx="3708">
                  <c:v>222.51</c:v>
                </c:pt>
                <c:pt idx="3709">
                  <c:v>222.57</c:v>
                </c:pt>
                <c:pt idx="3710">
                  <c:v>222.63</c:v>
                </c:pt>
                <c:pt idx="3711">
                  <c:v>222.69</c:v>
                </c:pt>
                <c:pt idx="3712">
                  <c:v>222.75</c:v>
                </c:pt>
                <c:pt idx="3713">
                  <c:v>222.81</c:v>
                </c:pt>
                <c:pt idx="3714">
                  <c:v>222.87</c:v>
                </c:pt>
                <c:pt idx="3715">
                  <c:v>222.93</c:v>
                </c:pt>
                <c:pt idx="3716">
                  <c:v>222.99</c:v>
                </c:pt>
                <c:pt idx="3717">
                  <c:v>223.05</c:v>
                </c:pt>
                <c:pt idx="3718">
                  <c:v>223.11</c:v>
                </c:pt>
                <c:pt idx="3719">
                  <c:v>223.17</c:v>
                </c:pt>
                <c:pt idx="3720">
                  <c:v>223.23</c:v>
                </c:pt>
                <c:pt idx="3721">
                  <c:v>223.29</c:v>
                </c:pt>
                <c:pt idx="3722">
                  <c:v>223.35</c:v>
                </c:pt>
                <c:pt idx="3723">
                  <c:v>223.41</c:v>
                </c:pt>
                <c:pt idx="3724">
                  <c:v>223.47</c:v>
                </c:pt>
                <c:pt idx="3725">
                  <c:v>223.53</c:v>
                </c:pt>
                <c:pt idx="3726">
                  <c:v>223.59</c:v>
                </c:pt>
                <c:pt idx="3727">
                  <c:v>223.65</c:v>
                </c:pt>
                <c:pt idx="3728">
                  <c:v>223.71</c:v>
                </c:pt>
                <c:pt idx="3729">
                  <c:v>223.77</c:v>
                </c:pt>
                <c:pt idx="3730">
                  <c:v>223.83</c:v>
                </c:pt>
                <c:pt idx="3731">
                  <c:v>223.89</c:v>
                </c:pt>
                <c:pt idx="3732">
                  <c:v>223.95</c:v>
                </c:pt>
                <c:pt idx="3733">
                  <c:v>224.01</c:v>
                </c:pt>
                <c:pt idx="3734">
                  <c:v>224.07</c:v>
                </c:pt>
                <c:pt idx="3735">
                  <c:v>224.13</c:v>
                </c:pt>
                <c:pt idx="3736">
                  <c:v>224.19</c:v>
                </c:pt>
                <c:pt idx="3737">
                  <c:v>224.25</c:v>
                </c:pt>
                <c:pt idx="3738">
                  <c:v>224.31</c:v>
                </c:pt>
                <c:pt idx="3739">
                  <c:v>224.37</c:v>
                </c:pt>
                <c:pt idx="3740">
                  <c:v>224.43</c:v>
                </c:pt>
                <c:pt idx="3741">
                  <c:v>224.49</c:v>
                </c:pt>
                <c:pt idx="3742">
                  <c:v>224.55</c:v>
                </c:pt>
                <c:pt idx="3743">
                  <c:v>224.61</c:v>
                </c:pt>
                <c:pt idx="3744">
                  <c:v>224.67</c:v>
                </c:pt>
                <c:pt idx="3745">
                  <c:v>224.73</c:v>
                </c:pt>
                <c:pt idx="3746">
                  <c:v>224.79</c:v>
                </c:pt>
                <c:pt idx="3747">
                  <c:v>224.85</c:v>
                </c:pt>
                <c:pt idx="3748">
                  <c:v>224.91</c:v>
                </c:pt>
                <c:pt idx="3749">
                  <c:v>224.97</c:v>
                </c:pt>
                <c:pt idx="3750">
                  <c:v>225.03</c:v>
                </c:pt>
                <c:pt idx="3751">
                  <c:v>225.09</c:v>
                </c:pt>
                <c:pt idx="3752">
                  <c:v>225.15</c:v>
                </c:pt>
                <c:pt idx="3753">
                  <c:v>225.21</c:v>
                </c:pt>
                <c:pt idx="3754">
                  <c:v>225.27</c:v>
                </c:pt>
                <c:pt idx="3755">
                  <c:v>225.33</c:v>
                </c:pt>
                <c:pt idx="3756">
                  <c:v>225.39</c:v>
                </c:pt>
                <c:pt idx="3757">
                  <c:v>225.45</c:v>
                </c:pt>
                <c:pt idx="3758">
                  <c:v>225.51</c:v>
                </c:pt>
                <c:pt idx="3759">
                  <c:v>225.57</c:v>
                </c:pt>
                <c:pt idx="3760">
                  <c:v>225.63</c:v>
                </c:pt>
                <c:pt idx="3761">
                  <c:v>225.69</c:v>
                </c:pt>
                <c:pt idx="3762">
                  <c:v>225.75</c:v>
                </c:pt>
                <c:pt idx="3763">
                  <c:v>225.81</c:v>
                </c:pt>
                <c:pt idx="3764">
                  <c:v>225.87</c:v>
                </c:pt>
                <c:pt idx="3765">
                  <c:v>225.93</c:v>
                </c:pt>
                <c:pt idx="3766">
                  <c:v>225.99</c:v>
                </c:pt>
                <c:pt idx="3767">
                  <c:v>226.05</c:v>
                </c:pt>
                <c:pt idx="3768">
                  <c:v>226.11</c:v>
                </c:pt>
                <c:pt idx="3769">
                  <c:v>226.17</c:v>
                </c:pt>
                <c:pt idx="3770">
                  <c:v>226.23</c:v>
                </c:pt>
                <c:pt idx="3771">
                  <c:v>226.29</c:v>
                </c:pt>
                <c:pt idx="3772">
                  <c:v>226.35</c:v>
                </c:pt>
                <c:pt idx="3773">
                  <c:v>226.41</c:v>
                </c:pt>
                <c:pt idx="3774">
                  <c:v>226.47</c:v>
                </c:pt>
                <c:pt idx="3775">
                  <c:v>226.53</c:v>
                </c:pt>
                <c:pt idx="3776">
                  <c:v>226.59</c:v>
                </c:pt>
                <c:pt idx="3777">
                  <c:v>226.65</c:v>
                </c:pt>
                <c:pt idx="3778">
                  <c:v>226.71</c:v>
                </c:pt>
                <c:pt idx="3779">
                  <c:v>226.77</c:v>
                </c:pt>
                <c:pt idx="3780">
                  <c:v>226.83</c:v>
                </c:pt>
                <c:pt idx="3781">
                  <c:v>226.89</c:v>
                </c:pt>
                <c:pt idx="3782">
                  <c:v>226.95</c:v>
                </c:pt>
                <c:pt idx="3783">
                  <c:v>227.01</c:v>
                </c:pt>
                <c:pt idx="3784">
                  <c:v>227.07</c:v>
                </c:pt>
                <c:pt idx="3785">
                  <c:v>227.13</c:v>
                </c:pt>
                <c:pt idx="3786">
                  <c:v>227.19</c:v>
                </c:pt>
                <c:pt idx="3787">
                  <c:v>227.25</c:v>
                </c:pt>
                <c:pt idx="3788">
                  <c:v>227.31</c:v>
                </c:pt>
                <c:pt idx="3789">
                  <c:v>227.37</c:v>
                </c:pt>
                <c:pt idx="3790">
                  <c:v>227.43</c:v>
                </c:pt>
                <c:pt idx="3791">
                  <c:v>227.49</c:v>
                </c:pt>
                <c:pt idx="3792">
                  <c:v>227.55</c:v>
                </c:pt>
                <c:pt idx="3793">
                  <c:v>227.61</c:v>
                </c:pt>
                <c:pt idx="3794">
                  <c:v>227.67</c:v>
                </c:pt>
                <c:pt idx="3795">
                  <c:v>227.73</c:v>
                </c:pt>
                <c:pt idx="3796">
                  <c:v>227.79</c:v>
                </c:pt>
                <c:pt idx="3797">
                  <c:v>227.85</c:v>
                </c:pt>
                <c:pt idx="3798">
                  <c:v>227.91</c:v>
                </c:pt>
                <c:pt idx="3799">
                  <c:v>227.97</c:v>
                </c:pt>
                <c:pt idx="3800">
                  <c:v>228.03</c:v>
                </c:pt>
                <c:pt idx="3801">
                  <c:v>228.09</c:v>
                </c:pt>
                <c:pt idx="3802">
                  <c:v>228.15</c:v>
                </c:pt>
                <c:pt idx="3803">
                  <c:v>228.21</c:v>
                </c:pt>
                <c:pt idx="3804">
                  <c:v>228.27</c:v>
                </c:pt>
                <c:pt idx="3805">
                  <c:v>228.33</c:v>
                </c:pt>
                <c:pt idx="3806">
                  <c:v>228.39</c:v>
                </c:pt>
                <c:pt idx="3807">
                  <c:v>228.45</c:v>
                </c:pt>
                <c:pt idx="3808">
                  <c:v>228.51</c:v>
                </c:pt>
                <c:pt idx="3809">
                  <c:v>228.57</c:v>
                </c:pt>
                <c:pt idx="3810">
                  <c:v>228.63</c:v>
                </c:pt>
                <c:pt idx="3811">
                  <c:v>228.69</c:v>
                </c:pt>
                <c:pt idx="3812">
                  <c:v>228.75</c:v>
                </c:pt>
                <c:pt idx="3813">
                  <c:v>228.81</c:v>
                </c:pt>
                <c:pt idx="3814">
                  <c:v>228.87</c:v>
                </c:pt>
                <c:pt idx="3815">
                  <c:v>228.93</c:v>
                </c:pt>
                <c:pt idx="3816">
                  <c:v>228.99</c:v>
                </c:pt>
                <c:pt idx="3817">
                  <c:v>229.05</c:v>
                </c:pt>
                <c:pt idx="3818">
                  <c:v>229.11</c:v>
                </c:pt>
                <c:pt idx="3819">
                  <c:v>229.17</c:v>
                </c:pt>
                <c:pt idx="3820">
                  <c:v>229.23</c:v>
                </c:pt>
                <c:pt idx="3821">
                  <c:v>229.29</c:v>
                </c:pt>
                <c:pt idx="3822">
                  <c:v>229.35</c:v>
                </c:pt>
                <c:pt idx="3823">
                  <c:v>229.41</c:v>
                </c:pt>
                <c:pt idx="3824">
                  <c:v>229.47</c:v>
                </c:pt>
                <c:pt idx="3825">
                  <c:v>229.53</c:v>
                </c:pt>
                <c:pt idx="3826">
                  <c:v>229.59</c:v>
                </c:pt>
                <c:pt idx="3827">
                  <c:v>229.65</c:v>
                </c:pt>
                <c:pt idx="3828">
                  <c:v>229.71</c:v>
                </c:pt>
                <c:pt idx="3829">
                  <c:v>229.77</c:v>
                </c:pt>
                <c:pt idx="3830">
                  <c:v>229.83</c:v>
                </c:pt>
                <c:pt idx="3831">
                  <c:v>229.89</c:v>
                </c:pt>
                <c:pt idx="3832">
                  <c:v>229.95</c:v>
                </c:pt>
                <c:pt idx="3833">
                  <c:v>230.01</c:v>
                </c:pt>
                <c:pt idx="3834">
                  <c:v>230.07</c:v>
                </c:pt>
                <c:pt idx="3835">
                  <c:v>230.13</c:v>
                </c:pt>
                <c:pt idx="3836">
                  <c:v>230.19</c:v>
                </c:pt>
                <c:pt idx="3837">
                  <c:v>230.25</c:v>
                </c:pt>
                <c:pt idx="3838">
                  <c:v>230.31</c:v>
                </c:pt>
                <c:pt idx="3839">
                  <c:v>230.37</c:v>
                </c:pt>
                <c:pt idx="3840">
                  <c:v>230.43</c:v>
                </c:pt>
                <c:pt idx="3841">
                  <c:v>230.49</c:v>
                </c:pt>
                <c:pt idx="3842">
                  <c:v>230.55</c:v>
                </c:pt>
                <c:pt idx="3843">
                  <c:v>230.61</c:v>
                </c:pt>
                <c:pt idx="3844">
                  <c:v>230.67</c:v>
                </c:pt>
                <c:pt idx="3845">
                  <c:v>230.73</c:v>
                </c:pt>
                <c:pt idx="3846">
                  <c:v>230.79</c:v>
                </c:pt>
                <c:pt idx="3847">
                  <c:v>230.85</c:v>
                </c:pt>
                <c:pt idx="3848">
                  <c:v>230.91</c:v>
                </c:pt>
                <c:pt idx="3849">
                  <c:v>230.97</c:v>
                </c:pt>
                <c:pt idx="3850">
                  <c:v>231.03</c:v>
                </c:pt>
                <c:pt idx="3851">
                  <c:v>231.09</c:v>
                </c:pt>
                <c:pt idx="3852">
                  <c:v>231.15</c:v>
                </c:pt>
                <c:pt idx="3853">
                  <c:v>231.21</c:v>
                </c:pt>
                <c:pt idx="3854">
                  <c:v>231.27</c:v>
                </c:pt>
                <c:pt idx="3855">
                  <c:v>231.33</c:v>
                </c:pt>
                <c:pt idx="3856">
                  <c:v>231.39</c:v>
                </c:pt>
                <c:pt idx="3857">
                  <c:v>231.45</c:v>
                </c:pt>
                <c:pt idx="3858">
                  <c:v>231.51</c:v>
                </c:pt>
                <c:pt idx="3859">
                  <c:v>231.57</c:v>
                </c:pt>
                <c:pt idx="3860">
                  <c:v>231.63</c:v>
                </c:pt>
                <c:pt idx="3861">
                  <c:v>231.69</c:v>
                </c:pt>
                <c:pt idx="3862">
                  <c:v>231.75</c:v>
                </c:pt>
                <c:pt idx="3863">
                  <c:v>231.81</c:v>
                </c:pt>
                <c:pt idx="3864">
                  <c:v>231.87</c:v>
                </c:pt>
                <c:pt idx="3865">
                  <c:v>231.93</c:v>
                </c:pt>
                <c:pt idx="3866">
                  <c:v>231.99</c:v>
                </c:pt>
                <c:pt idx="3867">
                  <c:v>232.05</c:v>
                </c:pt>
                <c:pt idx="3868">
                  <c:v>232.11</c:v>
                </c:pt>
                <c:pt idx="3869">
                  <c:v>232.17</c:v>
                </c:pt>
                <c:pt idx="3870">
                  <c:v>232.23</c:v>
                </c:pt>
                <c:pt idx="3871">
                  <c:v>232.29</c:v>
                </c:pt>
                <c:pt idx="3872">
                  <c:v>232.35</c:v>
                </c:pt>
                <c:pt idx="3873">
                  <c:v>232.41</c:v>
                </c:pt>
                <c:pt idx="3874">
                  <c:v>232.47</c:v>
                </c:pt>
                <c:pt idx="3875">
                  <c:v>232.53</c:v>
                </c:pt>
                <c:pt idx="3876">
                  <c:v>232.59</c:v>
                </c:pt>
                <c:pt idx="3877">
                  <c:v>232.65</c:v>
                </c:pt>
                <c:pt idx="3878">
                  <c:v>232.71</c:v>
                </c:pt>
                <c:pt idx="3879">
                  <c:v>232.77</c:v>
                </c:pt>
                <c:pt idx="3880">
                  <c:v>232.83</c:v>
                </c:pt>
                <c:pt idx="3881">
                  <c:v>232.89</c:v>
                </c:pt>
                <c:pt idx="3882">
                  <c:v>232.95</c:v>
                </c:pt>
                <c:pt idx="3883">
                  <c:v>233.01</c:v>
                </c:pt>
                <c:pt idx="3884">
                  <c:v>233.07</c:v>
                </c:pt>
                <c:pt idx="3885">
                  <c:v>233.13</c:v>
                </c:pt>
                <c:pt idx="3886">
                  <c:v>233.19</c:v>
                </c:pt>
                <c:pt idx="3887">
                  <c:v>233.25</c:v>
                </c:pt>
                <c:pt idx="3888">
                  <c:v>233.31</c:v>
                </c:pt>
                <c:pt idx="3889">
                  <c:v>233.37</c:v>
                </c:pt>
                <c:pt idx="3890">
                  <c:v>233.43</c:v>
                </c:pt>
                <c:pt idx="3891">
                  <c:v>233.49</c:v>
                </c:pt>
                <c:pt idx="3892">
                  <c:v>233.55</c:v>
                </c:pt>
                <c:pt idx="3893">
                  <c:v>233.61</c:v>
                </c:pt>
                <c:pt idx="3894">
                  <c:v>233.67</c:v>
                </c:pt>
                <c:pt idx="3895">
                  <c:v>233.73</c:v>
                </c:pt>
                <c:pt idx="3896">
                  <c:v>233.79</c:v>
                </c:pt>
                <c:pt idx="3897">
                  <c:v>233.85</c:v>
                </c:pt>
                <c:pt idx="3898">
                  <c:v>233.91</c:v>
                </c:pt>
                <c:pt idx="3899">
                  <c:v>233.97</c:v>
                </c:pt>
                <c:pt idx="3900">
                  <c:v>234.03</c:v>
                </c:pt>
                <c:pt idx="3901">
                  <c:v>234.09</c:v>
                </c:pt>
                <c:pt idx="3902">
                  <c:v>234.15</c:v>
                </c:pt>
                <c:pt idx="3903">
                  <c:v>234.21</c:v>
                </c:pt>
                <c:pt idx="3904">
                  <c:v>234.27</c:v>
                </c:pt>
                <c:pt idx="3905">
                  <c:v>234.33</c:v>
                </c:pt>
                <c:pt idx="3906">
                  <c:v>234.39</c:v>
                </c:pt>
                <c:pt idx="3907">
                  <c:v>234.45</c:v>
                </c:pt>
                <c:pt idx="3908">
                  <c:v>234.51</c:v>
                </c:pt>
                <c:pt idx="3909">
                  <c:v>234.57</c:v>
                </c:pt>
                <c:pt idx="3910">
                  <c:v>234.63</c:v>
                </c:pt>
                <c:pt idx="3911">
                  <c:v>234.69</c:v>
                </c:pt>
                <c:pt idx="3912">
                  <c:v>234.75</c:v>
                </c:pt>
                <c:pt idx="3913">
                  <c:v>234.81</c:v>
                </c:pt>
                <c:pt idx="3914">
                  <c:v>234.87</c:v>
                </c:pt>
                <c:pt idx="3915">
                  <c:v>234.93</c:v>
                </c:pt>
                <c:pt idx="3916">
                  <c:v>234.99</c:v>
                </c:pt>
                <c:pt idx="3917">
                  <c:v>235.05</c:v>
                </c:pt>
                <c:pt idx="3918">
                  <c:v>235.11</c:v>
                </c:pt>
                <c:pt idx="3919">
                  <c:v>235.17</c:v>
                </c:pt>
                <c:pt idx="3920">
                  <c:v>235.23</c:v>
                </c:pt>
                <c:pt idx="3921">
                  <c:v>235.29</c:v>
                </c:pt>
                <c:pt idx="3922">
                  <c:v>235.35</c:v>
                </c:pt>
                <c:pt idx="3923">
                  <c:v>235.41</c:v>
                </c:pt>
                <c:pt idx="3924">
                  <c:v>235.47</c:v>
                </c:pt>
                <c:pt idx="3925">
                  <c:v>235.53</c:v>
                </c:pt>
                <c:pt idx="3926">
                  <c:v>235.59</c:v>
                </c:pt>
                <c:pt idx="3927">
                  <c:v>235.65</c:v>
                </c:pt>
                <c:pt idx="3928">
                  <c:v>235.71</c:v>
                </c:pt>
                <c:pt idx="3929">
                  <c:v>235.77</c:v>
                </c:pt>
                <c:pt idx="3930">
                  <c:v>235.83</c:v>
                </c:pt>
                <c:pt idx="3931">
                  <c:v>235.89</c:v>
                </c:pt>
                <c:pt idx="3932">
                  <c:v>235.95</c:v>
                </c:pt>
                <c:pt idx="3933">
                  <c:v>236.01</c:v>
                </c:pt>
                <c:pt idx="3934">
                  <c:v>236.07</c:v>
                </c:pt>
                <c:pt idx="3935">
                  <c:v>236.13</c:v>
                </c:pt>
                <c:pt idx="3936">
                  <c:v>236.19</c:v>
                </c:pt>
                <c:pt idx="3937">
                  <c:v>236.25</c:v>
                </c:pt>
                <c:pt idx="3938">
                  <c:v>236.31</c:v>
                </c:pt>
                <c:pt idx="3939">
                  <c:v>236.37</c:v>
                </c:pt>
                <c:pt idx="3940">
                  <c:v>236.43</c:v>
                </c:pt>
                <c:pt idx="3941">
                  <c:v>236.49</c:v>
                </c:pt>
                <c:pt idx="3942">
                  <c:v>236.55</c:v>
                </c:pt>
                <c:pt idx="3943">
                  <c:v>236.61</c:v>
                </c:pt>
                <c:pt idx="3944">
                  <c:v>236.67</c:v>
                </c:pt>
                <c:pt idx="3945">
                  <c:v>236.73</c:v>
                </c:pt>
                <c:pt idx="3946">
                  <c:v>236.79</c:v>
                </c:pt>
                <c:pt idx="3947">
                  <c:v>236.85</c:v>
                </c:pt>
                <c:pt idx="3948">
                  <c:v>236.91</c:v>
                </c:pt>
                <c:pt idx="3949">
                  <c:v>236.97</c:v>
                </c:pt>
                <c:pt idx="3950">
                  <c:v>237.03</c:v>
                </c:pt>
                <c:pt idx="3951">
                  <c:v>237.09</c:v>
                </c:pt>
                <c:pt idx="3952">
                  <c:v>237.15</c:v>
                </c:pt>
                <c:pt idx="3953">
                  <c:v>237.21</c:v>
                </c:pt>
                <c:pt idx="3954">
                  <c:v>237.27</c:v>
                </c:pt>
                <c:pt idx="3955">
                  <c:v>237.33</c:v>
                </c:pt>
                <c:pt idx="3956">
                  <c:v>237.39</c:v>
                </c:pt>
                <c:pt idx="3957">
                  <c:v>237.45</c:v>
                </c:pt>
                <c:pt idx="3958">
                  <c:v>237.51</c:v>
                </c:pt>
                <c:pt idx="3959">
                  <c:v>237.57</c:v>
                </c:pt>
                <c:pt idx="3960">
                  <c:v>237.63</c:v>
                </c:pt>
                <c:pt idx="3961">
                  <c:v>237.69</c:v>
                </c:pt>
                <c:pt idx="3962">
                  <c:v>237.75</c:v>
                </c:pt>
                <c:pt idx="3963">
                  <c:v>237.81</c:v>
                </c:pt>
                <c:pt idx="3964">
                  <c:v>237.87</c:v>
                </c:pt>
                <c:pt idx="3965">
                  <c:v>237.93</c:v>
                </c:pt>
                <c:pt idx="3966">
                  <c:v>237.99</c:v>
                </c:pt>
                <c:pt idx="3967">
                  <c:v>238.05</c:v>
                </c:pt>
                <c:pt idx="3968">
                  <c:v>238.11</c:v>
                </c:pt>
                <c:pt idx="3969">
                  <c:v>238.17</c:v>
                </c:pt>
                <c:pt idx="3970">
                  <c:v>238.23</c:v>
                </c:pt>
                <c:pt idx="3971">
                  <c:v>238.29</c:v>
                </c:pt>
                <c:pt idx="3972">
                  <c:v>238.35</c:v>
                </c:pt>
                <c:pt idx="3973">
                  <c:v>238.41</c:v>
                </c:pt>
                <c:pt idx="3974">
                  <c:v>238.47</c:v>
                </c:pt>
                <c:pt idx="3975">
                  <c:v>238.53</c:v>
                </c:pt>
                <c:pt idx="3976">
                  <c:v>238.59</c:v>
                </c:pt>
                <c:pt idx="3977">
                  <c:v>238.65</c:v>
                </c:pt>
                <c:pt idx="3978">
                  <c:v>238.71</c:v>
                </c:pt>
                <c:pt idx="3979">
                  <c:v>238.77</c:v>
                </c:pt>
                <c:pt idx="3980">
                  <c:v>238.83</c:v>
                </c:pt>
                <c:pt idx="3981">
                  <c:v>238.89</c:v>
                </c:pt>
                <c:pt idx="3982">
                  <c:v>238.95</c:v>
                </c:pt>
                <c:pt idx="3983">
                  <c:v>239.01</c:v>
                </c:pt>
                <c:pt idx="3984">
                  <c:v>239.07</c:v>
                </c:pt>
                <c:pt idx="3985">
                  <c:v>239.13</c:v>
                </c:pt>
                <c:pt idx="3986">
                  <c:v>239.19</c:v>
                </c:pt>
                <c:pt idx="3987">
                  <c:v>239.25</c:v>
                </c:pt>
                <c:pt idx="3988">
                  <c:v>239.31</c:v>
                </c:pt>
                <c:pt idx="3989">
                  <c:v>239.37</c:v>
                </c:pt>
                <c:pt idx="3990">
                  <c:v>239.43</c:v>
                </c:pt>
                <c:pt idx="3991">
                  <c:v>239.49</c:v>
                </c:pt>
                <c:pt idx="3992">
                  <c:v>239.55</c:v>
                </c:pt>
                <c:pt idx="3993">
                  <c:v>239.61</c:v>
                </c:pt>
                <c:pt idx="3994">
                  <c:v>239.67</c:v>
                </c:pt>
                <c:pt idx="3995">
                  <c:v>239.73</c:v>
                </c:pt>
                <c:pt idx="3996">
                  <c:v>239.79</c:v>
                </c:pt>
                <c:pt idx="3997">
                  <c:v>239.85</c:v>
                </c:pt>
                <c:pt idx="3998">
                  <c:v>239.91</c:v>
                </c:pt>
                <c:pt idx="3999">
                  <c:v>239.97</c:v>
                </c:pt>
                <c:pt idx="4000">
                  <c:v>240.03</c:v>
                </c:pt>
                <c:pt idx="4001">
                  <c:v>240.09</c:v>
                </c:pt>
                <c:pt idx="4002">
                  <c:v>240.15</c:v>
                </c:pt>
                <c:pt idx="4003">
                  <c:v>240.21</c:v>
                </c:pt>
                <c:pt idx="4004">
                  <c:v>240.27</c:v>
                </c:pt>
                <c:pt idx="4005">
                  <c:v>240.33</c:v>
                </c:pt>
                <c:pt idx="4006">
                  <c:v>240.39</c:v>
                </c:pt>
                <c:pt idx="4007">
                  <c:v>240.45</c:v>
                </c:pt>
                <c:pt idx="4008">
                  <c:v>240.51</c:v>
                </c:pt>
                <c:pt idx="4009">
                  <c:v>240.57</c:v>
                </c:pt>
                <c:pt idx="4010">
                  <c:v>240.63</c:v>
                </c:pt>
                <c:pt idx="4011">
                  <c:v>240.69</c:v>
                </c:pt>
                <c:pt idx="4012">
                  <c:v>240.75</c:v>
                </c:pt>
                <c:pt idx="4013">
                  <c:v>240.81</c:v>
                </c:pt>
                <c:pt idx="4014">
                  <c:v>240.87</c:v>
                </c:pt>
                <c:pt idx="4015">
                  <c:v>240.93</c:v>
                </c:pt>
                <c:pt idx="4016">
                  <c:v>240.99</c:v>
                </c:pt>
                <c:pt idx="4017">
                  <c:v>241.05</c:v>
                </c:pt>
                <c:pt idx="4018">
                  <c:v>241.11</c:v>
                </c:pt>
                <c:pt idx="4019">
                  <c:v>241.17</c:v>
                </c:pt>
                <c:pt idx="4020">
                  <c:v>241.23</c:v>
                </c:pt>
                <c:pt idx="4021">
                  <c:v>241.29</c:v>
                </c:pt>
                <c:pt idx="4022">
                  <c:v>241.35</c:v>
                </c:pt>
                <c:pt idx="4023">
                  <c:v>241.41</c:v>
                </c:pt>
                <c:pt idx="4024">
                  <c:v>241.47</c:v>
                </c:pt>
                <c:pt idx="4025">
                  <c:v>241.53</c:v>
                </c:pt>
                <c:pt idx="4026">
                  <c:v>241.59</c:v>
                </c:pt>
                <c:pt idx="4027">
                  <c:v>241.65</c:v>
                </c:pt>
                <c:pt idx="4028">
                  <c:v>241.71</c:v>
                </c:pt>
                <c:pt idx="4029">
                  <c:v>241.77</c:v>
                </c:pt>
                <c:pt idx="4030">
                  <c:v>241.83</c:v>
                </c:pt>
                <c:pt idx="4031">
                  <c:v>241.89</c:v>
                </c:pt>
                <c:pt idx="4032">
                  <c:v>241.95</c:v>
                </c:pt>
                <c:pt idx="4033">
                  <c:v>242.01</c:v>
                </c:pt>
                <c:pt idx="4034">
                  <c:v>242.07</c:v>
                </c:pt>
                <c:pt idx="4035">
                  <c:v>242.13</c:v>
                </c:pt>
                <c:pt idx="4036">
                  <c:v>242.19</c:v>
                </c:pt>
                <c:pt idx="4037">
                  <c:v>242.25</c:v>
                </c:pt>
                <c:pt idx="4038">
                  <c:v>242.31</c:v>
                </c:pt>
                <c:pt idx="4039">
                  <c:v>242.37</c:v>
                </c:pt>
                <c:pt idx="4040">
                  <c:v>242.43</c:v>
                </c:pt>
                <c:pt idx="4041">
                  <c:v>242.49</c:v>
                </c:pt>
                <c:pt idx="4042">
                  <c:v>242.55</c:v>
                </c:pt>
                <c:pt idx="4043">
                  <c:v>242.61</c:v>
                </c:pt>
                <c:pt idx="4044">
                  <c:v>242.67</c:v>
                </c:pt>
                <c:pt idx="4045">
                  <c:v>242.73</c:v>
                </c:pt>
                <c:pt idx="4046">
                  <c:v>242.79</c:v>
                </c:pt>
                <c:pt idx="4047">
                  <c:v>242.85</c:v>
                </c:pt>
                <c:pt idx="4048">
                  <c:v>242.91</c:v>
                </c:pt>
                <c:pt idx="4049">
                  <c:v>242.97</c:v>
                </c:pt>
                <c:pt idx="4050">
                  <c:v>243.03</c:v>
                </c:pt>
                <c:pt idx="4051">
                  <c:v>243.09</c:v>
                </c:pt>
                <c:pt idx="4052">
                  <c:v>243.15</c:v>
                </c:pt>
                <c:pt idx="4053">
                  <c:v>243.21</c:v>
                </c:pt>
                <c:pt idx="4054">
                  <c:v>243.27</c:v>
                </c:pt>
                <c:pt idx="4055">
                  <c:v>243.33</c:v>
                </c:pt>
                <c:pt idx="4056">
                  <c:v>243.39</c:v>
                </c:pt>
                <c:pt idx="4057">
                  <c:v>243.45</c:v>
                </c:pt>
                <c:pt idx="4058">
                  <c:v>243.51</c:v>
                </c:pt>
                <c:pt idx="4059">
                  <c:v>243.57</c:v>
                </c:pt>
                <c:pt idx="4060">
                  <c:v>243.63</c:v>
                </c:pt>
                <c:pt idx="4061">
                  <c:v>243.69</c:v>
                </c:pt>
                <c:pt idx="4062">
                  <c:v>243.75</c:v>
                </c:pt>
                <c:pt idx="4063">
                  <c:v>243.81</c:v>
                </c:pt>
                <c:pt idx="4064">
                  <c:v>243.87</c:v>
                </c:pt>
                <c:pt idx="4065">
                  <c:v>243.93</c:v>
                </c:pt>
                <c:pt idx="4066">
                  <c:v>243.99</c:v>
                </c:pt>
                <c:pt idx="4067">
                  <c:v>244.05</c:v>
                </c:pt>
                <c:pt idx="4068">
                  <c:v>244.11</c:v>
                </c:pt>
                <c:pt idx="4069">
                  <c:v>244.17</c:v>
                </c:pt>
                <c:pt idx="4070">
                  <c:v>244.23</c:v>
                </c:pt>
                <c:pt idx="4071">
                  <c:v>244.29</c:v>
                </c:pt>
                <c:pt idx="4072">
                  <c:v>244.35</c:v>
                </c:pt>
                <c:pt idx="4073">
                  <c:v>244.41</c:v>
                </c:pt>
                <c:pt idx="4074">
                  <c:v>244.47</c:v>
                </c:pt>
                <c:pt idx="4075">
                  <c:v>244.53</c:v>
                </c:pt>
                <c:pt idx="4076">
                  <c:v>244.59</c:v>
                </c:pt>
                <c:pt idx="4077">
                  <c:v>244.65</c:v>
                </c:pt>
                <c:pt idx="4078">
                  <c:v>244.71</c:v>
                </c:pt>
                <c:pt idx="4079">
                  <c:v>244.77</c:v>
                </c:pt>
                <c:pt idx="4080">
                  <c:v>244.83</c:v>
                </c:pt>
                <c:pt idx="4081">
                  <c:v>244.89</c:v>
                </c:pt>
                <c:pt idx="4082">
                  <c:v>244.95</c:v>
                </c:pt>
                <c:pt idx="4083">
                  <c:v>245.01</c:v>
                </c:pt>
                <c:pt idx="4084">
                  <c:v>245.07</c:v>
                </c:pt>
                <c:pt idx="4085">
                  <c:v>245.13</c:v>
                </c:pt>
                <c:pt idx="4086">
                  <c:v>245.19</c:v>
                </c:pt>
                <c:pt idx="4087">
                  <c:v>245.25</c:v>
                </c:pt>
                <c:pt idx="4088">
                  <c:v>245.31</c:v>
                </c:pt>
                <c:pt idx="4089">
                  <c:v>245.37</c:v>
                </c:pt>
                <c:pt idx="4090">
                  <c:v>245.43</c:v>
                </c:pt>
                <c:pt idx="4091">
                  <c:v>245.49</c:v>
                </c:pt>
                <c:pt idx="4092">
                  <c:v>245.55</c:v>
                </c:pt>
                <c:pt idx="4093">
                  <c:v>245.61</c:v>
                </c:pt>
                <c:pt idx="4094">
                  <c:v>245.67</c:v>
                </c:pt>
                <c:pt idx="4095">
                  <c:v>245.73</c:v>
                </c:pt>
                <c:pt idx="4096">
                  <c:v>245.79</c:v>
                </c:pt>
                <c:pt idx="4097">
                  <c:v>245.85</c:v>
                </c:pt>
                <c:pt idx="4098">
                  <c:v>245.91</c:v>
                </c:pt>
                <c:pt idx="4099">
                  <c:v>245.97</c:v>
                </c:pt>
                <c:pt idx="4100">
                  <c:v>246.03</c:v>
                </c:pt>
                <c:pt idx="4101">
                  <c:v>246.09</c:v>
                </c:pt>
                <c:pt idx="4102">
                  <c:v>246.15</c:v>
                </c:pt>
                <c:pt idx="4103">
                  <c:v>246.21</c:v>
                </c:pt>
                <c:pt idx="4104">
                  <c:v>246.27</c:v>
                </c:pt>
                <c:pt idx="4105">
                  <c:v>246.33</c:v>
                </c:pt>
                <c:pt idx="4106">
                  <c:v>246.39</c:v>
                </c:pt>
                <c:pt idx="4107">
                  <c:v>246.45</c:v>
                </c:pt>
                <c:pt idx="4108">
                  <c:v>246.51</c:v>
                </c:pt>
                <c:pt idx="4109">
                  <c:v>246.57</c:v>
                </c:pt>
                <c:pt idx="4110">
                  <c:v>246.63</c:v>
                </c:pt>
                <c:pt idx="4111">
                  <c:v>246.69</c:v>
                </c:pt>
                <c:pt idx="4112">
                  <c:v>246.75</c:v>
                </c:pt>
                <c:pt idx="4113">
                  <c:v>246.81</c:v>
                </c:pt>
                <c:pt idx="4114">
                  <c:v>246.87</c:v>
                </c:pt>
                <c:pt idx="4115">
                  <c:v>246.93</c:v>
                </c:pt>
                <c:pt idx="4116">
                  <c:v>246.99</c:v>
                </c:pt>
                <c:pt idx="4117">
                  <c:v>247.05</c:v>
                </c:pt>
                <c:pt idx="4118">
                  <c:v>247.11</c:v>
                </c:pt>
                <c:pt idx="4119">
                  <c:v>247.17</c:v>
                </c:pt>
                <c:pt idx="4120">
                  <c:v>247.23</c:v>
                </c:pt>
                <c:pt idx="4121">
                  <c:v>247.29</c:v>
                </c:pt>
                <c:pt idx="4122">
                  <c:v>247.35</c:v>
                </c:pt>
                <c:pt idx="4123">
                  <c:v>247.41</c:v>
                </c:pt>
                <c:pt idx="4124">
                  <c:v>247.47</c:v>
                </c:pt>
                <c:pt idx="4125">
                  <c:v>247.53</c:v>
                </c:pt>
                <c:pt idx="4126">
                  <c:v>247.59</c:v>
                </c:pt>
                <c:pt idx="4127">
                  <c:v>247.65</c:v>
                </c:pt>
                <c:pt idx="4128">
                  <c:v>247.71</c:v>
                </c:pt>
                <c:pt idx="4129">
                  <c:v>247.77</c:v>
                </c:pt>
                <c:pt idx="4130">
                  <c:v>247.83</c:v>
                </c:pt>
                <c:pt idx="4131">
                  <c:v>247.89</c:v>
                </c:pt>
                <c:pt idx="4132">
                  <c:v>247.95</c:v>
                </c:pt>
                <c:pt idx="4133">
                  <c:v>248.01</c:v>
                </c:pt>
                <c:pt idx="4134">
                  <c:v>248.07</c:v>
                </c:pt>
                <c:pt idx="4135">
                  <c:v>248.13</c:v>
                </c:pt>
                <c:pt idx="4136">
                  <c:v>248.19</c:v>
                </c:pt>
                <c:pt idx="4137">
                  <c:v>248.25</c:v>
                </c:pt>
                <c:pt idx="4138">
                  <c:v>248.31</c:v>
                </c:pt>
                <c:pt idx="4139">
                  <c:v>248.37</c:v>
                </c:pt>
                <c:pt idx="4140">
                  <c:v>248.43</c:v>
                </c:pt>
                <c:pt idx="4141">
                  <c:v>248.49</c:v>
                </c:pt>
                <c:pt idx="4142">
                  <c:v>248.55</c:v>
                </c:pt>
                <c:pt idx="4143">
                  <c:v>248.61</c:v>
                </c:pt>
                <c:pt idx="4144">
                  <c:v>248.67</c:v>
                </c:pt>
                <c:pt idx="4145">
                  <c:v>248.73</c:v>
                </c:pt>
                <c:pt idx="4146">
                  <c:v>248.79</c:v>
                </c:pt>
                <c:pt idx="4147">
                  <c:v>248.85</c:v>
                </c:pt>
                <c:pt idx="4148">
                  <c:v>248.91</c:v>
                </c:pt>
                <c:pt idx="4149">
                  <c:v>248.97</c:v>
                </c:pt>
                <c:pt idx="4150">
                  <c:v>249.03</c:v>
                </c:pt>
                <c:pt idx="4151">
                  <c:v>249.09</c:v>
                </c:pt>
                <c:pt idx="4152">
                  <c:v>249.15</c:v>
                </c:pt>
                <c:pt idx="4153">
                  <c:v>249.21</c:v>
                </c:pt>
                <c:pt idx="4154">
                  <c:v>249.27</c:v>
                </c:pt>
                <c:pt idx="4155">
                  <c:v>249.33</c:v>
                </c:pt>
                <c:pt idx="4156">
                  <c:v>249.39</c:v>
                </c:pt>
                <c:pt idx="4157">
                  <c:v>249.45</c:v>
                </c:pt>
                <c:pt idx="4158">
                  <c:v>249.51</c:v>
                </c:pt>
                <c:pt idx="4159">
                  <c:v>249.57</c:v>
                </c:pt>
                <c:pt idx="4160">
                  <c:v>249.63</c:v>
                </c:pt>
                <c:pt idx="4161">
                  <c:v>249.69</c:v>
                </c:pt>
                <c:pt idx="4162">
                  <c:v>249.75</c:v>
                </c:pt>
                <c:pt idx="4163">
                  <c:v>249.81</c:v>
                </c:pt>
                <c:pt idx="4164">
                  <c:v>249.87</c:v>
                </c:pt>
                <c:pt idx="4165">
                  <c:v>249.93</c:v>
                </c:pt>
                <c:pt idx="4166">
                  <c:v>249.99</c:v>
                </c:pt>
                <c:pt idx="4167">
                  <c:v>250.05</c:v>
                </c:pt>
                <c:pt idx="4168">
                  <c:v>250.11</c:v>
                </c:pt>
                <c:pt idx="4169">
                  <c:v>250.17</c:v>
                </c:pt>
                <c:pt idx="4170">
                  <c:v>250.23</c:v>
                </c:pt>
                <c:pt idx="4171">
                  <c:v>250.29</c:v>
                </c:pt>
                <c:pt idx="4172">
                  <c:v>250.35</c:v>
                </c:pt>
                <c:pt idx="4173">
                  <c:v>250.41</c:v>
                </c:pt>
                <c:pt idx="4174">
                  <c:v>250.47</c:v>
                </c:pt>
                <c:pt idx="4175">
                  <c:v>250.53</c:v>
                </c:pt>
                <c:pt idx="4176">
                  <c:v>250.59</c:v>
                </c:pt>
                <c:pt idx="4177">
                  <c:v>250.65</c:v>
                </c:pt>
                <c:pt idx="4178">
                  <c:v>250.71</c:v>
                </c:pt>
                <c:pt idx="4179">
                  <c:v>250.77</c:v>
                </c:pt>
                <c:pt idx="4180">
                  <c:v>250.83</c:v>
                </c:pt>
                <c:pt idx="4181">
                  <c:v>250.89</c:v>
                </c:pt>
                <c:pt idx="4182">
                  <c:v>250.95</c:v>
                </c:pt>
                <c:pt idx="4183">
                  <c:v>251.01</c:v>
                </c:pt>
                <c:pt idx="4184">
                  <c:v>251.07</c:v>
                </c:pt>
                <c:pt idx="4185">
                  <c:v>251.13</c:v>
                </c:pt>
                <c:pt idx="4186">
                  <c:v>251.19</c:v>
                </c:pt>
                <c:pt idx="4187">
                  <c:v>251.25</c:v>
                </c:pt>
                <c:pt idx="4188">
                  <c:v>251.31</c:v>
                </c:pt>
                <c:pt idx="4189">
                  <c:v>251.37</c:v>
                </c:pt>
                <c:pt idx="4190">
                  <c:v>251.43</c:v>
                </c:pt>
                <c:pt idx="4191">
                  <c:v>251.49</c:v>
                </c:pt>
                <c:pt idx="4192">
                  <c:v>251.55</c:v>
                </c:pt>
                <c:pt idx="4193">
                  <c:v>251.61</c:v>
                </c:pt>
                <c:pt idx="4194">
                  <c:v>251.67</c:v>
                </c:pt>
                <c:pt idx="4195">
                  <c:v>251.73</c:v>
                </c:pt>
                <c:pt idx="4196">
                  <c:v>251.79</c:v>
                </c:pt>
                <c:pt idx="4197">
                  <c:v>251.85</c:v>
                </c:pt>
                <c:pt idx="4198">
                  <c:v>251.91</c:v>
                </c:pt>
                <c:pt idx="4199">
                  <c:v>251.97</c:v>
                </c:pt>
                <c:pt idx="4200">
                  <c:v>252.03</c:v>
                </c:pt>
                <c:pt idx="4201">
                  <c:v>252.09</c:v>
                </c:pt>
                <c:pt idx="4202">
                  <c:v>252.15</c:v>
                </c:pt>
                <c:pt idx="4203">
                  <c:v>252.21</c:v>
                </c:pt>
                <c:pt idx="4204">
                  <c:v>252.27</c:v>
                </c:pt>
                <c:pt idx="4205">
                  <c:v>252.33</c:v>
                </c:pt>
                <c:pt idx="4206">
                  <c:v>252.39</c:v>
                </c:pt>
                <c:pt idx="4207">
                  <c:v>252.45</c:v>
                </c:pt>
                <c:pt idx="4208">
                  <c:v>252.51</c:v>
                </c:pt>
                <c:pt idx="4209">
                  <c:v>252.57</c:v>
                </c:pt>
                <c:pt idx="4210">
                  <c:v>252.63</c:v>
                </c:pt>
                <c:pt idx="4211">
                  <c:v>252.69</c:v>
                </c:pt>
                <c:pt idx="4212">
                  <c:v>252.75</c:v>
                </c:pt>
                <c:pt idx="4213">
                  <c:v>252.81</c:v>
                </c:pt>
                <c:pt idx="4214">
                  <c:v>252.87</c:v>
                </c:pt>
                <c:pt idx="4215">
                  <c:v>252.93</c:v>
                </c:pt>
                <c:pt idx="4216">
                  <c:v>252.99</c:v>
                </c:pt>
                <c:pt idx="4217">
                  <c:v>253.05</c:v>
                </c:pt>
                <c:pt idx="4218">
                  <c:v>253.11</c:v>
                </c:pt>
                <c:pt idx="4219">
                  <c:v>253.17</c:v>
                </c:pt>
                <c:pt idx="4220">
                  <c:v>253.23</c:v>
                </c:pt>
                <c:pt idx="4221">
                  <c:v>253.29</c:v>
                </c:pt>
                <c:pt idx="4222">
                  <c:v>253.35</c:v>
                </c:pt>
                <c:pt idx="4223">
                  <c:v>253.41</c:v>
                </c:pt>
                <c:pt idx="4224">
                  <c:v>253.47</c:v>
                </c:pt>
                <c:pt idx="4225">
                  <c:v>253.53</c:v>
                </c:pt>
                <c:pt idx="4226">
                  <c:v>253.59</c:v>
                </c:pt>
                <c:pt idx="4227">
                  <c:v>253.65</c:v>
                </c:pt>
                <c:pt idx="4228">
                  <c:v>253.71</c:v>
                </c:pt>
                <c:pt idx="4229">
                  <c:v>253.77</c:v>
                </c:pt>
                <c:pt idx="4230">
                  <c:v>253.83</c:v>
                </c:pt>
                <c:pt idx="4231">
                  <c:v>253.89</c:v>
                </c:pt>
                <c:pt idx="4232">
                  <c:v>253.95</c:v>
                </c:pt>
                <c:pt idx="4233">
                  <c:v>254.01</c:v>
                </c:pt>
                <c:pt idx="4234">
                  <c:v>254.07</c:v>
                </c:pt>
                <c:pt idx="4235">
                  <c:v>254.13</c:v>
                </c:pt>
                <c:pt idx="4236">
                  <c:v>254.19</c:v>
                </c:pt>
                <c:pt idx="4237">
                  <c:v>254.25</c:v>
                </c:pt>
                <c:pt idx="4238">
                  <c:v>254.31</c:v>
                </c:pt>
                <c:pt idx="4239">
                  <c:v>254.37</c:v>
                </c:pt>
                <c:pt idx="4240">
                  <c:v>254.43</c:v>
                </c:pt>
                <c:pt idx="4241">
                  <c:v>254.49</c:v>
                </c:pt>
                <c:pt idx="4242">
                  <c:v>254.55</c:v>
                </c:pt>
                <c:pt idx="4243">
                  <c:v>254.61</c:v>
                </c:pt>
                <c:pt idx="4244">
                  <c:v>254.67</c:v>
                </c:pt>
                <c:pt idx="4245">
                  <c:v>254.73</c:v>
                </c:pt>
                <c:pt idx="4246">
                  <c:v>254.79</c:v>
                </c:pt>
                <c:pt idx="4247">
                  <c:v>254.85</c:v>
                </c:pt>
                <c:pt idx="4248">
                  <c:v>254.91</c:v>
                </c:pt>
                <c:pt idx="4249">
                  <c:v>254.97</c:v>
                </c:pt>
                <c:pt idx="4250">
                  <c:v>255.03</c:v>
                </c:pt>
                <c:pt idx="4251">
                  <c:v>255.09</c:v>
                </c:pt>
                <c:pt idx="4252">
                  <c:v>255.15</c:v>
                </c:pt>
                <c:pt idx="4253">
                  <c:v>255.21</c:v>
                </c:pt>
                <c:pt idx="4254">
                  <c:v>255.27</c:v>
                </c:pt>
                <c:pt idx="4255">
                  <c:v>255.33</c:v>
                </c:pt>
                <c:pt idx="4256">
                  <c:v>255.39</c:v>
                </c:pt>
                <c:pt idx="4257">
                  <c:v>255.45</c:v>
                </c:pt>
                <c:pt idx="4258">
                  <c:v>255.51</c:v>
                </c:pt>
                <c:pt idx="4259">
                  <c:v>255.57</c:v>
                </c:pt>
                <c:pt idx="4260">
                  <c:v>255.63</c:v>
                </c:pt>
                <c:pt idx="4261">
                  <c:v>255.69</c:v>
                </c:pt>
                <c:pt idx="4262">
                  <c:v>255.75</c:v>
                </c:pt>
                <c:pt idx="4263">
                  <c:v>255.81</c:v>
                </c:pt>
                <c:pt idx="4264">
                  <c:v>255.87</c:v>
                </c:pt>
                <c:pt idx="4265">
                  <c:v>255.93</c:v>
                </c:pt>
                <c:pt idx="4266">
                  <c:v>255.99</c:v>
                </c:pt>
                <c:pt idx="4267">
                  <c:v>256.05</c:v>
                </c:pt>
                <c:pt idx="4268">
                  <c:v>256.11</c:v>
                </c:pt>
                <c:pt idx="4269">
                  <c:v>256.17</c:v>
                </c:pt>
                <c:pt idx="4270">
                  <c:v>256.23</c:v>
                </c:pt>
                <c:pt idx="4271">
                  <c:v>256.29000000000002</c:v>
                </c:pt>
                <c:pt idx="4272">
                  <c:v>256.35000000000002</c:v>
                </c:pt>
                <c:pt idx="4273">
                  <c:v>256.41000000000003</c:v>
                </c:pt>
                <c:pt idx="4274">
                  <c:v>256.47000000000003</c:v>
                </c:pt>
                <c:pt idx="4275">
                  <c:v>256.52999999999997</c:v>
                </c:pt>
                <c:pt idx="4276">
                  <c:v>256.58999999999997</c:v>
                </c:pt>
                <c:pt idx="4277">
                  <c:v>256.64999999999998</c:v>
                </c:pt>
                <c:pt idx="4278">
                  <c:v>256.70999999999998</c:v>
                </c:pt>
                <c:pt idx="4279">
                  <c:v>256.77</c:v>
                </c:pt>
                <c:pt idx="4280">
                  <c:v>256.83</c:v>
                </c:pt>
                <c:pt idx="4281">
                  <c:v>256.89</c:v>
                </c:pt>
                <c:pt idx="4282">
                  <c:v>256.95</c:v>
                </c:pt>
                <c:pt idx="4283">
                  <c:v>257.01</c:v>
                </c:pt>
                <c:pt idx="4284">
                  <c:v>257.07</c:v>
                </c:pt>
                <c:pt idx="4285">
                  <c:v>257.13</c:v>
                </c:pt>
                <c:pt idx="4286">
                  <c:v>257.19</c:v>
                </c:pt>
                <c:pt idx="4287">
                  <c:v>257.25</c:v>
                </c:pt>
                <c:pt idx="4288">
                  <c:v>257.31</c:v>
                </c:pt>
                <c:pt idx="4289">
                  <c:v>257.37</c:v>
                </c:pt>
                <c:pt idx="4290">
                  <c:v>257.43</c:v>
                </c:pt>
                <c:pt idx="4291">
                  <c:v>257.49</c:v>
                </c:pt>
                <c:pt idx="4292">
                  <c:v>257.55</c:v>
                </c:pt>
                <c:pt idx="4293">
                  <c:v>257.61</c:v>
                </c:pt>
                <c:pt idx="4294">
                  <c:v>257.67</c:v>
                </c:pt>
                <c:pt idx="4295">
                  <c:v>257.73</c:v>
                </c:pt>
                <c:pt idx="4296">
                  <c:v>257.79000000000002</c:v>
                </c:pt>
                <c:pt idx="4297">
                  <c:v>257.85000000000002</c:v>
                </c:pt>
                <c:pt idx="4298">
                  <c:v>257.91000000000003</c:v>
                </c:pt>
                <c:pt idx="4299">
                  <c:v>257.97000000000003</c:v>
                </c:pt>
                <c:pt idx="4300">
                  <c:v>258.02999999999997</c:v>
                </c:pt>
                <c:pt idx="4301">
                  <c:v>258.08999999999997</c:v>
                </c:pt>
                <c:pt idx="4302">
                  <c:v>258.14999999999998</c:v>
                </c:pt>
                <c:pt idx="4303">
                  <c:v>258.20999999999998</c:v>
                </c:pt>
                <c:pt idx="4304">
                  <c:v>258.27</c:v>
                </c:pt>
                <c:pt idx="4305">
                  <c:v>258.33</c:v>
                </c:pt>
                <c:pt idx="4306">
                  <c:v>258.39</c:v>
                </c:pt>
                <c:pt idx="4307">
                  <c:v>258.45</c:v>
                </c:pt>
                <c:pt idx="4308">
                  <c:v>258.51</c:v>
                </c:pt>
                <c:pt idx="4309">
                  <c:v>258.57</c:v>
                </c:pt>
                <c:pt idx="4310">
                  <c:v>258.63</c:v>
                </c:pt>
                <c:pt idx="4311">
                  <c:v>258.69</c:v>
                </c:pt>
                <c:pt idx="4312">
                  <c:v>258.75</c:v>
                </c:pt>
                <c:pt idx="4313">
                  <c:v>258.81</c:v>
                </c:pt>
                <c:pt idx="4314">
                  <c:v>258.87</c:v>
                </c:pt>
                <c:pt idx="4315">
                  <c:v>258.93</c:v>
                </c:pt>
                <c:pt idx="4316">
                  <c:v>258.99</c:v>
                </c:pt>
                <c:pt idx="4317">
                  <c:v>259.05</c:v>
                </c:pt>
                <c:pt idx="4318">
                  <c:v>259.11</c:v>
                </c:pt>
                <c:pt idx="4319">
                  <c:v>259.17</c:v>
                </c:pt>
                <c:pt idx="4320">
                  <c:v>259.23</c:v>
                </c:pt>
                <c:pt idx="4321">
                  <c:v>259.29000000000002</c:v>
                </c:pt>
                <c:pt idx="4322">
                  <c:v>259.35000000000002</c:v>
                </c:pt>
                <c:pt idx="4323">
                  <c:v>259.41000000000003</c:v>
                </c:pt>
                <c:pt idx="4324">
                  <c:v>259.47000000000003</c:v>
                </c:pt>
                <c:pt idx="4325">
                  <c:v>259.52999999999997</c:v>
                </c:pt>
                <c:pt idx="4326">
                  <c:v>259.58999999999997</c:v>
                </c:pt>
                <c:pt idx="4327">
                  <c:v>259.64999999999998</c:v>
                </c:pt>
                <c:pt idx="4328">
                  <c:v>259.70999999999998</c:v>
                </c:pt>
                <c:pt idx="4329">
                  <c:v>259.77</c:v>
                </c:pt>
                <c:pt idx="4330">
                  <c:v>259.83</c:v>
                </c:pt>
                <c:pt idx="4331">
                  <c:v>259.89</c:v>
                </c:pt>
                <c:pt idx="4332">
                  <c:v>259.95</c:v>
                </c:pt>
                <c:pt idx="4333">
                  <c:v>260.01</c:v>
                </c:pt>
                <c:pt idx="4334">
                  <c:v>260.07</c:v>
                </c:pt>
                <c:pt idx="4335">
                  <c:v>260.13</c:v>
                </c:pt>
                <c:pt idx="4336">
                  <c:v>260.19</c:v>
                </c:pt>
                <c:pt idx="4337">
                  <c:v>260.25</c:v>
                </c:pt>
                <c:pt idx="4338">
                  <c:v>260.31</c:v>
                </c:pt>
                <c:pt idx="4339">
                  <c:v>260.37</c:v>
                </c:pt>
                <c:pt idx="4340">
                  <c:v>260.43</c:v>
                </c:pt>
                <c:pt idx="4341">
                  <c:v>260.49</c:v>
                </c:pt>
                <c:pt idx="4342">
                  <c:v>260.55</c:v>
                </c:pt>
                <c:pt idx="4343">
                  <c:v>260.61</c:v>
                </c:pt>
                <c:pt idx="4344">
                  <c:v>260.67</c:v>
                </c:pt>
                <c:pt idx="4345">
                  <c:v>260.73</c:v>
                </c:pt>
                <c:pt idx="4346">
                  <c:v>260.79000000000002</c:v>
                </c:pt>
                <c:pt idx="4347">
                  <c:v>260.85000000000002</c:v>
                </c:pt>
                <c:pt idx="4348">
                  <c:v>260.91000000000003</c:v>
                </c:pt>
                <c:pt idx="4349">
                  <c:v>260.97000000000003</c:v>
                </c:pt>
                <c:pt idx="4350">
                  <c:v>261.02999999999997</c:v>
                </c:pt>
                <c:pt idx="4351">
                  <c:v>261.08999999999997</c:v>
                </c:pt>
                <c:pt idx="4352">
                  <c:v>261.14999999999998</c:v>
                </c:pt>
                <c:pt idx="4353">
                  <c:v>261.20999999999998</c:v>
                </c:pt>
                <c:pt idx="4354">
                  <c:v>261.27</c:v>
                </c:pt>
                <c:pt idx="4355">
                  <c:v>261.33</c:v>
                </c:pt>
                <c:pt idx="4356">
                  <c:v>261.39</c:v>
                </c:pt>
                <c:pt idx="4357">
                  <c:v>261.45</c:v>
                </c:pt>
                <c:pt idx="4358">
                  <c:v>261.51</c:v>
                </c:pt>
                <c:pt idx="4359">
                  <c:v>261.57</c:v>
                </c:pt>
                <c:pt idx="4360">
                  <c:v>261.63</c:v>
                </c:pt>
                <c:pt idx="4361">
                  <c:v>261.69</c:v>
                </c:pt>
                <c:pt idx="4362">
                  <c:v>261.75</c:v>
                </c:pt>
                <c:pt idx="4363">
                  <c:v>261.81</c:v>
                </c:pt>
                <c:pt idx="4364">
                  <c:v>261.87</c:v>
                </c:pt>
                <c:pt idx="4365">
                  <c:v>261.93</c:v>
                </c:pt>
                <c:pt idx="4366">
                  <c:v>261.99</c:v>
                </c:pt>
                <c:pt idx="4367">
                  <c:v>262.05</c:v>
                </c:pt>
                <c:pt idx="4368">
                  <c:v>262.11</c:v>
                </c:pt>
                <c:pt idx="4369">
                  <c:v>262.17</c:v>
                </c:pt>
                <c:pt idx="4370">
                  <c:v>262.23</c:v>
                </c:pt>
                <c:pt idx="4371">
                  <c:v>262.29000000000002</c:v>
                </c:pt>
                <c:pt idx="4372">
                  <c:v>262.35000000000002</c:v>
                </c:pt>
                <c:pt idx="4373">
                  <c:v>262.41000000000003</c:v>
                </c:pt>
                <c:pt idx="4374">
                  <c:v>262.47000000000003</c:v>
                </c:pt>
                <c:pt idx="4375">
                  <c:v>262.52999999999997</c:v>
                </c:pt>
                <c:pt idx="4376">
                  <c:v>262.58999999999997</c:v>
                </c:pt>
                <c:pt idx="4377">
                  <c:v>262.64999999999998</c:v>
                </c:pt>
                <c:pt idx="4378">
                  <c:v>262.70999999999998</c:v>
                </c:pt>
                <c:pt idx="4379">
                  <c:v>262.77</c:v>
                </c:pt>
                <c:pt idx="4380">
                  <c:v>262.83</c:v>
                </c:pt>
                <c:pt idx="4381">
                  <c:v>262.89</c:v>
                </c:pt>
                <c:pt idx="4382">
                  <c:v>262.95</c:v>
                </c:pt>
                <c:pt idx="4383">
                  <c:v>263.01</c:v>
                </c:pt>
                <c:pt idx="4384">
                  <c:v>263.07</c:v>
                </c:pt>
                <c:pt idx="4385">
                  <c:v>263.13</c:v>
                </c:pt>
                <c:pt idx="4386">
                  <c:v>263.19</c:v>
                </c:pt>
                <c:pt idx="4387">
                  <c:v>263.25</c:v>
                </c:pt>
                <c:pt idx="4388">
                  <c:v>263.31</c:v>
                </c:pt>
                <c:pt idx="4389">
                  <c:v>263.37</c:v>
                </c:pt>
                <c:pt idx="4390">
                  <c:v>263.43</c:v>
                </c:pt>
                <c:pt idx="4391">
                  <c:v>263.49</c:v>
                </c:pt>
                <c:pt idx="4392">
                  <c:v>263.55</c:v>
                </c:pt>
                <c:pt idx="4393">
                  <c:v>263.61</c:v>
                </c:pt>
                <c:pt idx="4394">
                  <c:v>263.67</c:v>
                </c:pt>
                <c:pt idx="4395">
                  <c:v>263.73</c:v>
                </c:pt>
                <c:pt idx="4396">
                  <c:v>263.79000000000002</c:v>
                </c:pt>
                <c:pt idx="4397">
                  <c:v>263.85000000000002</c:v>
                </c:pt>
                <c:pt idx="4398">
                  <c:v>263.91000000000003</c:v>
                </c:pt>
                <c:pt idx="4399">
                  <c:v>263.97000000000003</c:v>
                </c:pt>
                <c:pt idx="4400">
                  <c:v>264.02999999999997</c:v>
                </c:pt>
                <c:pt idx="4401">
                  <c:v>264.08999999999997</c:v>
                </c:pt>
                <c:pt idx="4402">
                  <c:v>264.14999999999998</c:v>
                </c:pt>
                <c:pt idx="4403">
                  <c:v>264.20999999999998</c:v>
                </c:pt>
                <c:pt idx="4404">
                  <c:v>264.27</c:v>
                </c:pt>
                <c:pt idx="4405">
                  <c:v>264.33</c:v>
                </c:pt>
                <c:pt idx="4406">
                  <c:v>264.39</c:v>
                </c:pt>
                <c:pt idx="4407">
                  <c:v>264.45</c:v>
                </c:pt>
                <c:pt idx="4408">
                  <c:v>264.51</c:v>
                </c:pt>
                <c:pt idx="4409">
                  <c:v>264.57</c:v>
                </c:pt>
                <c:pt idx="4410">
                  <c:v>264.63</c:v>
                </c:pt>
                <c:pt idx="4411">
                  <c:v>264.69</c:v>
                </c:pt>
                <c:pt idx="4412">
                  <c:v>264.75</c:v>
                </c:pt>
                <c:pt idx="4413">
                  <c:v>264.81</c:v>
                </c:pt>
                <c:pt idx="4414">
                  <c:v>264.87</c:v>
                </c:pt>
                <c:pt idx="4415">
                  <c:v>264.93</c:v>
                </c:pt>
                <c:pt idx="4416">
                  <c:v>264.99</c:v>
                </c:pt>
                <c:pt idx="4417">
                  <c:v>265.05</c:v>
                </c:pt>
                <c:pt idx="4418">
                  <c:v>265.11</c:v>
                </c:pt>
                <c:pt idx="4419">
                  <c:v>265.17</c:v>
                </c:pt>
                <c:pt idx="4420">
                  <c:v>265.23</c:v>
                </c:pt>
                <c:pt idx="4421">
                  <c:v>265.29000000000002</c:v>
                </c:pt>
                <c:pt idx="4422">
                  <c:v>265.35000000000002</c:v>
                </c:pt>
                <c:pt idx="4423">
                  <c:v>265.41000000000003</c:v>
                </c:pt>
                <c:pt idx="4424">
                  <c:v>265.47000000000003</c:v>
                </c:pt>
                <c:pt idx="4425">
                  <c:v>265.52999999999997</c:v>
                </c:pt>
                <c:pt idx="4426">
                  <c:v>265.58999999999997</c:v>
                </c:pt>
                <c:pt idx="4427">
                  <c:v>265.64999999999998</c:v>
                </c:pt>
                <c:pt idx="4428">
                  <c:v>265.70999999999998</c:v>
                </c:pt>
                <c:pt idx="4429">
                  <c:v>265.77</c:v>
                </c:pt>
                <c:pt idx="4430">
                  <c:v>265.83</c:v>
                </c:pt>
                <c:pt idx="4431">
                  <c:v>265.89</c:v>
                </c:pt>
                <c:pt idx="4432">
                  <c:v>265.95</c:v>
                </c:pt>
                <c:pt idx="4433">
                  <c:v>266.01</c:v>
                </c:pt>
                <c:pt idx="4434">
                  <c:v>266.07</c:v>
                </c:pt>
                <c:pt idx="4435">
                  <c:v>266.13</c:v>
                </c:pt>
                <c:pt idx="4436">
                  <c:v>266.19</c:v>
                </c:pt>
                <c:pt idx="4437">
                  <c:v>266.25</c:v>
                </c:pt>
                <c:pt idx="4438">
                  <c:v>266.31</c:v>
                </c:pt>
                <c:pt idx="4439">
                  <c:v>266.37</c:v>
                </c:pt>
                <c:pt idx="4440">
                  <c:v>266.43</c:v>
                </c:pt>
                <c:pt idx="4441">
                  <c:v>266.49</c:v>
                </c:pt>
                <c:pt idx="4442">
                  <c:v>266.55</c:v>
                </c:pt>
                <c:pt idx="4443">
                  <c:v>266.61</c:v>
                </c:pt>
                <c:pt idx="4444">
                  <c:v>266.67</c:v>
                </c:pt>
                <c:pt idx="4445">
                  <c:v>266.73</c:v>
                </c:pt>
                <c:pt idx="4446">
                  <c:v>266.79000000000002</c:v>
                </c:pt>
                <c:pt idx="4447">
                  <c:v>266.85000000000002</c:v>
                </c:pt>
                <c:pt idx="4448">
                  <c:v>266.91000000000003</c:v>
                </c:pt>
                <c:pt idx="4449">
                  <c:v>266.97000000000003</c:v>
                </c:pt>
                <c:pt idx="4450">
                  <c:v>267.02999999999997</c:v>
                </c:pt>
                <c:pt idx="4451">
                  <c:v>267.08999999999997</c:v>
                </c:pt>
                <c:pt idx="4452">
                  <c:v>267.14999999999998</c:v>
                </c:pt>
                <c:pt idx="4453">
                  <c:v>267.20999999999998</c:v>
                </c:pt>
                <c:pt idx="4454">
                  <c:v>267.27</c:v>
                </c:pt>
                <c:pt idx="4455">
                  <c:v>267.33</c:v>
                </c:pt>
                <c:pt idx="4456">
                  <c:v>267.39</c:v>
                </c:pt>
                <c:pt idx="4457">
                  <c:v>267.45</c:v>
                </c:pt>
                <c:pt idx="4458">
                  <c:v>267.51</c:v>
                </c:pt>
                <c:pt idx="4459">
                  <c:v>267.57</c:v>
                </c:pt>
                <c:pt idx="4460">
                  <c:v>267.63</c:v>
                </c:pt>
                <c:pt idx="4461">
                  <c:v>267.69</c:v>
                </c:pt>
                <c:pt idx="4462">
                  <c:v>267.75</c:v>
                </c:pt>
                <c:pt idx="4463">
                  <c:v>267.81</c:v>
                </c:pt>
                <c:pt idx="4464">
                  <c:v>267.87</c:v>
                </c:pt>
                <c:pt idx="4465">
                  <c:v>267.93</c:v>
                </c:pt>
                <c:pt idx="4466">
                  <c:v>267.99</c:v>
                </c:pt>
                <c:pt idx="4467">
                  <c:v>268.05</c:v>
                </c:pt>
                <c:pt idx="4468">
                  <c:v>268.11</c:v>
                </c:pt>
                <c:pt idx="4469">
                  <c:v>268.17</c:v>
                </c:pt>
                <c:pt idx="4470">
                  <c:v>268.23</c:v>
                </c:pt>
                <c:pt idx="4471">
                  <c:v>268.29000000000002</c:v>
                </c:pt>
                <c:pt idx="4472">
                  <c:v>268.35000000000002</c:v>
                </c:pt>
                <c:pt idx="4473">
                  <c:v>268.41000000000003</c:v>
                </c:pt>
                <c:pt idx="4474">
                  <c:v>268.47000000000003</c:v>
                </c:pt>
                <c:pt idx="4475">
                  <c:v>268.52999999999997</c:v>
                </c:pt>
                <c:pt idx="4476">
                  <c:v>268.58999999999997</c:v>
                </c:pt>
                <c:pt idx="4477">
                  <c:v>268.64999999999998</c:v>
                </c:pt>
                <c:pt idx="4478">
                  <c:v>268.70999999999998</c:v>
                </c:pt>
                <c:pt idx="4479">
                  <c:v>268.77</c:v>
                </c:pt>
                <c:pt idx="4480">
                  <c:v>268.83</c:v>
                </c:pt>
                <c:pt idx="4481">
                  <c:v>268.89</c:v>
                </c:pt>
                <c:pt idx="4482">
                  <c:v>268.95</c:v>
                </c:pt>
                <c:pt idx="4483">
                  <c:v>269.01</c:v>
                </c:pt>
                <c:pt idx="4484">
                  <c:v>269.07</c:v>
                </c:pt>
                <c:pt idx="4485">
                  <c:v>269.13</c:v>
                </c:pt>
                <c:pt idx="4486">
                  <c:v>269.19</c:v>
                </c:pt>
                <c:pt idx="4487">
                  <c:v>269.25</c:v>
                </c:pt>
                <c:pt idx="4488">
                  <c:v>269.31</c:v>
                </c:pt>
                <c:pt idx="4489">
                  <c:v>269.37</c:v>
                </c:pt>
                <c:pt idx="4490">
                  <c:v>269.43</c:v>
                </c:pt>
                <c:pt idx="4491">
                  <c:v>269.49</c:v>
                </c:pt>
                <c:pt idx="4492">
                  <c:v>269.55</c:v>
                </c:pt>
                <c:pt idx="4493">
                  <c:v>269.61</c:v>
                </c:pt>
                <c:pt idx="4494">
                  <c:v>269.67</c:v>
                </c:pt>
                <c:pt idx="4495">
                  <c:v>269.73</c:v>
                </c:pt>
                <c:pt idx="4496">
                  <c:v>269.79000000000002</c:v>
                </c:pt>
                <c:pt idx="4497">
                  <c:v>269.85000000000002</c:v>
                </c:pt>
                <c:pt idx="4498">
                  <c:v>269.91000000000003</c:v>
                </c:pt>
                <c:pt idx="4499">
                  <c:v>269.97000000000003</c:v>
                </c:pt>
                <c:pt idx="4500">
                  <c:v>270.02999999999997</c:v>
                </c:pt>
                <c:pt idx="4501">
                  <c:v>270.08999999999997</c:v>
                </c:pt>
                <c:pt idx="4502">
                  <c:v>270.14999999999998</c:v>
                </c:pt>
                <c:pt idx="4503">
                  <c:v>270.20999999999998</c:v>
                </c:pt>
                <c:pt idx="4504">
                  <c:v>270.27</c:v>
                </c:pt>
                <c:pt idx="4505">
                  <c:v>270.33</c:v>
                </c:pt>
                <c:pt idx="4506">
                  <c:v>270.39</c:v>
                </c:pt>
                <c:pt idx="4507">
                  <c:v>270.45</c:v>
                </c:pt>
                <c:pt idx="4508">
                  <c:v>270.51</c:v>
                </c:pt>
                <c:pt idx="4509">
                  <c:v>270.57</c:v>
                </c:pt>
                <c:pt idx="4510">
                  <c:v>270.63</c:v>
                </c:pt>
                <c:pt idx="4511">
                  <c:v>270.69</c:v>
                </c:pt>
                <c:pt idx="4512">
                  <c:v>270.75</c:v>
                </c:pt>
                <c:pt idx="4513">
                  <c:v>270.81</c:v>
                </c:pt>
                <c:pt idx="4514">
                  <c:v>270.87</c:v>
                </c:pt>
                <c:pt idx="4515">
                  <c:v>270.93</c:v>
                </c:pt>
                <c:pt idx="4516">
                  <c:v>270.99</c:v>
                </c:pt>
                <c:pt idx="4517">
                  <c:v>271.05</c:v>
                </c:pt>
                <c:pt idx="4518">
                  <c:v>271.11</c:v>
                </c:pt>
                <c:pt idx="4519">
                  <c:v>271.17</c:v>
                </c:pt>
                <c:pt idx="4520">
                  <c:v>271.23</c:v>
                </c:pt>
                <c:pt idx="4521">
                  <c:v>271.29000000000002</c:v>
                </c:pt>
                <c:pt idx="4522">
                  <c:v>271.35000000000002</c:v>
                </c:pt>
                <c:pt idx="4523">
                  <c:v>271.41000000000003</c:v>
                </c:pt>
                <c:pt idx="4524">
                  <c:v>271.47000000000003</c:v>
                </c:pt>
                <c:pt idx="4525">
                  <c:v>271.52999999999997</c:v>
                </c:pt>
                <c:pt idx="4526">
                  <c:v>271.58999999999997</c:v>
                </c:pt>
                <c:pt idx="4527">
                  <c:v>271.64999999999998</c:v>
                </c:pt>
                <c:pt idx="4528">
                  <c:v>271.70999999999998</c:v>
                </c:pt>
                <c:pt idx="4529">
                  <c:v>271.77</c:v>
                </c:pt>
                <c:pt idx="4530">
                  <c:v>271.83</c:v>
                </c:pt>
                <c:pt idx="4531">
                  <c:v>271.89</c:v>
                </c:pt>
                <c:pt idx="4532">
                  <c:v>271.95</c:v>
                </c:pt>
                <c:pt idx="4533">
                  <c:v>272.01</c:v>
                </c:pt>
                <c:pt idx="4534">
                  <c:v>272.07</c:v>
                </c:pt>
                <c:pt idx="4535">
                  <c:v>272.13</c:v>
                </c:pt>
                <c:pt idx="4536">
                  <c:v>272.19</c:v>
                </c:pt>
                <c:pt idx="4537">
                  <c:v>272.25</c:v>
                </c:pt>
                <c:pt idx="4538">
                  <c:v>272.31</c:v>
                </c:pt>
                <c:pt idx="4539">
                  <c:v>272.37</c:v>
                </c:pt>
                <c:pt idx="4540">
                  <c:v>272.43</c:v>
                </c:pt>
                <c:pt idx="4541">
                  <c:v>272.49</c:v>
                </c:pt>
                <c:pt idx="4542">
                  <c:v>272.55</c:v>
                </c:pt>
                <c:pt idx="4543">
                  <c:v>272.61</c:v>
                </c:pt>
                <c:pt idx="4544">
                  <c:v>272.67</c:v>
                </c:pt>
                <c:pt idx="4545">
                  <c:v>272.73</c:v>
                </c:pt>
                <c:pt idx="4546">
                  <c:v>272.79000000000002</c:v>
                </c:pt>
                <c:pt idx="4547">
                  <c:v>272.85000000000002</c:v>
                </c:pt>
                <c:pt idx="4548">
                  <c:v>272.91000000000003</c:v>
                </c:pt>
                <c:pt idx="4549">
                  <c:v>272.97000000000003</c:v>
                </c:pt>
                <c:pt idx="4550">
                  <c:v>273.02999999999997</c:v>
                </c:pt>
                <c:pt idx="4551">
                  <c:v>273.08999999999997</c:v>
                </c:pt>
                <c:pt idx="4552">
                  <c:v>273.14999999999998</c:v>
                </c:pt>
                <c:pt idx="4553">
                  <c:v>273.20999999999998</c:v>
                </c:pt>
                <c:pt idx="4554">
                  <c:v>273.27</c:v>
                </c:pt>
                <c:pt idx="4555">
                  <c:v>273.33</c:v>
                </c:pt>
                <c:pt idx="4556">
                  <c:v>273.39</c:v>
                </c:pt>
                <c:pt idx="4557">
                  <c:v>273.45</c:v>
                </c:pt>
                <c:pt idx="4558">
                  <c:v>273.51</c:v>
                </c:pt>
                <c:pt idx="4559">
                  <c:v>273.57</c:v>
                </c:pt>
                <c:pt idx="4560">
                  <c:v>273.63</c:v>
                </c:pt>
                <c:pt idx="4561">
                  <c:v>273.69</c:v>
                </c:pt>
                <c:pt idx="4562">
                  <c:v>273.75</c:v>
                </c:pt>
                <c:pt idx="4563">
                  <c:v>273.81</c:v>
                </c:pt>
                <c:pt idx="4564">
                  <c:v>273.87</c:v>
                </c:pt>
                <c:pt idx="4565">
                  <c:v>273.93</c:v>
                </c:pt>
                <c:pt idx="4566">
                  <c:v>273.99</c:v>
                </c:pt>
                <c:pt idx="4567">
                  <c:v>274.05</c:v>
                </c:pt>
                <c:pt idx="4568">
                  <c:v>274.11</c:v>
                </c:pt>
                <c:pt idx="4569">
                  <c:v>274.17</c:v>
                </c:pt>
                <c:pt idx="4570">
                  <c:v>274.23</c:v>
                </c:pt>
                <c:pt idx="4571">
                  <c:v>274.29000000000002</c:v>
                </c:pt>
                <c:pt idx="4572">
                  <c:v>274.35000000000002</c:v>
                </c:pt>
                <c:pt idx="4573">
                  <c:v>274.41000000000003</c:v>
                </c:pt>
                <c:pt idx="4574">
                  <c:v>274.47000000000003</c:v>
                </c:pt>
                <c:pt idx="4575">
                  <c:v>274.52999999999997</c:v>
                </c:pt>
                <c:pt idx="4576">
                  <c:v>274.58999999999997</c:v>
                </c:pt>
                <c:pt idx="4577">
                  <c:v>274.64999999999998</c:v>
                </c:pt>
                <c:pt idx="4578">
                  <c:v>274.70999999999998</c:v>
                </c:pt>
                <c:pt idx="4579">
                  <c:v>274.77</c:v>
                </c:pt>
                <c:pt idx="4580">
                  <c:v>274.83</c:v>
                </c:pt>
                <c:pt idx="4581">
                  <c:v>274.89</c:v>
                </c:pt>
                <c:pt idx="4582">
                  <c:v>274.95</c:v>
                </c:pt>
                <c:pt idx="4583">
                  <c:v>275.01</c:v>
                </c:pt>
                <c:pt idx="4584">
                  <c:v>275.07</c:v>
                </c:pt>
                <c:pt idx="4585">
                  <c:v>275.13</c:v>
                </c:pt>
                <c:pt idx="4586">
                  <c:v>275.19</c:v>
                </c:pt>
                <c:pt idx="4587">
                  <c:v>275.25</c:v>
                </c:pt>
                <c:pt idx="4588">
                  <c:v>275.31</c:v>
                </c:pt>
                <c:pt idx="4589">
                  <c:v>275.37</c:v>
                </c:pt>
                <c:pt idx="4590">
                  <c:v>275.43</c:v>
                </c:pt>
                <c:pt idx="4591">
                  <c:v>275.49</c:v>
                </c:pt>
                <c:pt idx="4592">
                  <c:v>275.55</c:v>
                </c:pt>
                <c:pt idx="4593">
                  <c:v>275.61</c:v>
                </c:pt>
                <c:pt idx="4594">
                  <c:v>275.67</c:v>
                </c:pt>
                <c:pt idx="4595">
                  <c:v>275.73</c:v>
                </c:pt>
                <c:pt idx="4596">
                  <c:v>275.79000000000002</c:v>
                </c:pt>
                <c:pt idx="4597">
                  <c:v>275.85000000000002</c:v>
                </c:pt>
                <c:pt idx="4598">
                  <c:v>275.91000000000003</c:v>
                </c:pt>
                <c:pt idx="4599">
                  <c:v>275.97000000000003</c:v>
                </c:pt>
                <c:pt idx="4600">
                  <c:v>276.02999999999997</c:v>
                </c:pt>
                <c:pt idx="4601">
                  <c:v>276.08999999999997</c:v>
                </c:pt>
                <c:pt idx="4602">
                  <c:v>276.14999999999998</c:v>
                </c:pt>
                <c:pt idx="4603">
                  <c:v>276.20999999999998</c:v>
                </c:pt>
                <c:pt idx="4604">
                  <c:v>276.27</c:v>
                </c:pt>
                <c:pt idx="4605">
                  <c:v>276.33</c:v>
                </c:pt>
                <c:pt idx="4606">
                  <c:v>276.39</c:v>
                </c:pt>
                <c:pt idx="4607">
                  <c:v>276.45</c:v>
                </c:pt>
                <c:pt idx="4608">
                  <c:v>276.51</c:v>
                </c:pt>
                <c:pt idx="4609">
                  <c:v>276.57</c:v>
                </c:pt>
                <c:pt idx="4610">
                  <c:v>276.63</c:v>
                </c:pt>
                <c:pt idx="4611">
                  <c:v>276.69</c:v>
                </c:pt>
                <c:pt idx="4612">
                  <c:v>276.75</c:v>
                </c:pt>
                <c:pt idx="4613">
                  <c:v>276.81</c:v>
                </c:pt>
                <c:pt idx="4614">
                  <c:v>276.87</c:v>
                </c:pt>
                <c:pt idx="4615">
                  <c:v>276.93</c:v>
                </c:pt>
                <c:pt idx="4616">
                  <c:v>276.99</c:v>
                </c:pt>
                <c:pt idx="4617">
                  <c:v>277.05</c:v>
                </c:pt>
                <c:pt idx="4618">
                  <c:v>277.11</c:v>
                </c:pt>
                <c:pt idx="4619">
                  <c:v>277.17</c:v>
                </c:pt>
                <c:pt idx="4620">
                  <c:v>277.23</c:v>
                </c:pt>
                <c:pt idx="4621">
                  <c:v>277.29000000000002</c:v>
                </c:pt>
                <c:pt idx="4622">
                  <c:v>277.35000000000002</c:v>
                </c:pt>
                <c:pt idx="4623">
                  <c:v>277.41000000000003</c:v>
                </c:pt>
                <c:pt idx="4624">
                  <c:v>277.47000000000003</c:v>
                </c:pt>
                <c:pt idx="4625">
                  <c:v>277.52999999999997</c:v>
                </c:pt>
                <c:pt idx="4626">
                  <c:v>277.58999999999997</c:v>
                </c:pt>
                <c:pt idx="4627">
                  <c:v>277.64999999999998</c:v>
                </c:pt>
                <c:pt idx="4628">
                  <c:v>277.70999999999998</c:v>
                </c:pt>
                <c:pt idx="4629">
                  <c:v>277.77</c:v>
                </c:pt>
                <c:pt idx="4630">
                  <c:v>277.83</c:v>
                </c:pt>
                <c:pt idx="4631">
                  <c:v>277.89</c:v>
                </c:pt>
                <c:pt idx="4632">
                  <c:v>277.95</c:v>
                </c:pt>
                <c:pt idx="4633">
                  <c:v>278.01</c:v>
                </c:pt>
                <c:pt idx="4634">
                  <c:v>278.07</c:v>
                </c:pt>
                <c:pt idx="4635">
                  <c:v>278.13</c:v>
                </c:pt>
                <c:pt idx="4636">
                  <c:v>278.19</c:v>
                </c:pt>
                <c:pt idx="4637">
                  <c:v>278.25</c:v>
                </c:pt>
                <c:pt idx="4638">
                  <c:v>278.31</c:v>
                </c:pt>
                <c:pt idx="4639">
                  <c:v>278.37</c:v>
                </c:pt>
                <c:pt idx="4640">
                  <c:v>278.43</c:v>
                </c:pt>
                <c:pt idx="4641">
                  <c:v>278.49</c:v>
                </c:pt>
                <c:pt idx="4642">
                  <c:v>278.55</c:v>
                </c:pt>
                <c:pt idx="4643">
                  <c:v>278.61</c:v>
                </c:pt>
                <c:pt idx="4644">
                  <c:v>278.67</c:v>
                </c:pt>
                <c:pt idx="4645">
                  <c:v>278.73</c:v>
                </c:pt>
                <c:pt idx="4646">
                  <c:v>278.79000000000002</c:v>
                </c:pt>
                <c:pt idx="4647">
                  <c:v>278.85000000000002</c:v>
                </c:pt>
                <c:pt idx="4648">
                  <c:v>278.91000000000003</c:v>
                </c:pt>
                <c:pt idx="4649">
                  <c:v>278.97000000000003</c:v>
                </c:pt>
                <c:pt idx="4650">
                  <c:v>279.02999999999997</c:v>
                </c:pt>
                <c:pt idx="4651">
                  <c:v>279.08999999999997</c:v>
                </c:pt>
                <c:pt idx="4652">
                  <c:v>279.14999999999998</c:v>
                </c:pt>
                <c:pt idx="4653">
                  <c:v>279.20999999999998</c:v>
                </c:pt>
                <c:pt idx="4654">
                  <c:v>279.27</c:v>
                </c:pt>
                <c:pt idx="4655">
                  <c:v>279.33</c:v>
                </c:pt>
                <c:pt idx="4656">
                  <c:v>279.39</c:v>
                </c:pt>
                <c:pt idx="4657">
                  <c:v>279.45</c:v>
                </c:pt>
                <c:pt idx="4658">
                  <c:v>279.51</c:v>
                </c:pt>
                <c:pt idx="4659">
                  <c:v>279.57</c:v>
                </c:pt>
                <c:pt idx="4660">
                  <c:v>279.63</c:v>
                </c:pt>
                <c:pt idx="4661">
                  <c:v>279.69</c:v>
                </c:pt>
                <c:pt idx="4662">
                  <c:v>279.75</c:v>
                </c:pt>
                <c:pt idx="4663">
                  <c:v>279.81</c:v>
                </c:pt>
                <c:pt idx="4664">
                  <c:v>279.87</c:v>
                </c:pt>
                <c:pt idx="4665">
                  <c:v>279.93</c:v>
                </c:pt>
                <c:pt idx="4666">
                  <c:v>279.99</c:v>
                </c:pt>
                <c:pt idx="4667">
                  <c:v>280.05</c:v>
                </c:pt>
                <c:pt idx="4668">
                  <c:v>280.11</c:v>
                </c:pt>
                <c:pt idx="4669">
                  <c:v>280.17</c:v>
                </c:pt>
                <c:pt idx="4670">
                  <c:v>280.23</c:v>
                </c:pt>
                <c:pt idx="4671">
                  <c:v>280.29000000000002</c:v>
                </c:pt>
                <c:pt idx="4672">
                  <c:v>280.35000000000002</c:v>
                </c:pt>
                <c:pt idx="4673">
                  <c:v>280.41000000000003</c:v>
                </c:pt>
                <c:pt idx="4674">
                  <c:v>280.47000000000003</c:v>
                </c:pt>
                <c:pt idx="4675">
                  <c:v>280.52999999999997</c:v>
                </c:pt>
                <c:pt idx="4676">
                  <c:v>280.58999999999997</c:v>
                </c:pt>
                <c:pt idx="4677">
                  <c:v>280.64999999999998</c:v>
                </c:pt>
                <c:pt idx="4678">
                  <c:v>280.70999999999998</c:v>
                </c:pt>
                <c:pt idx="4679">
                  <c:v>280.77</c:v>
                </c:pt>
                <c:pt idx="4680">
                  <c:v>280.83</c:v>
                </c:pt>
                <c:pt idx="4681">
                  <c:v>280.89</c:v>
                </c:pt>
                <c:pt idx="4682">
                  <c:v>280.95</c:v>
                </c:pt>
                <c:pt idx="4683">
                  <c:v>281.01</c:v>
                </c:pt>
                <c:pt idx="4684">
                  <c:v>281.07</c:v>
                </c:pt>
                <c:pt idx="4685">
                  <c:v>281.13</c:v>
                </c:pt>
                <c:pt idx="4686">
                  <c:v>281.19</c:v>
                </c:pt>
                <c:pt idx="4687">
                  <c:v>281.25</c:v>
                </c:pt>
                <c:pt idx="4688">
                  <c:v>281.31</c:v>
                </c:pt>
                <c:pt idx="4689">
                  <c:v>281.37</c:v>
                </c:pt>
                <c:pt idx="4690">
                  <c:v>281.43</c:v>
                </c:pt>
                <c:pt idx="4691">
                  <c:v>281.49</c:v>
                </c:pt>
                <c:pt idx="4692">
                  <c:v>281.55</c:v>
                </c:pt>
                <c:pt idx="4693">
                  <c:v>281.61</c:v>
                </c:pt>
                <c:pt idx="4694">
                  <c:v>281.67</c:v>
                </c:pt>
                <c:pt idx="4695">
                  <c:v>281.73</c:v>
                </c:pt>
                <c:pt idx="4696">
                  <c:v>281.79000000000002</c:v>
                </c:pt>
                <c:pt idx="4697">
                  <c:v>281.85000000000002</c:v>
                </c:pt>
                <c:pt idx="4698">
                  <c:v>281.91000000000003</c:v>
                </c:pt>
                <c:pt idx="4699">
                  <c:v>281.97000000000003</c:v>
                </c:pt>
                <c:pt idx="4700">
                  <c:v>282.02999999999997</c:v>
                </c:pt>
                <c:pt idx="4701">
                  <c:v>282.08999999999997</c:v>
                </c:pt>
                <c:pt idx="4702">
                  <c:v>282.14999999999998</c:v>
                </c:pt>
                <c:pt idx="4703">
                  <c:v>282.20999999999998</c:v>
                </c:pt>
                <c:pt idx="4704">
                  <c:v>282.27</c:v>
                </c:pt>
                <c:pt idx="4705">
                  <c:v>282.33</c:v>
                </c:pt>
                <c:pt idx="4706">
                  <c:v>282.39</c:v>
                </c:pt>
                <c:pt idx="4707">
                  <c:v>282.45</c:v>
                </c:pt>
                <c:pt idx="4708">
                  <c:v>282.51</c:v>
                </c:pt>
                <c:pt idx="4709">
                  <c:v>282.57</c:v>
                </c:pt>
                <c:pt idx="4710">
                  <c:v>282.63</c:v>
                </c:pt>
                <c:pt idx="4711">
                  <c:v>282.69</c:v>
                </c:pt>
                <c:pt idx="4712">
                  <c:v>282.75</c:v>
                </c:pt>
                <c:pt idx="4713">
                  <c:v>282.81</c:v>
                </c:pt>
                <c:pt idx="4714">
                  <c:v>282.87</c:v>
                </c:pt>
                <c:pt idx="4715">
                  <c:v>282.93</c:v>
                </c:pt>
                <c:pt idx="4716">
                  <c:v>282.99</c:v>
                </c:pt>
                <c:pt idx="4717">
                  <c:v>283.05</c:v>
                </c:pt>
                <c:pt idx="4718">
                  <c:v>283.11</c:v>
                </c:pt>
                <c:pt idx="4719">
                  <c:v>283.17</c:v>
                </c:pt>
                <c:pt idx="4720">
                  <c:v>283.23</c:v>
                </c:pt>
                <c:pt idx="4721">
                  <c:v>283.29000000000002</c:v>
                </c:pt>
                <c:pt idx="4722">
                  <c:v>283.35000000000002</c:v>
                </c:pt>
                <c:pt idx="4723">
                  <c:v>283.41000000000003</c:v>
                </c:pt>
                <c:pt idx="4724">
                  <c:v>283.47000000000003</c:v>
                </c:pt>
                <c:pt idx="4725">
                  <c:v>283.52999999999997</c:v>
                </c:pt>
                <c:pt idx="4726">
                  <c:v>283.58999999999997</c:v>
                </c:pt>
                <c:pt idx="4727">
                  <c:v>283.64999999999998</c:v>
                </c:pt>
                <c:pt idx="4728">
                  <c:v>283.70999999999998</c:v>
                </c:pt>
                <c:pt idx="4729">
                  <c:v>283.77</c:v>
                </c:pt>
                <c:pt idx="4730">
                  <c:v>283.83</c:v>
                </c:pt>
                <c:pt idx="4731">
                  <c:v>283.89</c:v>
                </c:pt>
                <c:pt idx="4732">
                  <c:v>283.95</c:v>
                </c:pt>
                <c:pt idx="4733">
                  <c:v>284.01</c:v>
                </c:pt>
                <c:pt idx="4734">
                  <c:v>284.07</c:v>
                </c:pt>
                <c:pt idx="4735">
                  <c:v>284.13</c:v>
                </c:pt>
                <c:pt idx="4736">
                  <c:v>284.19</c:v>
                </c:pt>
                <c:pt idx="4737">
                  <c:v>284.25</c:v>
                </c:pt>
                <c:pt idx="4738">
                  <c:v>284.31</c:v>
                </c:pt>
                <c:pt idx="4739">
                  <c:v>284.37</c:v>
                </c:pt>
                <c:pt idx="4740">
                  <c:v>284.43</c:v>
                </c:pt>
                <c:pt idx="4741">
                  <c:v>284.49</c:v>
                </c:pt>
                <c:pt idx="4742">
                  <c:v>284.55</c:v>
                </c:pt>
                <c:pt idx="4743">
                  <c:v>284.61</c:v>
                </c:pt>
                <c:pt idx="4744">
                  <c:v>284.67</c:v>
                </c:pt>
                <c:pt idx="4745">
                  <c:v>284.73</c:v>
                </c:pt>
                <c:pt idx="4746">
                  <c:v>284.79000000000002</c:v>
                </c:pt>
                <c:pt idx="4747">
                  <c:v>284.85000000000002</c:v>
                </c:pt>
                <c:pt idx="4748">
                  <c:v>284.91000000000003</c:v>
                </c:pt>
                <c:pt idx="4749">
                  <c:v>284.97000000000003</c:v>
                </c:pt>
                <c:pt idx="4750">
                  <c:v>285.02999999999997</c:v>
                </c:pt>
                <c:pt idx="4751">
                  <c:v>285.08999999999997</c:v>
                </c:pt>
                <c:pt idx="4752">
                  <c:v>285.14999999999998</c:v>
                </c:pt>
                <c:pt idx="4753">
                  <c:v>285.20999999999998</c:v>
                </c:pt>
                <c:pt idx="4754">
                  <c:v>285.27</c:v>
                </c:pt>
                <c:pt idx="4755">
                  <c:v>285.33</c:v>
                </c:pt>
                <c:pt idx="4756">
                  <c:v>285.39</c:v>
                </c:pt>
                <c:pt idx="4757">
                  <c:v>285.45</c:v>
                </c:pt>
                <c:pt idx="4758">
                  <c:v>285.51</c:v>
                </c:pt>
                <c:pt idx="4759">
                  <c:v>285.57</c:v>
                </c:pt>
                <c:pt idx="4760">
                  <c:v>285.63</c:v>
                </c:pt>
                <c:pt idx="4761">
                  <c:v>285.69</c:v>
                </c:pt>
                <c:pt idx="4762">
                  <c:v>285.75</c:v>
                </c:pt>
                <c:pt idx="4763">
                  <c:v>285.81</c:v>
                </c:pt>
                <c:pt idx="4764">
                  <c:v>285.87</c:v>
                </c:pt>
                <c:pt idx="4765">
                  <c:v>285.93</c:v>
                </c:pt>
                <c:pt idx="4766">
                  <c:v>285.99</c:v>
                </c:pt>
                <c:pt idx="4767">
                  <c:v>286.05</c:v>
                </c:pt>
                <c:pt idx="4768">
                  <c:v>286.11</c:v>
                </c:pt>
                <c:pt idx="4769">
                  <c:v>286.17</c:v>
                </c:pt>
                <c:pt idx="4770">
                  <c:v>286.23</c:v>
                </c:pt>
                <c:pt idx="4771">
                  <c:v>286.29000000000002</c:v>
                </c:pt>
                <c:pt idx="4772">
                  <c:v>286.35000000000002</c:v>
                </c:pt>
                <c:pt idx="4773">
                  <c:v>286.41000000000003</c:v>
                </c:pt>
                <c:pt idx="4774">
                  <c:v>286.47000000000003</c:v>
                </c:pt>
                <c:pt idx="4775">
                  <c:v>286.52999999999997</c:v>
                </c:pt>
                <c:pt idx="4776">
                  <c:v>286.58999999999997</c:v>
                </c:pt>
                <c:pt idx="4777">
                  <c:v>286.64999999999998</c:v>
                </c:pt>
                <c:pt idx="4778">
                  <c:v>286.70999999999998</c:v>
                </c:pt>
                <c:pt idx="4779">
                  <c:v>286.77</c:v>
                </c:pt>
                <c:pt idx="4780">
                  <c:v>286.83</c:v>
                </c:pt>
                <c:pt idx="4781">
                  <c:v>286.89</c:v>
                </c:pt>
                <c:pt idx="4782">
                  <c:v>286.95</c:v>
                </c:pt>
                <c:pt idx="4783">
                  <c:v>287.01</c:v>
                </c:pt>
                <c:pt idx="4784">
                  <c:v>287.07</c:v>
                </c:pt>
                <c:pt idx="4785">
                  <c:v>287.13</c:v>
                </c:pt>
                <c:pt idx="4786">
                  <c:v>287.19</c:v>
                </c:pt>
                <c:pt idx="4787">
                  <c:v>287.25</c:v>
                </c:pt>
                <c:pt idx="4788">
                  <c:v>287.31</c:v>
                </c:pt>
                <c:pt idx="4789">
                  <c:v>287.37</c:v>
                </c:pt>
                <c:pt idx="4790">
                  <c:v>287.43</c:v>
                </c:pt>
                <c:pt idx="4791">
                  <c:v>287.49</c:v>
                </c:pt>
                <c:pt idx="4792">
                  <c:v>287.55</c:v>
                </c:pt>
                <c:pt idx="4793">
                  <c:v>287.61</c:v>
                </c:pt>
                <c:pt idx="4794">
                  <c:v>287.67</c:v>
                </c:pt>
                <c:pt idx="4795">
                  <c:v>287.73</c:v>
                </c:pt>
                <c:pt idx="4796">
                  <c:v>287.79000000000002</c:v>
                </c:pt>
                <c:pt idx="4797">
                  <c:v>287.85000000000002</c:v>
                </c:pt>
                <c:pt idx="4798">
                  <c:v>287.91000000000003</c:v>
                </c:pt>
                <c:pt idx="4799">
                  <c:v>287.97000000000003</c:v>
                </c:pt>
                <c:pt idx="4800">
                  <c:v>288.02999999999997</c:v>
                </c:pt>
                <c:pt idx="4801">
                  <c:v>288.08999999999997</c:v>
                </c:pt>
                <c:pt idx="4802">
                  <c:v>288.14999999999998</c:v>
                </c:pt>
                <c:pt idx="4803">
                  <c:v>288.20999999999998</c:v>
                </c:pt>
                <c:pt idx="4804">
                  <c:v>288.27</c:v>
                </c:pt>
                <c:pt idx="4805">
                  <c:v>288.33</c:v>
                </c:pt>
                <c:pt idx="4806">
                  <c:v>288.39</c:v>
                </c:pt>
                <c:pt idx="4807">
                  <c:v>288.45</c:v>
                </c:pt>
                <c:pt idx="4808">
                  <c:v>288.51</c:v>
                </c:pt>
                <c:pt idx="4809">
                  <c:v>288.57</c:v>
                </c:pt>
                <c:pt idx="4810">
                  <c:v>288.63</c:v>
                </c:pt>
                <c:pt idx="4811">
                  <c:v>288.69</c:v>
                </c:pt>
                <c:pt idx="4812">
                  <c:v>288.75</c:v>
                </c:pt>
                <c:pt idx="4813">
                  <c:v>288.81</c:v>
                </c:pt>
                <c:pt idx="4814">
                  <c:v>288.87</c:v>
                </c:pt>
                <c:pt idx="4815">
                  <c:v>288.93</c:v>
                </c:pt>
                <c:pt idx="4816">
                  <c:v>288.99</c:v>
                </c:pt>
                <c:pt idx="4817">
                  <c:v>289.05</c:v>
                </c:pt>
                <c:pt idx="4818">
                  <c:v>289.11</c:v>
                </c:pt>
                <c:pt idx="4819">
                  <c:v>289.17</c:v>
                </c:pt>
                <c:pt idx="4820">
                  <c:v>289.23</c:v>
                </c:pt>
                <c:pt idx="4821">
                  <c:v>289.29000000000002</c:v>
                </c:pt>
                <c:pt idx="4822">
                  <c:v>289.35000000000002</c:v>
                </c:pt>
                <c:pt idx="4823">
                  <c:v>289.41000000000003</c:v>
                </c:pt>
                <c:pt idx="4824">
                  <c:v>289.47000000000003</c:v>
                </c:pt>
                <c:pt idx="4825">
                  <c:v>289.52999999999997</c:v>
                </c:pt>
                <c:pt idx="4826">
                  <c:v>289.58999999999997</c:v>
                </c:pt>
                <c:pt idx="4827">
                  <c:v>289.64999999999998</c:v>
                </c:pt>
                <c:pt idx="4828">
                  <c:v>289.70999999999998</c:v>
                </c:pt>
                <c:pt idx="4829">
                  <c:v>289.77</c:v>
                </c:pt>
                <c:pt idx="4830">
                  <c:v>289.83</c:v>
                </c:pt>
                <c:pt idx="4831">
                  <c:v>289.89</c:v>
                </c:pt>
                <c:pt idx="4832">
                  <c:v>289.95</c:v>
                </c:pt>
                <c:pt idx="4833">
                  <c:v>290.01</c:v>
                </c:pt>
                <c:pt idx="4834">
                  <c:v>290.07</c:v>
                </c:pt>
                <c:pt idx="4835">
                  <c:v>290.13</c:v>
                </c:pt>
                <c:pt idx="4836">
                  <c:v>290.19</c:v>
                </c:pt>
                <c:pt idx="4837">
                  <c:v>290.25</c:v>
                </c:pt>
                <c:pt idx="4838">
                  <c:v>290.31</c:v>
                </c:pt>
                <c:pt idx="4839">
                  <c:v>290.37</c:v>
                </c:pt>
                <c:pt idx="4840">
                  <c:v>290.43</c:v>
                </c:pt>
                <c:pt idx="4841">
                  <c:v>290.49</c:v>
                </c:pt>
                <c:pt idx="4842">
                  <c:v>290.55</c:v>
                </c:pt>
                <c:pt idx="4843">
                  <c:v>290.61</c:v>
                </c:pt>
                <c:pt idx="4844">
                  <c:v>290.67</c:v>
                </c:pt>
                <c:pt idx="4845">
                  <c:v>290.73</c:v>
                </c:pt>
                <c:pt idx="4846">
                  <c:v>290.79000000000002</c:v>
                </c:pt>
                <c:pt idx="4847">
                  <c:v>290.85000000000002</c:v>
                </c:pt>
                <c:pt idx="4848">
                  <c:v>290.91000000000003</c:v>
                </c:pt>
                <c:pt idx="4849">
                  <c:v>290.97000000000003</c:v>
                </c:pt>
                <c:pt idx="4850">
                  <c:v>291.02999999999997</c:v>
                </c:pt>
                <c:pt idx="4851">
                  <c:v>291.08999999999997</c:v>
                </c:pt>
                <c:pt idx="4852">
                  <c:v>291.14999999999998</c:v>
                </c:pt>
                <c:pt idx="4853">
                  <c:v>291.20999999999998</c:v>
                </c:pt>
                <c:pt idx="4854">
                  <c:v>291.27</c:v>
                </c:pt>
                <c:pt idx="4855">
                  <c:v>291.33</c:v>
                </c:pt>
                <c:pt idx="4856">
                  <c:v>291.39</c:v>
                </c:pt>
                <c:pt idx="4857">
                  <c:v>291.45</c:v>
                </c:pt>
                <c:pt idx="4858">
                  <c:v>291.51</c:v>
                </c:pt>
                <c:pt idx="4859">
                  <c:v>291.57</c:v>
                </c:pt>
                <c:pt idx="4860">
                  <c:v>291.63</c:v>
                </c:pt>
                <c:pt idx="4861">
                  <c:v>291.69</c:v>
                </c:pt>
                <c:pt idx="4862">
                  <c:v>291.75</c:v>
                </c:pt>
                <c:pt idx="4863">
                  <c:v>291.81</c:v>
                </c:pt>
                <c:pt idx="4864">
                  <c:v>291.87</c:v>
                </c:pt>
                <c:pt idx="4865">
                  <c:v>291.93</c:v>
                </c:pt>
                <c:pt idx="4866">
                  <c:v>291.99</c:v>
                </c:pt>
                <c:pt idx="4867">
                  <c:v>292.05</c:v>
                </c:pt>
                <c:pt idx="4868">
                  <c:v>292.11</c:v>
                </c:pt>
                <c:pt idx="4869">
                  <c:v>292.17</c:v>
                </c:pt>
                <c:pt idx="4870">
                  <c:v>292.23</c:v>
                </c:pt>
                <c:pt idx="4871">
                  <c:v>292.29000000000002</c:v>
                </c:pt>
                <c:pt idx="4872">
                  <c:v>292.35000000000002</c:v>
                </c:pt>
                <c:pt idx="4873">
                  <c:v>292.41000000000003</c:v>
                </c:pt>
                <c:pt idx="4874">
                  <c:v>292.47000000000003</c:v>
                </c:pt>
                <c:pt idx="4875">
                  <c:v>292.52999999999997</c:v>
                </c:pt>
                <c:pt idx="4876">
                  <c:v>292.58999999999997</c:v>
                </c:pt>
                <c:pt idx="4877">
                  <c:v>292.64999999999998</c:v>
                </c:pt>
                <c:pt idx="4878">
                  <c:v>292.70999999999998</c:v>
                </c:pt>
                <c:pt idx="4879">
                  <c:v>292.77</c:v>
                </c:pt>
                <c:pt idx="4880">
                  <c:v>292.83</c:v>
                </c:pt>
                <c:pt idx="4881">
                  <c:v>292.89</c:v>
                </c:pt>
                <c:pt idx="4882">
                  <c:v>292.95</c:v>
                </c:pt>
                <c:pt idx="4883">
                  <c:v>293.01</c:v>
                </c:pt>
                <c:pt idx="4884">
                  <c:v>293.07</c:v>
                </c:pt>
                <c:pt idx="4885">
                  <c:v>293.13</c:v>
                </c:pt>
                <c:pt idx="4886">
                  <c:v>293.19</c:v>
                </c:pt>
                <c:pt idx="4887">
                  <c:v>293.25</c:v>
                </c:pt>
                <c:pt idx="4888">
                  <c:v>293.31</c:v>
                </c:pt>
                <c:pt idx="4889">
                  <c:v>293.37</c:v>
                </c:pt>
                <c:pt idx="4890">
                  <c:v>293.43</c:v>
                </c:pt>
                <c:pt idx="4891">
                  <c:v>293.49</c:v>
                </c:pt>
                <c:pt idx="4892">
                  <c:v>293.55</c:v>
                </c:pt>
                <c:pt idx="4893">
                  <c:v>293.61</c:v>
                </c:pt>
                <c:pt idx="4894">
                  <c:v>293.67</c:v>
                </c:pt>
                <c:pt idx="4895">
                  <c:v>293.73</c:v>
                </c:pt>
                <c:pt idx="4896">
                  <c:v>293.79000000000002</c:v>
                </c:pt>
                <c:pt idx="4897">
                  <c:v>293.85000000000002</c:v>
                </c:pt>
                <c:pt idx="4898">
                  <c:v>293.91000000000003</c:v>
                </c:pt>
                <c:pt idx="4899">
                  <c:v>293.97000000000003</c:v>
                </c:pt>
                <c:pt idx="4900">
                  <c:v>294.02999999999997</c:v>
                </c:pt>
                <c:pt idx="4901">
                  <c:v>294.08999999999997</c:v>
                </c:pt>
                <c:pt idx="4902">
                  <c:v>294.14999999999998</c:v>
                </c:pt>
                <c:pt idx="4903">
                  <c:v>294.20999999999998</c:v>
                </c:pt>
                <c:pt idx="4904">
                  <c:v>294.27</c:v>
                </c:pt>
                <c:pt idx="4905">
                  <c:v>294.33</c:v>
                </c:pt>
                <c:pt idx="4906">
                  <c:v>294.39</c:v>
                </c:pt>
                <c:pt idx="4907">
                  <c:v>294.45</c:v>
                </c:pt>
                <c:pt idx="4908">
                  <c:v>294.51</c:v>
                </c:pt>
                <c:pt idx="4909">
                  <c:v>294.57</c:v>
                </c:pt>
                <c:pt idx="4910">
                  <c:v>294.63</c:v>
                </c:pt>
                <c:pt idx="4911">
                  <c:v>294.69</c:v>
                </c:pt>
                <c:pt idx="4912">
                  <c:v>294.75</c:v>
                </c:pt>
                <c:pt idx="4913">
                  <c:v>294.81</c:v>
                </c:pt>
                <c:pt idx="4914">
                  <c:v>294.87</c:v>
                </c:pt>
                <c:pt idx="4915">
                  <c:v>294.93</c:v>
                </c:pt>
                <c:pt idx="4916">
                  <c:v>294.99</c:v>
                </c:pt>
                <c:pt idx="4917">
                  <c:v>295.05</c:v>
                </c:pt>
                <c:pt idx="4918">
                  <c:v>295.11</c:v>
                </c:pt>
                <c:pt idx="4919">
                  <c:v>295.17</c:v>
                </c:pt>
                <c:pt idx="4920">
                  <c:v>295.23</c:v>
                </c:pt>
                <c:pt idx="4921">
                  <c:v>295.29000000000002</c:v>
                </c:pt>
                <c:pt idx="4922">
                  <c:v>295.35000000000002</c:v>
                </c:pt>
                <c:pt idx="4923">
                  <c:v>295.41000000000003</c:v>
                </c:pt>
                <c:pt idx="4924">
                  <c:v>295.47000000000003</c:v>
                </c:pt>
                <c:pt idx="4925">
                  <c:v>295.52999999999997</c:v>
                </c:pt>
                <c:pt idx="4926">
                  <c:v>295.58999999999997</c:v>
                </c:pt>
                <c:pt idx="4927">
                  <c:v>295.64999999999998</c:v>
                </c:pt>
                <c:pt idx="4928">
                  <c:v>295.70999999999998</c:v>
                </c:pt>
                <c:pt idx="4929">
                  <c:v>295.77</c:v>
                </c:pt>
                <c:pt idx="4930">
                  <c:v>295.83</c:v>
                </c:pt>
                <c:pt idx="4931">
                  <c:v>295.89</c:v>
                </c:pt>
                <c:pt idx="4932">
                  <c:v>295.95</c:v>
                </c:pt>
                <c:pt idx="4933">
                  <c:v>296.01</c:v>
                </c:pt>
                <c:pt idx="4934">
                  <c:v>296.07</c:v>
                </c:pt>
                <c:pt idx="4935">
                  <c:v>296.13</c:v>
                </c:pt>
                <c:pt idx="4936">
                  <c:v>296.19</c:v>
                </c:pt>
                <c:pt idx="4937">
                  <c:v>296.25</c:v>
                </c:pt>
                <c:pt idx="4938">
                  <c:v>296.31</c:v>
                </c:pt>
                <c:pt idx="4939">
                  <c:v>296.37</c:v>
                </c:pt>
                <c:pt idx="4940">
                  <c:v>296.43</c:v>
                </c:pt>
                <c:pt idx="4941">
                  <c:v>296.49</c:v>
                </c:pt>
                <c:pt idx="4942">
                  <c:v>296.55</c:v>
                </c:pt>
                <c:pt idx="4943">
                  <c:v>296.61</c:v>
                </c:pt>
                <c:pt idx="4944">
                  <c:v>296.67</c:v>
                </c:pt>
                <c:pt idx="4945">
                  <c:v>296.73</c:v>
                </c:pt>
                <c:pt idx="4946">
                  <c:v>296.79000000000002</c:v>
                </c:pt>
                <c:pt idx="4947">
                  <c:v>296.85000000000002</c:v>
                </c:pt>
                <c:pt idx="4948">
                  <c:v>296.91000000000003</c:v>
                </c:pt>
                <c:pt idx="4949">
                  <c:v>296.97000000000003</c:v>
                </c:pt>
                <c:pt idx="4950">
                  <c:v>297.02999999999997</c:v>
                </c:pt>
                <c:pt idx="4951">
                  <c:v>297.08999999999997</c:v>
                </c:pt>
                <c:pt idx="4952">
                  <c:v>297.14999999999998</c:v>
                </c:pt>
                <c:pt idx="4953">
                  <c:v>297.20999999999998</c:v>
                </c:pt>
                <c:pt idx="4954">
                  <c:v>297.27</c:v>
                </c:pt>
                <c:pt idx="4955">
                  <c:v>297.33</c:v>
                </c:pt>
                <c:pt idx="4956">
                  <c:v>297.39</c:v>
                </c:pt>
                <c:pt idx="4957">
                  <c:v>297.45</c:v>
                </c:pt>
                <c:pt idx="4958">
                  <c:v>297.51</c:v>
                </c:pt>
                <c:pt idx="4959">
                  <c:v>297.57</c:v>
                </c:pt>
                <c:pt idx="4960">
                  <c:v>297.63</c:v>
                </c:pt>
                <c:pt idx="4961">
                  <c:v>297.69</c:v>
                </c:pt>
                <c:pt idx="4962">
                  <c:v>297.75</c:v>
                </c:pt>
                <c:pt idx="4963">
                  <c:v>297.81</c:v>
                </c:pt>
                <c:pt idx="4964">
                  <c:v>297.87</c:v>
                </c:pt>
                <c:pt idx="4965">
                  <c:v>297.93</c:v>
                </c:pt>
                <c:pt idx="4966">
                  <c:v>297.99</c:v>
                </c:pt>
                <c:pt idx="4967">
                  <c:v>298.05</c:v>
                </c:pt>
                <c:pt idx="4968">
                  <c:v>298.11</c:v>
                </c:pt>
                <c:pt idx="4969">
                  <c:v>298.17</c:v>
                </c:pt>
                <c:pt idx="4970">
                  <c:v>298.23</c:v>
                </c:pt>
                <c:pt idx="4971">
                  <c:v>298.29000000000002</c:v>
                </c:pt>
                <c:pt idx="4972">
                  <c:v>298.35000000000002</c:v>
                </c:pt>
                <c:pt idx="4973">
                  <c:v>298.41000000000003</c:v>
                </c:pt>
                <c:pt idx="4974">
                  <c:v>298.47000000000003</c:v>
                </c:pt>
                <c:pt idx="4975">
                  <c:v>298.52999999999997</c:v>
                </c:pt>
                <c:pt idx="4976">
                  <c:v>298.58999999999997</c:v>
                </c:pt>
                <c:pt idx="4977">
                  <c:v>298.64999999999998</c:v>
                </c:pt>
                <c:pt idx="4978">
                  <c:v>298.70999999999998</c:v>
                </c:pt>
                <c:pt idx="4979">
                  <c:v>298.77</c:v>
                </c:pt>
                <c:pt idx="4980">
                  <c:v>298.83</c:v>
                </c:pt>
                <c:pt idx="4981">
                  <c:v>298.89</c:v>
                </c:pt>
                <c:pt idx="4982">
                  <c:v>298.95</c:v>
                </c:pt>
                <c:pt idx="4983">
                  <c:v>299.01</c:v>
                </c:pt>
                <c:pt idx="4984">
                  <c:v>299.07</c:v>
                </c:pt>
                <c:pt idx="4985">
                  <c:v>299.13</c:v>
                </c:pt>
                <c:pt idx="4986">
                  <c:v>299.19</c:v>
                </c:pt>
                <c:pt idx="4987">
                  <c:v>299.25</c:v>
                </c:pt>
                <c:pt idx="4988">
                  <c:v>299.31</c:v>
                </c:pt>
                <c:pt idx="4989">
                  <c:v>299.37</c:v>
                </c:pt>
                <c:pt idx="4990">
                  <c:v>299.43</c:v>
                </c:pt>
                <c:pt idx="4991">
                  <c:v>299.49</c:v>
                </c:pt>
                <c:pt idx="4992">
                  <c:v>299.55</c:v>
                </c:pt>
                <c:pt idx="4993">
                  <c:v>299.61</c:v>
                </c:pt>
                <c:pt idx="4994">
                  <c:v>299.67</c:v>
                </c:pt>
                <c:pt idx="4995">
                  <c:v>299.73</c:v>
                </c:pt>
                <c:pt idx="4996">
                  <c:v>299.79000000000002</c:v>
                </c:pt>
                <c:pt idx="4997">
                  <c:v>299.85000000000002</c:v>
                </c:pt>
                <c:pt idx="4998">
                  <c:v>299.91000000000003</c:v>
                </c:pt>
                <c:pt idx="4999">
                  <c:v>299.97000000000003</c:v>
                </c:pt>
                <c:pt idx="5000">
                  <c:v>300.02999999999997</c:v>
                </c:pt>
                <c:pt idx="5001">
                  <c:v>300.08999999999997</c:v>
                </c:pt>
                <c:pt idx="5002">
                  <c:v>300.14999999999998</c:v>
                </c:pt>
                <c:pt idx="5003">
                  <c:v>300.20999999999998</c:v>
                </c:pt>
                <c:pt idx="5004">
                  <c:v>300.27</c:v>
                </c:pt>
                <c:pt idx="5005">
                  <c:v>300.33</c:v>
                </c:pt>
                <c:pt idx="5006">
                  <c:v>300.39</c:v>
                </c:pt>
                <c:pt idx="5007">
                  <c:v>300.45</c:v>
                </c:pt>
                <c:pt idx="5008">
                  <c:v>300.51</c:v>
                </c:pt>
                <c:pt idx="5009">
                  <c:v>300.57</c:v>
                </c:pt>
                <c:pt idx="5010">
                  <c:v>300.63</c:v>
                </c:pt>
                <c:pt idx="5011">
                  <c:v>300.69</c:v>
                </c:pt>
                <c:pt idx="5012">
                  <c:v>300.75</c:v>
                </c:pt>
                <c:pt idx="5013">
                  <c:v>300.81</c:v>
                </c:pt>
                <c:pt idx="5014">
                  <c:v>300.87</c:v>
                </c:pt>
                <c:pt idx="5015">
                  <c:v>300.93</c:v>
                </c:pt>
                <c:pt idx="5016">
                  <c:v>300.99</c:v>
                </c:pt>
                <c:pt idx="5017">
                  <c:v>301.05</c:v>
                </c:pt>
                <c:pt idx="5018">
                  <c:v>301.11</c:v>
                </c:pt>
                <c:pt idx="5019">
                  <c:v>301.17</c:v>
                </c:pt>
                <c:pt idx="5020">
                  <c:v>301.23</c:v>
                </c:pt>
                <c:pt idx="5021">
                  <c:v>301.29000000000002</c:v>
                </c:pt>
                <c:pt idx="5022">
                  <c:v>301.35000000000002</c:v>
                </c:pt>
                <c:pt idx="5023">
                  <c:v>301.41000000000003</c:v>
                </c:pt>
                <c:pt idx="5024">
                  <c:v>301.47000000000003</c:v>
                </c:pt>
                <c:pt idx="5025">
                  <c:v>301.52999999999997</c:v>
                </c:pt>
                <c:pt idx="5026">
                  <c:v>301.58999999999997</c:v>
                </c:pt>
                <c:pt idx="5027">
                  <c:v>301.64999999999998</c:v>
                </c:pt>
                <c:pt idx="5028">
                  <c:v>301.70999999999998</c:v>
                </c:pt>
                <c:pt idx="5029">
                  <c:v>301.77</c:v>
                </c:pt>
                <c:pt idx="5030">
                  <c:v>301.83</c:v>
                </c:pt>
                <c:pt idx="5031">
                  <c:v>301.89</c:v>
                </c:pt>
                <c:pt idx="5032">
                  <c:v>301.95</c:v>
                </c:pt>
                <c:pt idx="5033">
                  <c:v>302.01</c:v>
                </c:pt>
                <c:pt idx="5034">
                  <c:v>302.07</c:v>
                </c:pt>
                <c:pt idx="5035">
                  <c:v>302.13</c:v>
                </c:pt>
                <c:pt idx="5036">
                  <c:v>302.19</c:v>
                </c:pt>
                <c:pt idx="5037">
                  <c:v>302.25</c:v>
                </c:pt>
                <c:pt idx="5038">
                  <c:v>302.31</c:v>
                </c:pt>
                <c:pt idx="5039">
                  <c:v>302.37</c:v>
                </c:pt>
                <c:pt idx="5040">
                  <c:v>302.43</c:v>
                </c:pt>
                <c:pt idx="5041">
                  <c:v>302.49</c:v>
                </c:pt>
                <c:pt idx="5042">
                  <c:v>302.55</c:v>
                </c:pt>
                <c:pt idx="5043">
                  <c:v>302.61</c:v>
                </c:pt>
                <c:pt idx="5044">
                  <c:v>302.67</c:v>
                </c:pt>
                <c:pt idx="5045">
                  <c:v>302.73</c:v>
                </c:pt>
                <c:pt idx="5046">
                  <c:v>302.79000000000002</c:v>
                </c:pt>
                <c:pt idx="5047">
                  <c:v>302.85000000000002</c:v>
                </c:pt>
                <c:pt idx="5048">
                  <c:v>302.91000000000003</c:v>
                </c:pt>
                <c:pt idx="5049">
                  <c:v>302.97000000000003</c:v>
                </c:pt>
                <c:pt idx="5050">
                  <c:v>303.02999999999997</c:v>
                </c:pt>
                <c:pt idx="5051">
                  <c:v>303.08999999999997</c:v>
                </c:pt>
                <c:pt idx="5052">
                  <c:v>303.14999999999998</c:v>
                </c:pt>
                <c:pt idx="5053">
                  <c:v>303.20999999999998</c:v>
                </c:pt>
                <c:pt idx="5054">
                  <c:v>303.27</c:v>
                </c:pt>
                <c:pt idx="5055">
                  <c:v>303.33</c:v>
                </c:pt>
                <c:pt idx="5056">
                  <c:v>303.39</c:v>
                </c:pt>
                <c:pt idx="5057">
                  <c:v>303.45</c:v>
                </c:pt>
                <c:pt idx="5058">
                  <c:v>303.51</c:v>
                </c:pt>
                <c:pt idx="5059">
                  <c:v>303.57</c:v>
                </c:pt>
                <c:pt idx="5060">
                  <c:v>303.63</c:v>
                </c:pt>
                <c:pt idx="5061">
                  <c:v>303.69</c:v>
                </c:pt>
                <c:pt idx="5062">
                  <c:v>303.75</c:v>
                </c:pt>
                <c:pt idx="5063">
                  <c:v>303.81</c:v>
                </c:pt>
                <c:pt idx="5064">
                  <c:v>303.87</c:v>
                </c:pt>
                <c:pt idx="5065">
                  <c:v>303.93</c:v>
                </c:pt>
                <c:pt idx="5066">
                  <c:v>303.99</c:v>
                </c:pt>
                <c:pt idx="5067">
                  <c:v>304.05</c:v>
                </c:pt>
                <c:pt idx="5068">
                  <c:v>304.11</c:v>
                </c:pt>
                <c:pt idx="5069">
                  <c:v>304.17</c:v>
                </c:pt>
                <c:pt idx="5070">
                  <c:v>304.23</c:v>
                </c:pt>
                <c:pt idx="5071">
                  <c:v>304.29000000000002</c:v>
                </c:pt>
                <c:pt idx="5072">
                  <c:v>304.35000000000002</c:v>
                </c:pt>
                <c:pt idx="5073">
                  <c:v>304.41000000000003</c:v>
                </c:pt>
                <c:pt idx="5074">
                  <c:v>304.47000000000003</c:v>
                </c:pt>
                <c:pt idx="5075">
                  <c:v>304.52999999999997</c:v>
                </c:pt>
                <c:pt idx="5076">
                  <c:v>304.58999999999997</c:v>
                </c:pt>
                <c:pt idx="5077">
                  <c:v>304.64999999999998</c:v>
                </c:pt>
                <c:pt idx="5078">
                  <c:v>304.70999999999998</c:v>
                </c:pt>
                <c:pt idx="5079">
                  <c:v>304.77</c:v>
                </c:pt>
                <c:pt idx="5080">
                  <c:v>304.83</c:v>
                </c:pt>
                <c:pt idx="5081">
                  <c:v>304.89</c:v>
                </c:pt>
                <c:pt idx="5082">
                  <c:v>304.95</c:v>
                </c:pt>
                <c:pt idx="5083">
                  <c:v>305.01</c:v>
                </c:pt>
                <c:pt idx="5084">
                  <c:v>305.07</c:v>
                </c:pt>
                <c:pt idx="5085">
                  <c:v>305.13</c:v>
                </c:pt>
                <c:pt idx="5086">
                  <c:v>305.19</c:v>
                </c:pt>
                <c:pt idx="5087">
                  <c:v>305.25</c:v>
                </c:pt>
                <c:pt idx="5088">
                  <c:v>305.31</c:v>
                </c:pt>
                <c:pt idx="5089">
                  <c:v>305.37</c:v>
                </c:pt>
                <c:pt idx="5090">
                  <c:v>305.43</c:v>
                </c:pt>
                <c:pt idx="5091">
                  <c:v>305.49</c:v>
                </c:pt>
                <c:pt idx="5092">
                  <c:v>305.55</c:v>
                </c:pt>
                <c:pt idx="5093">
                  <c:v>305.61</c:v>
                </c:pt>
                <c:pt idx="5094">
                  <c:v>305.67</c:v>
                </c:pt>
                <c:pt idx="5095">
                  <c:v>305.73</c:v>
                </c:pt>
                <c:pt idx="5096">
                  <c:v>305.79000000000002</c:v>
                </c:pt>
                <c:pt idx="5097">
                  <c:v>305.85000000000002</c:v>
                </c:pt>
                <c:pt idx="5098">
                  <c:v>305.91000000000003</c:v>
                </c:pt>
                <c:pt idx="5099">
                  <c:v>305.97000000000003</c:v>
                </c:pt>
                <c:pt idx="5100">
                  <c:v>306.02999999999997</c:v>
                </c:pt>
                <c:pt idx="5101">
                  <c:v>306.08999999999997</c:v>
                </c:pt>
                <c:pt idx="5102">
                  <c:v>306.14999999999998</c:v>
                </c:pt>
                <c:pt idx="5103">
                  <c:v>306.20999999999998</c:v>
                </c:pt>
                <c:pt idx="5104">
                  <c:v>306.27</c:v>
                </c:pt>
                <c:pt idx="5105">
                  <c:v>306.33</c:v>
                </c:pt>
                <c:pt idx="5106">
                  <c:v>306.39</c:v>
                </c:pt>
                <c:pt idx="5107">
                  <c:v>306.45</c:v>
                </c:pt>
                <c:pt idx="5108">
                  <c:v>306.51</c:v>
                </c:pt>
                <c:pt idx="5109">
                  <c:v>306.57</c:v>
                </c:pt>
                <c:pt idx="5110">
                  <c:v>306.63</c:v>
                </c:pt>
                <c:pt idx="5111">
                  <c:v>306.69</c:v>
                </c:pt>
                <c:pt idx="5112">
                  <c:v>306.75</c:v>
                </c:pt>
                <c:pt idx="5113">
                  <c:v>306.81</c:v>
                </c:pt>
                <c:pt idx="5114">
                  <c:v>306.87</c:v>
                </c:pt>
                <c:pt idx="5115">
                  <c:v>306.93</c:v>
                </c:pt>
                <c:pt idx="5116">
                  <c:v>306.99</c:v>
                </c:pt>
                <c:pt idx="5117">
                  <c:v>307.05</c:v>
                </c:pt>
                <c:pt idx="5118">
                  <c:v>307.11</c:v>
                </c:pt>
                <c:pt idx="5119">
                  <c:v>307.17</c:v>
                </c:pt>
                <c:pt idx="5120">
                  <c:v>307.23</c:v>
                </c:pt>
                <c:pt idx="5121">
                  <c:v>307.29000000000002</c:v>
                </c:pt>
                <c:pt idx="5122">
                  <c:v>307.35000000000002</c:v>
                </c:pt>
                <c:pt idx="5123">
                  <c:v>307.41000000000003</c:v>
                </c:pt>
                <c:pt idx="5124">
                  <c:v>307.47000000000003</c:v>
                </c:pt>
                <c:pt idx="5125">
                  <c:v>307.52999999999997</c:v>
                </c:pt>
                <c:pt idx="5126">
                  <c:v>307.58999999999997</c:v>
                </c:pt>
                <c:pt idx="5127">
                  <c:v>307.64999999999998</c:v>
                </c:pt>
                <c:pt idx="5128">
                  <c:v>307.70999999999998</c:v>
                </c:pt>
                <c:pt idx="5129">
                  <c:v>307.77</c:v>
                </c:pt>
                <c:pt idx="5130">
                  <c:v>307.83</c:v>
                </c:pt>
                <c:pt idx="5131">
                  <c:v>307.89</c:v>
                </c:pt>
                <c:pt idx="5132">
                  <c:v>307.95</c:v>
                </c:pt>
                <c:pt idx="5133">
                  <c:v>308.01</c:v>
                </c:pt>
                <c:pt idx="5134">
                  <c:v>308.07</c:v>
                </c:pt>
                <c:pt idx="5135">
                  <c:v>308.13</c:v>
                </c:pt>
                <c:pt idx="5136">
                  <c:v>308.19</c:v>
                </c:pt>
                <c:pt idx="5137">
                  <c:v>308.25</c:v>
                </c:pt>
                <c:pt idx="5138">
                  <c:v>308.31</c:v>
                </c:pt>
                <c:pt idx="5139">
                  <c:v>308.37</c:v>
                </c:pt>
                <c:pt idx="5140">
                  <c:v>308.43</c:v>
                </c:pt>
                <c:pt idx="5141">
                  <c:v>308.49</c:v>
                </c:pt>
                <c:pt idx="5142">
                  <c:v>308.55</c:v>
                </c:pt>
                <c:pt idx="5143">
                  <c:v>308.61</c:v>
                </c:pt>
                <c:pt idx="5144">
                  <c:v>308.67</c:v>
                </c:pt>
                <c:pt idx="5145">
                  <c:v>308.73</c:v>
                </c:pt>
                <c:pt idx="5146">
                  <c:v>308.79000000000002</c:v>
                </c:pt>
                <c:pt idx="5147">
                  <c:v>308.85000000000002</c:v>
                </c:pt>
                <c:pt idx="5148">
                  <c:v>308.91000000000003</c:v>
                </c:pt>
                <c:pt idx="5149">
                  <c:v>308.97000000000003</c:v>
                </c:pt>
                <c:pt idx="5150">
                  <c:v>309.02999999999997</c:v>
                </c:pt>
                <c:pt idx="5151">
                  <c:v>309.08999999999997</c:v>
                </c:pt>
                <c:pt idx="5152">
                  <c:v>309.14999999999998</c:v>
                </c:pt>
                <c:pt idx="5153">
                  <c:v>309.20999999999998</c:v>
                </c:pt>
                <c:pt idx="5154">
                  <c:v>309.27</c:v>
                </c:pt>
                <c:pt idx="5155">
                  <c:v>309.33</c:v>
                </c:pt>
                <c:pt idx="5156">
                  <c:v>309.39</c:v>
                </c:pt>
                <c:pt idx="5157">
                  <c:v>309.45</c:v>
                </c:pt>
                <c:pt idx="5158">
                  <c:v>309.51</c:v>
                </c:pt>
                <c:pt idx="5159">
                  <c:v>309.57</c:v>
                </c:pt>
                <c:pt idx="5160">
                  <c:v>309.63</c:v>
                </c:pt>
                <c:pt idx="5161">
                  <c:v>309.69</c:v>
                </c:pt>
                <c:pt idx="5162">
                  <c:v>309.75</c:v>
                </c:pt>
                <c:pt idx="5163">
                  <c:v>309.81</c:v>
                </c:pt>
                <c:pt idx="5164">
                  <c:v>309.87</c:v>
                </c:pt>
                <c:pt idx="5165">
                  <c:v>309.93</c:v>
                </c:pt>
                <c:pt idx="5166">
                  <c:v>309.99</c:v>
                </c:pt>
                <c:pt idx="5167">
                  <c:v>310.05</c:v>
                </c:pt>
                <c:pt idx="5168">
                  <c:v>310.11</c:v>
                </c:pt>
                <c:pt idx="5169">
                  <c:v>310.17</c:v>
                </c:pt>
                <c:pt idx="5170">
                  <c:v>310.23</c:v>
                </c:pt>
                <c:pt idx="5171">
                  <c:v>310.29000000000002</c:v>
                </c:pt>
                <c:pt idx="5172">
                  <c:v>310.35000000000002</c:v>
                </c:pt>
                <c:pt idx="5173">
                  <c:v>310.41000000000003</c:v>
                </c:pt>
                <c:pt idx="5174">
                  <c:v>310.47000000000003</c:v>
                </c:pt>
                <c:pt idx="5175">
                  <c:v>310.52999999999997</c:v>
                </c:pt>
                <c:pt idx="5176">
                  <c:v>310.58999999999997</c:v>
                </c:pt>
                <c:pt idx="5177">
                  <c:v>310.64999999999998</c:v>
                </c:pt>
                <c:pt idx="5178">
                  <c:v>310.70999999999998</c:v>
                </c:pt>
                <c:pt idx="5179">
                  <c:v>310.77</c:v>
                </c:pt>
                <c:pt idx="5180">
                  <c:v>310.83</c:v>
                </c:pt>
                <c:pt idx="5181">
                  <c:v>310.89</c:v>
                </c:pt>
                <c:pt idx="5182">
                  <c:v>310.95</c:v>
                </c:pt>
                <c:pt idx="5183">
                  <c:v>311.01</c:v>
                </c:pt>
                <c:pt idx="5184">
                  <c:v>311.07</c:v>
                </c:pt>
                <c:pt idx="5185">
                  <c:v>311.13</c:v>
                </c:pt>
                <c:pt idx="5186">
                  <c:v>311.19</c:v>
                </c:pt>
                <c:pt idx="5187">
                  <c:v>311.25</c:v>
                </c:pt>
                <c:pt idx="5188">
                  <c:v>311.31</c:v>
                </c:pt>
                <c:pt idx="5189">
                  <c:v>311.37</c:v>
                </c:pt>
                <c:pt idx="5190">
                  <c:v>311.43</c:v>
                </c:pt>
                <c:pt idx="5191">
                  <c:v>311.49</c:v>
                </c:pt>
                <c:pt idx="5192">
                  <c:v>311.55</c:v>
                </c:pt>
                <c:pt idx="5193">
                  <c:v>311.61</c:v>
                </c:pt>
                <c:pt idx="5194">
                  <c:v>311.67</c:v>
                </c:pt>
                <c:pt idx="5195">
                  <c:v>311.73</c:v>
                </c:pt>
                <c:pt idx="5196">
                  <c:v>311.79000000000002</c:v>
                </c:pt>
                <c:pt idx="5197">
                  <c:v>311.85000000000002</c:v>
                </c:pt>
                <c:pt idx="5198">
                  <c:v>311.91000000000003</c:v>
                </c:pt>
                <c:pt idx="5199">
                  <c:v>311.97000000000003</c:v>
                </c:pt>
                <c:pt idx="5200">
                  <c:v>312.02999999999997</c:v>
                </c:pt>
                <c:pt idx="5201">
                  <c:v>312.08999999999997</c:v>
                </c:pt>
                <c:pt idx="5202">
                  <c:v>312.14999999999998</c:v>
                </c:pt>
                <c:pt idx="5203">
                  <c:v>312.20999999999998</c:v>
                </c:pt>
                <c:pt idx="5204">
                  <c:v>312.27</c:v>
                </c:pt>
                <c:pt idx="5205">
                  <c:v>312.33</c:v>
                </c:pt>
                <c:pt idx="5206">
                  <c:v>312.39</c:v>
                </c:pt>
                <c:pt idx="5207">
                  <c:v>312.45</c:v>
                </c:pt>
                <c:pt idx="5208">
                  <c:v>312.51</c:v>
                </c:pt>
                <c:pt idx="5209">
                  <c:v>312.57</c:v>
                </c:pt>
                <c:pt idx="5210">
                  <c:v>312.63</c:v>
                </c:pt>
                <c:pt idx="5211">
                  <c:v>312.69</c:v>
                </c:pt>
                <c:pt idx="5212">
                  <c:v>312.75</c:v>
                </c:pt>
                <c:pt idx="5213">
                  <c:v>312.81</c:v>
                </c:pt>
                <c:pt idx="5214">
                  <c:v>312.87</c:v>
                </c:pt>
                <c:pt idx="5215">
                  <c:v>312.93</c:v>
                </c:pt>
                <c:pt idx="5216">
                  <c:v>312.99</c:v>
                </c:pt>
                <c:pt idx="5217">
                  <c:v>313.05</c:v>
                </c:pt>
                <c:pt idx="5218">
                  <c:v>313.11</c:v>
                </c:pt>
                <c:pt idx="5219">
                  <c:v>313.17</c:v>
                </c:pt>
                <c:pt idx="5220">
                  <c:v>313.23</c:v>
                </c:pt>
                <c:pt idx="5221">
                  <c:v>313.29000000000002</c:v>
                </c:pt>
                <c:pt idx="5222">
                  <c:v>313.35000000000002</c:v>
                </c:pt>
                <c:pt idx="5223">
                  <c:v>313.41000000000003</c:v>
                </c:pt>
                <c:pt idx="5224">
                  <c:v>313.47000000000003</c:v>
                </c:pt>
                <c:pt idx="5225">
                  <c:v>313.52999999999997</c:v>
                </c:pt>
                <c:pt idx="5226">
                  <c:v>313.58999999999997</c:v>
                </c:pt>
                <c:pt idx="5227">
                  <c:v>313.64999999999998</c:v>
                </c:pt>
                <c:pt idx="5228">
                  <c:v>313.70999999999998</c:v>
                </c:pt>
                <c:pt idx="5229">
                  <c:v>313.77</c:v>
                </c:pt>
                <c:pt idx="5230">
                  <c:v>313.83</c:v>
                </c:pt>
                <c:pt idx="5231">
                  <c:v>313.89</c:v>
                </c:pt>
                <c:pt idx="5232">
                  <c:v>313.95</c:v>
                </c:pt>
                <c:pt idx="5233">
                  <c:v>314.01</c:v>
                </c:pt>
                <c:pt idx="5234">
                  <c:v>314.07</c:v>
                </c:pt>
                <c:pt idx="5235">
                  <c:v>314.13</c:v>
                </c:pt>
                <c:pt idx="5236">
                  <c:v>314.19</c:v>
                </c:pt>
                <c:pt idx="5237">
                  <c:v>314.25</c:v>
                </c:pt>
                <c:pt idx="5238">
                  <c:v>314.31</c:v>
                </c:pt>
                <c:pt idx="5239">
                  <c:v>314.37</c:v>
                </c:pt>
                <c:pt idx="5240">
                  <c:v>314.43</c:v>
                </c:pt>
                <c:pt idx="5241">
                  <c:v>314.49</c:v>
                </c:pt>
                <c:pt idx="5242">
                  <c:v>314.55</c:v>
                </c:pt>
                <c:pt idx="5243">
                  <c:v>314.61</c:v>
                </c:pt>
                <c:pt idx="5244">
                  <c:v>314.67</c:v>
                </c:pt>
                <c:pt idx="5245">
                  <c:v>314.73</c:v>
                </c:pt>
                <c:pt idx="5246">
                  <c:v>314.79000000000002</c:v>
                </c:pt>
                <c:pt idx="5247">
                  <c:v>314.85000000000002</c:v>
                </c:pt>
                <c:pt idx="5248">
                  <c:v>314.91000000000003</c:v>
                </c:pt>
                <c:pt idx="5249">
                  <c:v>314.97000000000003</c:v>
                </c:pt>
                <c:pt idx="5250">
                  <c:v>315.02999999999997</c:v>
                </c:pt>
                <c:pt idx="5251">
                  <c:v>315.08999999999997</c:v>
                </c:pt>
                <c:pt idx="5252">
                  <c:v>315.14999999999998</c:v>
                </c:pt>
                <c:pt idx="5253">
                  <c:v>315.20999999999998</c:v>
                </c:pt>
                <c:pt idx="5254">
                  <c:v>315.27</c:v>
                </c:pt>
                <c:pt idx="5255">
                  <c:v>315.33</c:v>
                </c:pt>
                <c:pt idx="5256">
                  <c:v>315.39</c:v>
                </c:pt>
                <c:pt idx="5257">
                  <c:v>315.45</c:v>
                </c:pt>
                <c:pt idx="5258">
                  <c:v>315.51</c:v>
                </c:pt>
                <c:pt idx="5259">
                  <c:v>315.57</c:v>
                </c:pt>
                <c:pt idx="5260">
                  <c:v>315.63</c:v>
                </c:pt>
                <c:pt idx="5261">
                  <c:v>315.69</c:v>
                </c:pt>
                <c:pt idx="5262">
                  <c:v>315.75</c:v>
                </c:pt>
                <c:pt idx="5263">
                  <c:v>315.81</c:v>
                </c:pt>
                <c:pt idx="5264">
                  <c:v>315.87</c:v>
                </c:pt>
                <c:pt idx="5265">
                  <c:v>315.93</c:v>
                </c:pt>
                <c:pt idx="5266">
                  <c:v>315.99</c:v>
                </c:pt>
                <c:pt idx="5267">
                  <c:v>316.05</c:v>
                </c:pt>
                <c:pt idx="5268">
                  <c:v>316.11</c:v>
                </c:pt>
                <c:pt idx="5269">
                  <c:v>316.17</c:v>
                </c:pt>
                <c:pt idx="5270">
                  <c:v>316.23</c:v>
                </c:pt>
                <c:pt idx="5271">
                  <c:v>316.29000000000002</c:v>
                </c:pt>
                <c:pt idx="5272">
                  <c:v>316.35000000000002</c:v>
                </c:pt>
                <c:pt idx="5273">
                  <c:v>316.41000000000003</c:v>
                </c:pt>
                <c:pt idx="5274">
                  <c:v>316.47000000000003</c:v>
                </c:pt>
                <c:pt idx="5275">
                  <c:v>316.52999999999997</c:v>
                </c:pt>
                <c:pt idx="5276">
                  <c:v>316.58999999999997</c:v>
                </c:pt>
                <c:pt idx="5277">
                  <c:v>316.64999999999998</c:v>
                </c:pt>
                <c:pt idx="5278">
                  <c:v>316.70999999999998</c:v>
                </c:pt>
                <c:pt idx="5279">
                  <c:v>316.77</c:v>
                </c:pt>
                <c:pt idx="5280">
                  <c:v>316.83</c:v>
                </c:pt>
                <c:pt idx="5281">
                  <c:v>316.89</c:v>
                </c:pt>
                <c:pt idx="5282">
                  <c:v>316.95</c:v>
                </c:pt>
                <c:pt idx="5283">
                  <c:v>317.01</c:v>
                </c:pt>
                <c:pt idx="5284">
                  <c:v>317.07</c:v>
                </c:pt>
                <c:pt idx="5285">
                  <c:v>317.13</c:v>
                </c:pt>
                <c:pt idx="5286">
                  <c:v>317.19</c:v>
                </c:pt>
                <c:pt idx="5287">
                  <c:v>317.25</c:v>
                </c:pt>
                <c:pt idx="5288">
                  <c:v>317.31</c:v>
                </c:pt>
                <c:pt idx="5289">
                  <c:v>317.37</c:v>
                </c:pt>
                <c:pt idx="5290">
                  <c:v>317.43</c:v>
                </c:pt>
                <c:pt idx="5291">
                  <c:v>317.49</c:v>
                </c:pt>
                <c:pt idx="5292">
                  <c:v>317.55</c:v>
                </c:pt>
                <c:pt idx="5293">
                  <c:v>317.61</c:v>
                </c:pt>
                <c:pt idx="5294">
                  <c:v>317.67</c:v>
                </c:pt>
                <c:pt idx="5295">
                  <c:v>317.73</c:v>
                </c:pt>
                <c:pt idx="5296">
                  <c:v>317.79000000000002</c:v>
                </c:pt>
                <c:pt idx="5297">
                  <c:v>317.85000000000002</c:v>
                </c:pt>
                <c:pt idx="5298">
                  <c:v>317.91000000000003</c:v>
                </c:pt>
                <c:pt idx="5299">
                  <c:v>317.97000000000003</c:v>
                </c:pt>
                <c:pt idx="5300">
                  <c:v>318.02999999999997</c:v>
                </c:pt>
                <c:pt idx="5301">
                  <c:v>318.08999999999997</c:v>
                </c:pt>
                <c:pt idx="5302">
                  <c:v>318.14999999999998</c:v>
                </c:pt>
                <c:pt idx="5303">
                  <c:v>318.20999999999998</c:v>
                </c:pt>
                <c:pt idx="5304">
                  <c:v>318.27</c:v>
                </c:pt>
                <c:pt idx="5305">
                  <c:v>318.33</c:v>
                </c:pt>
                <c:pt idx="5306">
                  <c:v>318.39</c:v>
                </c:pt>
                <c:pt idx="5307">
                  <c:v>318.45</c:v>
                </c:pt>
                <c:pt idx="5308">
                  <c:v>318.51</c:v>
                </c:pt>
                <c:pt idx="5309">
                  <c:v>318.57</c:v>
                </c:pt>
                <c:pt idx="5310">
                  <c:v>318.63</c:v>
                </c:pt>
                <c:pt idx="5311">
                  <c:v>318.69</c:v>
                </c:pt>
                <c:pt idx="5312">
                  <c:v>318.75</c:v>
                </c:pt>
                <c:pt idx="5313">
                  <c:v>318.81</c:v>
                </c:pt>
                <c:pt idx="5314">
                  <c:v>318.87</c:v>
                </c:pt>
                <c:pt idx="5315">
                  <c:v>318.93</c:v>
                </c:pt>
                <c:pt idx="5316">
                  <c:v>318.99</c:v>
                </c:pt>
                <c:pt idx="5317">
                  <c:v>319.05</c:v>
                </c:pt>
                <c:pt idx="5318">
                  <c:v>319.11</c:v>
                </c:pt>
                <c:pt idx="5319">
                  <c:v>319.17</c:v>
                </c:pt>
                <c:pt idx="5320">
                  <c:v>319.23</c:v>
                </c:pt>
                <c:pt idx="5321">
                  <c:v>319.29000000000002</c:v>
                </c:pt>
                <c:pt idx="5322">
                  <c:v>319.35000000000002</c:v>
                </c:pt>
                <c:pt idx="5323">
                  <c:v>319.41000000000003</c:v>
                </c:pt>
                <c:pt idx="5324">
                  <c:v>319.47000000000003</c:v>
                </c:pt>
                <c:pt idx="5325">
                  <c:v>319.52999999999997</c:v>
                </c:pt>
                <c:pt idx="5326">
                  <c:v>319.58999999999997</c:v>
                </c:pt>
                <c:pt idx="5327">
                  <c:v>319.64999999999998</c:v>
                </c:pt>
                <c:pt idx="5328">
                  <c:v>319.70999999999998</c:v>
                </c:pt>
                <c:pt idx="5329">
                  <c:v>319.77</c:v>
                </c:pt>
                <c:pt idx="5330">
                  <c:v>319.83</c:v>
                </c:pt>
                <c:pt idx="5331">
                  <c:v>319.89</c:v>
                </c:pt>
                <c:pt idx="5332">
                  <c:v>319.95</c:v>
                </c:pt>
                <c:pt idx="5333">
                  <c:v>320.01</c:v>
                </c:pt>
                <c:pt idx="5334">
                  <c:v>320.07</c:v>
                </c:pt>
                <c:pt idx="5335">
                  <c:v>320.13</c:v>
                </c:pt>
                <c:pt idx="5336">
                  <c:v>320.19</c:v>
                </c:pt>
                <c:pt idx="5337">
                  <c:v>320.25</c:v>
                </c:pt>
                <c:pt idx="5338">
                  <c:v>320.31</c:v>
                </c:pt>
                <c:pt idx="5339">
                  <c:v>320.37</c:v>
                </c:pt>
                <c:pt idx="5340">
                  <c:v>320.43</c:v>
                </c:pt>
                <c:pt idx="5341">
                  <c:v>320.49</c:v>
                </c:pt>
                <c:pt idx="5342">
                  <c:v>320.55</c:v>
                </c:pt>
                <c:pt idx="5343">
                  <c:v>320.61</c:v>
                </c:pt>
                <c:pt idx="5344">
                  <c:v>320.67</c:v>
                </c:pt>
                <c:pt idx="5345">
                  <c:v>320.73</c:v>
                </c:pt>
                <c:pt idx="5346">
                  <c:v>320.79000000000002</c:v>
                </c:pt>
                <c:pt idx="5347">
                  <c:v>320.85000000000002</c:v>
                </c:pt>
                <c:pt idx="5348">
                  <c:v>320.91000000000003</c:v>
                </c:pt>
                <c:pt idx="5349">
                  <c:v>320.97000000000003</c:v>
                </c:pt>
                <c:pt idx="5350">
                  <c:v>321.02999999999997</c:v>
                </c:pt>
                <c:pt idx="5351">
                  <c:v>321.08999999999997</c:v>
                </c:pt>
                <c:pt idx="5352">
                  <c:v>321.14999999999998</c:v>
                </c:pt>
                <c:pt idx="5353">
                  <c:v>321.20999999999998</c:v>
                </c:pt>
                <c:pt idx="5354">
                  <c:v>321.27</c:v>
                </c:pt>
                <c:pt idx="5355">
                  <c:v>321.33</c:v>
                </c:pt>
                <c:pt idx="5356">
                  <c:v>321.39</c:v>
                </c:pt>
                <c:pt idx="5357">
                  <c:v>321.45</c:v>
                </c:pt>
                <c:pt idx="5358">
                  <c:v>321.51</c:v>
                </c:pt>
                <c:pt idx="5359">
                  <c:v>321.57</c:v>
                </c:pt>
                <c:pt idx="5360">
                  <c:v>321.63</c:v>
                </c:pt>
                <c:pt idx="5361">
                  <c:v>321.69</c:v>
                </c:pt>
                <c:pt idx="5362">
                  <c:v>321.75</c:v>
                </c:pt>
                <c:pt idx="5363">
                  <c:v>321.81</c:v>
                </c:pt>
                <c:pt idx="5364">
                  <c:v>321.87</c:v>
                </c:pt>
                <c:pt idx="5365">
                  <c:v>321.93</c:v>
                </c:pt>
                <c:pt idx="5366">
                  <c:v>321.99</c:v>
                </c:pt>
                <c:pt idx="5367">
                  <c:v>322.05</c:v>
                </c:pt>
                <c:pt idx="5368">
                  <c:v>322.11</c:v>
                </c:pt>
                <c:pt idx="5369">
                  <c:v>322.17</c:v>
                </c:pt>
                <c:pt idx="5370">
                  <c:v>322.23</c:v>
                </c:pt>
                <c:pt idx="5371">
                  <c:v>322.29000000000002</c:v>
                </c:pt>
                <c:pt idx="5372">
                  <c:v>322.35000000000002</c:v>
                </c:pt>
                <c:pt idx="5373">
                  <c:v>322.41000000000003</c:v>
                </c:pt>
                <c:pt idx="5374">
                  <c:v>322.47000000000003</c:v>
                </c:pt>
                <c:pt idx="5375">
                  <c:v>322.52999999999997</c:v>
                </c:pt>
                <c:pt idx="5376">
                  <c:v>322.58999999999997</c:v>
                </c:pt>
                <c:pt idx="5377">
                  <c:v>322.64999999999998</c:v>
                </c:pt>
                <c:pt idx="5378">
                  <c:v>322.70999999999998</c:v>
                </c:pt>
                <c:pt idx="5379">
                  <c:v>322.77</c:v>
                </c:pt>
                <c:pt idx="5380">
                  <c:v>322.83</c:v>
                </c:pt>
                <c:pt idx="5381">
                  <c:v>322.89</c:v>
                </c:pt>
                <c:pt idx="5382">
                  <c:v>322.95</c:v>
                </c:pt>
                <c:pt idx="5383">
                  <c:v>323.01</c:v>
                </c:pt>
                <c:pt idx="5384">
                  <c:v>323.07</c:v>
                </c:pt>
                <c:pt idx="5385">
                  <c:v>323.13</c:v>
                </c:pt>
                <c:pt idx="5386">
                  <c:v>323.19</c:v>
                </c:pt>
                <c:pt idx="5387">
                  <c:v>323.25</c:v>
                </c:pt>
                <c:pt idx="5388">
                  <c:v>323.31</c:v>
                </c:pt>
                <c:pt idx="5389">
                  <c:v>323.37</c:v>
                </c:pt>
                <c:pt idx="5390">
                  <c:v>323.43</c:v>
                </c:pt>
                <c:pt idx="5391">
                  <c:v>323.49</c:v>
                </c:pt>
                <c:pt idx="5392">
                  <c:v>323.55</c:v>
                </c:pt>
                <c:pt idx="5393">
                  <c:v>323.61</c:v>
                </c:pt>
                <c:pt idx="5394">
                  <c:v>323.67</c:v>
                </c:pt>
                <c:pt idx="5395">
                  <c:v>323.73</c:v>
                </c:pt>
                <c:pt idx="5396">
                  <c:v>323.79000000000002</c:v>
                </c:pt>
                <c:pt idx="5397">
                  <c:v>323.85000000000002</c:v>
                </c:pt>
                <c:pt idx="5398">
                  <c:v>323.91000000000003</c:v>
                </c:pt>
                <c:pt idx="5399">
                  <c:v>323.97000000000003</c:v>
                </c:pt>
                <c:pt idx="5400">
                  <c:v>324.02999999999997</c:v>
                </c:pt>
                <c:pt idx="5401">
                  <c:v>324.08999999999997</c:v>
                </c:pt>
                <c:pt idx="5402">
                  <c:v>324.14999999999998</c:v>
                </c:pt>
                <c:pt idx="5403">
                  <c:v>324.20999999999998</c:v>
                </c:pt>
                <c:pt idx="5404">
                  <c:v>324.27</c:v>
                </c:pt>
                <c:pt idx="5405">
                  <c:v>324.33</c:v>
                </c:pt>
                <c:pt idx="5406">
                  <c:v>324.39</c:v>
                </c:pt>
                <c:pt idx="5407">
                  <c:v>324.45</c:v>
                </c:pt>
                <c:pt idx="5408">
                  <c:v>324.51</c:v>
                </c:pt>
                <c:pt idx="5409">
                  <c:v>324.57</c:v>
                </c:pt>
                <c:pt idx="5410">
                  <c:v>324.63</c:v>
                </c:pt>
                <c:pt idx="5411">
                  <c:v>324.69</c:v>
                </c:pt>
                <c:pt idx="5412">
                  <c:v>324.75</c:v>
                </c:pt>
                <c:pt idx="5413">
                  <c:v>324.81</c:v>
                </c:pt>
                <c:pt idx="5414">
                  <c:v>324.87</c:v>
                </c:pt>
                <c:pt idx="5415">
                  <c:v>324.93</c:v>
                </c:pt>
                <c:pt idx="5416">
                  <c:v>324.99</c:v>
                </c:pt>
                <c:pt idx="5417">
                  <c:v>325.05</c:v>
                </c:pt>
                <c:pt idx="5418">
                  <c:v>325.11</c:v>
                </c:pt>
                <c:pt idx="5419">
                  <c:v>325.17</c:v>
                </c:pt>
                <c:pt idx="5420">
                  <c:v>325.23</c:v>
                </c:pt>
                <c:pt idx="5421">
                  <c:v>325.29000000000002</c:v>
                </c:pt>
                <c:pt idx="5422">
                  <c:v>325.35000000000002</c:v>
                </c:pt>
                <c:pt idx="5423">
                  <c:v>325.41000000000003</c:v>
                </c:pt>
                <c:pt idx="5424">
                  <c:v>325.47000000000003</c:v>
                </c:pt>
                <c:pt idx="5425">
                  <c:v>325.52999999999997</c:v>
                </c:pt>
                <c:pt idx="5426">
                  <c:v>325.58999999999997</c:v>
                </c:pt>
                <c:pt idx="5427">
                  <c:v>325.64999999999998</c:v>
                </c:pt>
                <c:pt idx="5428">
                  <c:v>325.70999999999998</c:v>
                </c:pt>
                <c:pt idx="5429">
                  <c:v>325.77</c:v>
                </c:pt>
                <c:pt idx="5430">
                  <c:v>325.83</c:v>
                </c:pt>
                <c:pt idx="5431">
                  <c:v>325.89</c:v>
                </c:pt>
                <c:pt idx="5432">
                  <c:v>325.95</c:v>
                </c:pt>
                <c:pt idx="5433">
                  <c:v>326.01</c:v>
                </c:pt>
                <c:pt idx="5434">
                  <c:v>326.07</c:v>
                </c:pt>
                <c:pt idx="5435">
                  <c:v>326.13</c:v>
                </c:pt>
                <c:pt idx="5436">
                  <c:v>326.19</c:v>
                </c:pt>
                <c:pt idx="5437">
                  <c:v>326.25</c:v>
                </c:pt>
                <c:pt idx="5438">
                  <c:v>326.31</c:v>
                </c:pt>
                <c:pt idx="5439">
                  <c:v>326.37</c:v>
                </c:pt>
                <c:pt idx="5440">
                  <c:v>326.43</c:v>
                </c:pt>
                <c:pt idx="5441">
                  <c:v>326.49</c:v>
                </c:pt>
                <c:pt idx="5442">
                  <c:v>326.55</c:v>
                </c:pt>
                <c:pt idx="5443">
                  <c:v>326.61</c:v>
                </c:pt>
                <c:pt idx="5444">
                  <c:v>326.67</c:v>
                </c:pt>
                <c:pt idx="5445">
                  <c:v>326.73</c:v>
                </c:pt>
                <c:pt idx="5446">
                  <c:v>326.79000000000002</c:v>
                </c:pt>
                <c:pt idx="5447">
                  <c:v>326.85000000000002</c:v>
                </c:pt>
                <c:pt idx="5448">
                  <c:v>326.91000000000003</c:v>
                </c:pt>
                <c:pt idx="5449">
                  <c:v>326.97000000000003</c:v>
                </c:pt>
                <c:pt idx="5450">
                  <c:v>327.02999999999997</c:v>
                </c:pt>
                <c:pt idx="5451">
                  <c:v>327.08999999999997</c:v>
                </c:pt>
                <c:pt idx="5452">
                  <c:v>327.14999999999998</c:v>
                </c:pt>
                <c:pt idx="5453">
                  <c:v>327.20999999999998</c:v>
                </c:pt>
                <c:pt idx="5454">
                  <c:v>327.27</c:v>
                </c:pt>
                <c:pt idx="5455">
                  <c:v>327.33</c:v>
                </c:pt>
                <c:pt idx="5456">
                  <c:v>327.39</c:v>
                </c:pt>
                <c:pt idx="5457">
                  <c:v>327.45</c:v>
                </c:pt>
                <c:pt idx="5458">
                  <c:v>327.51</c:v>
                </c:pt>
                <c:pt idx="5459">
                  <c:v>327.57</c:v>
                </c:pt>
                <c:pt idx="5460">
                  <c:v>327.63</c:v>
                </c:pt>
                <c:pt idx="5461">
                  <c:v>327.69</c:v>
                </c:pt>
                <c:pt idx="5462">
                  <c:v>327.75</c:v>
                </c:pt>
                <c:pt idx="5463">
                  <c:v>327.81</c:v>
                </c:pt>
                <c:pt idx="5464">
                  <c:v>327.87</c:v>
                </c:pt>
                <c:pt idx="5465">
                  <c:v>327.93</c:v>
                </c:pt>
                <c:pt idx="5466">
                  <c:v>327.99</c:v>
                </c:pt>
                <c:pt idx="5467">
                  <c:v>328.05</c:v>
                </c:pt>
                <c:pt idx="5468">
                  <c:v>328.11</c:v>
                </c:pt>
                <c:pt idx="5469">
                  <c:v>328.17</c:v>
                </c:pt>
                <c:pt idx="5470">
                  <c:v>328.23</c:v>
                </c:pt>
                <c:pt idx="5471">
                  <c:v>328.29</c:v>
                </c:pt>
                <c:pt idx="5472">
                  <c:v>328.35</c:v>
                </c:pt>
                <c:pt idx="5473">
                  <c:v>328.41</c:v>
                </c:pt>
                <c:pt idx="5474">
                  <c:v>328.47</c:v>
                </c:pt>
                <c:pt idx="5475">
                  <c:v>328.53</c:v>
                </c:pt>
                <c:pt idx="5476">
                  <c:v>328.59</c:v>
                </c:pt>
                <c:pt idx="5477">
                  <c:v>328.65</c:v>
                </c:pt>
                <c:pt idx="5478">
                  <c:v>328.71</c:v>
                </c:pt>
                <c:pt idx="5479">
                  <c:v>328.77</c:v>
                </c:pt>
                <c:pt idx="5480">
                  <c:v>328.83</c:v>
                </c:pt>
                <c:pt idx="5481">
                  <c:v>328.89</c:v>
                </c:pt>
                <c:pt idx="5482">
                  <c:v>328.95</c:v>
                </c:pt>
                <c:pt idx="5483">
                  <c:v>329.01</c:v>
                </c:pt>
                <c:pt idx="5484">
                  <c:v>329.07</c:v>
                </c:pt>
                <c:pt idx="5485">
                  <c:v>329.13</c:v>
                </c:pt>
                <c:pt idx="5486">
                  <c:v>329.19</c:v>
                </c:pt>
                <c:pt idx="5487">
                  <c:v>329.25</c:v>
                </c:pt>
                <c:pt idx="5488">
                  <c:v>329.31</c:v>
                </c:pt>
                <c:pt idx="5489">
                  <c:v>329.37</c:v>
                </c:pt>
                <c:pt idx="5490">
                  <c:v>329.43</c:v>
                </c:pt>
                <c:pt idx="5491">
                  <c:v>329.49</c:v>
                </c:pt>
                <c:pt idx="5492">
                  <c:v>329.55</c:v>
                </c:pt>
                <c:pt idx="5493">
                  <c:v>329.61</c:v>
                </c:pt>
                <c:pt idx="5494">
                  <c:v>329.67</c:v>
                </c:pt>
                <c:pt idx="5495">
                  <c:v>329.73</c:v>
                </c:pt>
                <c:pt idx="5496">
                  <c:v>329.79</c:v>
                </c:pt>
                <c:pt idx="5497">
                  <c:v>329.85</c:v>
                </c:pt>
                <c:pt idx="5498">
                  <c:v>329.91</c:v>
                </c:pt>
                <c:pt idx="5499">
                  <c:v>329.97</c:v>
                </c:pt>
                <c:pt idx="5500">
                  <c:v>330.03</c:v>
                </c:pt>
                <c:pt idx="5501">
                  <c:v>330.09</c:v>
                </c:pt>
                <c:pt idx="5502">
                  <c:v>330.15</c:v>
                </c:pt>
                <c:pt idx="5503">
                  <c:v>330.21</c:v>
                </c:pt>
                <c:pt idx="5504">
                  <c:v>330.27</c:v>
                </c:pt>
                <c:pt idx="5505">
                  <c:v>330.33</c:v>
                </c:pt>
                <c:pt idx="5506">
                  <c:v>330.39</c:v>
                </c:pt>
                <c:pt idx="5507">
                  <c:v>330.45</c:v>
                </c:pt>
                <c:pt idx="5508">
                  <c:v>330.51</c:v>
                </c:pt>
                <c:pt idx="5509">
                  <c:v>330.57</c:v>
                </c:pt>
                <c:pt idx="5510">
                  <c:v>330.63</c:v>
                </c:pt>
                <c:pt idx="5511">
                  <c:v>330.69</c:v>
                </c:pt>
                <c:pt idx="5512">
                  <c:v>330.75</c:v>
                </c:pt>
                <c:pt idx="5513">
                  <c:v>330.81</c:v>
                </c:pt>
                <c:pt idx="5514">
                  <c:v>330.87</c:v>
                </c:pt>
                <c:pt idx="5515">
                  <c:v>330.93</c:v>
                </c:pt>
                <c:pt idx="5516">
                  <c:v>330.99</c:v>
                </c:pt>
                <c:pt idx="5517">
                  <c:v>331.05</c:v>
                </c:pt>
                <c:pt idx="5518">
                  <c:v>331.11</c:v>
                </c:pt>
                <c:pt idx="5519">
                  <c:v>331.17</c:v>
                </c:pt>
                <c:pt idx="5520">
                  <c:v>331.23</c:v>
                </c:pt>
                <c:pt idx="5521">
                  <c:v>331.29</c:v>
                </c:pt>
                <c:pt idx="5522">
                  <c:v>331.35</c:v>
                </c:pt>
                <c:pt idx="5523">
                  <c:v>331.41</c:v>
                </c:pt>
                <c:pt idx="5524">
                  <c:v>331.47</c:v>
                </c:pt>
                <c:pt idx="5525">
                  <c:v>331.53</c:v>
                </c:pt>
                <c:pt idx="5526">
                  <c:v>331.59</c:v>
                </c:pt>
                <c:pt idx="5527">
                  <c:v>331.65</c:v>
                </c:pt>
                <c:pt idx="5528">
                  <c:v>331.71</c:v>
                </c:pt>
                <c:pt idx="5529">
                  <c:v>331.77</c:v>
                </c:pt>
                <c:pt idx="5530">
                  <c:v>331.83</c:v>
                </c:pt>
                <c:pt idx="5531">
                  <c:v>331.89</c:v>
                </c:pt>
                <c:pt idx="5532">
                  <c:v>331.95</c:v>
                </c:pt>
                <c:pt idx="5533">
                  <c:v>332.01</c:v>
                </c:pt>
                <c:pt idx="5534">
                  <c:v>332.07</c:v>
                </c:pt>
                <c:pt idx="5535">
                  <c:v>332.13</c:v>
                </c:pt>
                <c:pt idx="5536">
                  <c:v>332.19</c:v>
                </c:pt>
                <c:pt idx="5537">
                  <c:v>332.25</c:v>
                </c:pt>
                <c:pt idx="5538">
                  <c:v>332.31</c:v>
                </c:pt>
                <c:pt idx="5539">
                  <c:v>332.37</c:v>
                </c:pt>
                <c:pt idx="5540">
                  <c:v>332.43</c:v>
                </c:pt>
                <c:pt idx="5541">
                  <c:v>332.49</c:v>
                </c:pt>
                <c:pt idx="5542">
                  <c:v>332.55</c:v>
                </c:pt>
                <c:pt idx="5543">
                  <c:v>332.61</c:v>
                </c:pt>
                <c:pt idx="5544">
                  <c:v>332.67</c:v>
                </c:pt>
                <c:pt idx="5545">
                  <c:v>332.73</c:v>
                </c:pt>
                <c:pt idx="5546">
                  <c:v>332.79</c:v>
                </c:pt>
                <c:pt idx="5547">
                  <c:v>332.85</c:v>
                </c:pt>
                <c:pt idx="5548">
                  <c:v>332.91</c:v>
                </c:pt>
                <c:pt idx="5549">
                  <c:v>332.97</c:v>
                </c:pt>
                <c:pt idx="5550">
                  <c:v>333.03</c:v>
                </c:pt>
                <c:pt idx="5551">
                  <c:v>333.09</c:v>
                </c:pt>
                <c:pt idx="5552">
                  <c:v>333.15</c:v>
                </c:pt>
                <c:pt idx="5553">
                  <c:v>333.21</c:v>
                </c:pt>
                <c:pt idx="5554">
                  <c:v>333.27</c:v>
                </c:pt>
                <c:pt idx="5555">
                  <c:v>333.33</c:v>
                </c:pt>
                <c:pt idx="5556">
                  <c:v>333.39</c:v>
                </c:pt>
                <c:pt idx="5557">
                  <c:v>333.45</c:v>
                </c:pt>
                <c:pt idx="5558">
                  <c:v>333.51</c:v>
                </c:pt>
                <c:pt idx="5559">
                  <c:v>333.57</c:v>
                </c:pt>
                <c:pt idx="5560">
                  <c:v>333.63</c:v>
                </c:pt>
                <c:pt idx="5561">
                  <c:v>333.69</c:v>
                </c:pt>
                <c:pt idx="5562">
                  <c:v>333.75</c:v>
                </c:pt>
                <c:pt idx="5563">
                  <c:v>333.81</c:v>
                </c:pt>
                <c:pt idx="5564">
                  <c:v>333.87</c:v>
                </c:pt>
                <c:pt idx="5565">
                  <c:v>333.93</c:v>
                </c:pt>
                <c:pt idx="5566">
                  <c:v>333.99</c:v>
                </c:pt>
                <c:pt idx="5567">
                  <c:v>334.05</c:v>
                </c:pt>
                <c:pt idx="5568">
                  <c:v>334.11</c:v>
                </c:pt>
                <c:pt idx="5569">
                  <c:v>334.17</c:v>
                </c:pt>
                <c:pt idx="5570">
                  <c:v>334.23</c:v>
                </c:pt>
                <c:pt idx="5571">
                  <c:v>334.29</c:v>
                </c:pt>
                <c:pt idx="5572">
                  <c:v>334.35</c:v>
                </c:pt>
                <c:pt idx="5573">
                  <c:v>334.41</c:v>
                </c:pt>
                <c:pt idx="5574">
                  <c:v>334.47</c:v>
                </c:pt>
                <c:pt idx="5575">
                  <c:v>334.53</c:v>
                </c:pt>
                <c:pt idx="5576">
                  <c:v>334.59</c:v>
                </c:pt>
                <c:pt idx="5577">
                  <c:v>334.65</c:v>
                </c:pt>
                <c:pt idx="5578">
                  <c:v>334.71</c:v>
                </c:pt>
                <c:pt idx="5579">
                  <c:v>334.77</c:v>
                </c:pt>
                <c:pt idx="5580">
                  <c:v>334.83</c:v>
                </c:pt>
                <c:pt idx="5581">
                  <c:v>334.89</c:v>
                </c:pt>
                <c:pt idx="5582">
                  <c:v>334.95</c:v>
                </c:pt>
                <c:pt idx="5583">
                  <c:v>335.01</c:v>
                </c:pt>
                <c:pt idx="5584">
                  <c:v>335.07</c:v>
                </c:pt>
                <c:pt idx="5585">
                  <c:v>335.13</c:v>
                </c:pt>
                <c:pt idx="5586">
                  <c:v>335.19</c:v>
                </c:pt>
                <c:pt idx="5587">
                  <c:v>335.25</c:v>
                </c:pt>
                <c:pt idx="5588">
                  <c:v>335.31</c:v>
                </c:pt>
                <c:pt idx="5589">
                  <c:v>335.37</c:v>
                </c:pt>
                <c:pt idx="5590">
                  <c:v>335.43</c:v>
                </c:pt>
                <c:pt idx="5591">
                  <c:v>335.49</c:v>
                </c:pt>
                <c:pt idx="5592">
                  <c:v>335.55</c:v>
                </c:pt>
                <c:pt idx="5593">
                  <c:v>335.61</c:v>
                </c:pt>
                <c:pt idx="5594">
                  <c:v>335.67</c:v>
                </c:pt>
                <c:pt idx="5595">
                  <c:v>335.73</c:v>
                </c:pt>
                <c:pt idx="5596">
                  <c:v>335.79</c:v>
                </c:pt>
                <c:pt idx="5597">
                  <c:v>335.85</c:v>
                </c:pt>
                <c:pt idx="5598">
                  <c:v>335.91</c:v>
                </c:pt>
                <c:pt idx="5599">
                  <c:v>335.97</c:v>
                </c:pt>
                <c:pt idx="5600">
                  <c:v>336.03</c:v>
                </c:pt>
                <c:pt idx="5601">
                  <c:v>336.09</c:v>
                </c:pt>
                <c:pt idx="5602">
                  <c:v>336.15</c:v>
                </c:pt>
                <c:pt idx="5603">
                  <c:v>336.21</c:v>
                </c:pt>
                <c:pt idx="5604">
                  <c:v>336.27</c:v>
                </c:pt>
                <c:pt idx="5605">
                  <c:v>336.33</c:v>
                </c:pt>
                <c:pt idx="5606">
                  <c:v>336.39</c:v>
                </c:pt>
                <c:pt idx="5607">
                  <c:v>336.45</c:v>
                </c:pt>
                <c:pt idx="5608">
                  <c:v>336.51</c:v>
                </c:pt>
                <c:pt idx="5609">
                  <c:v>336.57</c:v>
                </c:pt>
                <c:pt idx="5610">
                  <c:v>336.63</c:v>
                </c:pt>
                <c:pt idx="5611">
                  <c:v>336.69</c:v>
                </c:pt>
                <c:pt idx="5612">
                  <c:v>336.75</c:v>
                </c:pt>
                <c:pt idx="5613">
                  <c:v>336.81</c:v>
                </c:pt>
                <c:pt idx="5614">
                  <c:v>336.87</c:v>
                </c:pt>
                <c:pt idx="5615">
                  <c:v>336.93</c:v>
                </c:pt>
                <c:pt idx="5616">
                  <c:v>336.99</c:v>
                </c:pt>
                <c:pt idx="5617">
                  <c:v>337.05</c:v>
                </c:pt>
                <c:pt idx="5618">
                  <c:v>337.11</c:v>
                </c:pt>
                <c:pt idx="5619">
                  <c:v>337.17</c:v>
                </c:pt>
                <c:pt idx="5620">
                  <c:v>337.23</c:v>
                </c:pt>
                <c:pt idx="5621">
                  <c:v>337.29</c:v>
                </c:pt>
                <c:pt idx="5622">
                  <c:v>337.35</c:v>
                </c:pt>
                <c:pt idx="5623">
                  <c:v>337.41</c:v>
                </c:pt>
                <c:pt idx="5624">
                  <c:v>337.47</c:v>
                </c:pt>
                <c:pt idx="5625">
                  <c:v>337.53</c:v>
                </c:pt>
                <c:pt idx="5626">
                  <c:v>337.59</c:v>
                </c:pt>
                <c:pt idx="5627">
                  <c:v>337.65</c:v>
                </c:pt>
                <c:pt idx="5628">
                  <c:v>337.71</c:v>
                </c:pt>
                <c:pt idx="5629">
                  <c:v>337.77</c:v>
                </c:pt>
                <c:pt idx="5630">
                  <c:v>337.83</c:v>
                </c:pt>
                <c:pt idx="5631">
                  <c:v>337.89</c:v>
                </c:pt>
                <c:pt idx="5632">
                  <c:v>337.95</c:v>
                </c:pt>
                <c:pt idx="5633">
                  <c:v>338.01</c:v>
                </c:pt>
                <c:pt idx="5634">
                  <c:v>338.07</c:v>
                </c:pt>
                <c:pt idx="5635">
                  <c:v>338.13</c:v>
                </c:pt>
                <c:pt idx="5636">
                  <c:v>338.19</c:v>
                </c:pt>
                <c:pt idx="5637">
                  <c:v>338.25</c:v>
                </c:pt>
                <c:pt idx="5638">
                  <c:v>338.31</c:v>
                </c:pt>
                <c:pt idx="5639">
                  <c:v>338.37</c:v>
                </c:pt>
                <c:pt idx="5640">
                  <c:v>338.43</c:v>
                </c:pt>
                <c:pt idx="5641">
                  <c:v>338.49</c:v>
                </c:pt>
                <c:pt idx="5642">
                  <c:v>338.55</c:v>
                </c:pt>
                <c:pt idx="5643">
                  <c:v>338.61</c:v>
                </c:pt>
                <c:pt idx="5644">
                  <c:v>338.67</c:v>
                </c:pt>
                <c:pt idx="5645">
                  <c:v>338.73</c:v>
                </c:pt>
                <c:pt idx="5646">
                  <c:v>338.79</c:v>
                </c:pt>
                <c:pt idx="5647">
                  <c:v>338.85</c:v>
                </c:pt>
                <c:pt idx="5648">
                  <c:v>338.91</c:v>
                </c:pt>
                <c:pt idx="5649">
                  <c:v>338.97</c:v>
                </c:pt>
                <c:pt idx="5650">
                  <c:v>339.03</c:v>
                </c:pt>
                <c:pt idx="5651">
                  <c:v>339.09</c:v>
                </c:pt>
                <c:pt idx="5652">
                  <c:v>339.15</c:v>
                </c:pt>
                <c:pt idx="5653">
                  <c:v>339.21</c:v>
                </c:pt>
                <c:pt idx="5654">
                  <c:v>339.27</c:v>
                </c:pt>
                <c:pt idx="5655">
                  <c:v>339.33</c:v>
                </c:pt>
                <c:pt idx="5656">
                  <c:v>339.39</c:v>
                </c:pt>
                <c:pt idx="5657">
                  <c:v>339.45</c:v>
                </c:pt>
                <c:pt idx="5658">
                  <c:v>339.51</c:v>
                </c:pt>
                <c:pt idx="5659">
                  <c:v>339.57</c:v>
                </c:pt>
                <c:pt idx="5660">
                  <c:v>339.63</c:v>
                </c:pt>
                <c:pt idx="5661">
                  <c:v>339.69</c:v>
                </c:pt>
                <c:pt idx="5662">
                  <c:v>339.75</c:v>
                </c:pt>
                <c:pt idx="5663">
                  <c:v>339.81</c:v>
                </c:pt>
                <c:pt idx="5664">
                  <c:v>339.87</c:v>
                </c:pt>
                <c:pt idx="5665">
                  <c:v>339.93</c:v>
                </c:pt>
                <c:pt idx="5666">
                  <c:v>339.99</c:v>
                </c:pt>
                <c:pt idx="5667">
                  <c:v>340.05</c:v>
                </c:pt>
                <c:pt idx="5668">
                  <c:v>340.11</c:v>
                </c:pt>
                <c:pt idx="5669">
                  <c:v>340.17</c:v>
                </c:pt>
                <c:pt idx="5670">
                  <c:v>340.23</c:v>
                </c:pt>
                <c:pt idx="5671">
                  <c:v>340.29</c:v>
                </c:pt>
                <c:pt idx="5672">
                  <c:v>340.35</c:v>
                </c:pt>
                <c:pt idx="5673">
                  <c:v>340.41</c:v>
                </c:pt>
                <c:pt idx="5674">
                  <c:v>340.47</c:v>
                </c:pt>
                <c:pt idx="5675">
                  <c:v>340.53</c:v>
                </c:pt>
                <c:pt idx="5676">
                  <c:v>340.59</c:v>
                </c:pt>
                <c:pt idx="5677">
                  <c:v>340.65</c:v>
                </c:pt>
                <c:pt idx="5678">
                  <c:v>340.71</c:v>
                </c:pt>
                <c:pt idx="5679">
                  <c:v>340.77</c:v>
                </c:pt>
                <c:pt idx="5680">
                  <c:v>340.83</c:v>
                </c:pt>
                <c:pt idx="5681">
                  <c:v>340.89</c:v>
                </c:pt>
                <c:pt idx="5682">
                  <c:v>340.95</c:v>
                </c:pt>
                <c:pt idx="5683">
                  <c:v>341.01</c:v>
                </c:pt>
                <c:pt idx="5684">
                  <c:v>341.07</c:v>
                </c:pt>
                <c:pt idx="5685">
                  <c:v>341.13</c:v>
                </c:pt>
                <c:pt idx="5686">
                  <c:v>341.19</c:v>
                </c:pt>
                <c:pt idx="5687">
                  <c:v>341.25</c:v>
                </c:pt>
                <c:pt idx="5688">
                  <c:v>341.31</c:v>
                </c:pt>
                <c:pt idx="5689">
                  <c:v>341.37</c:v>
                </c:pt>
                <c:pt idx="5690">
                  <c:v>341.43</c:v>
                </c:pt>
                <c:pt idx="5691">
                  <c:v>341.49</c:v>
                </c:pt>
                <c:pt idx="5692">
                  <c:v>341.55</c:v>
                </c:pt>
                <c:pt idx="5693">
                  <c:v>341.61</c:v>
                </c:pt>
                <c:pt idx="5694">
                  <c:v>341.67</c:v>
                </c:pt>
                <c:pt idx="5695">
                  <c:v>341.73</c:v>
                </c:pt>
                <c:pt idx="5696">
                  <c:v>341.79</c:v>
                </c:pt>
                <c:pt idx="5697">
                  <c:v>341.85</c:v>
                </c:pt>
                <c:pt idx="5698">
                  <c:v>341.91</c:v>
                </c:pt>
                <c:pt idx="5699">
                  <c:v>341.97</c:v>
                </c:pt>
                <c:pt idx="5700">
                  <c:v>342.03</c:v>
                </c:pt>
                <c:pt idx="5701">
                  <c:v>342.09</c:v>
                </c:pt>
                <c:pt idx="5702">
                  <c:v>342.15</c:v>
                </c:pt>
                <c:pt idx="5703">
                  <c:v>342.21</c:v>
                </c:pt>
                <c:pt idx="5704">
                  <c:v>342.27</c:v>
                </c:pt>
                <c:pt idx="5705">
                  <c:v>342.33</c:v>
                </c:pt>
                <c:pt idx="5706">
                  <c:v>342.39</c:v>
                </c:pt>
                <c:pt idx="5707">
                  <c:v>342.45</c:v>
                </c:pt>
                <c:pt idx="5708">
                  <c:v>342.51</c:v>
                </c:pt>
                <c:pt idx="5709">
                  <c:v>342.57</c:v>
                </c:pt>
                <c:pt idx="5710">
                  <c:v>342.63</c:v>
                </c:pt>
                <c:pt idx="5711">
                  <c:v>342.69</c:v>
                </c:pt>
                <c:pt idx="5712">
                  <c:v>342.75</c:v>
                </c:pt>
                <c:pt idx="5713">
                  <c:v>342.81</c:v>
                </c:pt>
                <c:pt idx="5714">
                  <c:v>342.87</c:v>
                </c:pt>
                <c:pt idx="5715">
                  <c:v>342.93</c:v>
                </c:pt>
                <c:pt idx="5716">
                  <c:v>342.99</c:v>
                </c:pt>
                <c:pt idx="5717">
                  <c:v>343.05</c:v>
                </c:pt>
                <c:pt idx="5718">
                  <c:v>343.11</c:v>
                </c:pt>
                <c:pt idx="5719">
                  <c:v>343.17</c:v>
                </c:pt>
                <c:pt idx="5720">
                  <c:v>343.23</c:v>
                </c:pt>
                <c:pt idx="5721">
                  <c:v>343.29</c:v>
                </c:pt>
                <c:pt idx="5722">
                  <c:v>343.35</c:v>
                </c:pt>
                <c:pt idx="5723">
                  <c:v>343.41</c:v>
                </c:pt>
                <c:pt idx="5724">
                  <c:v>343.47</c:v>
                </c:pt>
                <c:pt idx="5725">
                  <c:v>343.53</c:v>
                </c:pt>
                <c:pt idx="5726">
                  <c:v>343.59</c:v>
                </c:pt>
                <c:pt idx="5727">
                  <c:v>343.65</c:v>
                </c:pt>
                <c:pt idx="5728">
                  <c:v>343.71</c:v>
                </c:pt>
                <c:pt idx="5729">
                  <c:v>343.77</c:v>
                </c:pt>
                <c:pt idx="5730">
                  <c:v>343.83</c:v>
                </c:pt>
                <c:pt idx="5731">
                  <c:v>343.89</c:v>
                </c:pt>
                <c:pt idx="5732">
                  <c:v>343.95</c:v>
                </c:pt>
                <c:pt idx="5733">
                  <c:v>344.01</c:v>
                </c:pt>
                <c:pt idx="5734">
                  <c:v>344.07</c:v>
                </c:pt>
                <c:pt idx="5735">
                  <c:v>344.13</c:v>
                </c:pt>
                <c:pt idx="5736">
                  <c:v>344.19</c:v>
                </c:pt>
                <c:pt idx="5737">
                  <c:v>344.25</c:v>
                </c:pt>
                <c:pt idx="5738">
                  <c:v>344.31</c:v>
                </c:pt>
                <c:pt idx="5739">
                  <c:v>344.37</c:v>
                </c:pt>
                <c:pt idx="5740">
                  <c:v>344.43</c:v>
                </c:pt>
                <c:pt idx="5741">
                  <c:v>344.49</c:v>
                </c:pt>
                <c:pt idx="5742">
                  <c:v>344.55</c:v>
                </c:pt>
                <c:pt idx="5743">
                  <c:v>344.61</c:v>
                </c:pt>
                <c:pt idx="5744">
                  <c:v>344.67</c:v>
                </c:pt>
                <c:pt idx="5745">
                  <c:v>344.73</c:v>
                </c:pt>
                <c:pt idx="5746">
                  <c:v>344.79</c:v>
                </c:pt>
                <c:pt idx="5747">
                  <c:v>344.85</c:v>
                </c:pt>
                <c:pt idx="5748">
                  <c:v>344.91</c:v>
                </c:pt>
                <c:pt idx="5749">
                  <c:v>344.97</c:v>
                </c:pt>
                <c:pt idx="5750">
                  <c:v>345.03</c:v>
                </c:pt>
                <c:pt idx="5751">
                  <c:v>345.09</c:v>
                </c:pt>
                <c:pt idx="5752">
                  <c:v>345.15</c:v>
                </c:pt>
                <c:pt idx="5753">
                  <c:v>345.21</c:v>
                </c:pt>
                <c:pt idx="5754">
                  <c:v>345.27</c:v>
                </c:pt>
                <c:pt idx="5755">
                  <c:v>345.33</c:v>
                </c:pt>
                <c:pt idx="5756">
                  <c:v>345.39</c:v>
                </c:pt>
                <c:pt idx="5757">
                  <c:v>345.45</c:v>
                </c:pt>
                <c:pt idx="5758">
                  <c:v>345.51</c:v>
                </c:pt>
                <c:pt idx="5759">
                  <c:v>345.57</c:v>
                </c:pt>
                <c:pt idx="5760">
                  <c:v>345.63</c:v>
                </c:pt>
                <c:pt idx="5761">
                  <c:v>345.69</c:v>
                </c:pt>
                <c:pt idx="5762">
                  <c:v>345.75</c:v>
                </c:pt>
                <c:pt idx="5763">
                  <c:v>345.81</c:v>
                </c:pt>
                <c:pt idx="5764">
                  <c:v>345.87</c:v>
                </c:pt>
                <c:pt idx="5765">
                  <c:v>345.93</c:v>
                </c:pt>
                <c:pt idx="5766">
                  <c:v>345.99</c:v>
                </c:pt>
                <c:pt idx="5767">
                  <c:v>346.05</c:v>
                </c:pt>
                <c:pt idx="5768">
                  <c:v>346.11</c:v>
                </c:pt>
                <c:pt idx="5769">
                  <c:v>346.17</c:v>
                </c:pt>
                <c:pt idx="5770">
                  <c:v>346.23</c:v>
                </c:pt>
                <c:pt idx="5771">
                  <c:v>346.29</c:v>
                </c:pt>
                <c:pt idx="5772">
                  <c:v>346.35</c:v>
                </c:pt>
                <c:pt idx="5773">
                  <c:v>346.41</c:v>
                </c:pt>
                <c:pt idx="5774">
                  <c:v>346.47</c:v>
                </c:pt>
                <c:pt idx="5775">
                  <c:v>346.53</c:v>
                </c:pt>
                <c:pt idx="5776">
                  <c:v>346.59</c:v>
                </c:pt>
                <c:pt idx="5777">
                  <c:v>346.65</c:v>
                </c:pt>
                <c:pt idx="5778">
                  <c:v>346.71</c:v>
                </c:pt>
                <c:pt idx="5779">
                  <c:v>346.77</c:v>
                </c:pt>
                <c:pt idx="5780">
                  <c:v>346.83</c:v>
                </c:pt>
                <c:pt idx="5781">
                  <c:v>346.89</c:v>
                </c:pt>
                <c:pt idx="5782">
                  <c:v>346.95</c:v>
                </c:pt>
                <c:pt idx="5783">
                  <c:v>347.01</c:v>
                </c:pt>
                <c:pt idx="5784">
                  <c:v>347.07</c:v>
                </c:pt>
                <c:pt idx="5785">
                  <c:v>347.13</c:v>
                </c:pt>
                <c:pt idx="5786">
                  <c:v>347.19</c:v>
                </c:pt>
                <c:pt idx="5787">
                  <c:v>347.25</c:v>
                </c:pt>
                <c:pt idx="5788">
                  <c:v>347.31</c:v>
                </c:pt>
                <c:pt idx="5789">
                  <c:v>347.37</c:v>
                </c:pt>
                <c:pt idx="5790">
                  <c:v>347.43</c:v>
                </c:pt>
                <c:pt idx="5791">
                  <c:v>347.49</c:v>
                </c:pt>
                <c:pt idx="5792">
                  <c:v>347.55</c:v>
                </c:pt>
                <c:pt idx="5793">
                  <c:v>347.61</c:v>
                </c:pt>
                <c:pt idx="5794">
                  <c:v>347.67</c:v>
                </c:pt>
                <c:pt idx="5795">
                  <c:v>347.73</c:v>
                </c:pt>
                <c:pt idx="5796">
                  <c:v>347.79</c:v>
                </c:pt>
                <c:pt idx="5797">
                  <c:v>347.85</c:v>
                </c:pt>
                <c:pt idx="5798">
                  <c:v>347.91</c:v>
                </c:pt>
                <c:pt idx="5799">
                  <c:v>347.97</c:v>
                </c:pt>
                <c:pt idx="5800">
                  <c:v>348.03</c:v>
                </c:pt>
                <c:pt idx="5801">
                  <c:v>348.09</c:v>
                </c:pt>
                <c:pt idx="5802">
                  <c:v>348.15</c:v>
                </c:pt>
                <c:pt idx="5803">
                  <c:v>348.21</c:v>
                </c:pt>
                <c:pt idx="5804">
                  <c:v>348.27</c:v>
                </c:pt>
                <c:pt idx="5805">
                  <c:v>348.33</c:v>
                </c:pt>
                <c:pt idx="5806">
                  <c:v>348.39</c:v>
                </c:pt>
                <c:pt idx="5807">
                  <c:v>348.45</c:v>
                </c:pt>
                <c:pt idx="5808">
                  <c:v>348.51</c:v>
                </c:pt>
                <c:pt idx="5809">
                  <c:v>348.57</c:v>
                </c:pt>
                <c:pt idx="5810">
                  <c:v>348.63</c:v>
                </c:pt>
                <c:pt idx="5811">
                  <c:v>348.69</c:v>
                </c:pt>
                <c:pt idx="5812">
                  <c:v>348.75</c:v>
                </c:pt>
                <c:pt idx="5813">
                  <c:v>348.81</c:v>
                </c:pt>
                <c:pt idx="5814">
                  <c:v>348.87</c:v>
                </c:pt>
                <c:pt idx="5815">
                  <c:v>348.93</c:v>
                </c:pt>
                <c:pt idx="5816">
                  <c:v>348.99</c:v>
                </c:pt>
                <c:pt idx="5817">
                  <c:v>349.05</c:v>
                </c:pt>
                <c:pt idx="5818">
                  <c:v>349.11</c:v>
                </c:pt>
                <c:pt idx="5819">
                  <c:v>349.17</c:v>
                </c:pt>
                <c:pt idx="5820">
                  <c:v>349.23</c:v>
                </c:pt>
                <c:pt idx="5821">
                  <c:v>349.29</c:v>
                </c:pt>
                <c:pt idx="5822">
                  <c:v>349.35</c:v>
                </c:pt>
                <c:pt idx="5823">
                  <c:v>349.41</c:v>
                </c:pt>
                <c:pt idx="5824">
                  <c:v>349.47</c:v>
                </c:pt>
                <c:pt idx="5825">
                  <c:v>349.53</c:v>
                </c:pt>
                <c:pt idx="5826">
                  <c:v>349.59</c:v>
                </c:pt>
                <c:pt idx="5827">
                  <c:v>349.65</c:v>
                </c:pt>
                <c:pt idx="5828">
                  <c:v>349.71</c:v>
                </c:pt>
                <c:pt idx="5829">
                  <c:v>349.77</c:v>
                </c:pt>
                <c:pt idx="5830">
                  <c:v>349.83</c:v>
                </c:pt>
                <c:pt idx="5831">
                  <c:v>349.89</c:v>
                </c:pt>
                <c:pt idx="5832">
                  <c:v>349.95</c:v>
                </c:pt>
                <c:pt idx="5833">
                  <c:v>350.01</c:v>
                </c:pt>
                <c:pt idx="5834">
                  <c:v>350.07</c:v>
                </c:pt>
                <c:pt idx="5835">
                  <c:v>350.13</c:v>
                </c:pt>
                <c:pt idx="5836">
                  <c:v>350.19</c:v>
                </c:pt>
                <c:pt idx="5837">
                  <c:v>350.25</c:v>
                </c:pt>
                <c:pt idx="5838">
                  <c:v>350.31</c:v>
                </c:pt>
                <c:pt idx="5839">
                  <c:v>350.37</c:v>
                </c:pt>
                <c:pt idx="5840">
                  <c:v>350.43</c:v>
                </c:pt>
                <c:pt idx="5841">
                  <c:v>350.49</c:v>
                </c:pt>
                <c:pt idx="5842">
                  <c:v>350.55</c:v>
                </c:pt>
                <c:pt idx="5843">
                  <c:v>350.61</c:v>
                </c:pt>
                <c:pt idx="5844">
                  <c:v>350.67</c:v>
                </c:pt>
                <c:pt idx="5845">
                  <c:v>350.73</c:v>
                </c:pt>
                <c:pt idx="5846">
                  <c:v>350.79</c:v>
                </c:pt>
                <c:pt idx="5847">
                  <c:v>350.85</c:v>
                </c:pt>
                <c:pt idx="5848">
                  <c:v>350.91</c:v>
                </c:pt>
                <c:pt idx="5849">
                  <c:v>350.97</c:v>
                </c:pt>
                <c:pt idx="5850">
                  <c:v>351.03</c:v>
                </c:pt>
                <c:pt idx="5851">
                  <c:v>351.09</c:v>
                </c:pt>
                <c:pt idx="5852">
                  <c:v>351.15</c:v>
                </c:pt>
                <c:pt idx="5853">
                  <c:v>351.21</c:v>
                </c:pt>
                <c:pt idx="5854">
                  <c:v>351.27</c:v>
                </c:pt>
                <c:pt idx="5855">
                  <c:v>351.33</c:v>
                </c:pt>
                <c:pt idx="5856">
                  <c:v>351.39</c:v>
                </c:pt>
                <c:pt idx="5857">
                  <c:v>351.45</c:v>
                </c:pt>
                <c:pt idx="5858">
                  <c:v>351.51</c:v>
                </c:pt>
                <c:pt idx="5859">
                  <c:v>351.57</c:v>
                </c:pt>
                <c:pt idx="5860">
                  <c:v>351.63</c:v>
                </c:pt>
                <c:pt idx="5861">
                  <c:v>351.69</c:v>
                </c:pt>
                <c:pt idx="5862">
                  <c:v>351.75</c:v>
                </c:pt>
                <c:pt idx="5863">
                  <c:v>351.81</c:v>
                </c:pt>
                <c:pt idx="5864">
                  <c:v>351.87</c:v>
                </c:pt>
                <c:pt idx="5865">
                  <c:v>351.93</c:v>
                </c:pt>
                <c:pt idx="5866">
                  <c:v>351.99</c:v>
                </c:pt>
                <c:pt idx="5867">
                  <c:v>352.05</c:v>
                </c:pt>
                <c:pt idx="5868">
                  <c:v>352.11</c:v>
                </c:pt>
                <c:pt idx="5869">
                  <c:v>352.17</c:v>
                </c:pt>
                <c:pt idx="5870">
                  <c:v>352.23</c:v>
                </c:pt>
                <c:pt idx="5871">
                  <c:v>352.29</c:v>
                </c:pt>
                <c:pt idx="5872">
                  <c:v>352.35</c:v>
                </c:pt>
                <c:pt idx="5873">
                  <c:v>352.41</c:v>
                </c:pt>
                <c:pt idx="5874">
                  <c:v>352.47</c:v>
                </c:pt>
                <c:pt idx="5875">
                  <c:v>352.53</c:v>
                </c:pt>
                <c:pt idx="5876">
                  <c:v>352.59</c:v>
                </c:pt>
                <c:pt idx="5877">
                  <c:v>352.65</c:v>
                </c:pt>
                <c:pt idx="5878">
                  <c:v>352.71</c:v>
                </c:pt>
                <c:pt idx="5879">
                  <c:v>352.77</c:v>
                </c:pt>
                <c:pt idx="5880">
                  <c:v>352.83</c:v>
                </c:pt>
                <c:pt idx="5881">
                  <c:v>352.89</c:v>
                </c:pt>
                <c:pt idx="5882">
                  <c:v>352.95</c:v>
                </c:pt>
                <c:pt idx="5883">
                  <c:v>353.01</c:v>
                </c:pt>
                <c:pt idx="5884">
                  <c:v>353.07</c:v>
                </c:pt>
                <c:pt idx="5885">
                  <c:v>353.13</c:v>
                </c:pt>
                <c:pt idx="5886">
                  <c:v>353.19</c:v>
                </c:pt>
                <c:pt idx="5887">
                  <c:v>353.25</c:v>
                </c:pt>
                <c:pt idx="5888">
                  <c:v>353.31</c:v>
                </c:pt>
                <c:pt idx="5889">
                  <c:v>353.37</c:v>
                </c:pt>
                <c:pt idx="5890">
                  <c:v>353.43</c:v>
                </c:pt>
                <c:pt idx="5891">
                  <c:v>353.49</c:v>
                </c:pt>
                <c:pt idx="5892">
                  <c:v>353.55</c:v>
                </c:pt>
                <c:pt idx="5893">
                  <c:v>353.61</c:v>
                </c:pt>
                <c:pt idx="5894">
                  <c:v>353.67</c:v>
                </c:pt>
                <c:pt idx="5895">
                  <c:v>353.73</c:v>
                </c:pt>
                <c:pt idx="5896">
                  <c:v>353.79</c:v>
                </c:pt>
                <c:pt idx="5897">
                  <c:v>353.85</c:v>
                </c:pt>
                <c:pt idx="5898">
                  <c:v>353.91</c:v>
                </c:pt>
                <c:pt idx="5899">
                  <c:v>353.97</c:v>
                </c:pt>
                <c:pt idx="5900">
                  <c:v>354.03</c:v>
                </c:pt>
                <c:pt idx="5901">
                  <c:v>354.09</c:v>
                </c:pt>
                <c:pt idx="5902">
                  <c:v>354.15</c:v>
                </c:pt>
                <c:pt idx="5903">
                  <c:v>354.21</c:v>
                </c:pt>
                <c:pt idx="5904">
                  <c:v>354.27</c:v>
                </c:pt>
                <c:pt idx="5905">
                  <c:v>354.33</c:v>
                </c:pt>
                <c:pt idx="5906">
                  <c:v>354.39</c:v>
                </c:pt>
                <c:pt idx="5907">
                  <c:v>354.45</c:v>
                </c:pt>
                <c:pt idx="5908">
                  <c:v>354.51</c:v>
                </c:pt>
                <c:pt idx="5909">
                  <c:v>354.57</c:v>
                </c:pt>
                <c:pt idx="5910">
                  <c:v>354.63</c:v>
                </c:pt>
                <c:pt idx="5911">
                  <c:v>354.69</c:v>
                </c:pt>
                <c:pt idx="5912">
                  <c:v>354.75</c:v>
                </c:pt>
                <c:pt idx="5913">
                  <c:v>354.81</c:v>
                </c:pt>
                <c:pt idx="5914">
                  <c:v>354.87</c:v>
                </c:pt>
                <c:pt idx="5915">
                  <c:v>354.93</c:v>
                </c:pt>
                <c:pt idx="5916">
                  <c:v>354.99</c:v>
                </c:pt>
                <c:pt idx="5917">
                  <c:v>355.05</c:v>
                </c:pt>
                <c:pt idx="5918">
                  <c:v>355.11</c:v>
                </c:pt>
                <c:pt idx="5919">
                  <c:v>355.17</c:v>
                </c:pt>
                <c:pt idx="5920">
                  <c:v>355.23</c:v>
                </c:pt>
                <c:pt idx="5921">
                  <c:v>355.29</c:v>
                </c:pt>
                <c:pt idx="5922">
                  <c:v>355.35</c:v>
                </c:pt>
                <c:pt idx="5923">
                  <c:v>355.41</c:v>
                </c:pt>
                <c:pt idx="5924">
                  <c:v>355.47</c:v>
                </c:pt>
                <c:pt idx="5925">
                  <c:v>355.53</c:v>
                </c:pt>
                <c:pt idx="5926">
                  <c:v>355.59</c:v>
                </c:pt>
                <c:pt idx="5927">
                  <c:v>355.65</c:v>
                </c:pt>
                <c:pt idx="5928">
                  <c:v>355.71</c:v>
                </c:pt>
                <c:pt idx="5929">
                  <c:v>355.77</c:v>
                </c:pt>
                <c:pt idx="5930">
                  <c:v>355.83</c:v>
                </c:pt>
                <c:pt idx="5931">
                  <c:v>355.89</c:v>
                </c:pt>
                <c:pt idx="5932">
                  <c:v>355.95</c:v>
                </c:pt>
                <c:pt idx="5933">
                  <c:v>356.01</c:v>
                </c:pt>
                <c:pt idx="5934">
                  <c:v>356.07</c:v>
                </c:pt>
                <c:pt idx="5935">
                  <c:v>356.13</c:v>
                </c:pt>
                <c:pt idx="5936">
                  <c:v>356.19</c:v>
                </c:pt>
                <c:pt idx="5937">
                  <c:v>356.25</c:v>
                </c:pt>
                <c:pt idx="5938">
                  <c:v>356.31</c:v>
                </c:pt>
                <c:pt idx="5939">
                  <c:v>356.37</c:v>
                </c:pt>
                <c:pt idx="5940">
                  <c:v>356.43</c:v>
                </c:pt>
                <c:pt idx="5941">
                  <c:v>356.49</c:v>
                </c:pt>
                <c:pt idx="5942">
                  <c:v>356.55</c:v>
                </c:pt>
                <c:pt idx="5943">
                  <c:v>356.61</c:v>
                </c:pt>
                <c:pt idx="5944">
                  <c:v>356.67</c:v>
                </c:pt>
                <c:pt idx="5945">
                  <c:v>356.73</c:v>
                </c:pt>
                <c:pt idx="5946">
                  <c:v>356.79</c:v>
                </c:pt>
                <c:pt idx="5947">
                  <c:v>356.85</c:v>
                </c:pt>
                <c:pt idx="5948">
                  <c:v>356.91</c:v>
                </c:pt>
                <c:pt idx="5949">
                  <c:v>356.97</c:v>
                </c:pt>
                <c:pt idx="5950">
                  <c:v>357.03</c:v>
                </c:pt>
                <c:pt idx="5951">
                  <c:v>357.09</c:v>
                </c:pt>
                <c:pt idx="5952">
                  <c:v>357.15</c:v>
                </c:pt>
                <c:pt idx="5953">
                  <c:v>357.21</c:v>
                </c:pt>
                <c:pt idx="5954">
                  <c:v>357.27</c:v>
                </c:pt>
                <c:pt idx="5955">
                  <c:v>357.33</c:v>
                </c:pt>
                <c:pt idx="5956">
                  <c:v>357.39</c:v>
                </c:pt>
                <c:pt idx="5957">
                  <c:v>357.45</c:v>
                </c:pt>
                <c:pt idx="5958">
                  <c:v>357.51</c:v>
                </c:pt>
                <c:pt idx="5959">
                  <c:v>357.57</c:v>
                </c:pt>
                <c:pt idx="5960">
                  <c:v>357.63</c:v>
                </c:pt>
                <c:pt idx="5961">
                  <c:v>357.69</c:v>
                </c:pt>
                <c:pt idx="5962">
                  <c:v>357.75</c:v>
                </c:pt>
                <c:pt idx="5963">
                  <c:v>357.81</c:v>
                </c:pt>
                <c:pt idx="5964">
                  <c:v>357.87</c:v>
                </c:pt>
                <c:pt idx="5965">
                  <c:v>357.93</c:v>
                </c:pt>
                <c:pt idx="5966">
                  <c:v>357.99</c:v>
                </c:pt>
                <c:pt idx="5967">
                  <c:v>358.05</c:v>
                </c:pt>
                <c:pt idx="5968">
                  <c:v>358.11</c:v>
                </c:pt>
                <c:pt idx="5969">
                  <c:v>358.17</c:v>
                </c:pt>
                <c:pt idx="5970">
                  <c:v>358.23</c:v>
                </c:pt>
                <c:pt idx="5971">
                  <c:v>358.29</c:v>
                </c:pt>
                <c:pt idx="5972">
                  <c:v>358.35</c:v>
                </c:pt>
                <c:pt idx="5973">
                  <c:v>358.41</c:v>
                </c:pt>
                <c:pt idx="5974">
                  <c:v>358.47</c:v>
                </c:pt>
                <c:pt idx="5975">
                  <c:v>358.53</c:v>
                </c:pt>
                <c:pt idx="5976">
                  <c:v>358.59</c:v>
                </c:pt>
                <c:pt idx="5977">
                  <c:v>358.65</c:v>
                </c:pt>
                <c:pt idx="5978">
                  <c:v>358.71</c:v>
                </c:pt>
                <c:pt idx="5979">
                  <c:v>358.77</c:v>
                </c:pt>
                <c:pt idx="5980">
                  <c:v>358.83</c:v>
                </c:pt>
                <c:pt idx="5981">
                  <c:v>358.89</c:v>
                </c:pt>
                <c:pt idx="5982">
                  <c:v>358.95</c:v>
                </c:pt>
                <c:pt idx="5983">
                  <c:v>359.01</c:v>
                </c:pt>
                <c:pt idx="5984">
                  <c:v>359.07</c:v>
                </c:pt>
                <c:pt idx="5985">
                  <c:v>359.13</c:v>
                </c:pt>
                <c:pt idx="5986">
                  <c:v>359.19</c:v>
                </c:pt>
                <c:pt idx="5987">
                  <c:v>359.25</c:v>
                </c:pt>
                <c:pt idx="5988">
                  <c:v>359.31</c:v>
                </c:pt>
                <c:pt idx="5989">
                  <c:v>359.37</c:v>
                </c:pt>
                <c:pt idx="5990">
                  <c:v>359.43</c:v>
                </c:pt>
                <c:pt idx="5991">
                  <c:v>359.49</c:v>
                </c:pt>
                <c:pt idx="5992">
                  <c:v>359.55</c:v>
                </c:pt>
                <c:pt idx="5993">
                  <c:v>359.61</c:v>
                </c:pt>
                <c:pt idx="5994">
                  <c:v>359.67</c:v>
                </c:pt>
                <c:pt idx="5995">
                  <c:v>359.73</c:v>
                </c:pt>
                <c:pt idx="5996">
                  <c:v>359.79</c:v>
                </c:pt>
                <c:pt idx="5997">
                  <c:v>359.85</c:v>
                </c:pt>
                <c:pt idx="5998">
                  <c:v>359.91</c:v>
                </c:pt>
                <c:pt idx="5999">
                  <c:v>359.97</c:v>
                </c:pt>
                <c:pt idx="6000">
                  <c:v>360.03</c:v>
                </c:pt>
                <c:pt idx="6001">
                  <c:v>360.09</c:v>
                </c:pt>
                <c:pt idx="6002">
                  <c:v>360.15</c:v>
                </c:pt>
                <c:pt idx="6003">
                  <c:v>360.21</c:v>
                </c:pt>
                <c:pt idx="6004">
                  <c:v>360.27</c:v>
                </c:pt>
                <c:pt idx="6005">
                  <c:v>360.33</c:v>
                </c:pt>
                <c:pt idx="6006">
                  <c:v>360.39</c:v>
                </c:pt>
                <c:pt idx="6007">
                  <c:v>360.45</c:v>
                </c:pt>
                <c:pt idx="6008">
                  <c:v>360.51</c:v>
                </c:pt>
                <c:pt idx="6009">
                  <c:v>360.57</c:v>
                </c:pt>
                <c:pt idx="6010">
                  <c:v>360.63</c:v>
                </c:pt>
                <c:pt idx="6011">
                  <c:v>360.69</c:v>
                </c:pt>
                <c:pt idx="6012">
                  <c:v>360.75</c:v>
                </c:pt>
                <c:pt idx="6013">
                  <c:v>360.81</c:v>
                </c:pt>
                <c:pt idx="6014">
                  <c:v>360.87</c:v>
                </c:pt>
                <c:pt idx="6015">
                  <c:v>360.93</c:v>
                </c:pt>
                <c:pt idx="6016">
                  <c:v>360.99</c:v>
                </c:pt>
                <c:pt idx="6017">
                  <c:v>361.05</c:v>
                </c:pt>
                <c:pt idx="6018">
                  <c:v>361.11</c:v>
                </c:pt>
                <c:pt idx="6019">
                  <c:v>361.17</c:v>
                </c:pt>
                <c:pt idx="6020">
                  <c:v>361.23</c:v>
                </c:pt>
                <c:pt idx="6021">
                  <c:v>361.29</c:v>
                </c:pt>
                <c:pt idx="6022">
                  <c:v>361.35</c:v>
                </c:pt>
                <c:pt idx="6023">
                  <c:v>361.41</c:v>
                </c:pt>
                <c:pt idx="6024">
                  <c:v>361.47</c:v>
                </c:pt>
                <c:pt idx="6025">
                  <c:v>361.53</c:v>
                </c:pt>
                <c:pt idx="6026">
                  <c:v>361.59</c:v>
                </c:pt>
                <c:pt idx="6027">
                  <c:v>361.65</c:v>
                </c:pt>
                <c:pt idx="6028">
                  <c:v>361.71</c:v>
                </c:pt>
                <c:pt idx="6029">
                  <c:v>361.77</c:v>
                </c:pt>
                <c:pt idx="6030">
                  <c:v>361.83</c:v>
                </c:pt>
                <c:pt idx="6031">
                  <c:v>361.89</c:v>
                </c:pt>
                <c:pt idx="6032">
                  <c:v>361.95</c:v>
                </c:pt>
                <c:pt idx="6033">
                  <c:v>362.01</c:v>
                </c:pt>
                <c:pt idx="6034">
                  <c:v>362.07</c:v>
                </c:pt>
                <c:pt idx="6035">
                  <c:v>362.13</c:v>
                </c:pt>
                <c:pt idx="6036">
                  <c:v>362.19</c:v>
                </c:pt>
                <c:pt idx="6037">
                  <c:v>362.25</c:v>
                </c:pt>
                <c:pt idx="6038">
                  <c:v>362.31</c:v>
                </c:pt>
                <c:pt idx="6039">
                  <c:v>362.37</c:v>
                </c:pt>
                <c:pt idx="6040">
                  <c:v>362.43</c:v>
                </c:pt>
                <c:pt idx="6041">
                  <c:v>362.49</c:v>
                </c:pt>
                <c:pt idx="6042">
                  <c:v>362.55</c:v>
                </c:pt>
                <c:pt idx="6043">
                  <c:v>362.61</c:v>
                </c:pt>
                <c:pt idx="6044">
                  <c:v>362.67</c:v>
                </c:pt>
                <c:pt idx="6045">
                  <c:v>362.73</c:v>
                </c:pt>
                <c:pt idx="6046">
                  <c:v>362.79</c:v>
                </c:pt>
                <c:pt idx="6047">
                  <c:v>362.85</c:v>
                </c:pt>
                <c:pt idx="6048">
                  <c:v>362.91</c:v>
                </c:pt>
                <c:pt idx="6049">
                  <c:v>362.97</c:v>
                </c:pt>
                <c:pt idx="6050">
                  <c:v>363.03</c:v>
                </c:pt>
                <c:pt idx="6051">
                  <c:v>363.09</c:v>
                </c:pt>
                <c:pt idx="6052">
                  <c:v>363.15</c:v>
                </c:pt>
                <c:pt idx="6053">
                  <c:v>363.21</c:v>
                </c:pt>
                <c:pt idx="6054">
                  <c:v>363.27</c:v>
                </c:pt>
                <c:pt idx="6055">
                  <c:v>363.33</c:v>
                </c:pt>
                <c:pt idx="6056">
                  <c:v>363.39</c:v>
                </c:pt>
                <c:pt idx="6057">
                  <c:v>363.45</c:v>
                </c:pt>
                <c:pt idx="6058">
                  <c:v>363.51</c:v>
                </c:pt>
                <c:pt idx="6059">
                  <c:v>363.57</c:v>
                </c:pt>
                <c:pt idx="6060">
                  <c:v>363.63</c:v>
                </c:pt>
                <c:pt idx="6061">
                  <c:v>363.69</c:v>
                </c:pt>
                <c:pt idx="6062">
                  <c:v>363.75</c:v>
                </c:pt>
                <c:pt idx="6063">
                  <c:v>363.81</c:v>
                </c:pt>
                <c:pt idx="6064">
                  <c:v>363.87</c:v>
                </c:pt>
                <c:pt idx="6065">
                  <c:v>363.93</c:v>
                </c:pt>
                <c:pt idx="6066">
                  <c:v>363.99</c:v>
                </c:pt>
                <c:pt idx="6067">
                  <c:v>364.05</c:v>
                </c:pt>
                <c:pt idx="6068">
                  <c:v>364.11</c:v>
                </c:pt>
                <c:pt idx="6069">
                  <c:v>364.17</c:v>
                </c:pt>
                <c:pt idx="6070">
                  <c:v>364.23</c:v>
                </c:pt>
                <c:pt idx="6071">
                  <c:v>364.29</c:v>
                </c:pt>
                <c:pt idx="6072">
                  <c:v>364.35</c:v>
                </c:pt>
                <c:pt idx="6073">
                  <c:v>364.41</c:v>
                </c:pt>
                <c:pt idx="6074">
                  <c:v>364.47</c:v>
                </c:pt>
                <c:pt idx="6075">
                  <c:v>364.53</c:v>
                </c:pt>
                <c:pt idx="6076">
                  <c:v>364.59</c:v>
                </c:pt>
                <c:pt idx="6077">
                  <c:v>364.65</c:v>
                </c:pt>
                <c:pt idx="6078">
                  <c:v>364.71</c:v>
                </c:pt>
                <c:pt idx="6079">
                  <c:v>364.77</c:v>
                </c:pt>
                <c:pt idx="6080">
                  <c:v>364.83</c:v>
                </c:pt>
                <c:pt idx="6081">
                  <c:v>364.89</c:v>
                </c:pt>
                <c:pt idx="6082">
                  <c:v>364.95</c:v>
                </c:pt>
                <c:pt idx="6083">
                  <c:v>365.01</c:v>
                </c:pt>
                <c:pt idx="6084">
                  <c:v>365.07</c:v>
                </c:pt>
                <c:pt idx="6085">
                  <c:v>365.13</c:v>
                </c:pt>
                <c:pt idx="6086">
                  <c:v>365.19</c:v>
                </c:pt>
                <c:pt idx="6087">
                  <c:v>365.25</c:v>
                </c:pt>
                <c:pt idx="6088">
                  <c:v>365.31</c:v>
                </c:pt>
                <c:pt idx="6089">
                  <c:v>365.37</c:v>
                </c:pt>
                <c:pt idx="6090">
                  <c:v>365.43</c:v>
                </c:pt>
                <c:pt idx="6091">
                  <c:v>365.49</c:v>
                </c:pt>
                <c:pt idx="6092">
                  <c:v>365.55</c:v>
                </c:pt>
                <c:pt idx="6093">
                  <c:v>365.61</c:v>
                </c:pt>
                <c:pt idx="6094">
                  <c:v>365.67</c:v>
                </c:pt>
                <c:pt idx="6095">
                  <c:v>365.73</c:v>
                </c:pt>
                <c:pt idx="6096">
                  <c:v>365.79</c:v>
                </c:pt>
                <c:pt idx="6097">
                  <c:v>365.85</c:v>
                </c:pt>
                <c:pt idx="6098">
                  <c:v>365.91</c:v>
                </c:pt>
                <c:pt idx="6099">
                  <c:v>365.97</c:v>
                </c:pt>
                <c:pt idx="6100">
                  <c:v>366.03</c:v>
                </c:pt>
                <c:pt idx="6101">
                  <c:v>366.09</c:v>
                </c:pt>
                <c:pt idx="6102">
                  <c:v>366.15</c:v>
                </c:pt>
                <c:pt idx="6103">
                  <c:v>366.21</c:v>
                </c:pt>
                <c:pt idx="6104">
                  <c:v>366.27</c:v>
                </c:pt>
                <c:pt idx="6105">
                  <c:v>366.33</c:v>
                </c:pt>
                <c:pt idx="6106">
                  <c:v>366.39</c:v>
                </c:pt>
                <c:pt idx="6107">
                  <c:v>366.45</c:v>
                </c:pt>
                <c:pt idx="6108">
                  <c:v>366.51</c:v>
                </c:pt>
                <c:pt idx="6109">
                  <c:v>366.57</c:v>
                </c:pt>
                <c:pt idx="6110">
                  <c:v>366.63</c:v>
                </c:pt>
                <c:pt idx="6111">
                  <c:v>366.69</c:v>
                </c:pt>
                <c:pt idx="6112">
                  <c:v>366.75</c:v>
                </c:pt>
                <c:pt idx="6113">
                  <c:v>366.81</c:v>
                </c:pt>
                <c:pt idx="6114">
                  <c:v>366.87</c:v>
                </c:pt>
                <c:pt idx="6115">
                  <c:v>366.93</c:v>
                </c:pt>
                <c:pt idx="6116">
                  <c:v>366.99</c:v>
                </c:pt>
                <c:pt idx="6117">
                  <c:v>367.05</c:v>
                </c:pt>
                <c:pt idx="6118">
                  <c:v>367.11</c:v>
                </c:pt>
                <c:pt idx="6119">
                  <c:v>367.17</c:v>
                </c:pt>
                <c:pt idx="6120">
                  <c:v>367.23</c:v>
                </c:pt>
                <c:pt idx="6121">
                  <c:v>367.29</c:v>
                </c:pt>
                <c:pt idx="6122">
                  <c:v>367.35</c:v>
                </c:pt>
                <c:pt idx="6123">
                  <c:v>367.41</c:v>
                </c:pt>
                <c:pt idx="6124">
                  <c:v>367.47</c:v>
                </c:pt>
                <c:pt idx="6125">
                  <c:v>367.53</c:v>
                </c:pt>
                <c:pt idx="6126">
                  <c:v>367.59</c:v>
                </c:pt>
                <c:pt idx="6127">
                  <c:v>367.65</c:v>
                </c:pt>
                <c:pt idx="6128">
                  <c:v>367.71</c:v>
                </c:pt>
                <c:pt idx="6129">
                  <c:v>367.77</c:v>
                </c:pt>
                <c:pt idx="6130">
                  <c:v>367.83</c:v>
                </c:pt>
                <c:pt idx="6131">
                  <c:v>367.89</c:v>
                </c:pt>
                <c:pt idx="6132">
                  <c:v>367.95</c:v>
                </c:pt>
                <c:pt idx="6133">
                  <c:v>368.01</c:v>
                </c:pt>
                <c:pt idx="6134">
                  <c:v>368.07</c:v>
                </c:pt>
                <c:pt idx="6135">
                  <c:v>368.13</c:v>
                </c:pt>
                <c:pt idx="6136">
                  <c:v>368.19</c:v>
                </c:pt>
                <c:pt idx="6137">
                  <c:v>368.25</c:v>
                </c:pt>
                <c:pt idx="6138">
                  <c:v>368.31</c:v>
                </c:pt>
                <c:pt idx="6139">
                  <c:v>368.37</c:v>
                </c:pt>
                <c:pt idx="6140">
                  <c:v>368.43</c:v>
                </c:pt>
                <c:pt idx="6141">
                  <c:v>368.49</c:v>
                </c:pt>
                <c:pt idx="6142">
                  <c:v>368.55</c:v>
                </c:pt>
                <c:pt idx="6143">
                  <c:v>368.61</c:v>
                </c:pt>
                <c:pt idx="6144">
                  <c:v>368.67</c:v>
                </c:pt>
                <c:pt idx="6145">
                  <c:v>368.73</c:v>
                </c:pt>
                <c:pt idx="6146">
                  <c:v>368.79</c:v>
                </c:pt>
                <c:pt idx="6147">
                  <c:v>368.85</c:v>
                </c:pt>
                <c:pt idx="6148">
                  <c:v>368.91</c:v>
                </c:pt>
                <c:pt idx="6149">
                  <c:v>368.97</c:v>
                </c:pt>
                <c:pt idx="6150">
                  <c:v>369.03</c:v>
                </c:pt>
                <c:pt idx="6151">
                  <c:v>369.09</c:v>
                </c:pt>
                <c:pt idx="6152">
                  <c:v>369.15</c:v>
                </c:pt>
                <c:pt idx="6153">
                  <c:v>369.21</c:v>
                </c:pt>
                <c:pt idx="6154">
                  <c:v>369.27</c:v>
                </c:pt>
                <c:pt idx="6155">
                  <c:v>369.33</c:v>
                </c:pt>
                <c:pt idx="6156">
                  <c:v>369.39</c:v>
                </c:pt>
                <c:pt idx="6157">
                  <c:v>369.45</c:v>
                </c:pt>
                <c:pt idx="6158">
                  <c:v>369.51</c:v>
                </c:pt>
                <c:pt idx="6159">
                  <c:v>369.57</c:v>
                </c:pt>
                <c:pt idx="6160">
                  <c:v>369.63</c:v>
                </c:pt>
                <c:pt idx="6161">
                  <c:v>369.69</c:v>
                </c:pt>
                <c:pt idx="6162">
                  <c:v>369.75</c:v>
                </c:pt>
                <c:pt idx="6163">
                  <c:v>369.81</c:v>
                </c:pt>
                <c:pt idx="6164">
                  <c:v>369.87</c:v>
                </c:pt>
                <c:pt idx="6165">
                  <c:v>369.93</c:v>
                </c:pt>
                <c:pt idx="6166">
                  <c:v>369.99</c:v>
                </c:pt>
                <c:pt idx="6167">
                  <c:v>370.05</c:v>
                </c:pt>
                <c:pt idx="6168">
                  <c:v>370.11</c:v>
                </c:pt>
                <c:pt idx="6169">
                  <c:v>370.17</c:v>
                </c:pt>
                <c:pt idx="6170">
                  <c:v>370.23</c:v>
                </c:pt>
                <c:pt idx="6171">
                  <c:v>370.29</c:v>
                </c:pt>
                <c:pt idx="6172">
                  <c:v>370.35</c:v>
                </c:pt>
                <c:pt idx="6173">
                  <c:v>370.41</c:v>
                </c:pt>
                <c:pt idx="6174">
                  <c:v>370.47</c:v>
                </c:pt>
                <c:pt idx="6175">
                  <c:v>370.53</c:v>
                </c:pt>
                <c:pt idx="6176">
                  <c:v>370.59</c:v>
                </c:pt>
                <c:pt idx="6177">
                  <c:v>370.65</c:v>
                </c:pt>
                <c:pt idx="6178">
                  <c:v>370.71</c:v>
                </c:pt>
                <c:pt idx="6179">
                  <c:v>370.77</c:v>
                </c:pt>
                <c:pt idx="6180">
                  <c:v>370.83</c:v>
                </c:pt>
                <c:pt idx="6181">
                  <c:v>370.89</c:v>
                </c:pt>
                <c:pt idx="6182">
                  <c:v>370.95</c:v>
                </c:pt>
                <c:pt idx="6183">
                  <c:v>371.01</c:v>
                </c:pt>
                <c:pt idx="6184">
                  <c:v>371.07</c:v>
                </c:pt>
                <c:pt idx="6185">
                  <c:v>371.13</c:v>
                </c:pt>
                <c:pt idx="6186">
                  <c:v>371.19</c:v>
                </c:pt>
                <c:pt idx="6187">
                  <c:v>371.25</c:v>
                </c:pt>
                <c:pt idx="6188">
                  <c:v>371.31</c:v>
                </c:pt>
                <c:pt idx="6189">
                  <c:v>371.37</c:v>
                </c:pt>
                <c:pt idx="6190">
                  <c:v>371.43</c:v>
                </c:pt>
                <c:pt idx="6191">
                  <c:v>371.49</c:v>
                </c:pt>
                <c:pt idx="6192">
                  <c:v>371.55</c:v>
                </c:pt>
                <c:pt idx="6193">
                  <c:v>371.61</c:v>
                </c:pt>
                <c:pt idx="6194">
                  <c:v>371.67</c:v>
                </c:pt>
                <c:pt idx="6195">
                  <c:v>371.73</c:v>
                </c:pt>
                <c:pt idx="6196">
                  <c:v>371.79</c:v>
                </c:pt>
                <c:pt idx="6197">
                  <c:v>371.85</c:v>
                </c:pt>
                <c:pt idx="6198">
                  <c:v>371.91</c:v>
                </c:pt>
                <c:pt idx="6199">
                  <c:v>371.97</c:v>
                </c:pt>
                <c:pt idx="6200">
                  <c:v>372.03</c:v>
                </c:pt>
                <c:pt idx="6201">
                  <c:v>372.09</c:v>
                </c:pt>
                <c:pt idx="6202">
                  <c:v>372.15</c:v>
                </c:pt>
                <c:pt idx="6203">
                  <c:v>372.21</c:v>
                </c:pt>
                <c:pt idx="6204">
                  <c:v>372.27</c:v>
                </c:pt>
                <c:pt idx="6205">
                  <c:v>372.33</c:v>
                </c:pt>
                <c:pt idx="6206">
                  <c:v>372.39</c:v>
                </c:pt>
                <c:pt idx="6207">
                  <c:v>372.45</c:v>
                </c:pt>
                <c:pt idx="6208">
                  <c:v>372.51</c:v>
                </c:pt>
                <c:pt idx="6209">
                  <c:v>372.57</c:v>
                </c:pt>
                <c:pt idx="6210">
                  <c:v>372.63</c:v>
                </c:pt>
                <c:pt idx="6211">
                  <c:v>372.69</c:v>
                </c:pt>
                <c:pt idx="6212">
                  <c:v>372.75</c:v>
                </c:pt>
                <c:pt idx="6213">
                  <c:v>372.81</c:v>
                </c:pt>
                <c:pt idx="6214">
                  <c:v>372.87</c:v>
                </c:pt>
                <c:pt idx="6215">
                  <c:v>372.93</c:v>
                </c:pt>
                <c:pt idx="6216">
                  <c:v>372.99</c:v>
                </c:pt>
                <c:pt idx="6217">
                  <c:v>373.05</c:v>
                </c:pt>
                <c:pt idx="6218">
                  <c:v>373.11</c:v>
                </c:pt>
                <c:pt idx="6219">
                  <c:v>373.17</c:v>
                </c:pt>
                <c:pt idx="6220">
                  <c:v>373.23</c:v>
                </c:pt>
                <c:pt idx="6221">
                  <c:v>373.29</c:v>
                </c:pt>
                <c:pt idx="6222">
                  <c:v>373.35</c:v>
                </c:pt>
                <c:pt idx="6223">
                  <c:v>373.41</c:v>
                </c:pt>
                <c:pt idx="6224">
                  <c:v>373.47</c:v>
                </c:pt>
                <c:pt idx="6225">
                  <c:v>373.53</c:v>
                </c:pt>
                <c:pt idx="6226">
                  <c:v>373.59</c:v>
                </c:pt>
                <c:pt idx="6227">
                  <c:v>373.65</c:v>
                </c:pt>
                <c:pt idx="6228">
                  <c:v>373.71</c:v>
                </c:pt>
                <c:pt idx="6229">
                  <c:v>373.77</c:v>
                </c:pt>
                <c:pt idx="6230">
                  <c:v>373.83</c:v>
                </c:pt>
                <c:pt idx="6231">
                  <c:v>373.89</c:v>
                </c:pt>
                <c:pt idx="6232">
                  <c:v>373.95</c:v>
                </c:pt>
                <c:pt idx="6233">
                  <c:v>374.01</c:v>
                </c:pt>
                <c:pt idx="6234">
                  <c:v>374.07</c:v>
                </c:pt>
                <c:pt idx="6235">
                  <c:v>374.13</c:v>
                </c:pt>
                <c:pt idx="6236">
                  <c:v>374.19</c:v>
                </c:pt>
                <c:pt idx="6237">
                  <c:v>374.25</c:v>
                </c:pt>
                <c:pt idx="6238">
                  <c:v>374.31</c:v>
                </c:pt>
                <c:pt idx="6239">
                  <c:v>374.37</c:v>
                </c:pt>
                <c:pt idx="6240">
                  <c:v>374.43</c:v>
                </c:pt>
                <c:pt idx="6241">
                  <c:v>374.49</c:v>
                </c:pt>
                <c:pt idx="6242">
                  <c:v>374.55</c:v>
                </c:pt>
                <c:pt idx="6243">
                  <c:v>374.61</c:v>
                </c:pt>
                <c:pt idx="6244">
                  <c:v>374.67</c:v>
                </c:pt>
                <c:pt idx="6245">
                  <c:v>374.73</c:v>
                </c:pt>
                <c:pt idx="6246">
                  <c:v>374.79</c:v>
                </c:pt>
                <c:pt idx="6247">
                  <c:v>374.85</c:v>
                </c:pt>
                <c:pt idx="6248">
                  <c:v>374.91</c:v>
                </c:pt>
                <c:pt idx="6249">
                  <c:v>374.97</c:v>
                </c:pt>
                <c:pt idx="6250">
                  <c:v>375.03</c:v>
                </c:pt>
                <c:pt idx="6251">
                  <c:v>375.09</c:v>
                </c:pt>
                <c:pt idx="6252">
                  <c:v>375.15</c:v>
                </c:pt>
                <c:pt idx="6253">
                  <c:v>375.21</c:v>
                </c:pt>
                <c:pt idx="6254">
                  <c:v>375.27</c:v>
                </c:pt>
                <c:pt idx="6255">
                  <c:v>375.33</c:v>
                </c:pt>
                <c:pt idx="6256">
                  <c:v>375.39</c:v>
                </c:pt>
                <c:pt idx="6257">
                  <c:v>375.45</c:v>
                </c:pt>
                <c:pt idx="6258">
                  <c:v>375.51</c:v>
                </c:pt>
                <c:pt idx="6259">
                  <c:v>375.57</c:v>
                </c:pt>
                <c:pt idx="6260">
                  <c:v>375.63</c:v>
                </c:pt>
                <c:pt idx="6261">
                  <c:v>375.69</c:v>
                </c:pt>
                <c:pt idx="6262">
                  <c:v>375.75</c:v>
                </c:pt>
                <c:pt idx="6263">
                  <c:v>375.81</c:v>
                </c:pt>
                <c:pt idx="6264">
                  <c:v>375.87</c:v>
                </c:pt>
                <c:pt idx="6265">
                  <c:v>375.93</c:v>
                </c:pt>
                <c:pt idx="6266">
                  <c:v>375.99</c:v>
                </c:pt>
                <c:pt idx="6267">
                  <c:v>376.05</c:v>
                </c:pt>
                <c:pt idx="6268">
                  <c:v>376.11</c:v>
                </c:pt>
                <c:pt idx="6269">
                  <c:v>376.17</c:v>
                </c:pt>
                <c:pt idx="6270">
                  <c:v>376.23</c:v>
                </c:pt>
                <c:pt idx="6271">
                  <c:v>376.29</c:v>
                </c:pt>
                <c:pt idx="6272">
                  <c:v>376.35</c:v>
                </c:pt>
                <c:pt idx="6273">
                  <c:v>376.41</c:v>
                </c:pt>
                <c:pt idx="6274">
                  <c:v>376.47</c:v>
                </c:pt>
                <c:pt idx="6275">
                  <c:v>376.53</c:v>
                </c:pt>
                <c:pt idx="6276">
                  <c:v>376.59</c:v>
                </c:pt>
                <c:pt idx="6277">
                  <c:v>376.65</c:v>
                </c:pt>
                <c:pt idx="6278">
                  <c:v>376.71</c:v>
                </c:pt>
                <c:pt idx="6279">
                  <c:v>376.77</c:v>
                </c:pt>
                <c:pt idx="6280">
                  <c:v>376.83</c:v>
                </c:pt>
                <c:pt idx="6281">
                  <c:v>376.89</c:v>
                </c:pt>
                <c:pt idx="6282">
                  <c:v>376.95</c:v>
                </c:pt>
                <c:pt idx="6283">
                  <c:v>377.01</c:v>
                </c:pt>
                <c:pt idx="6284">
                  <c:v>377.07</c:v>
                </c:pt>
                <c:pt idx="6285">
                  <c:v>377.13</c:v>
                </c:pt>
                <c:pt idx="6286">
                  <c:v>377.19</c:v>
                </c:pt>
                <c:pt idx="6287">
                  <c:v>377.25</c:v>
                </c:pt>
                <c:pt idx="6288">
                  <c:v>377.31</c:v>
                </c:pt>
                <c:pt idx="6289">
                  <c:v>377.37</c:v>
                </c:pt>
                <c:pt idx="6290">
                  <c:v>377.43</c:v>
                </c:pt>
                <c:pt idx="6291">
                  <c:v>377.49</c:v>
                </c:pt>
                <c:pt idx="6292">
                  <c:v>377.55</c:v>
                </c:pt>
                <c:pt idx="6293">
                  <c:v>377.61</c:v>
                </c:pt>
                <c:pt idx="6294">
                  <c:v>377.67</c:v>
                </c:pt>
                <c:pt idx="6295">
                  <c:v>377.73</c:v>
                </c:pt>
                <c:pt idx="6296">
                  <c:v>377.79</c:v>
                </c:pt>
                <c:pt idx="6297">
                  <c:v>377.85</c:v>
                </c:pt>
                <c:pt idx="6298">
                  <c:v>377.91</c:v>
                </c:pt>
                <c:pt idx="6299">
                  <c:v>377.97</c:v>
                </c:pt>
                <c:pt idx="6300">
                  <c:v>378.03</c:v>
                </c:pt>
                <c:pt idx="6301">
                  <c:v>378.09</c:v>
                </c:pt>
                <c:pt idx="6302">
                  <c:v>378.15</c:v>
                </c:pt>
                <c:pt idx="6303">
                  <c:v>378.21</c:v>
                </c:pt>
                <c:pt idx="6304">
                  <c:v>378.27</c:v>
                </c:pt>
                <c:pt idx="6305">
                  <c:v>378.33</c:v>
                </c:pt>
                <c:pt idx="6306">
                  <c:v>378.39</c:v>
                </c:pt>
                <c:pt idx="6307">
                  <c:v>378.45</c:v>
                </c:pt>
                <c:pt idx="6308">
                  <c:v>378.51</c:v>
                </c:pt>
                <c:pt idx="6309">
                  <c:v>378.57</c:v>
                </c:pt>
                <c:pt idx="6310">
                  <c:v>378.63</c:v>
                </c:pt>
                <c:pt idx="6311">
                  <c:v>378.69</c:v>
                </c:pt>
                <c:pt idx="6312">
                  <c:v>378.75</c:v>
                </c:pt>
                <c:pt idx="6313">
                  <c:v>378.81</c:v>
                </c:pt>
                <c:pt idx="6314">
                  <c:v>378.87</c:v>
                </c:pt>
                <c:pt idx="6315">
                  <c:v>378.93</c:v>
                </c:pt>
                <c:pt idx="6316">
                  <c:v>378.99</c:v>
                </c:pt>
                <c:pt idx="6317">
                  <c:v>379.05</c:v>
                </c:pt>
                <c:pt idx="6318">
                  <c:v>379.11</c:v>
                </c:pt>
                <c:pt idx="6319">
                  <c:v>379.17</c:v>
                </c:pt>
                <c:pt idx="6320">
                  <c:v>379.23</c:v>
                </c:pt>
                <c:pt idx="6321">
                  <c:v>379.29</c:v>
                </c:pt>
                <c:pt idx="6322">
                  <c:v>379.35</c:v>
                </c:pt>
                <c:pt idx="6323">
                  <c:v>379.41</c:v>
                </c:pt>
                <c:pt idx="6324">
                  <c:v>379.47</c:v>
                </c:pt>
                <c:pt idx="6325">
                  <c:v>379.53</c:v>
                </c:pt>
                <c:pt idx="6326">
                  <c:v>379.59</c:v>
                </c:pt>
                <c:pt idx="6327">
                  <c:v>379.65</c:v>
                </c:pt>
                <c:pt idx="6328">
                  <c:v>379.71</c:v>
                </c:pt>
                <c:pt idx="6329">
                  <c:v>379.77</c:v>
                </c:pt>
                <c:pt idx="6330">
                  <c:v>379.83</c:v>
                </c:pt>
                <c:pt idx="6331">
                  <c:v>379.89</c:v>
                </c:pt>
                <c:pt idx="6332">
                  <c:v>379.95</c:v>
                </c:pt>
                <c:pt idx="6333">
                  <c:v>380.01</c:v>
                </c:pt>
                <c:pt idx="6334">
                  <c:v>380.07</c:v>
                </c:pt>
                <c:pt idx="6335">
                  <c:v>380.13</c:v>
                </c:pt>
                <c:pt idx="6336">
                  <c:v>380.19</c:v>
                </c:pt>
                <c:pt idx="6337">
                  <c:v>380.25</c:v>
                </c:pt>
                <c:pt idx="6338">
                  <c:v>380.31</c:v>
                </c:pt>
                <c:pt idx="6339">
                  <c:v>380.37</c:v>
                </c:pt>
                <c:pt idx="6340">
                  <c:v>380.43</c:v>
                </c:pt>
                <c:pt idx="6341">
                  <c:v>380.49</c:v>
                </c:pt>
                <c:pt idx="6342">
                  <c:v>380.55</c:v>
                </c:pt>
                <c:pt idx="6343">
                  <c:v>380.61</c:v>
                </c:pt>
                <c:pt idx="6344">
                  <c:v>380.67</c:v>
                </c:pt>
                <c:pt idx="6345">
                  <c:v>380.73</c:v>
                </c:pt>
                <c:pt idx="6346">
                  <c:v>380.79</c:v>
                </c:pt>
                <c:pt idx="6347">
                  <c:v>380.85</c:v>
                </c:pt>
                <c:pt idx="6348">
                  <c:v>380.91</c:v>
                </c:pt>
                <c:pt idx="6349">
                  <c:v>380.97</c:v>
                </c:pt>
                <c:pt idx="6350">
                  <c:v>381.03</c:v>
                </c:pt>
                <c:pt idx="6351">
                  <c:v>381.09</c:v>
                </c:pt>
                <c:pt idx="6352">
                  <c:v>381.15</c:v>
                </c:pt>
                <c:pt idx="6353">
                  <c:v>381.21</c:v>
                </c:pt>
                <c:pt idx="6354">
                  <c:v>381.27</c:v>
                </c:pt>
                <c:pt idx="6355">
                  <c:v>381.33</c:v>
                </c:pt>
                <c:pt idx="6356">
                  <c:v>381.39</c:v>
                </c:pt>
                <c:pt idx="6357">
                  <c:v>381.45</c:v>
                </c:pt>
                <c:pt idx="6358">
                  <c:v>381.51</c:v>
                </c:pt>
                <c:pt idx="6359">
                  <c:v>381.57</c:v>
                </c:pt>
                <c:pt idx="6360">
                  <c:v>381.63</c:v>
                </c:pt>
                <c:pt idx="6361">
                  <c:v>381.69</c:v>
                </c:pt>
                <c:pt idx="6362">
                  <c:v>381.75</c:v>
                </c:pt>
                <c:pt idx="6363">
                  <c:v>381.81</c:v>
                </c:pt>
                <c:pt idx="6364">
                  <c:v>381.87</c:v>
                </c:pt>
                <c:pt idx="6365">
                  <c:v>381.93</c:v>
                </c:pt>
                <c:pt idx="6366">
                  <c:v>381.99</c:v>
                </c:pt>
                <c:pt idx="6367">
                  <c:v>382.05</c:v>
                </c:pt>
                <c:pt idx="6368">
                  <c:v>382.11</c:v>
                </c:pt>
                <c:pt idx="6369">
                  <c:v>382.17</c:v>
                </c:pt>
                <c:pt idx="6370">
                  <c:v>382.23</c:v>
                </c:pt>
                <c:pt idx="6371">
                  <c:v>382.29</c:v>
                </c:pt>
                <c:pt idx="6372">
                  <c:v>382.35</c:v>
                </c:pt>
                <c:pt idx="6373">
                  <c:v>382.41</c:v>
                </c:pt>
                <c:pt idx="6374">
                  <c:v>382.47</c:v>
                </c:pt>
                <c:pt idx="6375">
                  <c:v>382.53</c:v>
                </c:pt>
                <c:pt idx="6376">
                  <c:v>382.59</c:v>
                </c:pt>
                <c:pt idx="6377">
                  <c:v>382.65</c:v>
                </c:pt>
                <c:pt idx="6378">
                  <c:v>382.71</c:v>
                </c:pt>
                <c:pt idx="6379">
                  <c:v>382.77</c:v>
                </c:pt>
                <c:pt idx="6380">
                  <c:v>382.83</c:v>
                </c:pt>
                <c:pt idx="6381">
                  <c:v>382.89</c:v>
                </c:pt>
                <c:pt idx="6382">
                  <c:v>382.95</c:v>
                </c:pt>
                <c:pt idx="6383">
                  <c:v>383.01</c:v>
                </c:pt>
                <c:pt idx="6384">
                  <c:v>383.07</c:v>
                </c:pt>
                <c:pt idx="6385">
                  <c:v>383.13</c:v>
                </c:pt>
                <c:pt idx="6386">
                  <c:v>383.19</c:v>
                </c:pt>
                <c:pt idx="6387">
                  <c:v>383.25</c:v>
                </c:pt>
                <c:pt idx="6388">
                  <c:v>383.31</c:v>
                </c:pt>
                <c:pt idx="6389">
                  <c:v>383.37</c:v>
                </c:pt>
                <c:pt idx="6390">
                  <c:v>383.43</c:v>
                </c:pt>
                <c:pt idx="6391">
                  <c:v>383.49</c:v>
                </c:pt>
                <c:pt idx="6392">
                  <c:v>383.55</c:v>
                </c:pt>
                <c:pt idx="6393">
                  <c:v>383.61</c:v>
                </c:pt>
                <c:pt idx="6394">
                  <c:v>383.67</c:v>
                </c:pt>
                <c:pt idx="6395">
                  <c:v>383.73</c:v>
                </c:pt>
                <c:pt idx="6396">
                  <c:v>383.79</c:v>
                </c:pt>
                <c:pt idx="6397">
                  <c:v>383.85</c:v>
                </c:pt>
                <c:pt idx="6398">
                  <c:v>383.91</c:v>
                </c:pt>
                <c:pt idx="6399">
                  <c:v>383.97</c:v>
                </c:pt>
                <c:pt idx="6400">
                  <c:v>384.03</c:v>
                </c:pt>
                <c:pt idx="6401">
                  <c:v>384.09</c:v>
                </c:pt>
                <c:pt idx="6402">
                  <c:v>384.15</c:v>
                </c:pt>
                <c:pt idx="6403">
                  <c:v>384.21</c:v>
                </c:pt>
                <c:pt idx="6404">
                  <c:v>384.27</c:v>
                </c:pt>
                <c:pt idx="6405">
                  <c:v>384.33</c:v>
                </c:pt>
                <c:pt idx="6406">
                  <c:v>384.39</c:v>
                </c:pt>
                <c:pt idx="6407">
                  <c:v>384.45</c:v>
                </c:pt>
                <c:pt idx="6408">
                  <c:v>384.51</c:v>
                </c:pt>
                <c:pt idx="6409">
                  <c:v>384.57</c:v>
                </c:pt>
                <c:pt idx="6410">
                  <c:v>384.63</c:v>
                </c:pt>
                <c:pt idx="6411">
                  <c:v>384.69</c:v>
                </c:pt>
                <c:pt idx="6412">
                  <c:v>384.75</c:v>
                </c:pt>
                <c:pt idx="6413">
                  <c:v>384.81</c:v>
                </c:pt>
                <c:pt idx="6414">
                  <c:v>384.87</c:v>
                </c:pt>
                <c:pt idx="6415">
                  <c:v>384.93</c:v>
                </c:pt>
                <c:pt idx="6416">
                  <c:v>384.99</c:v>
                </c:pt>
                <c:pt idx="6417">
                  <c:v>385.05</c:v>
                </c:pt>
                <c:pt idx="6418">
                  <c:v>385.11</c:v>
                </c:pt>
                <c:pt idx="6419">
                  <c:v>385.17</c:v>
                </c:pt>
                <c:pt idx="6420">
                  <c:v>385.23</c:v>
                </c:pt>
                <c:pt idx="6421">
                  <c:v>385.29</c:v>
                </c:pt>
                <c:pt idx="6422">
                  <c:v>385.35</c:v>
                </c:pt>
                <c:pt idx="6423">
                  <c:v>385.41</c:v>
                </c:pt>
                <c:pt idx="6424">
                  <c:v>385.47</c:v>
                </c:pt>
                <c:pt idx="6425">
                  <c:v>385.53</c:v>
                </c:pt>
                <c:pt idx="6426">
                  <c:v>385.59</c:v>
                </c:pt>
                <c:pt idx="6427">
                  <c:v>385.65</c:v>
                </c:pt>
                <c:pt idx="6428">
                  <c:v>385.71</c:v>
                </c:pt>
                <c:pt idx="6429">
                  <c:v>385.77</c:v>
                </c:pt>
                <c:pt idx="6430">
                  <c:v>385.83</c:v>
                </c:pt>
                <c:pt idx="6431">
                  <c:v>385.89</c:v>
                </c:pt>
                <c:pt idx="6432">
                  <c:v>385.95</c:v>
                </c:pt>
                <c:pt idx="6433">
                  <c:v>386.01</c:v>
                </c:pt>
                <c:pt idx="6434">
                  <c:v>386.07</c:v>
                </c:pt>
                <c:pt idx="6435">
                  <c:v>386.13</c:v>
                </c:pt>
                <c:pt idx="6436">
                  <c:v>386.19</c:v>
                </c:pt>
                <c:pt idx="6437">
                  <c:v>386.25</c:v>
                </c:pt>
                <c:pt idx="6438">
                  <c:v>386.31</c:v>
                </c:pt>
                <c:pt idx="6439">
                  <c:v>386.37</c:v>
                </c:pt>
                <c:pt idx="6440">
                  <c:v>386.43</c:v>
                </c:pt>
                <c:pt idx="6441">
                  <c:v>386.49</c:v>
                </c:pt>
                <c:pt idx="6442">
                  <c:v>386.55</c:v>
                </c:pt>
                <c:pt idx="6443">
                  <c:v>386.61</c:v>
                </c:pt>
                <c:pt idx="6444">
                  <c:v>386.67</c:v>
                </c:pt>
                <c:pt idx="6445">
                  <c:v>386.73</c:v>
                </c:pt>
                <c:pt idx="6446">
                  <c:v>386.79</c:v>
                </c:pt>
                <c:pt idx="6447">
                  <c:v>386.85</c:v>
                </c:pt>
                <c:pt idx="6448">
                  <c:v>386.91</c:v>
                </c:pt>
                <c:pt idx="6449">
                  <c:v>386.97</c:v>
                </c:pt>
                <c:pt idx="6450">
                  <c:v>387.03</c:v>
                </c:pt>
                <c:pt idx="6451">
                  <c:v>387.09</c:v>
                </c:pt>
                <c:pt idx="6452">
                  <c:v>387.15</c:v>
                </c:pt>
                <c:pt idx="6453">
                  <c:v>387.21</c:v>
                </c:pt>
                <c:pt idx="6454">
                  <c:v>387.27</c:v>
                </c:pt>
                <c:pt idx="6455">
                  <c:v>387.33</c:v>
                </c:pt>
                <c:pt idx="6456">
                  <c:v>387.39</c:v>
                </c:pt>
                <c:pt idx="6457">
                  <c:v>387.45</c:v>
                </c:pt>
                <c:pt idx="6458">
                  <c:v>387.51</c:v>
                </c:pt>
                <c:pt idx="6459">
                  <c:v>387.57</c:v>
                </c:pt>
                <c:pt idx="6460">
                  <c:v>387.63</c:v>
                </c:pt>
                <c:pt idx="6461">
                  <c:v>387.69</c:v>
                </c:pt>
                <c:pt idx="6462">
                  <c:v>387.75</c:v>
                </c:pt>
                <c:pt idx="6463">
                  <c:v>387.81</c:v>
                </c:pt>
                <c:pt idx="6464">
                  <c:v>387.87</c:v>
                </c:pt>
                <c:pt idx="6465">
                  <c:v>387.93</c:v>
                </c:pt>
                <c:pt idx="6466">
                  <c:v>387.99</c:v>
                </c:pt>
                <c:pt idx="6467">
                  <c:v>388.05</c:v>
                </c:pt>
                <c:pt idx="6468">
                  <c:v>388.11</c:v>
                </c:pt>
                <c:pt idx="6469">
                  <c:v>388.17</c:v>
                </c:pt>
                <c:pt idx="6470">
                  <c:v>388.23</c:v>
                </c:pt>
                <c:pt idx="6471">
                  <c:v>388.29</c:v>
                </c:pt>
                <c:pt idx="6472">
                  <c:v>388.35</c:v>
                </c:pt>
                <c:pt idx="6473">
                  <c:v>388.41</c:v>
                </c:pt>
                <c:pt idx="6474">
                  <c:v>388.47</c:v>
                </c:pt>
                <c:pt idx="6475">
                  <c:v>388.53</c:v>
                </c:pt>
                <c:pt idx="6476">
                  <c:v>388.59</c:v>
                </c:pt>
                <c:pt idx="6477">
                  <c:v>388.65</c:v>
                </c:pt>
                <c:pt idx="6478">
                  <c:v>388.71</c:v>
                </c:pt>
                <c:pt idx="6479">
                  <c:v>388.77</c:v>
                </c:pt>
                <c:pt idx="6480">
                  <c:v>388.83</c:v>
                </c:pt>
                <c:pt idx="6481">
                  <c:v>388.89</c:v>
                </c:pt>
                <c:pt idx="6482">
                  <c:v>388.95</c:v>
                </c:pt>
                <c:pt idx="6483">
                  <c:v>389.01</c:v>
                </c:pt>
                <c:pt idx="6484">
                  <c:v>389.07</c:v>
                </c:pt>
                <c:pt idx="6485">
                  <c:v>389.13</c:v>
                </c:pt>
                <c:pt idx="6486">
                  <c:v>389.19</c:v>
                </c:pt>
                <c:pt idx="6487">
                  <c:v>389.25</c:v>
                </c:pt>
                <c:pt idx="6488">
                  <c:v>389.31</c:v>
                </c:pt>
                <c:pt idx="6489">
                  <c:v>389.37</c:v>
                </c:pt>
                <c:pt idx="6490">
                  <c:v>389.43</c:v>
                </c:pt>
                <c:pt idx="6491">
                  <c:v>389.49</c:v>
                </c:pt>
                <c:pt idx="6492">
                  <c:v>389.55</c:v>
                </c:pt>
                <c:pt idx="6493">
                  <c:v>389.61</c:v>
                </c:pt>
                <c:pt idx="6494">
                  <c:v>389.67</c:v>
                </c:pt>
                <c:pt idx="6495">
                  <c:v>389.73</c:v>
                </c:pt>
                <c:pt idx="6496">
                  <c:v>389.79</c:v>
                </c:pt>
                <c:pt idx="6497">
                  <c:v>389.85</c:v>
                </c:pt>
                <c:pt idx="6498">
                  <c:v>389.91</c:v>
                </c:pt>
                <c:pt idx="6499">
                  <c:v>389.97</c:v>
                </c:pt>
                <c:pt idx="6500">
                  <c:v>390.03</c:v>
                </c:pt>
                <c:pt idx="6501">
                  <c:v>390.09</c:v>
                </c:pt>
                <c:pt idx="6502">
                  <c:v>390.15</c:v>
                </c:pt>
                <c:pt idx="6503">
                  <c:v>390.21</c:v>
                </c:pt>
                <c:pt idx="6504">
                  <c:v>390.27</c:v>
                </c:pt>
                <c:pt idx="6505">
                  <c:v>390.33</c:v>
                </c:pt>
                <c:pt idx="6506">
                  <c:v>390.39</c:v>
                </c:pt>
                <c:pt idx="6507">
                  <c:v>390.45</c:v>
                </c:pt>
                <c:pt idx="6508">
                  <c:v>390.51</c:v>
                </c:pt>
                <c:pt idx="6509">
                  <c:v>390.57</c:v>
                </c:pt>
                <c:pt idx="6510">
                  <c:v>390.63</c:v>
                </c:pt>
                <c:pt idx="6511">
                  <c:v>390.69</c:v>
                </c:pt>
                <c:pt idx="6512">
                  <c:v>390.75</c:v>
                </c:pt>
                <c:pt idx="6513">
                  <c:v>390.81</c:v>
                </c:pt>
                <c:pt idx="6514">
                  <c:v>390.87</c:v>
                </c:pt>
                <c:pt idx="6515">
                  <c:v>390.93</c:v>
                </c:pt>
                <c:pt idx="6516">
                  <c:v>390.99</c:v>
                </c:pt>
                <c:pt idx="6517">
                  <c:v>391.05</c:v>
                </c:pt>
                <c:pt idx="6518">
                  <c:v>391.11</c:v>
                </c:pt>
                <c:pt idx="6519">
                  <c:v>391.17</c:v>
                </c:pt>
                <c:pt idx="6520">
                  <c:v>391.23</c:v>
                </c:pt>
                <c:pt idx="6521">
                  <c:v>391.29</c:v>
                </c:pt>
                <c:pt idx="6522">
                  <c:v>391.35</c:v>
                </c:pt>
                <c:pt idx="6523">
                  <c:v>391.41</c:v>
                </c:pt>
                <c:pt idx="6524">
                  <c:v>391.47</c:v>
                </c:pt>
                <c:pt idx="6525">
                  <c:v>391.53</c:v>
                </c:pt>
                <c:pt idx="6526">
                  <c:v>391.59</c:v>
                </c:pt>
                <c:pt idx="6527">
                  <c:v>391.65</c:v>
                </c:pt>
                <c:pt idx="6528">
                  <c:v>391.71</c:v>
                </c:pt>
                <c:pt idx="6529">
                  <c:v>391.77</c:v>
                </c:pt>
                <c:pt idx="6530">
                  <c:v>391.83</c:v>
                </c:pt>
                <c:pt idx="6531">
                  <c:v>391.89</c:v>
                </c:pt>
                <c:pt idx="6532">
                  <c:v>391.95</c:v>
                </c:pt>
                <c:pt idx="6533">
                  <c:v>392.01</c:v>
                </c:pt>
                <c:pt idx="6534">
                  <c:v>392.07</c:v>
                </c:pt>
                <c:pt idx="6535">
                  <c:v>392.13</c:v>
                </c:pt>
                <c:pt idx="6536">
                  <c:v>392.19</c:v>
                </c:pt>
                <c:pt idx="6537">
                  <c:v>392.25</c:v>
                </c:pt>
                <c:pt idx="6538">
                  <c:v>392.31</c:v>
                </c:pt>
                <c:pt idx="6539">
                  <c:v>392.37</c:v>
                </c:pt>
                <c:pt idx="6540">
                  <c:v>392.43</c:v>
                </c:pt>
                <c:pt idx="6541">
                  <c:v>392.49</c:v>
                </c:pt>
                <c:pt idx="6542">
                  <c:v>392.55</c:v>
                </c:pt>
                <c:pt idx="6543">
                  <c:v>392.61</c:v>
                </c:pt>
                <c:pt idx="6544">
                  <c:v>392.67</c:v>
                </c:pt>
                <c:pt idx="6545">
                  <c:v>392.73</c:v>
                </c:pt>
                <c:pt idx="6546">
                  <c:v>392.79</c:v>
                </c:pt>
                <c:pt idx="6547">
                  <c:v>392.85</c:v>
                </c:pt>
                <c:pt idx="6548">
                  <c:v>392.91</c:v>
                </c:pt>
                <c:pt idx="6549">
                  <c:v>392.97</c:v>
                </c:pt>
                <c:pt idx="6550">
                  <c:v>393.03</c:v>
                </c:pt>
                <c:pt idx="6551">
                  <c:v>393.09</c:v>
                </c:pt>
                <c:pt idx="6552">
                  <c:v>393.15</c:v>
                </c:pt>
                <c:pt idx="6553">
                  <c:v>393.21</c:v>
                </c:pt>
                <c:pt idx="6554">
                  <c:v>393.27</c:v>
                </c:pt>
                <c:pt idx="6555">
                  <c:v>393.33</c:v>
                </c:pt>
                <c:pt idx="6556">
                  <c:v>393.39</c:v>
                </c:pt>
                <c:pt idx="6557">
                  <c:v>393.45</c:v>
                </c:pt>
                <c:pt idx="6558">
                  <c:v>393.51</c:v>
                </c:pt>
                <c:pt idx="6559">
                  <c:v>393.57</c:v>
                </c:pt>
                <c:pt idx="6560">
                  <c:v>393.63</c:v>
                </c:pt>
                <c:pt idx="6561">
                  <c:v>393.69</c:v>
                </c:pt>
                <c:pt idx="6562">
                  <c:v>393.75</c:v>
                </c:pt>
                <c:pt idx="6563">
                  <c:v>393.81</c:v>
                </c:pt>
                <c:pt idx="6564">
                  <c:v>393.87</c:v>
                </c:pt>
                <c:pt idx="6565">
                  <c:v>393.93</c:v>
                </c:pt>
                <c:pt idx="6566">
                  <c:v>393.99</c:v>
                </c:pt>
                <c:pt idx="6567">
                  <c:v>394.05</c:v>
                </c:pt>
                <c:pt idx="6568">
                  <c:v>394.11</c:v>
                </c:pt>
                <c:pt idx="6569">
                  <c:v>394.17</c:v>
                </c:pt>
                <c:pt idx="6570">
                  <c:v>394.23</c:v>
                </c:pt>
                <c:pt idx="6571">
                  <c:v>394.29</c:v>
                </c:pt>
                <c:pt idx="6572">
                  <c:v>394.35</c:v>
                </c:pt>
                <c:pt idx="6573">
                  <c:v>394.41</c:v>
                </c:pt>
                <c:pt idx="6574">
                  <c:v>394.47</c:v>
                </c:pt>
                <c:pt idx="6575">
                  <c:v>394.53</c:v>
                </c:pt>
                <c:pt idx="6576">
                  <c:v>394.59</c:v>
                </c:pt>
                <c:pt idx="6577">
                  <c:v>394.65</c:v>
                </c:pt>
                <c:pt idx="6578">
                  <c:v>394.71</c:v>
                </c:pt>
                <c:pt idx="6579">
                  <c:v>394.77</c:v>
                </c:pt>
                <c:pt idx="6580">
                  <c:v>394.83</c:v>
                </c:pt>
                <c:pt idx="6581">
                  <c:v>394.89</c:v>
                </c:pt>
                <c:pt idx="6582">
                  <c:v>394.95</c:v>
                </c:pt>
                <c:pt idx="6583">
                  <c:v>395.01</c:v>
                </c:pt>
                <c:pt idx="6584">
                  <c:v>395.07</c:v>
                </c:pt>
                <c:pt idx="6585">
                  <c:v>395.13</c:v>
                </c:pt>
                <c:pt idx="6586">
                  <c:v>395.19</c:v>
                </c:pt>
                <c:pt idx="6587">
                  <c:v>395.25</c:v>
                </c:pt>
                <c:pt idx="6588">
                  <c:v>395.31</c:v>
                </c:pt>
                <c:pt idx="6589">
                  <c:v>395.37</c:v>
                </c:pt>
                <c:pt idx="6590">
                  <c:v>395.43</c:v>
                </c:pt>
                <c:pt idx="6591">
                  <c:v>395.49</c:v>
                </c:pt>
                <c:pt idx="6592">
                  <c:v>395.55</c:v>
                </c:pt>
                <c:pt idx="6593">
                  <c:v>395.61</c:v>
                </c:pt>
                <c:pt idx="6594">
                  <c:v>395.67</c:v>
                </c:pt>
                <c:pt idx="6595">
                  <c:v>395.73</c:v>
                </c:pt>
                <c:pt idx="6596">
                  <c:v>395.79</c:v>
                </c:pt>
                <c:pt idx="6597">
                  <c:v>395.85</c:v>
                </c:pt>
                <c:pt idx="6598">
                  <c:v>395.91</c:v>
                </c:pt>
                <c:pt idx="6599">
                  <c:v>395.97</c:v>
                </c:pt>
                <c:pt idx="6600">
                  <c:v>396.03</c:v>
                </c:pt>
                <c:pt idx="6601">
                  <c:v>396.09</c:v>
                </c:pt>
                <c:pt idx="6602">
                  <c:v>396.15</c:v>
                </c:pt>
                <c:pt idx="6603">
                  <c:v>396.21</c:v>
                </c:pt>
                <c:pt idx="6604">
                  <c:v>396.27</c:v>
                </c:pt>
                <c:pt idx="6605">
                  <c:v>396.33</c:v>
                </c:pt>
                <c:pt idx="6606">
                  <c:v>396.39</c:v>
                </c:pt>
                <c:pt idx="6607">
                  <c:v>396.45</c:v>
                </c:pt>
                <c:pt idx="6608">
                  <c:v>396.51</c:v>
                </c:pt>
                <c:pt idx="6609">
                  <c:v>396.57</c:v>
                </c:pt>
                <c:pt idx="6610">
                  <c:v>396.63</c:v>
                </c:pt>
                <c:pt idx="6611">
                  <c:v>396.69</c:v>
                </c:pt>
                <c:pt idx="6612">
                  <c:v>396.75</c:v>
                </c:pt>
                <c:pt idx="6613">
                  <c:v>396.81</c:v>
                </c:pt>
                <c:pt idx="6614">
                  <c:v>396.87</c:v>
                </c:pt>
                <c:pt idx="6615">
                  <c:v>396.93</c:v>
                </c:pt>
                <c:pt idx="6616">
                  <c:v>396.99</c:v>
                </c:pt>
                <c:pt idx="6617">
                  <c:v>397.05</c:v>
                </c:pt>
                <c:pt idx="6618">
                  <c:v>397.11</c:v>
                </c:pt>
                <c:pt idx="6619">
                  <c:v>397.17</c:v>
                </c:pt>
                <c:pt idx="6620">
                  <c:v>397.23</c:v>
                </c:pt>
                <c:pt idx="6621">
                  <c:v>397.29</c:v>
                </c:pt>
                <c:pt idx="6622">
                  <c:v>397.35</c:v>
                </c:pt>
                <c:pt idx="6623">
                  <c:v>397.41</c:v>
                </c:pt>
                <c:pt idx="6624">
                  <c:v>397.47</c:v>
                </c:pt>
                <c:pt idx="6625">
                  <c:v>397.53</c:v>
                </c:pt>
                <c:pt idx="6626">
                  <c:v>397.59</c:v>
                </c:pt>
                <c:pt idx="6627">
                  <c:v>397.65</c:v>
                </c:pt>
                <c:pt idx="6628">
                  <c:v>397.71</c:v>
                </c:pt>
                <c:pt idx="6629">
                  <c:v>397.77</c:v>
                </c:pt>
                <c:pt idx="6630">
                  <c:v>397.83</c:v>
                </c:pt>
                <c:pt idx="6631">
                  <c:v>397.89</c:v>
                </c:pt>
                <c:pt idx="6632">
                  <c:v>397.95</c:v>
                </c:pt>
                <c:pt idx="6633">
                  <c:v>398.01</c:v>
                </c:pt>
                <c:pt idx="6634">
                  <c:v>398.07</c:v>
                </c:pt>
                <c:pt idx="6635">
                  <c:v>398.13</c:v>
                </c:pt>
                <c:pt idx="6636">
                  <c:v>398.19</c:v>
                </c:pt>
                <c:pt idx="6637">
                  <c:v>398.25</c:v>
                </c:pt>
                <c:pt idx="6638">
                  <c:v>398.31</c:v>
                </c:pt>
                <c:pt idx="6639">
                  <c:v>398.37</c:v>
                </c:pt>
                <c:pt idx="6640">
                  <c:v>398.43</c:v>
                </c:pt>
                <c:pt idx="6641">
                  <c:v>398.49</c:v>
                </c:pt>
                <c:pt idx="6642">
                  <c:v>398.55</c:v>
                </c:pt>
                <c:pt idx="6643">
                  <c:v>398.61</c:v>
                </c:pt>
                <c:pt idx="6644">
                  <c:v>398.67</c:v>
                </c:pt>
                <c:pt idx="6645">
                  <c:v>398.73</c:v>
                </c:pt>
                <c:pt idx="6646">
                  <c:v>398.79</c:v>
                </c:pt>
                <c:pt idx="6647">
                  <c:v>398.85</c:v>
                </c:pt>
                <c:pt idx="6648">
                  <c:v>398.91</c:v>
                </c:pt>
                <c:pt idx="6649">
                  <c:v>398.97</c:v>
                </c:pt>
                <c:pt idx="6650">
                  <c:v>399.03</c:v>
                </c:pt>
                <c:pt idx="6651">
                  <c:v>399.09</c:v>
                </c:pt>
                <c:pt idx="6652">
                  <c:v>399.15</c:v>
                </c:pt>
                <c:pt idx="6653">
                  <c:v>399.21</c:v>
                </c:pt>
                <c:pt idx="6654">
                  <c:v>399.27</c:v>
                </c:pt>
                <c:pt idx="6655">
                  <c:v>399.33</c:v>
                </c:pt>
                <c:pt idx="6656">
                  <c:v>399.39</c:v>
                </c:pt>
                <c:pt idx="6657">
                  <c:v>399.45</c:v>
                </c:pt>
                <c:pt idx="6658">
                  <c:v>399.51</c:v>
                </c:pt>
                <c:pt idx="6659">
                  <c:v>399.57</c:v>
                </c:pt>
                <c:pt idx="6660">
                  <c:v>399.63</c:v>
                </c:pt>
                <c:pt idx="6661">
                  <c:v>399.69</c:v>
                </c:pt>
                <c:pt idx="6662">
                  <c:v>399.75</c:v>
                </c:pt>
                <c:pt idx="6663">
                  <c:v>399.81</c:v>
                </c:pt>
                <c:pt idx="6664">
                  <c:v>399.87</c:v>
                </c:pt>
                <c:pt idx="6665">
                  <c:v>399.93</c:v>
                </c:pt>
                <c:pt idx="6666">
                  <c:v>399.99</c:v>
                </c:pt>
                <c:pt idx="6667">
                  <c:v>400.05</c:v>
                </c:pt>
                <c:pt idx="6668">
                  <c:v>400.11</c:v>
                </c:pt>
                <c:pt idx="6669">
                  <c:v>400.17</c:v>
                </c:pt>
                <c:pt idx="6670">
                  <c:v>400.23</c:v>
                </c:pt>
                <c:pt idx="6671">
                  <c:v>400.29</c:v>
                </c:pt>
                <c:pt idx="6672">
                  <c:v>400.35</c:v>
                </c:pt>
                <c:pt idx="6673">
                  <c:v>400.41</c:v>
                </c:pt>
                <c:pt idx="6674">
                  <c:v>400.47</c:v>
                </c:pt>
                <c:pt idx="6675">
                  <c:v>400.53</c:v>
                </c:pt>
                <c:pt idx="6676">
                  <c:v>400.59</c:v>
                </c:pt>
                <c:pt idx="6677">
                  <c:v>400.65</c:v>
                </c:pt>
                <c:pt idx="6678">
                  <c:v>400.71</c:v>
                </c:pt>
                <c:pt idx="6679">
                  <c:v>400.77</c:v>
                </c:pt>
                <c:pt idx="6680">
                  <c:v>400.83</c:v>
                </c:pt>
                <c:pt idx="6681">
                  <c:v>400.89</c:v>
                </c:pt>
                <c:pt idx="6682">
                  <c:v>400.95</c:v>
                </c:pt>
                <c:pt idx="6683">
                  <c:v>401.01</c:v>
                </c:pt>
                <c:pt idx="6684">
                  <c:v>401.07</c:v>
                </c:pt>
                <c:pt idx="6685">
                  <c:v>401.13</c:v>
                </c:pt>
                <c:pt idx="6686">
                  <c:v>401.19</c:v>
                </c:pt>
                <c:pt idx="6687">
                  <c:v>401.25</c:v>
                </c:pt>
                <c:pt idx="6688">
                  <c:v>401.31</c:v>
                </c:pt>
                <c:pt idx="6689">
                  <c:v>401.37</c:v>
                </c:pt>
                <c:pt idx="6690">
                  <c:v>401.43</c:v>
                </c:pt>
                <c:pt idx="6691">
                  <c:v>401.49</c:v>
                </c:pt>
                <c:pt idx="6692">
                  <c:v>401.55</c:v>
                </c:pt>
                <c:pt idx="6693">
                  <c:v>401.61</c:v>
                </c:pt>
                <c:pt idx="6694">
                  <c:v>401.67</c:v>
                </c:pt>
                <c:pt idx="6695">
                  <c:v>401.73</c:v>
                </c:pt>
                <c:pt idx="6696">
                  <c:v>401.79</c:v>
                </c:pt>
                <c:pt idx="6697">
                  <c:v>401.85</c:v>
                </c:pt>
                <c:pt idx="6698">
                  <c:v>401.91</c:v>
                </c:pt>
                <c:pt idx="6699">
                  <c:v>401.97</c:v>
                </c:pt>
                <c:pt idx="6700">
                  <c:v>402.03</c:v>
                </c:pt>
                <c:pt idx="6701">
                  <c:v>402.09</c:v>
                </c:pt>
                <c:pt idx="6702">
                  <c:v>402.15</c:v>
                </c:pt>
                <c:pt idx="6703">
                  <c:v>402.21</c:v>
                </c:pt>
                <c:pt idx="6704">
                  <c:v>402.27</c:v>
                </c:pt>
                <c:pt idx="6705">
                  <c:v>402.33</c:v>
                </c:pt>
                <c:pt idx="6706">
                  <c:v>402.39</c:v>
                </c:pt>
                <c:pt idx="6707">
                  <c:v>402.45</c:v>
                </c:pt>
                <c:pt idx="6708">
                  <c:v>402.51</c:v>
                </c:pt>
                <c:pt idx="6709">
                  <c:v>402.57</c:v>
                </c:pt>
                <c:pt idx="6710">
                  <c:v>402.63</c:v>
                </c:pt>
                <c:pt idx="6711">
                  <c:v>402.69</c:v>
                </c:pt>
                <c:pt idx="6712">
                  <c:v>402.75</c:v>
                </c:pt>
                <c:pt idx="6713">
                  <c:v>402.81</c:v>
                </c:pt>
                <c:pt idx="6714">
                  <c:v>402.87</c:v>
                </c:pt>
                <c:pt idx="6715">
                  <c:v>402.93</c:v>
                </c:pt>
                <c:pt idx="6716">
                  <c:v>402.99</c:v>
                </c:pt>
                <c:pt idx="6717">
                  <c:v>403.05</c:v>
                </c:pt>
                <c:pt idx="6718">
                  <c:v>403.11</c:v>
                </c:pt>
                <c:pt idx="6719">
                  <c:v>403.17</c:v>
                </c:pt>
                <c:pt idx="6720">
                  <c:v>403.23</c:v>
                </c:pt>
                <c:pt idx="6721">
                  <c:v>403.29</c:v>
                </c:pt>
                <c:pt idx="6722">
                  <c:v>403.35</c:v>
                </c:pt>
                <c:pt idx="6723">
                  <c:v>403.41</c:v>
                </c:pt>
                <c:pt idx="6724">
                  <c:v>403.47</c:v>
                </c:pt>
                <c:pt idx="6725">
                  <c:v>403.53</c:v>
                </c:pt>
                <c:pt idx="6726">
                  <c:v>403.59</c:v>
                </c:pt>
                <c:pt idx="6727">
                  <c:v>403.65</c:v>
                </c:pt>
                <c:pt idx="6728">
                  <c:v>403.71</c:v>
                </c:pt>
                <c:pt idx="6729">
                  <c:v>403.77</c:v>
                </c:pt>
                <c:pt idx="6730">
                  <c:v>403.83</c:v>
                </c:pt>
                <c:pt idx="6731">
                  <c:v>403.89</c:v>
                </c:pt>
                <c:pt idx="6732">
                  <c:v>403.95</c:v>
                </c:pt>
                <c:pt idx="6733">
                  <c:v>404.01</c:v>
                </c:pt>
                <c:pt idx="6734">
                  <c:v>404.07</c:v>
                </c:pt>
                <c:pt idx="6735">
                  <c:v>404.13</c:v>
                </c:pt>
                <c:pt idx="6736">
                  <c:v>404.19</c:v>
                </c:pt>
                <c:pt idx="6737">
                  <c:v>404.25</c:v>
                </c:pt>
                <c:pt idx="6738">
                  <c:v>404.31</c:v>
                </c:pt>
                <c:pt idx="6739">
                  <c:v>404.37</c:v>
                </c:pt>
                <c:pt idx="6740">
                  <c:v>404.43</c:v>
                </c:pt>
                <c:pt idx="6741">
                  <c:v>404.49</c:v>
                </c:pt>
                <c:pt idx="6742">
                  <c:v>404.55</c:v>
                </c:pt>
                <c:pt idx="6743">
                  <c:v>404.61</c:v>
                </c:pt>
                <c:pt idx="6744">
                  <c:v>404.67</c:v>
                </c:pt>
                <c:pt idx="6745">
                  <c:v>404.73</c:v>
                </c:pt>
                <c:pt idx="6746">
                  <c:v>404.79</c:v>
                </c:pt>
                <c:pt idx="6747">
                  <c:v>404.85</c:v>
                </c:pt>
                <c:pt idx="6748">
                  <c:v>404.91</c:v>
                </c:pt>
                <c:pt idx="6749">
                  <c:v>404.97</c:v>
                </c:pt>
                <c:pt idx="6750">
                  <c:v>405.03</c:v>
                </c:pt>
                <c:pt idx="6751">
                  <c:v>405.09</c:v>
                </c:pt>
                <c:pt idx="6752">
                  <c:v>405.15</c:v>
                </c:pt>
                <c:pt idx="6753">
                  <c:v>405.21</c:v>
                </c:pt>
                <c:pt idx="6754">
                  <c:v>405.27</c:v>
                </c:pt>
                <c:pt idx="6755">
                  <c:v>405.33</c:v>
                </c:pt>
                <c:pt idx="6756">
                  <c:v>405.39</c:v>
                </c:pt>
                <c:pt idx="6757">
                  <c:v>405.45</c:v>
                </c:pt>
                <c:pt idx="6758">
                  <c:v>405.51</c:v>
                </c:pt>
                <c:pt idx="6759">
                  <c:v>405.57</c:v>
                </c:pt>
                <c:pt idx="6760">
                  <c:v>405.63</c:v>
                </c:pt>
                <c:pt idx="6761">
                  <c:v>405.69</c:v>
                </c:pt>
                <c:pt idx="6762">
                  <c:v>405.75</c:v>
                </c:pt>
                <c:pt idx="6763">
                  <c:v>405.81</c:v>
                </c:pt>
                <c:pt idx="6764">
                  <c:v>405.87</c:v>
                </c:pt>
                <c:pt idx="6765">
                  <c:v>405.93</c:v>
                </c:pt>
                <c:pt idx="6766">
                  <c:v>405.99</c:v>
                </c:pt>
                <c:pt idx="6767">
                  <c:v>406.05</c:v>
                </c:pt>
                <c:pt idx="6768">
                  <c:v>406.11</c:v>
                </c:pt>
                <c:pt idx="6769">
                  <c:v>406.17</c:v>
                </c:pt>
                <c:pt idx="6770">
                  <c:v>406.23</c:v>
                </c:pt>
                <c:pt idx="6771">
                  <c:v>406.29</c:v>
                </c:pt>
                <c:pt idx="6772">
                  <c:v>406.35</c:v>
                </c:pt>
                <c:pt idx="6773">
                  <c:v>406.41</c:v>
                </c:pt>
                <c:pt idx="6774">
                  <c:v>406.47</c:v>
                </c:pt>
                <c:pt idx="6775">
                  <c:v>406.53</c:v>
                </c:pt>
                <c:pt idx="6776">
                  <c:v>406.59</c:v>
                </c:pt>
                <c:pt idx="6777">
                  <c:v>406.65</c:v>
                </c:pt>
                <c:pt idx="6778">
                  <c:v>406.71</c:v>
                </c:pt>
                <c:pt idx="6779">
                  <c:v>406.77</c:v>
                </c:pt>
                <c:pt idx="6780">
                  <c:v>406.83</c:v>
                </c:pt>
                <c:pt idx="6781">
                  <c:v>406.89</c:v>
                </c:pt>
                <c:pt idx="6782">
                  <c:v>406.95</c:v>
                </c:pt>
                <c:pt idx="6783">
                  <c:v>407.01</c:v>
                </c:pt>
                <c:pt idx="6784">
                  <c:v>407.07</c:v>
                </c:pt>
                <c:pt idx="6785">
                  <c:v>407.13</c:v>
                </c:pt>
                <c:pt idx="6786">
                  <c:v>407.19</c:v>
                </c:pt>
                <c:pt idx="6787">
                  <c:v>407.25</c:v>
                </c:pt>
                <c:pt idx="6788">
                  <c:v>407.31</c:v>
                </c:pt>
                <c:pt idx="6789">
                  <c:v>407.37</c:v>
                </c:pt>
                <c:pt idx="6790">
                  <c:v>407.43</c:v>
                </c:pt>
                <c:pt idx="6791">
                  <c:v>407.49</c:v>
                </c:pt>
                <c:pt idx="6792">
                  <c:v>407.55</c:v>
                </c:pt>
                <c:pt idx="6793">
                  <c:v>407.61</c:v>
                </c:pt>
                <c:pt idx="6794">
                  <c:v>407.67</c:v>
                </c:pt>
                <c:pt idx="6795">
                  <c:v>407.73</c:v>
                </c:pt>
                <c:pt idx="6796">
                  <c:v>407.79</c:v>
                </c:pt>
                <c:pt idx="6797">
                  <c:v>407.85</c:v>
                </c:pt>
                <c:pt idx="6798">
                  <c:v>407.91</c:v>
                </c:pt>
                <c:pt idx="6799">
                  <c:v>407.97</c:v>
                </c:pt>
                <c:pt idx="6800">
                  <c:v>408.03</c:v>
                </c:pt>
                <c:pt idx="6801">
                  <c:v>408.09</c:v>
                </c:pt>
                <c:pt idx="6802">
                  <c:v>408.15</c:v>
                </c:pt>
                <c:pt idx="6803">
                  <c:v>408.21</c:v>
                </c:pt>
                <c:pt idx="6804">
                  <c:v>408.27</c:v>
                </c:pt>
                <c:pt idx="6805">
                  <c:v>408.33</c:v>
                </c:pt>
                <c:pt idx="6806">
                  <c:v>408.39</c:v>
                </c:pt>
                <c:pt idx="6807">
                  <c:v>408.45</c:v>
                </c:pt>
                <c:pt idx="6808">
                  <c:v>408.51</c:v>
                </c:pt>
                <c:pt idx="6809">
                  <c:v>408.57</c:v>
                </c:pt>
                <c:pt idx="6810">
                  <c:v>408.63</c:v>
                </c:pt>
                <c:pt idx="6811">
                  <c:v>408.69</c:v>
                </c:pt>
                <c:pt idx="6812">
                  <c:v>408.75</c:v>
                </c:pt>
                <c:pt idx="6813">
                  <c:v>408.81</c:v>
                </c:pt>
                <c:pt idx="6814">
                  <c:v>408.87</c:v>
                </c:pt>
                <c:pt idx="6815">
                  <c:v>408.93</c:v>
                </c:pt>
                <c:pt idx="6816">
                  <c:v>408.99</c:v>
                </c:pt>
                <c:pt idx="6817">
                  <c:v>409.05</c:v>
                </c:pt>
                <c:pt idx="6818">
                  <c:v>409.11</c:v>
                </c:pt>
                <c:pt idx="6819">
                  <c:v>409.17</c:v>
                </c:pt>
                <c:pt idx="6820">
                  <c:v>409.23</c:v>
                </c:pt>
                <c:pt idx="6821">
                  <c:v>409.29</c:v>
                </c:pt>
                <c:pt idx="6822">
                  <c:v>409.35</c:v>
                </c:pt>
                <c:pt idx="6823">
                  <c:v>409.41</c:v>
                </c:pt>
                <c:pt idx="6824">
                  <c:v>409.47</c:v>
                </c:pt>
                <c:pt idx="6825">
                  <c:v>409.53</c:v>
                </c:pt>
                <c:pt idx="6826">
                  <c:v>409.59</c:v>
                </c:pt>
                <c:pt idx="6827">
                  <c:v>409.65</c:v>
                </c:pt>
                <c:pt idx="6828">
                  <c:v>409.71</c:v>
                </c:pt>
                <c:pt idx="6829">
                  <c:v>409.77</c:v>
                </c:pt>
                <c:pt idx="6830">
                  <c:v>409.83</c:v>
                </c:pt>
                <c:pt idx="6831">
                  <c:v>409.89</c:v>
                </c:pt>
                <c:pt idx="6832">
                  <c:v>409.95</c:v>
                </c:pt>
                <c:pt idx="6833">
                  <c:v>410.01</c:v>
                </c:pt>
                <c:pt idx="6834">
                  <c:v>410.07</c:v>
                </c:pt>
                <c:pt idx="6835">
                  <c:v>410.13</c:v>
                </c:pt>
                <c:pt idx="6836">
                  <c:v>410.19</c:v>
                </c:pt>
                <c:pt idx="6837">
                  <c:v>410.25</c:v>
                </c:pt>
                <c:pt idx="6838">
                  <c:v>410.31</c:v>
                </c:pt>
                <c:pt idx="6839">
                  <c:v>410.37</c:v>
                </c:pt>
                <c:pt idx="6840">
                  <c:v>410.43</c:v>
                </c:pt>
                <c:pt idx="6841">
                  <c:v>410.49</c:v>
                </c:pt>
                <c:pt idx="6842">
                  <c:v>410.55</c:v>
                </c:pt>
                <c:pt idx="6843">
                  <c:v>410.61</c:v>
                </c:pt>
                <c:pt idx="6844">
                  <c:v>410.67</c:v>
                </c:pt>
                <c:pt idx="6845">
                  <c:v>410.73</c:v>
                </c:pt>
                <c:pt idx="6846">
                  <c:v>410.79</c:v>
                </c:pt>
                <c:pt idx="6847">
                  <c:v>410.85</c:v>
                </c:pt>
                <c:pt idx="6848">
                  <c:v>410.91</c:v>
                </c:pt>
                <c:pt idx="6849">
                  <c:v>410.97</c:v>
                </c:pt>
                <c:pt idx="6850">
                  <c:v>411.03</c:v>
                </c:pt>
                <c:pt idx="6851">
                  <c:v>411.09</c:v>
                </c:pt>
                <c:pt idx="6852">
                  <c:v>411.15</c:v>
                </c:pt>
                <c:pt idx="6853">
                  <c:v>411.21</c:v>
                </c:pt>
                <c:pt idx="6854">
                  <c:v>411.27</c:v>
                </c:pt>
                <c:pt idx="6855">
                  <c:v>411.33</c:v>
                </c:pt>
                <c:pt idx="6856">
                  <c:v>411.39</c:v>
                </c:pt>
                <c:pt idx="6857">
                  <c:v>411.45</c:v>
                </c:pt>
                <c:pt idx="6858">
                  <c:v>411.51</c:v>
                </c:pt>
                <c:pt idx="6859">
                  <c:v>411.57</c:v>
                </c:pt>
                <c:pt idx="6860">
                  <c:v>411.63</c:v>
                </c:pt>
                <c:pt idx="6861">
                  <c:v>411.69</c:v>
                </c:pt>
                <c:pt idx="6862">
                  <c:v>411.75</c:v>
                </c:pt>
                <c:pt idx="6863">
                  <c:v>411.81</c:v>
                </c:pt>
                <c:pt idx="6864">
                  <c:v>411.87</c:v>
                </c:pt>
                <c:pt idx="6865">
                  <c:v>411.93</c:v>
                </c:pt>
                <c:pt idx="6866">
                  <c:v>411.99</c:v>
                </c:pt>
                <c:pt idx="6867">
                  <c:v>412.05</c:v>
                </c:pt>
                <c:pt idx="6868">
                  <c:v>412.11</c:v>
                </c:pt>
                <c:pt idx="6869">
                  <c:v>412.17</c:v>
                </c:pt>
                <c:pt idx="6870">
                  <c:v>412.23</c:v>
                </c:pt>
                <c:pt idx="6871">
                  <c:v>412.29</c:v>
                </c:pt>
                <c:pt idx="6872">
                  <c:v>412.35</c:v>
                </c:pt>
                <c:pt idx="6873">
                  <c:v>412.41</c:v>
                </c:pt>
                <c:pt idx="6874">
                  <c:v>412.47</c:v>
                </c:pt>
                <c:pt idx="6875">
                  <c:v>412.53</c:v>
                </c:pt>
                <c:pt idx="6876">
                  <c:v>412.59</c:v>
                </c:pt>
                <c:pt idx="6877">
                  <c:v>412.65</c:v>
                </c:pt>
                <c:pt idx="6878">
                  <c:v>412.71</c:v>
                </c:pt>
                <c:pt idx="6879">
                  <c:v>412.77</c:v>
                </c:pt>
                <c:pt idx="6880">
                  <c:v>412.83</c:v>
                </c:pt>
                <c:pt idx="6881">
                  <c:v>412.89</c:v>
                </c:pt>
                <c:pt idx="6882">
                  <c:v>412.95</c:v>
                </c:pt>
                <c:pt idx="6883">
                  <c:v>413.01</c:v>
                </c:pt>
                <c:pt idx="6884">
                  <c:v>413.07</c:v>
                </c:pt>
                <c:pt idx="6885">
                  <c:v>413.13</c:v>
                </c:pt>
                <c:pt idx="6886">
                  <c:v>413.19</c:v>
                </c:pt>
                <c:pt idx="6887">
                  <c:v>413.25</c:v>
                </c:pt>
                <c:pt idx="6888">
                  <c:v>413.31</c:v>
                </c:pt>
                <c:pt idx="6889">
                  <c:v>413.37</c:v>
                </c:pt>
                <c:pt idx="6890">
                  <c:v>413.43</c:v>
                </c:pt>
                <c:pt idx="6891">
                  <c:v>413.49</c:v>
                </c:pt>
                <c:pt idx="6892">
                  <c:v>413.55</c:v>
                </c:pt>
                <c:pt idx="6893">
                  <c:v>413.61</c:v>
                </c:pt>
                <c:pt idx="6894">
                  <c:v>413.67</c:v>
                </c:pt>
                <c:pt idx="6895">
                  <c:v>413.73</c:v>
                </c:pt>
                <c:pt idx="6896">
                  <c:v>413.79</c:v>
                </c:pt>
                <c:pt idx="6897">
                  <c:v>413.85</c:v>
                </c:pt>
                <c:pt idx="6898">
                  <c:v>413.91</c:v>
                </c:pt>
                <c:pt idx="6899">
                  <c:v>413.97</c:v>
                </c:pt>
                <c:pt idx="6900">
                  <c:v>414.03</c:v>
                </c:pt>
                <c:pt idx="6901">
                  <c:v>414.09</c:v>
                </c:pt>
                <c:pt idx="6902">
                  <c:v>414.15</c:v>
                </c:pt>
                <c:pt idx="6903">
                  <c:v>414.21</c:v>
                </c:pt>
                <c:pt idx="6904">
                  <c:v>414.27</c:v>
                </c:pt>
                <c:pt idx="6905">
                  <c:v>414.33</c:v>
                </c:pt>
                <c:pt idx="6906">
                  <c:v>414.39</c:v>
                </c:pt>
                <c:pt idx="6907">
                  <c:v>414.45</c:v>
                </c:pt>
                <c:pt idx="6908">
                  <c:v>414.51</c:v>
                </c:pt>
                <c:pt idx="6909">
                  <c:v>414.57</c:v>
                </c:pt>
                <c:pt idx="6910">
                  <c:v>414.63</c:v>
                </c:pt>
                <c:pt idx="6911">
                  <c:v>414.69</c:v>
                </c:pt>
                <c:pt idx="6912">
                  <c:v>414.75</c:v>
                </c:pt>
                <c:pt idx="6913">
                  <c:v>414.81</c:v>
                </c:pt>
                <c:pt idx="6914">
                  <c:v>414.87</c:v>
                </c:pt>
                <c:pt idx="6915">
                  <c:v>414.93</c:v>
                </c:pt>
                <c:pt idx="6916">
                  <c:v>414.99</c:v>
                </c:pt>
                <c:pt idx="6917">
                  <c:v>415.05</c:v>
                </c:pt>
                <c:pt idx="6918">
                  <c:v>415.11</c:v>
                </c:pt>
                <c:pt idx="6919">
                  <c:v>415.17</c:v>
                </c:pt>
                <c:pt idx="6920">
                  <c:v>415.23</c:v>
                </c:pt>
                <c:pt idx="6921">
                  <c:v>415.29</c:v>
                </c:pt>
                <c:pt idx="6922">
                  <c:v>415.35</c:v>
                </c:pt>
                <c:pt idx="6923">
                  <c:v>415.41</c:v>
                </c:pt>
                <c:pt idx="6924">
                  <c:v>415.47</c:v>
                </c:pt>
                <c:pt idx="6925">
                  <c:v>415.53</c:v>
                </c:pt>
                <c:pt idx="6926">
                  <c:v>415.59</c:v>
                </c:pt>
                <c:pt idx="6927">
                  <c:v>415.65</c:v>
                </c:pt>
                <c:pt idx="6928">
                  <c:v>415.71</c:v>
                </c:pt>
                <c:pt idx="6929">
                  <c:v>415.77</c:v>
                </c:pt>
                <c:pt idx="6930">
                  <c:v>415.83</c:v>
                </c:pt>
                <c:pt idx="6931">
                  <c:v>415.89</c:v>
                </c:pt>
                <c:pt idx="6932">
                  <c:v>415.95</c:v>
                </c:pt>
                <c:pt idx="6933">
                  <c:v>416.01</c:v>
                </c:pt>
                <c:pt idx="6934">
                  <c:v>416.07</c:v>
                </c:pt>
                <c:pt idx="6935">
                  <c:v>416.13</c:v>
                </c:pt>
                <c:pt idx="6936">
                  <c:v>416.19</c:v>
                </c:pt>
                <c:pt idx="6937">
                  <c:v>416.25</c:v>
                </c:pt>
                <c:pt idx="6938">
                  <c:v>416.31</c:v>
                </c:pt>
                <c:pt idx="6939">
                  <c:v>416.37</c:v>
                </c:pt>
                <c:pt idx="6940">
                  <c:v>416.43</c:v>
                </c:pt>
                <c:pt idx="6941">
                  <c:v>416.49</c:v>
                </c:pt>
                <c:pt idx="6942">
                  <c:v>416.55</c:v>
                </c:pt>
                <c:pt idx="6943">
                  <c:v>416.61</c:v>
                </c:pt>
                <c:pt idx="6944">
                  <c:v>416.67</c:v>
                </c:pt>
                <c:pt idx="6945">
                  <c:v>416.73</c:v>
                </c:pt>
                <c:pt idx="6946">
                  <c:v>416.79</c:v>
                </c:pt>
                <c:pt idx="6947">
                  <c:v>416.85</c:v>
                </c:pt>
                <c:pt idx="6948">
                  <c:v>416.91</c:v>
                </c:pt>
                <c:pt idx="6949">
                  <c:v>416.97</c:v>
                </c:pt>
                <c:pt idx="6950">
                  <c:v>417.03</c:v>
                </c:pt>
                <c:pt idx="6951">
                  <c:v>417.09</c:v>
                </c:pt>
                <c:pt idx="6952">
                  <c:v>417.15</c:v>
                </c:pt>
                <c:pt idx="6953">
                  <c:v>417.21</c:v>
                </c:pt>
                <c:pt idx="6954">
                  <c:v>417.27</c:v>
                </c:pt>
                <c:pt idx="6955">
                  <c:v>417.33</c:v>
                </c:pt>
                <c:pt idx="6956">
                  <c:v>417.39</c:v>
                </c:pt>
                <c:pt idx="6957">
                  <c:v>417.45</c:v>
                </c:pt>
                <c:pt idx="6958">
                  <c:v>417.51</c:v>
                </c:pt>
                <c:pt idx="6959">
                  <c:v>417.57</c:v>
                </c:pt>
                <c:pt idx="6960">
                  <c:v>417.63</c:v>
                </c:pt>
                <c:pt idx="6961">
                  <c:v>417.69</c:v>
                </c:pt>
                <c:pt idx="6962">
                  <c:v>417.75</c:v>
                </c:pt>
                <c:pt idx="6963">
                  <c:v>417.81</c:v>
                </c:pt>
                <c:pt idx="6964">
                  <c:v>417.87</c:v>
                </c:pt>
                <c:pt idx="6965">
                  <c:v>417.93</c:v>
                </c:pt>
                <c:pt idx="6966">
                  <c:v>417.99</c:v>
                </c:pt>
                <c:pt idx="6967">
                  <c:v>418.05</c:v>
                </c:pt>
                <c:pt idx="6968">
                  <c:v>418.11</c:v>
                </c:pt>
                <c:pt idx="6969">
                  <c:v>418.17</c:v>
                </c:pt>
                <c:pt idx="6970">
                  <c:v>418.23</c:v>
                </c:pt>
                <c:pt idx="6971">
                  <c:v>418.29</c:v>
                </c:pt>
                <c:pt idx="6972">
                  <c:v>418.35</c:v>
                </c:pt>
                <c:pt idx="6973">
                  <c:v>418.41</c:v>
                </c:pt>
                <c:pt idx="6974">
                  <c:v>418.47</c:v>
                </c:pt>
                <c:pt idx="6975">
                  <c:v>418.53</c:v>
                </c:pt>
                <c:pt idx="6976">
                  <c:v>418.59</c:v>
                </c:pt>
                <c:pt idx="6977">
                  <c:v>418.65</c:v>
                </c:pt>
                <c:pt idx="6978">
                  <c:v>418.71</c:v>
                </c:pt>
                <c:pt idx="6979">
                  <c:v>418.77</c:v>
                </c:pt>
                <c:pt idx="6980">
                  <c:v>418.83</c:v>
                </c:pt>
                <c:pt idx="6981">
                  <c:v>418.89</c:v>
                </c:pt>
                <c:pt idx="6982">
                  <c:v>418.95</c:v>
                </c:pt>
                <c:pt idx="6983">
                  <c:v>419.01</c:v>
                </c:pt>
                <c:pt idx="6984">
                  <c:v>419.07</c:v>
                </c:pt>
                <c:pt idx="6985">
                  <c:v>419.13</c:v>
                </c:pt>
                <c:pt idx="6986">
                  <c:v>419.19</c:v>
                </c:pt>
                <c:pt idx="6987">
                  <c:v>419.25</c:v>
                </c:pt>
                <c:pt idx="6988">
                  <c:v>419.31</c:v>
                </c:pt>
                <c:pt idx="6989">
                  <c:v>419.37</c:v>
                </c:pt>
                <c:pt idx="6990">
                  <c:v>419.43</c:v>
                </c:pt>
                <c:pt idx="6991">
                  <c:v>419.49</c:v>
                </c:pt>
                <c:pt idx="6992">
                  <c:v>419.55</c:v>
                </c:pt>
                <c:pt idx="6993">
                  <c:v>419.61</c:v>
                </c:pt>
                <c:pt idx="6994">
                  <c:v>419.67</c:v>
                </c:pt>
                <c:pt idx="6995">
                  <c:v>419.73</c:v>
                </c:pt>
                <c:pt idx="6996">
                  <c:v>419.79</c:v>
                </c:pt>
                <c:pt idx="6997">
                  <c:v>419.85</c:v>
                </c:pt>
                <c:pt idx="6998">
                  <c:v>419.91</c:v>
                </c:pt>
                <c:pt idx="6999">
                  <c:v>419.97</c:v>
                </c:pt>
                <c:pt idx="7000">
                  <c:v>420.03</c:v>
                </c:pt>
                <c:pt idx="7001">
                  <c:v>420.09</c:v>
                </c:pt>
                <c:pt idx="7002">
                  <c:v>420.15</c:v>
                </c:pt>
                <c:pt idx="7003">
                  <c:v>420.21</c:v>
                </c:pt>
                <c:pt idx="7004">
                  <c:v>420.27</c:v>
                </c:pt>
                <c:pt idx="7005">
                  <c:v>420.33</c:v>
                </c:pt>
                <c:pt idx="7006">
                  <c:v>420.39</c:v>
                </c:pt>
                <c:pt idx="7007">
                  <c:v>420.45</c:v>
                </c:pt>
                <c:pt idx="7008">
                  <c:v>420.51</c:v>
                </c:pt>
                <c:pt idx="7009">
                  <c:v>420.57</c:v>
                </c:pt>
                <c:pt idx="7010">
                  <c:v>420.63</c:v>
                </c:pt>
                <c:pt idx="7011">
                  <c:v>420.69</c:v>
                </c:pt>
                <c:pt idx="7012">
                  <c:v>420.75</c:v>
                </c:pt>
                <c:pt idx="7013">
                  <c:v>420.81</c:v>
                </c:pt>
                <c:pt idx="7014">
                  <c:v>420.87</c:v>
                </c:pt>
                <c:pt idx="7015">
                  <c:v>420.93</c:v>
                </c:pt>
                <c:pt idx="7016">
                  <c:v>420.99</c:v>
                </c:pt>
                <c:pt idx="7017">
                  <c:v>421.05</c:v>
                </c:pt>
                <c:pt idx="7018">
                  <c:v>421.11</c:v>
                </c:pt>
                <c:pt idx="7019">
                  <c:v>421.17</c:v>
                </c:pt>
                <c:pt idx="7020">
                  <c:v>421.23</c:v>
                </c:pt>
                <c:pt idx="7021">
                  <c:v>421.29</c:v>
                </c:pt>
                <c:pt idx="7022">
                  <c:v>421.35</c:v>
                </c:pt>
                <c:pt idx="7023">
                  <c:v>421.41</c:v>
                </c:pt>
                <c:pt idx="7024">
                  <c:v>421.47</c:v>
                </c:pt>
                <c:pt idx="7025">
                  <c:v>421.53</c:v>
                </c:pt>
                <c:pt idx="7026">
                  <c:v>421.59</c:v>
                </c:pt>
                <c:pt idx="7027">
                  <c:v>421.65</c:v>
                </c:pt>
                <c:pt idx="7028">
                  <c:v>421.71</c:v>
                </c:pt>
                <c:pt idx="7029">
                  <c:v>421.77</c:v>
                </c:pt>
                <c:pt idx="7030">
                  <c:v>421.83</c:v>
                </c:pt>
                <c:pt idx="7031">
                  <c:v>421.89</c:v>
                </c:pt>
                <c:pt idx="7032">
                  <c:v>421.95</c:v>
                </c:pt>
                <c:pt idx="7033">
                  <c:v>422.01</c:v>
                </c:pt>
                <c:pt idx="7034">
                  <c:v>422.07</c:v>
                </c:pt>
                <c:pt idx="7035">
                  <c:v>422.13</c:v>
                </c:pt>
                <c:pt idx="7036">
                  <c:v>422.19</c:v>
                </c:pt>
                <c:pt idx="7037">
                  <c:v>422.25</c:v>
                </c:pt>
                <c:pt idx="7038">
                  <c:v>422.31</c:v>
                </c:pt>
                <c:pt idx="7039">
                  <c:v>422.37</c:v>
                </c:pt>
                <c:pt idx="7040">
                  <c:v>422.43</c:v>
                </c:pt>
                <c:pt idx="7041">
                  <c:v>422.49</c:v>
                </c:pt>
                <c:pt idx="7042">
                  <c:v>422.55</c:v>
                </c:pt>
                <c:pt idx="7043">
                  <c:v>422.61</c:v>
                </c:pt>
                <c:pt idx="7044">
                  <c:v>422.67</c:v>
                </c:pt>
                <c:pt idx="7045">
                  <c:v>422.73</c:v>
                </c:pt>
                <c:pt idx="7046">
                  <c:v>422.79</c:v>
                </c:pt>
                <c:pt idx="7047">
                  <c:v>422.85</c:v>
                </c:pt>
                <c:pt idx="7048">
                  <c:v>422.91</c:v>
                </c:pt>
                <c:pt idx="7049">
                  <c:v>422.97</c:v>
                </c:pt>
                <c:pt idx="7050">
                  <c:v>423.03</c:v>
                </c:pt>
                <c:pt idx="7051">
                  <c:v>423.09</c:v>
                </c:pt>
                <c:pt idx="7052">
                  <c:v>423.15</c:v>
                </c:pt>
                <c:pt idx="7053">
                  <c:v>423.21</c:v>
                </c:pt>
                <c:pt idx="7054">
                  <c:v>423.27</c:v>
                </c:pt>
                <c:pt idx="7055">
                  <c:v>423.33</c:v>
                </c:pt>
                <c:pt idx="7056">
                  <c:v>423.39</c:v>
                </c:pt>
                <c:pt idx="7057">
                  <c:v>423.45</c:v>
                </c:pt>
                <c:pt idx="7058">
                  <c:v>423.51</c:v>
                </c:pt>
                <c:pt idx="7059">
                  <c:v>423.57</c:v>
                </c:pt>
                <c:pt idx="7060">
                  <c:v>423.63</c:v>
                </c:pt>
                <c:pt idx="7061">
                  <c:v>423.69</c:v>
                </c:pt>
                <c:pt idx="7062">
                  <c:v>423.75</c:v>
                </c:pt>
                <c:pt idx="7063">
                  <c:v>423.81</c:v>
                </c:pt>
                <c:pt idx="7064">
                  <c:v>423.87</c:v>
                </c:pt>
                <c:pt idx="7065">
                  <c:v>423.93</c:v>
                </c:pt>
                <c:pt idx="7066">
                  <c:v>423.99</c:v>
                </c:pt>
                <c:pt idx="7067">
                  <c:v>424.05</c:v>
                </c:pt>
                <c:pt idx="7068">
                  <c:v>424.11</c:v>
                </c:pt>
                <c:pt idx="7069">
                  <c:v>424.17</c:v>
                </c:pt>
                <c:pt idx="7070">
                  <c:v>424.23</c:v>
                </c:pt>
                <c:pt idx="7071">
                  <c:v>424.29</c:v>
                </c:pt>
                <c:pt idx="7072">
                  <c:v>424.35</c:v>
                </c:pt>
                <c:pt idx="7073">
                  <c:v>424.41</c:v>
                </c:pt>
                <c:pt idx="7074">
                  <c:v>424.47</c:v>
                </c:pt>
                <c:pt idx="7075">
                  <c:v>424.53</c:v>
                </c:pt>
                <c:pt idx="7076">
                  <c:v>424.59</c:v>
                </c:pt>
                <c:pt idx="7077">
                  <c:v>424.65</c:v>
                </c:pt>
                <c:pt idx="7078">
                  <c:v>424.71</c:v>
                </c:pt>
                <c:pt idx="7079">
                  <c:v>424.77</c:v>
                </c:pt>
                <c:pt idx="7080">
                  <c:v>424.83</c:v>
                </c:pt>
                <c:pt idx="7081">
                  <c:v>424.89</c:v>
                </c:pt>
                <c:pt idx="7082">
                  <c:v>424.95</c:v>
                </c:pt>
                <c:pt idx="7083">
                  <c:v>425.01</c:v>
                </c:pt>
                <c:pt idx="7084">
                  <c:v>425.07</c:v>
                </c:pt>
                <c:pt idx="7085">
                  <c:v>425.13</c:v>
                </c:pt>
                <c:pt idx="7086">
                  <c:v>425.19</c:v>
                </c:pt>
                <c:pt idx="7087">
                  <c:v>425.25</c:v>
                </c:pt>
                <c:pt idx="7088">
                  <c:v>425.31</c:v>
                </c:pt>
                <c:pt idx="7089">
                  <c:v>425.37</c:v>
                </c:pt>
                <c:pt idx="7090">
                  <c:v>425.43</c:v>
                </c:pt>
                <c:pt idx="7091">
                  <c:v>425.49</c:v>
                </c:pt>
                <c:pt idx="7092">
                  <c:v>425.55</c:v>
                </c:pt>
                <c:pt idx="7093">
                  <c:v>425.61</c:v>
                </c:pt>
                <c:pt idx="7094">
                  <c:v>425.67</c:v>
                </c:pt>
                <c:pt idx="7095">
                  <c:v>425.73</c:v>
                </c:pt>
                <c:pt idx="7096">
                  <c:v>425.79</c:v>
                </c:pt>
                <c:pt idx="7097">
                  <c:v>425.85</c:v>
                </c:pt>
                <c:pt idx="7098">
                  <c:v>425.91</c:v>
                </c:pt>
                <c:pt idx="7099">
                  <c:v>425.97</c:v>
                </c:pt>
                <c:pt idx="7100">
                  <c:v>426.03</c:v>
                </c:pt>
                <c:pt idx="7101">
                  <c:v>426.09</c:v>
                </c:pt>
                <c:pt idx="7102">
                  <c:v>426.15</c:v>
                </c:pt>
                <c:pt idx="7103">
                  <c:v>426.21</c:v>
                </c:pt>
                <c:pt idx="7104">
                  <c:v>426.27</c:v>
                </c:pt>
                <c:pt idx="7105">
                  <c:v>426.33</c:v>
                </c:pt>
                <c:pt idx="7106">
                  <c:v>426.39</c:v>
                </c:pt>
                <c:pt idx="7107">
                  <c:v>426.45</c:v>
                </c:pt>
                <c:pt idx="7108">
                  <c:v>426.51</c:v>
                </c:pt>
                <c:pt idx="7109">
                  <c:v>426.57</c:v>
                </c:pt>
                <c:pt idx="7110">
                  <c:v>426.63</c:v>
                </c:pt>
                <c:pt idx="7111">
                  <c:v>426.69</c:v>
                </c:pt>
                <c:pt idx="7112">
                  <c:v>426.75</c:v>
                </c:pt>
                <c:pt idx="7113">
                  <c:v>426.81</c:v>
                </c:pt>
                <c:pt idx="7114">
                  <c:v>426.87</c:v>
                </c:pt>
                <c:pt idx="7115">
                  <c:v>426.93</c:v>
                </c:pt>
                <c:pt idx="7116">
                  <c:v>426.99</c:v>
                </c:pt>
                <c:pt idx="7117">
                  <c:v>427.05</c:v>
                </c:pt>
                <c:pt idx="7118">
                  <c:v>427.11</c:v>
                </c:pt>
                <c:pt idx="7119">
                  <c:v>427.17</c:v>
                </c:pt>
                <c:pt idx="7120">
                  <c:v>427.23</c:v>
                </c:pt>
                <c:pt idx="7121">
                  <c:v>427.29</c:v>
                </c:pt>
                <c:pt idx="7122">
                  <c:v>427.35</c:v>
                </c:pt>
                <c:pt idx="7123">
                  <c:v>427.41</c:v>
                </c:pt>
                <c:pt idx="7124">
                  <c:v>427.47</c:v>
                </c:pt>
                <c:pt idx="7125">
                  <c:v>427.53</c:v>
                </c:pt>
                <c:pt idx="7126">
                  <c:v>427.59</c:v>
                </c:pt>
                <c:pt idx="7127">
                  <c:v>427.65</c:v>
                </c:pt>
                <c:pt idx="7128">
                  <c:v>427.71</c:v>
                </c:pt>
                <c:pt idx="7129">
                  <c:v>427.77</c:v>
                </c:pt>
                <c:pt idx="7130">
                  <c:v>427.83</c:v>
                </c:pt>
                <c:pt idx="7131">
                  <c:v>427.89</c:v>
                </c:pt>
                <c:pt idx="7132">
                  <c:v>427.95</c:v>
                </c:pt>
                <c:pt idx="7133">
                  <c:v>428.01</c:v>
                </c:pt>
                <c:pt idx="7134">
                  <c:v>428.07</c:v>
                </c:pt>
                <c:pt idx="7135">
                  <c:v>428.13</c:v>
                </c:pt>
                <c:pt idx="7136">
                  <c:v>428.19</c:v>
                </c:pt>
                <c:pt idx="7137">
                  <c:v>428.25</c:v>
                </c:pt>
                <c:pt idx="7138">
                  <c:v>428.31</c:v>
                </c:pt>
                <c:pt idx="7139">
                  <c:v>428.37</c:v>
                </c:pt>
                <c:pt idx="7140">
                  <c:v>428.43</c:v>
                </c:pt>
                <c:pt idx="7141">
                  <c:v>428.49</c:v>
                </c:pt>
                <c:pt idx="7142">
                  <c:v>428.55</c:v>
                </c:pt>
                <c:pt idx="7143">
                  <c:v>428.61</c:v>
                </c:pt>
                <c:pt idx="7144">
                  <c:v>428.67</c:v>
                </c:pt>
                <c:pt idx="7145">
                  <c:v>428.73</c:v>
                </c:pt>
                <c:pt idx="7146">
                  <c:v>428.79</c:v>
                </c:pt>
                <c:pt idx="7147">
                  <c:v>428.85</c:v>
                </c:pt>
                <c:pt idx="7148">
                  <c:v>428.91</c:v>
                </c:pt>
                <c:pt idx="7149">
                  <c:v>428.97</c:v>
                </c:pt>
                <c:pt idx="7150">
                  <c:v>429.03</c:v>
                </c:pt>
                <c:pt idx="7151">
                  <c:v>429.09</c:v>
                </c:pt>
                <c:pt idx="7152">
                  <c:v>429.15</c:v>
                </c:pt>
                <c:pt idx="7153">
                  <c:v>429.21</c:v>
                </c:pt>
                <c:pt idx="7154">
                  <c:v>429.27</c:v>
                </c:pt>
                <c:pt idx="7155">
                  <c:v>429.33</c:v>
                </c:pt>
                <c:pt idx="7156">
                  <c:v>429.39</c:v>
                </c:pt>
                <c:pt idx="7157">
                  <c:v>429.45</c:v>
                </c:pt>
                <c:pt idx="7158">
                  <c:v>429.51</c:v>
                </c:pt>
                <c:pt idx="7159">
                  <c:v>429.57</c:v>
                </c:pt>
                <c:pt idx="7160">
                  <c:v>429.63</c:v>
                </c:pt>
                <c:pt idx="7161">
                  <c:v>429.69</c:v>
                </c:pt>
                <c:pt idx="7162">
                  <c:v>429.75</c:v>
                </c:pt>
                <c:pt idx="7163">
                  <c:v>429.81</c:v>
                </c:pt>
                <c:pt idx="7164">
                  <c:v>429.87</c:v>
                </c:pt>
                <c:pt idx="7165">
                  <c:v>429.93</c:v>
                </c:pt>
                <c:pt idx="7166">
                  <c:v>429.99</c:v>
                </c:pt>
                <c:pt idx="7167">
                  <c:v>430.05</c:v>
                </c:pt>
                <c:pt idx="7168">
                  <c:v>430.11</c:v>
                </c:pt>
                <c:pt idx="7169">
                  <c:v>430.17</c:v>
                </c:pt>
                <c:pt idx="7170">
                  <c:v>430.23</c:v>
                </c:pt>
                <c:pt idx="7171">
                  <c:v>430.29</c:v>
                </c:pt>
                <c:pt idx="7172">
                  <c:v>430.35</c:v>
                </c:pt>
                <c:pt idx="7173">
                  <c:v>430.41</c:v>
                </c:pt>
                <c:pt idx="7174">
                  <c:v>430.47</c:v>
                </c:pt>
                <c:pt idx="7175">
                  <c:v>430.53</c:v>
                </c:pt>
                <c:pt idx="7176">
                  <c:v>430.59</c:v>
                </c:pt>
                <c:pt idx="7177">
                  <c:v>430.65</c:v>
                </c:pt>
                <c:pt idx="7178">
                  <c:v>430.71</c:v>
                </c:pt>
                <c:pt idx="7179">
                  <c:v>430.77</c:v>
                </c:pt>
                <c:pt idx="7180">
                  <c:v>430.83</c:v>
                </c:pt>
                <c:pt idx="7181">
                  <c:v>430.89</c:v>
                </c:pt>
                <c:pt idx="7182">
                  <c:v>430.95</c:v>
                </c:pt>
                <c:pt idx="7183">
                  <c:v>431.01</c:v>
                </c:pt>
                <c:pt idx="7184">
                  <c:v>431.07</c:v>
                </c:pt>
                <c:pt idx="7185">
                  <c:v>431.13</c:v>
                </c:pt>
                <c:pt idx="7186">
                  <c:v>431.19</c:v>
                </c:pt>
                <c:pt idx="7187">
                  <c:v>431.25</c:v>
                </c:pt>
                <c:pt idx="7188">
                  <c:v>431.31</c:v>
                </c:pt>
                <c:pt idx="7189">
                  <c:v>431.37</c:v>
                </c:pt>
                <c:pt idx="7190">
                  <c:v>431.43</c:v>
                </c:pt>
                <c:pt idx="7191">
                  <c:v>431.49</c:v>
                </c:pt>
                <c:pt idx="7192">
                  <c:v>431.55</c:v>
                </c:pt>
                <c:pt idx="7193">
                  <c:v>431.61</c:v>
                </c:pt>
                <c:pt idx="7194">
                  <c:v>431.67</c:v>
                </c:pt>
                <c:pt idx="7195">
                  <c:v>431.73</c:v>
                </c:pt>
                <c:pt idx="7196">
                  <c:v>431.79</c:v>
                </c:pt>
                <c:pt idx="7197">
                  <c:v>431.85</c:v>
                </c:pt>
                <c:pt idx="7198">
                  <c:v>431.91</c:v>
                </c:pt>
                <c:pt idx="7199">
                  <c:v>431.97</c:v>
                </c:pt>
                <c:pt idx="7200">
                  <c:v>432.03</c:v>
                </c:pt>
                <c:pt idx="7201">
                  <c:v>432.09</c:v>
                </c:pt>
                <c:pt idx="7202">
                  <c:v>432.15</c:v>
                </c:pt>
                <c:pt idx="7203">
                  <c:v>432.21</c:v>
                </c:pt>
                <c:pt idx="7204">
                  <c:v>432.27</c:v>
                </c:pt>
                <c:pt idx="7205">
                  <c:v>432.33</c:v>
                </c:pt>
                <c:pt idx="7206">
                  <c:v>432.39</c:v>
                </c:pt>
                <c:pt idx="7207">
                  <c:v>432.45</c:v>
                </c:pt>
                <c:pt idx="7208">
                  <c:v>432.51</c:v>
                </c:pt>
                <c:pt idx="7209">
                  <c:v>432.57</c:v>
                </c:pt>
                <c:pt idx="7210">
                  <c:v>432.63</c:v>
                </c:pt>
                <c:pt idx="7211">
                  <c:v>432.69</c:v>
                </c:pt>
                <c:pt idx="7212">
                  <c:v>432.75</c:v>
                </c:pt>
                <c:pt idx="7213">
                  <c:v>432.81</c:v>
                </c:pt>
                <c:pt idx="7214">
                  <c:v>432.87</c:v>
                </c:pt>
                <c:pt idx="7215">
                  <c:v>432.93</c:v>
                </c:pt>
                <c:pt idx="7216">
                  <c:v>432.99</c:v>
                </c:pt>
                <c:pt idx="7217">
                  <c:v>433.05</c:v>
                </c:pt>
                <c:pt idx="7218">
                  <c:v>433.11</c:v>
                </c:pt>
                <c:pt idx="7219">
                  <c:v>433.17</c:v>
                </c:pt>
                <c:pt idx="7220">
                  <c:v>433.23</c:v>
                </c:pt>
                <c:pt idx="7221">
                  <c:v>433.29</c:v>
                </c:pt>
                <c:pt idx="7222">
                  <c:v>433.35</c:v>
                </c:pt>
                <c:pt idx="7223">
                  <c:v>433.41</c:v>
                </c:pt>
                <c:pt idx="7224">
                  <c:v>433.47</c:v>
                </c:pt>
                <c:pt idx="7225">
                  <c:v>433.53</c:v>
                </c:pt>
                <c:pt idx="7226">
                  <c:v>433.59</c:v>
                </c:pt>
                <c:pt idx="7227">
                  <c:v>433.65</c:v>
                </c:pt>
                <c:pt idx="7228">
                  <c:v>433.71</c:v>
                </c:pt>
                <c:pt idx="7229">
                  <c:v>433.77</c:v>
                </c:pt>
                <c:pt idx="7230">
                  <c:v>433.83</c:v>
                </c:pt>
                <c:pt idx="7231">
                  <c:v>433.89</c:v>
                </c:pt>
                <c:pt idx="7232">
                  <c:v>433.95</c:v>
                </c:pt>
                <c:pt idx="7233">
                  <c:v>434.01</c:v>
                </c:pt>
                <c:pt idx="7234">
                  <c:v>434.07</c:v>
                </c:pt>
                <c:pt idx="7235">
                  <c:v>434.13</c:v>
                </c:pt>
                <c:pt idx="7236">
                  <c:v>434.19</c:v>
                </c:pt>
                <c:pt idx="7237">
                  <c:v>434.25</c:v>
                </c:pt>
                <c:pt idx="7238">
                  <c:v>434.31</c:v>
                </c:pt>
                <c:pt idx="7239">
                  <c:v>434.37</c:v>
                </c:pt>
                <c:pt idx="7240">
                  <c:v>434.43</c:v>
                </c:pt>
                <c:pt idx="7241">
                  <c:v>434.49</c:v>
                </c:pt>
                <c:pt idx="7242">
                  <c:v>434.55</c:v>
                </c:pt>
                <c:pt idx="7243">
                  <c:v>434.61</c:v>
                </c:pt>
                <c:pt idx="7244">
                  <c:v>434.67</c:v>
                </c:pt>
                <c:pt idx="7245">
                  <c:v>434.73</c:v>
                </c:pt>
                <c:pt idx="7246">
                  <c:v>434.79</c:v>
                </c:pt>
                <c:pt idx="7247">
                  <c:v>434.85</c:v>
                </c:pt>
                <c:pt idx="7248">
                  <c:v>434.91</c:v>
                </c:pt>
                <c:pt idx="7249">
                  <c:v>434.97</c:v>
                </c:pt>
                <c:pt idx="7250">
                  <c:v>435.03</c:v>
                </c:pt>
                <c:pt idx="7251">
                  <c:v>435.09</c:v>
                </c:pt>
                <c:pt idx="7252">
                  <c:v>435.15</c:v>
                </c:pt>
                <c:pt idx="7253">
                  <c:v>435.21</c:v>
                </c:pt>
                <c:pt idx="7254">
                  <c:v>435.27</c:v>
                </c:pt>
                <c:pt idx="7255">
                  <c:v>435.33</c:v>
                </c:pt>
                <c:pt idx="7256">
                  <c:v>435.39</c:v>
                </c:pt>
                <c:pt idx="7257">
                  <c:v>435.45</c:v>
                </c:pt>
                <c:pt idx="7258">
                  <c:v>435.51</c:v>
                </c:pt>
                <c:pt idx="7259">
                  <c:v>435.57</c:v>
                </c:pt>
                <c:pt idx="7260">
                  <c:v>435.63</c:v>
                </c:pt>
                <c:pt idx="7261">
                  <c:v>435.69</c:v>
                </c:pt>
                <c:pt idx="7262">
                  <c:v>435.75</c:v>
                </c:pt>
                <c:pt idx="7263">
                  <c:v>435.81</c:v>
                </c:pt>
                <c:pt idx="7264">
                  <c:v>435.87</c:v>
                </c:pt>
                <c:pt idx="7265">
                  <c:v>435.93</c:v>
                </c:pt>
                <c:pt idx="7266">
                  <c:v>435.99</c:v>
                </c:pt>
                <c:pt idx="7267">
                  <c:v>436.05</c:v>
                </c:pt>
                <c:pt idx="7268">
                  <c:v>436.11</c:v>
                </c:pt>
                <c:pt idx="7269">
                  <c:v>436.17</c:v>
                </c:pt>
                <c:pt idx="7270">
                  <c:v>436.23</c:v>
                </c:pt>
                <c:pt idx="7271">
                  <c:v>436.29</c:v>
                </c:pt>
                <c:pt idx="7272">
                  <c:v>436.35</c:v>
                </c:pt>
                <c:pt idx="7273">
                  <c:v>436.41</c:v>
                </c:pt>
                <c:pt idx="7274">
                  <c:v>436.47</c:v>
                </c:pt>
                <c:pt idx="7275">
                  <c:v>436.53</c:v>
                </c:pt>
                <c:pt idx="7276">
                  <c:v>436.59</c:v>
                </c:pt>
                <c:pt idx="7277">
                  <c:v>436.65</c:v>
                </c:pt>
                <c:pt idx="7278">
                  <c:v>436.71</c:v>
                </c:pt>
                <c:pt idx="7279">
                  <c:v>436.77</c:v>
                </c:pt>
                <c:pt idx="7280">
                  <c:v>436.83</c:v>
                </c:pt>
                <c:pt idx="7281">
                  <c:v>436.89</c:v>
                </c:pt>
                <c:pt idx="7282">
                  <c:v>436.95</c:v>
                </c:pt>
                <c:pt idx="7283">
                  <c:v>437.01</c:v>
                </c:pt>
                <c:pt idx="7284">
                  <c:v>437.07</c:v>
                </c:pt>
                <c:pt idx="7285">
                  <c:v>437.13</c:v>
                </c:pt>
                <c:pt idx="7286">
                  <c:v>437.19</c:v>
                </c:pt>
                <c:pt idx="7287">
                  <c:v>437.25</c:v>
                </c:pt>
                <c:pt idx="7288">
                  <c:v>437.31</c:v>
                </c:pt>
                <c:pt idx="7289">
                  <c:v>437.37</c:v>
                </c:pt>
                <c:pt idx="7290">
                  <c:v>437.43</c:v>
                </c:pt>
                <c:pt idx="7291">
                  <c:v>437.49</c:v>
                </c:pt>
                <c:pt idx="7292">
                  <c:v>437.55</c:v>
                </c:pt>
                <c:pt idx="7293">
                  <c:v>437.61</c:v>
                </c:pt>
                <c:pt idx="7294">
                  <c:v>437.67</c:v>
                </c:pt>
                <c:pt idx="7295">
                  <c:v>437.73</c:v>
                </c:pt>
                <c:pt idx="7296">
                  <c:v>437.79</c:v>
                </c:pt>
                <c:pt idx="7297">
                  <c:v>437.85</c:v>
                </c:pt>
                <c:pt idx="7298">
                  <c:v>437.91</c:v>
                </c:pt>
                <c:pt idx="7299">
                  <c:v>437.97</c:v>
                </c:pt>
                <c:pt idx="7300">
                  <c:v>438.03</c:v>
                </c:pt>
                <c:pt idx="7301">
                  <c:v>438.09</c:v>
                </c:pt>
                <c:pt idx="7302">
                  <c:v>438.15</c:v>
                </c:pt>
                <c:pt idx="7303">
                  <c:v>438.21</c:v>
                </c:pt>
                <c:pt idx="7304">
                  <c:v>438.27</c:v>
                </c:pt>
                <c:pt idx="7305">
                  <c:v>438.33</c:v>
                </c:pt>
                <c:pt idx="7306">
                  <c:v>438.39</c:v>
                </c:pt>
                <c:pt idx="7307">
                  <c:v>438.45</c:v>
                </c:pt>
                <c:pt idx="7308">
                  <c:v>438.51</c:v>
                </c:pt>
                <c:pt idx="7309">
                  <c:v>438.57</c:v>
                </c:pt>
                <c:pt idx="7310">
                  <c:v>438.63</c:v>
                </c:pt>
                <c:pt idx="7311">
                  <c:v>438.69</c:v>
                </c:pt>
                <c:pt idx="7312">
                  <c:v>438.75</c:v>
                </c:pt>
                <c:pt idx="7313">
                  <c:v>438.81</c:v>
                </c:pt>
                <c:pt idx="7314">
                  <c:v>438.87</c:v>
                </c:pt>
                <c:pt idx="7315">
                  <c:v>438.93</c:v>
                </c:pt>
                <c:pt idx="7316">
                  <c:v>438.99</c:v>
                </c:pt>
                <c:pt idx="7317">
                  <c:v>439.05</c:v>
                </c:pt>
                <c:pt idx="7318">
                  <c:v>439.11</c:v>
                </c:pt>
                <c:pt idx="7319">
                  <c:v>439.17</c:v>
                </c:pt>
                <c:pt idx="7320">
                  <c:v>439.23</c:v>
                </c:pt>
                <c:pt idx="7321">
                  <c:v>439.29</c:v>
                </c:pt>
                <c:pt idx="7322">
                  <c:v>439.35</c:v>
                </c:pt>
                <c:pt idx="7323">
                  <c:v>439.41</c:v>
                </c:pt>
                <c:pt idx="7324">
                  <c:v>439.47</c:v>
                </c:pt>
                <c:pt idx="7325">
                  <c:v>439.53</c:v>
                </c:pt>
                <c:pt idx="7326">
                  <c:v>439.59</c:v>
                </c:pt>
                <c:pt idx="7327">
                  <c:v>439.65</c:v>
                </c:pt>
                <c:pt idx="7328">
                  <c:v>439.71</c:v>
                </c:pt>
                <c:pt idx="7329">
                  <c:v>439.77</c:v>
                </c:pt>
                <c:pt idx="7330">
                  <c:v>439.83</c:v>
                </c:pt>
                <c:pt idx="7331">
                  <c:v>439.89</c:v>
                </c:pt>
                <c:pt idx="7332">
                  <c:v>439.95</c:v>
                </c:pt>
                <c:pt idx="7333">
                  <c:v>440.01</c:v>
                </c:pt>
                <c:pt idx="7334">
                  <c:v>440.07</c:v>
                </c:pt>
                <c:pt idx="7335">
                  <c:v>440.13</c:v>
                </c:pt>
                <c:pt idx="7336">
                  <c:v>440.19</c:v>
                </c:pt>
                <c:pt idx="7337">
                  <c:v>440.25</c:v>
                </c:pt>
                <c:pt idx="7338">
                  <c:v>440.31</c:v>
                </c:pt>
                <c:pt idx="7339">
                  <c:v>440.37</c:v>
                </c:pt>
                <c:pt idx="7340">
                  <c:v>440.43</c:v>
                </c:pt>
                <c:pt idx="7341">
                  <c:v>440.49</c:v>
                </c:pt>
                <c:pt idx="7342">
                  <c:v>440.55</c:v>
                </c:pt>
                <c:pt idx="7343">
                  <c:v>440.61</c:v>
                </c:pt>
                <c:pt idx="7344">
                  <c:v>440.67</c:v>
                </c:pt>
                <c:pt idx="7345">
                  <c:v>440.73</c:v>
                </c:pt>
                <c:pt idx="7346">
                  <c:v>440.79</c:v>
                </c:pt>
                <c:pt idx="7347">
                  <c:v>440.85</c:v>
                </c:pt>
                <c:pt idx="7348">
                  <c:v>440.91</c:v>
                </c:pt>
                <c:pt idx="7349">
                  <c:v>440.97</c:v>
                </c:pt>
                <c:pt idx="7350">
                  <c:v>441.03</c:v>
                </c:pt>
                <c:pt idx="7351">
                  <c:v>441.09</c:v>
                </c:pt>
                <c:pt idx="7352">
                  <c:v>441.15</c:v>
                </c:pt>
                <c:pt idx="7353">
                  <c:v>441.21</c:v>
                </c:pt>
                <c:pt idx="7354">
                  <c:v>441.27</c:v>
                </c:pt>
                <c:pt idx="7355">
                  <c:v>441.33</c:v>
                </c:pt>
                <c:pt idx="7356">
                  <c:v>441.39</c:v>
                </c:pt>
                <c:pt idx="7357">
                  <c:v>441.45</c:v>
                </c:pt>
                <c:pt idx="7358">
                  <c:v>441.51</c:v>
                </c:pt>
                <c:pt idx="7359">
                  <c:v>441.57</c:v>
                </c:pt>
                <c:pt idx="7360">
                  <c:v>441.63</c:v>
                </c:pt>
                <c:pt idx="7361">
                  <c:v>441.69</c:v>
                </c:pt>
                <c:pt idx="7362">
                  <c:v>441.75</c:v>
                </c:pt>
                <c:pt idx="7363">
                  <c:v>441.81</c:v>
                </c:pt>
                <c:pt idx="7364">
                  <c:v>441.87</c:v>
                </c:pt>
                <c:pt idx="7365">
                  <c:v>441.93</c:v>
                </c:pt>
                <c:pt idx="7366">
                  <c:v>441.99</c:v>
                </c:pt>
                <c:pt idx="7367">
                  <c:v>442.05</c:v>
                </c:pt>
                <c:pt idx="7368">
                  <c:v>442.11</c:v>
                </c:pt>
                <c:pt idx="7369">
                  <c:v>442.17</c:v>
                </c:pt>
                <c:pt idx="7370">
                  <c:v>442.23</c:v>
                </c:pt>
                <c:pt idx="7371">
                  <c:v>442.29</c:v>
                </c:pt>
                <c:pt idx="7372">
                  <c:v>442.35</c:v>
                </c:pt>
                <c:pt idx="7373">
                  <c:v>442.41</c:v>
                </c:pt>
                <c:pt idx="7374">
                  <c:v>442.47</c:v>
                </c:pt>
                <c:pt idx="7375">
                  <c:v>442.53</c:v>
                </c:pt>
                <c:pt idx="7376">
                  <c:v>442.59</c:v>
                </c:pt>
                <c:pt idx="7377">
                  <c:v>442.65</c:v>
                </c:pt>
                <c:pt idx="7378">
                  <c:v>442.71</c:v>
                </c:pt>
                <c:pt idx="7379">
                  <c:v>442.77</c:v>
                </c:pt>
                <c:pt idx="7380">
                  <c:v>442.83</c:v>
                </c:pt>
                <c:pt idx="7381">
                  <c:v>442.89</c:v>
                </c:pt>
                <c:pt idx="7382">
                  <c:v>442.95</c:v>
                </c:pt>
                <c:pt idx="7383">
                  <c:v>443.01</c:v>
                </c:pt>
                <c:pt idx="7384">
                  <c:v>443.07</c:v>
                </c:pt>
                <c:pt idx="7385">
                  <c:v>443.13</c:v>
                </c:pt>
                <c:pt idx="7386">
                  <c:v>443.19</c:v>
                </c:pt>
                <c:pt idx="7387">
                  <c:v>443.25</c:v>
                </c:pt>
                <c:pt idx="7388">
                  <c:v>443.31</c:v>
                </c:pt>
                <c:pt idx="7389">
                  <c:v>443.37</c:v>
                </c:pt>
                <c:pt idx="7390">
                  <c:v>443.43</c:v>
                </c:pt>
                <c:pt idx="7391">
                  <c:v>443.49</c:v>
                </c:pt>
                <c:pt idx="7392">
                  <c:v>443.55</c:v>
                </c:pt>
                <c:pt idx="7393">
                  <c:v>443.61</c:v>
                </c:pt>
                <c:pt idx="7394">
                  <c:v>443.67</c:v>
                </c:pt>
                <c:pt idx="7395">
                  <c:v>443.73</c:v>
                </c:pt>
                <c:pt idx="7396">
                  <c:v>443.79</c:v>
                </c:pt>
                <c:pt idx="7397">
                  <c:v>443.85</c:v>
                </c:pt>
                <c:pt idx="7398">
                  <c:v>443.91</c:v>
                </c:pt>
                <c:pt idx="7399">
                  <c:v>443.97</c:v>
                </c:pt>
                <c:pt idx="7400">
                  <c:v>444.03</c:v>
                </c:pt>
                <c:pt idx="7401">
                  <c:v>444.09</c:v>
                </c:pt>
                <c:pt idx="7402">
                  <c:v>444.15</c:v>
                </c:pt>
                <c:pt idx="7403">
                  <c:v>444.21</c:v>
                </c:pt>
                <c:pt idx="7404">
                  <c:v>444.27</c:v>
                </c:pt>
                <c:pt idx="7405">
                  <c:v>444.33</c:v>
                </c:pt>
                <c:pt idx="7406">
                  <c:v>444.39</c:v>
                </c:pt>
                <c:pt idx="7407">
                  <c:v>444.45</c:v>
                </c:pt>
                <c:pt idx="7408">
                  <c:v>444.51</c:v>
                </c:pt>
                <c:pt idx="7409">
                  <c:v>444.57</c:v>
                </c:pt>
                <c:pt idx="7410">
                  <c:v>444.63</c:v>
                </c:pt>
                <c:pt idx="7411">
                  <c:v>444.69</c:v>
                </c:pt>
                <c:pt idx="7412">
                  <c:v>444.75</c:v>
                </c:pt>
                <c:pt idx="7413">
                  <c:v>444.81</c:v>
                </c:pt>
                <c:pt idx="7414">
                  <c:v>444.87</c:v>
                </c:pt>
                <c:pt idx="7415">
                  <c:v>444.93</c:v>
                </c:pt>
                <c:pt idx="7416">
                  <c:v>444.99</c:v>
                </c:pt>
                <c:pt idx="7417">
                  <c:v>445.05</c:v>
                </c:pt>
                <c:pt idx="7418">
                  <c:v>445.11</c:v>
                </c:pt>
                <c:pt idx="7419">
                  <c:v>445.17</c:v>
                </c:pt>
                <c:pt idx="7420">
                  <c:v>445.23</c:v>
                </c:pt>
                <c:pt idx="7421">
                  <c:v>445.29</c:v>
                </c:pt>
                <c:pt idx="7422">
                  <c:v>445.35</c:v>
                </c:pt>
                <c:pt idx="7423">
                  <c:v>445.41</c:v>
                </c:pt>
                <c:pt idx="7424">
                  <c:v>445.47</c:v>
                </c:pt>
                <c:pt idx="7425">
                  <c:v>445.53</c:v>
                </c:pt>
                <c:pt idx="7426">
                  <c:v>445.59</c:v>
                </c:pt>
                <c:pt idx="7427">
                  <c:v>445.65</c:v>
                </c:pt>
                <c:pt idx="7428">
                  <c:v>445.71</c:v>
                </c:pt>
                <c:pt idx="7429">
                  <c:v>445.77</c:v>
                </c:pt>
                <c:pt idx="7430">
                  <c:v>445.83</c:v>
                </c:pt>
                <c:pt idx="7431">
                  <c:v>445.89</c:v>
                </c:pt>
                <c:pt idx="7432">
                  <c:v>445.95</c:v>
                </c:pt>
                <c:pt idx="7433">
                  <c:v>446.01</c:v>
                </c:pt>
                <c:pt idx="7434">
                  <c:v>446.07</c:v>
                </c:pt>
                <c:pt idx="7435">
                  <c:v>446.13</c:v>
                </c:pt>
                <c:pt idx="7436">
                  <c:v>446.19</c:v>
                </c:pt>
                <c:pt idx="7437">
                  <c:v>446.25</c:v>
                </c:pt>
                <c:pt idx="7438">
                  <c:v>446.31</c:v>
                </c:pt>
                <c:pt idx="7439">
                  <c:v>446.37</c:v>
                </c:pt>
                <c:pt idx="7440">
                  <c:v>446.43</c:v>
                </c:pt>
                <c:pt idx="7441">
                  <c:v>446.49</c:v>
                </c:pt>
                <c:pt idx="7442">
                  <c:v>446.55</c:v>
                </c:pt>
                <c:pt idx="7443">
                  <c:v>446.61</c:v>
                </c:pt>
                <c:pt idx="7444">
                  <c:v>446.67</c:v>
                </c:pt>
                <c:pt idx="7445">
                  <c:v>446.73</c:v>
                </c:pt>
                <c:pt idx="7446">
                  <c:v>446.79</c:v>
                </c:pt>
                <c:pt idx="7447">
                  <c:v>446.85</c:v>
                </c:pt>
                <c:pt idx="7448">
                  <c:v>446.91</c:v>
                </c:pt>
                <c:pt idx="7449">
                  <c:v>446.97</c:v>
                </c:pt>
                <c:pt idx="7450">
                  <c:v>447.03</c:v>
                </c:pt>
                <c:pt idx="7451">
                  <c:v>447.09</c:v>
                </c:pt>
                <c:pt idx="7452">
                  <c:v>447.15</c:v>
                </c:pt>
                <c:pt idx="7453">
                  <c:v>447.21</c:v>
                </c:pt>
                <c:pt idx="7454">
                  <c:v>447.27</c:v>
                </c:pt>
                <c:pt idx="7455">
                  <c:v>447.33</c:v>
                </c:pt>
                <c:pt idx="7456">
                  <c:v>447.39</c:v>
                </c:pt>
                <c:pt idx="7457">
                  <c:v>447.45</c:v>
                </c:pt>
                <c:pt idx="7458">
                  <c:v>447.51</c:v>
                </c:pt>
                <c:pt idx="7459">
                  <c:v>447.57</c:v>
                </c:pt>
                <c:pt idx="7460">
                  <c:v>447.63</c:v>
                </c:pt>
                <c:pt idx="7461">
                  <c:v>447.69</c:v>
                </c:pt>
                <c:pt idx="7462">
                  <c:v>447.75</c:v>
                </c:pt>
                <c:pt idx="7463">
                  <c:v>447.81</c:v>
                </c:pt>
                <c:pt idx="7464">
                  <c:v>447.87</c:v>
                </c:pt>
                <c:pt idx="7465">
                  <c:v>447.93</c:v>
                </c:pt>
                <c:pt idx="7466">
                  <c:v>447.99</c:v>
                </c:pt>
                <c:pt idx="7467">
                  <c:v>448.05</c:v>
                </c:pt>
                <c:pt idx="7468">
                  <c:v>448.11</c:v>
                </c:pt>
                <c:pt idx="7469">
                  <c:v>448.17</c:v>
                </c:pt>
                <c:pt idx="7470">
                  <c:v>448.23</c:v>
                </c:pt>
                <c:pt idx="7471">
                  <c:v>448.29</c:v>
                </c:pt>
                <c:pt idx="7472">
                  <c:v>448.35</c:v>
                </c:pt>
                <c:pt idx="7473">
                  <c:v>448.41</c:v>
                </c:pt>
                <c:pt idx="7474">
                  <c:v>448.47</c:v>
                </c:pt>
                <c:pt idx="7475">
                  <c:v>448.53</c:v>
                </c:pt>
                <c:pt idx="7476">
                  <c:v>448.59</c:v>
                </c:pt>
                <c:pt idx="7477">
                  <c:v>448.65</c:v>
                </c:pt>
                <c:pt idx="7478">
                  <c:v>448.71</c:v>
                </c:pt>
                <c:pt idx="7479">
                  <c:v>448.77</c:v>
                </c:pt>
                <c:pt idx="7480">
                  <c:v>448.83</c:v>
                </c:pt>
                <c:pt idx="7481">
                  <c:v>448.89</c:v>
                </c:pt>
                <c:pt idx="7482">
                  <c:v>448.95</c:v>
                </c:pt>
                <c:pt idx="7483">
                  <c:v>449.01</c:v>
                </c:pt>
                <c:pt idx="7484">
                  <c:v>449.07</c:v>
                </c:pt>
                <c:pt idx="7485">
                  <c:v>449.13</c:v>
                </c:pt>
                <c:pt idx="7486">
                  <c:v>449.19</c:v>
                </c:pt>
                <c:pt idx="7487">
                  <c:v>449.25</c:v>
                </c:pt>
                <c:pt idx="7488">
                  <c:v>449.31</c:v>
                </c:pt>
                <c:pt idx="7489">
                  <c:v>449.37</c:v>
                </c:pt>
                <c:pt idx="7490">
                  <c:v>449.43</c:v>
                </c:pt>
                <c:pt idx="7491">
                  <c:v>449.49</c:v>
                </c:pt>
                <c:pt idx="7492">
                  <c:v>449.55</c:v>
                </c:pt>
                <c:pt idx="7493">
                  <c:v>449.61</c:v>
                </c:pt>
                <c:pt idx="7494">
                  <c:v>449.67</c:v>
                </c:pt>
                <c:pt idx="7495">
                  <c:v>449.73</c:v>
                </c:pt>
                <c:pt idx="7496">
                  <c:v>449.79</c:v>
                </c:pt>
                <c:pt idx="7497">
                  <c:v>449.85</c:v>
                </c:pt>
                <c:pt idx="7498">
                  <c:v>449.91</c:v>
                </c:pt>
                <c:pt idx="7499">
                  <c:v>449.97</c:v>
                </c:pt>
                <c:pt idx="7500">
                  <c:v>450.03</c:v>
                </c:pt>
                <c:pt idx="7501">
                  <c:v>450.09</c:v>
                </c:pt>
                <c:pt idx="7502">
                  <c:v>450.15</c:v>
                </c:pt>
                <c:pt idx="7503">
                  <c:v>450.21</c:v>
                </c:pt>
                <c:pt idx="7504">
                  <c:v>450.27</c:v>
                </c:pt>
                <c:pt idx="7505">
                  <c:v>450.33</c:v>
                </c:pt>
                <c:pt idx="7506">
                  <c:v>450.39</c:v>
                </c:pt>
                <c:pt idx="7507">
                  <c:v>450.45</c:v>
                </c:pt>
                <c:pt idx="7508">
                  <c:v>450.51</c:v>
                </c:pt>
                <c:pt idx="7509">
                  <c:v>450.57</c:v>
                </c:pt>
                <c:pt idx="7510">
                  <c:v>450.63</c:v>
                </c:pt>
                <c:pt idx="7511">
                  <c:v>450.69</c:v>
                </c:pt>
                <c:pt idx="7512">
                  <c:v>450.75</c:v>
                </c:pt>
                <c:pt idx="7513">
                  <c:v>450.81</c:v>
                </c:pt>
                <c:pt idx="7514">
                  <c:v>450.87</c:v>
                </c:pt>
                <c:pt idx="7515">
                  <c:v>450.93</c:v>
                </c:pt>
                <c:pt idx="7516">
                  <c:v>450.99</c:v>
                </c:pt>
                <c:pt idx="7517">
                  <c:v>451.05</c:v>
                </c:pt>
                <c:pt idx="7518">
                  <c:v>451.11</c:v>
                </c:pt>
                <c:pt idx="7519">
                  <c:v>451.17</c:v>
                </c:pt>
                <c:pt idx="7520">
                  <c:v>451.23</c:v>
                </c:pt>
                <c:pt idx="7521">
                  <c:v>451.29</c:v>
                </c:pt>
                <c:pt idx="7522">
                  <c:v>451.35</c:v>
                </c:pt>
                <c:pt idx="7523">
                  <c:v>451.41</c:v>
                </c:pt>
                <c:pt idx="7524">
                  <c:v>451.47</c:v>
                </c:pt>
                <c:pt idx="7525">
                  <c:v>451.53</c:v>
                </c:pt>
                <c:pt idx="7526">
                  <c:v>451.59</c:v>
                </c:pt>
                <c:pt idx="7527">
                  <c:v>451.65</c:v>
                </c:pt>
                <c:pt idx="7528">
                  <c:v>451.71</c:v>
                </c:pt>
                <c:pt idx="7529">
                  <c:v>451.77</c:v>
                </c:pt>
                <c:pt idx="7530">
                  <c:v>451.83</c:v>
                </c:pt>
                <c:pt idx="7531">
                  <c:v>451.89</c:v>
                </c:pt>
                <c:pt idx="7532">
                  <c:v>451.95</c:v>
                </c:pt>
                <c:pt idx="7533">
                  <c:v>452.01</c:v>
                </c:pt>
                <c:pt idx="7534">
                  <c:v>452.07</c:v>
                </c:pt>
                <c:pt idx="7535">
                  <c:v>452.13</c:v>
                </c:pt>
                <c:pt idx="7536">
                  <c:v>452.19</c:v>
                </c:pt>
                <c:pt idx="7537">
                  <c:v>452.25</c:v>
                </c:pt>
                <c:pt idx="7538">
                  <c:v>452.31</c:v>
                </c:pt>
                <c:pt idx="7539">
                  <c:v>452.37</c:v>
                </c:pt>
                <c:pt idx="7540">
                  <c:v>452.43</c:v>
                </c:pt>
                <c:pt idx="7541">
                  <c:v>452.49</c:v>
                </c:pt>
                <c:pt idx="7542">
                  <c:v>452.55</c:v>
                </c:pt>
                <c:pt idx="7543">
                  <c:v>452.61</c:v>
                </c:pt>
                <c:pt idx="7544">
                  <c:v>452.67</c:v>
                </c:pt>
                <c:pt idx="7545">
                  <c:v>452.73</c:v>
                </c:pt>
                <c:pt idx="7546">
                  <c:v>452.79</c:v>
                </c:pt>
                <c:pt idx="7547">
                  <c:v>452.85</c:v>
                </c:pt>
                <c:pt idx="7548">
                  <c:v>452.91</c:v>
                </c:pt>
                <c:pt idx="7549">
                  <c:v>452.97</c:v>
                </c:pt>
                <c:pt idx="7550">
                  <c:v>453.03</c:v>
                </c:pt>
                <c:pt idx="7551">
                  <c:v>453.09</c:v>
                </c:pt>
                <c:pt idx="7552">
                  <c:v>453.15</c:v>
                </c:pt>
                <c:pt idx="7553">
                  <c:v>453.21</c:v>
                </c:pt>
                <c:pt idx="7554">
                  <c:v>453.27</c:v>
                </c:pt>
                <c:pt idx="7555">
                  <c:v>453.33</c:v>
                </c:pt>
                <c:pt idx="7556">
                  <c:v>453.39</c:v>
                </c:pt>
                <c:pt idx="7557">
                  <c:v>453.45</c:v>
                </c:pt>
                <c:pt idx="7558">
                  <c:v>453.51</c:v>
                </c:pt>
                <c:pt idx="7559">
                  <c:v>453.57</c:v>
                </c:pt>
                <c:pt idx="7560">
                  <c:v>453.63</c:v>
                </c:pt>
                <c:pt idx="7561">
                  <c:v>453.69</c:v>
                </c:pt>
                <c:pt idx="7562">
                  <c:v>453.75</c:v>
                </c:pt>
                <c:pt idx="7563">
                  <c:v>453.81</c:v>
                </c:pt>
                <c:pt idx="7564">
                  <c:v>453.87</c:v>
                </c:pt>
                <c:pt idx="7565">
                  <c:v>453.93</c:v>
                </c:pt>
                <c:pt idx="7566">
                  <c:v>453.99</c:v>
                </c:pt>
                <c:pt idx="7567">
                  <c:v>454.05</c:v>
                </c:pt>
                <c:pt idx="7568">
                  <c:v>454.11</c:v>
                </c:pt>
                <c:pt idx="7569">
                  <c:v>454.17</c:v>
                </c:pt>
                <c:pt idx="7570">
                  <c:v>454.23</c:v>
                </c:pt>
                <c:pt idx="7571">
                  <c:v>454.29</c:v>
                </c:pt>
                <c:pt idx="7572">
                  <c:v>454.35</c:v>
                </c:pt>
                <c:pt idx="7573">
                  <c:v>454.41</c:v>
                </c:pt>
                <c:pt idx="7574">
                  <c:v>454.47</c:v>
                </c:pt>
                <c:pt idx="7575">
                  <c:v>454.53</c:v>
                </c:pt>
                <c:pt idx="7576">
                  <c:v>454.59</c:v>
                </c:pt>
                <c:pt idx="7577">
                  <c:v>454.65</c:v>
                </c:pt>
                <c:pt idx="7578">
                  <c:v>454.71</c:v>
                </c:pt>
                <c:pt idx="7579">
                  <c:v>454.77</c:v>
                </c:pt>
                <c:pt idx="7580">
                  <c:v>454.83</c:v>
                </c:pt>
                <c:pt idx="7581">
                  <c:v>454.89</c:v>
                </c:pt>
                <c:pt idx="7582">
                  <c:v>454.95</c:v>
                </c:pt>
                <c:pt idx="7583">
                  <c:v>455.01</c:v>
                </c:pt>
                <c:pt idx="7584">
                  <c:v>455.07</c:v>
                </c:pt>
                <c:pt idx="7585">
                  <c:v>455.13</c:v>
                </c:pt>
                <c:pt idx="7586">
                  <c:v>455.19</c:v>
                </c:pt>
                <c:pt idx="7587">
                  <c:v>455.25</c:v>
                </c:pt>
                <c:pt idx="7588">
                  <c:v>455.31</c:v>
                </c:pt>
                <c:pt idx="7589">
                  <c:v>455.37</c:v>
                </c:pt>
                <c:pt idx="7590">
                  <c:v>455.43</c:v>
                </c:pt>
                <c:pt idx="7591">
                  <c:v>455.49</c:v>
                </c:pt>
                <c:pt idx="7592">
                  <c:v>455.55</c:v>
                </c:pt>
                <c:pt idx="7593">
                  <c:v>455.61</c:v>
                </c:pt>
                <c:pt idx="7594">
                  <c:v>455.67</c:v>
                </c:pt>
                <c:pt idx="7595">
                  <c:v>455.73</c:v>
                </c:pt>
                <c:pt idx="7596">
                  <c:v>455.79</c:v>
                </c:pt>
                <c:pt idx="7597">
                  <c:v>455.85</c:v>
                </c:pt>
                <c:pt idx="7598">
                  <c:v>455.91</c:v>
                </c:pt>
                <c:pt idx="7599">
                  <c:v>455.97</c:v>
                </c:pt>
                <c:pt idx="7600">
                  <c:v>456.03</c:v>
                </c:pt>
                <c:pt idx="7601">
                  <c:v>456.09</c:v>
                </c:pt>
                <c:pt idx="7602">
                  <c:v>456.15</c:v>
                </c:pt>
                <c:pt idx="7603">
                  <c:v>456.21</c:v>
                </c:pt>
                <c:pt idx="7604">
                  <c:v>456.27</c:v>
                </c:pt>
                <c:pt idx="7605">
                  <c:v>456.33</c:v>
                </c:pt>
                <c:pt idx="7606">
                  <c:v>456.39</c:v>
                </c:pt>
                <c:pt idx="7607">
                  <c:v>456.45</c:v>
                </c:pt>
                <c:pt idx="7608">
                  <c:v>456.51</c:v>
                </c:pt>
                <c:pt idx="7609">
                  <c:v>456.57</c:v>
                </c:pt>
                <c:pt idx="7610">
                  <c:v>456.63</c:v>
                </c:pt>
                <c:pt idx="7611">
                  <c:v>456.69</c:v>
                </c:pt>
                <c:pt idx="7612">
                  <c:v>456.75</c:v>
                </c:pt>
                <c:pt idx="7613">
                  <c:v>456.81</c:v>
                </c:pt>
                <c:pt idx="7614">
                  <c:v>456.87</c:v>
                </c:pt>
                <c:pt idx="7615">
                  <c:v>456.93</c:v>
                </c:pt>
                <c:pt idx="7616">
                  <c:v>456.99</c:v>
                </c:pt>
                <c:pt idx="7617">
                  <c:v>457.05</c:v>
                </c:pt>
                <c:pt idx="7618">
                  <c:v>457.11</c:v>
                </c:pt>
                <c:pt idx="7619">
                  <c:v>457.17</c:v>
                </c:pt>
                <c:pt idx="7620">
                  <c:v>457.23</c:v>
                </c:pt>
                <c:pt idx="7621">
                  <c:v>457.29</c:v>
                </c:pt>
                <c:pt idx="7622">
                  <c:v>457.35</c:v>
                </c:pt>
                <c:pt idx="7623">
                  <c:v>457.41</c:v>
                </c:pt>
                <c:pt idx="7624">
                  <c:v>457.47</c:v>
                </c:pt>
                <c:pt idx="7625">
                  <c:v>457.53</c:v>
                </c:pt>
                <c:pt idx="7626">
                  <c:v>457.59</c:v>
                </c:pt>
                <c:pt idx="7627">
                  <c:v>457.65</c:v>
                </c:pt>
                <c:pt idx="7628">
                  <c:v>457.71</c:v>
                </c:pt>
                <c:pt idx="7629">
                  <c:v>457.77</c:v>
                </c:pt>
                <c:pt idx="7630">
                  <c:v>457.83</c:v>
                </c:pt>
                <c:pt idx="7631">
                  <c:v>457.89</c:v>
                </c:pt>
                <c:pt idx="7632">
                  <c:v>457.95</c:v>
                </c:pt>
                <c:pt idx="7633">
                  <c:v>458.01</c:v>
                </c:pt>
                <c:pt idx="7634">
                  <c:v>458.07</c:v>
                </c:pt>
                <c:pt idx="7635">
                  <c:v>458.13</c:v>
                </c:pt>
                <c:pt idx="7636">
                  <c:v>458.19</c:v>
                </c:pt>
                <c:pt idx="7637">
                  <c:v>458.25</c:v>
                </c:pt>
                <c:pt idx="7638">
                  <c:v>458.31</c:v>
                </c:pt>
                <c:pt idx="7639">
                  <c:v>458.37</c:v>
                </c:pt>
                <c:pt idx="7640">
                  <c:v>458.43</c:v>
                </c:pt>
                <c:pt idx="7641">
                  <c:v>458.49</c:v>
                </c:pt>
                <c:pt idx="7642">
                  <c:v>458.55</c:v>
                </c:pt>
                <c:pt idx="7643">
                  <c:v>458.61</c:v>
                </c:pt>
                <c:pt idx="7644">
                  <c:v>458.67</c:v>
                </c:pt>
                <c:pt idx="7645">
                  <c:v>458.73</c:v>
                </c:pt>
                <c:pt idx="7646">
                  <c:v>458.79</c:v>
                </c:pt>
                <c:pt idx="7647">
                  <c:v>458.85</c:v>
                </c:pt>
                <c:pt idx="7648">
                  <c:v>458.91</c:v>
                </c:pt>
                <c:pt idx="7649">
                  <c:v>458.97</c:v>
                </c:pt>
                <c:pt idx="7650">
                  <c:v>459.03</c:v>
                </c:pt>
                <c:pt idx="7651">
                  <c:v>459.09</c:v>
                </c:pt>
                <c:pt idx="7652">
                  <c:v>459.15</c:v>
                </c:pt>
                <c:pt idx="7653">
                  <c:v>459.21</c:v>
                </c:pt>
                <c:pt idx="7654">
                  <c:v>459.27</c:v>
                </c:pt>
                <c:pt idx="7655">
                  <c:v>459.33</c:v>
                </c:pt>
                <c:pt idx="7656">
                  <c:v>459.39</c:v>
                </c:pt>
                <c:pt idx="7657">
                  <c:v>459.45</c:v>
                </c:pt>
                <c:pt idx="7658">
                  <c:v>459.51</c:v>
                </c:pt>
                <c:pt idx="7659">
                  <c:v>459.57</c:v>
                </c:pt>
                <c:pt idx="7660">
                  <c:v>459.63</c:v>
                </c:pt>
                <c:pt idx="7661">
                  <c:v>459.69</c:v>
                </c:pt>
                <c:pt idx="7662">
                  <c:v>459.75</c:v>
                </c:pt>
                <c:pt idx="7663">
                  <c:v>459.81</c:v>
                </c:pt>
                <c:pt idx="7664">
                  <c:v>459.87</c:v>
                </c:pt>
                <c:pt idx="7665">
                  <c:v>459.93</c:v>
                </c:pt>
                <c:pt idx="7666">
                  <c:v>459.99</c:v>
                </c:pt>
                <c:pt idx="7667">
                  <c:v>460.05</c:v>
                </c:pt>
                <c:pt idx="7668">
                  <c:v>460.11</c:v>
                </c:pt>
                <c:pt idx="7669">
                  <c:v>460.17</c:v>
                </c:pt>
                <c:pt idx="7670">
                  <c:v>460.23</c:v>
                </c:pt>
                <c:pt idx="7671">
                  <c:v>460.29</c:v>
                </c:pt>
                <c:pt idx="7672">
                  <c:v>460.35</c:v>
                </c:pt>
                <c:pt idx="7673">
                  <c:v>460.41</c:v>
                </c:pt>
                <c:pt idx="7674">
                  <c:v>460.47</c:v>
                </c:pt>
                <c:pt idx="7675">
                  <c:v>460.53</c:v>
                </c:pt>
                <c:pt idx="7676">
                  <c:v>460.59</c:v>
                </c:pt>
                <c:pt idx="7677">
                  <c:v>460.65</c:v>
                </c:pt>
                <c:pt idx="7678">
                  <c:v>460.71</c:v>
                </c:pt>
                <c:pt idx="7679">
                  <c:v>460.77</c:v>
                </c:pt>
                <c:pt idx="7680">
                  <c:v>460.83</c:v>
                </c:pt>
                <c:pt idx="7681">
                  <c:v>460.89</c:v>
                </c:pt>
                <c:pt idx="7682">
                  <c:v>460.95</c:v>
                </c:pt>
                <c:pt idx="7683">
                  <c:v>461.01</c:v>
                </c:pt>
                <c:pt idx="7684">
                  <c:v>461.07</c:v>
                </c:pt>
                <c:pt idx="7685">
                  <c:v>461.13</c:v>
                </c:pt>
                <c:pt idx="7686">
                  <c:v>461.19</c:v>
                </c:pt>
                <c:pt idx="7687">
                  <c:v>461.25</c:v>
                </c:pt>
                <c:pt idx="7688">
                  <c:v>461.31</c:v>
                </c:pt>
                <c:pt idx="7689">
                  <c:v>461.37</c:v>
                </c:pt>
                <c:pt idx="7690">
                  <c:v>461.43</c:v>
                </c:pt>
                <c:pt idx="7691">
                  <c:v>461.49</c:v>
                </c:pt>
                <c:pt idx="7692">
                  <c:v>461.55</c:v>
                </c:pt>
                <c:pt idx="7693">
                  <c:v>461.61</c:v>
                </c:pt>
                <c:pt idx="7694">
                  <c:v>461.67</c:v>
                </c:pt>
                <c:pt idx="7695">
                  <c:v>461.73</c:v>
                </c:pt>
                <c:pt idx="7696">
                  <c:v>461.79</c:v>
                </c:pt>
                <c:pt idx="7697">
                  <c:v>461.85</c:v>
                </c:pt>
                <c:pt idx="7698">
                  <c:v>461.91</c:v>
                </c:pt>
                <c:pt idx="7699">
                  <c:v>461.97</c:v>
                </c:pt>
                <c:pt idx="7700">
                  <c:v>462.03</c:v>
                </c:pt>
                <c:pt idx="7701">
                  <c:v>462.09</c:v>
                </c:pt>
                <c:pt idx="7702">
                  <c:v>462.15</c:v>
                </c:pt>
                <c:pt idx="7703">
                  <c:v>462.21</c:v>
                </c:pt>
                <c:pt idx="7704">
                  <c:v>462.27</c:v>
                </c:pt>
                <c:pt idx="7705">
                  <c:v>462.33</c:v>
                </c:pt>
                <c:pt idx="7706">
                  <c:v>462.39</c:v>
                </c:pt>
                <c:pt idx="7707">
                  <c:v>462.45</c:v>
                </c:pt>
                <c:pt idx="7708">
                  <c:v>462.51</c:v>
                </c:pt>
                <c:pt idx="7709">
                  <c:v>462.57</c:v>
                </c:pt>
                <c:pt idx="7710">
                  <c:v>462.63</c:v>
                </c:pt>
                <c:pt idx="7711">
                  <c:v>462.69</c:v>
                </c:pt>
                <c:pt idx="7712">
                  <c:v>462.75</c:v>
                </c:pt>
                <c:pt idx="7713">
                  <c:v>462.81</c:v>
                </c:pt>
                <c:pt idx="7714">
                  <c:v>462.87</c:v>
                </c:pt>
                <c:pt idx="7715">
                  <c:v>462.93</c:v>
                </c:pt>
                <c:pt idx="7716">
                  <c:v>462.99</c:v>
                </c:pt>
                <c:pt idx="7717">
                  <c:v>463.05</c:v>
                </c:pt>
                <c:pt idx="7718">
                  <c:v>463.11</c:v>
                </c:pt>
                <c:pt idx="7719">
                  <c:v>463.17</c:v>
                </c:pt>
                <c:pt idx="7720">
                  <c:v>463.23</c:v>
                </c:pt>
                <c:pt idx="7721">
                  <c:v>463.29</c:v>
                </c:pt>
                <c:pt idx="7722">
                  <c:v>463.35</c:v>
                </c:pt>
                <c:pt idx="7723">
                  <c:v>463.41</c:v>
                </c:pt>
                <c:pt idx="7724">
                  <c:v>463.47</c:v>
                </c:pt>
                <c:pt idx="7725">
                  <c:v>463.53</c:v>
                </c:pt>
                <c:pt idx="7726">
                  <c:v>463.59</c:v>
                </c:pt>
                <c:pt idx="7727">
                  <c:v>463.65</c:v>
                </c:pt>
                <c:pt idx="7728">
                  <c:v>463.71</c:v>
                </c:pt>
                <c:pt idx="7729">
                  <c:v>463.77</c:v>
                </c:pt>
                <c:pt idx="7730">
                  <c:v>463.83</c:v>
                </c:pt>
                <c:pt idx="7731">
                  <c:v>463.89</c:v>
                </c:pt>
                <c:pt idx="7732">
                  <c:v>463.95</c:v>
                </c:pt>
                <c:pt idx="7733">
                  <c:v>464.01</c:v>
                </c:pt>
                <c:pt idx="7734">
                  <c:v>464.07</c:v>
                </c:pt>
                <c:pt idx="7735">
                  <c:v>464.13</c:v>
                </c:pt>
                <c:pt idx="7736">
                  <c:v>464.19</c:v>
                </c:pt>
                <c:pt idx="7737">
                  <c:v>464.25</c:v>
                </c:pt>
                <c:pt idx="7738">
                  <c:v>464.31</c:v>
                </c:pt>
                <c:pt idx="7739">
                  <c:v>464.37</c:v>
                </c:pt>
                <c:pt idx="7740">
                  <c:v>464.43</c:v>
                </c:pt>
                <c:pt idx="7741">
                  <c:v>464.49</c:v>
                </c:pt>
                <c:pt idx="7742">
                  <c:v>464.55</c:v>
                </c:pt>
                <c:pt idx="7743">
                  <c:v>464.61</c:v>
                </c:pt>
                <c:pt idx="7744">
                  <c:v>464.67</c:v>
                </c:pt>
                <c:pt idx="7745">
                  <c:v>464.73</c:v>
                </c:pt>
                <c:pt idx="7746">
                  <c:v>464.79</c:v>
                </c:pt>
                <c:pt idx="7747">
                  <c:v>464.85</c:v>
                </c:pt>
                <c:pt idx="7748">
                  <c:v>464.91</c:v>
                </c:pt>
                <c:pt idx="7749">
                  <c:v>464.97</c:v>
                </c:pt>
                <c:pt idx="7750">
                  <c:v>465.03</c:v>
                </c:pt>
                <c:pt idx="7751">
                  <c:v>465.09</c:v>
                </c:pt>
                <c:pt idx="7752">
                  <c:v>465.15</c:v>
                </c:pt>
                <c:pt idx="7753">
                  <c:v>465.21</c:v>
                </c:pt>
                <c:pt idx="7754">
                  <c:v>465.27</c:v>
                </c:pt>
                <c:pt idx="7755">
                  <c:v>465.33</c:v>
                </c:pt>
                <c:pt idx="7756">
                  <c:v>465.39</c:v>
                </c:pt>
                <c:pt idx="7757">
                  <c:v>465.45</c:v>
                </c:pt>
                <c:pt idx="7758">
                  <c:v>465.51</c:v>
                </c:pt>
                <c:pt idx="7759">
                  <c:v>465.57</c:v>
                </c:pt>
                <c:pt idx="7760">
                  <c:v>465.63</c:v>
                </c:pt>
                <c:pt idx="7761">
                  <c:v>465.69</c:v>
                </c:pt>
                <c:pt idx="7762">
                  <c:v>465.75</c:v>
                </c:pt>
                <c:pt idx="7763">
                  <c:v>465.81</c:v>
                </c:pt>
                <c:pt idx="7764">
                  <c:v>465.87</c:v>
                </c:pt>
                <c:pt idx="7765">
                  <c:v>465.93</c:v>
                </c:pt>
                <c:pt idx="7766">
                  <c:v>465.99</c:v>
                </c:pt>
                <c:pt idx="7767">
                  <c:v>466.05</c:v>
                </c:pt>
                <c:pt idx="7768">
                  <c:v>466.11</c:v>
                </c:pt>
                <c:pt idx="7769">
                  <c:v>466.17</c:v>
                </c:pt>
                <c:pt idx="7770">
                  <c:v>466.23</c:v>
                </c:pt>
                <c:pt idx="7771">
                  <c:v>466.29</c:v>
                </c:pt>
                <c:pt idx="7772">
                  <c:v>466.35</c:v>
                </c:pt>
                <c:pt idx="7773">
                  <c:v>466.41</c:v>
                </c:pt>
                <c:pt idx="7774">
                  <c:v>466.47</c:v>
                </c:pt>
                <c:pt idx="7775">
                  <c:v>466.53</c:v>
                </c:pt>
                <c:pt idx="7776">
                  <c:v>466.59</c:v>
                </c:pt>
                <c:pt idx="7777">
                  <c:v>466.65</c:v>
                </c:pt>
                <c:pt idx="7778">
                  <c:v>466.71</c:v>
                </c:pt>
                <c:pt idx="7779">
                  <c:v>466.77</c:v>
                </c:pt>
                <c:pt idx="7780">
                  <c:v>466.83</c:v>
                </c:pt>
                <c:pt idx="7781">
                  <c:v>466.89</c:v>
                </c:pt>
                <c:pt idx="7782">
                  <c:v>466.95</c:v>
                </c:pt>
                <c:pt idx="7783">
                  <c:v>467.01</c:v>
                </c:pt>
                <c:pt idx="7784">
                  <c:v>467.07</c:v>
                </c:pt>
                <c:pt idx="7785">
                  <c:v>467.13</c:v>
                </c:pt>
                <c:pt idx="7786">
                  <c:v>467.19</c:v>
                </c:pt>
                <c:pt idx="7787">
                  <c:v>467.25</c:v>
                </c:pt>
                <c:pt idx="7788">
                  <c:v>467.31</c:v>
                </c:pt>
                <c:pt idx="7789">
                  <c:v>467.37</c:v>
                </c:pt>
                <c:pt idx="7790">
                  <c:v>467.43</c:v>
                </c:pt>
                <c:pt idx="7791">
                  <c:v>467.49</c:v>
                </c:pt>
                <c:pt idx="7792">
                  <c:v>467.55</c:v>
                </c:pt>
                <c:pt idx="7793">
                  <c:v>467.61</c:v>
                </c:pt>
                <c:pt idx="7794">
                  <c:v>467.67</c:v>
                </c:pt>
                <c:pt idx="7795">
                  <c:v>467.73</c:v>
                </c:pt>
                <c:pt idx="7796">
                  <c:v>467.79</c:v>
                </c:pt>
                <c:pt idx="7797">
                  <c:v>467.85</c:v>
                </c:pt>
                <c:pt idx="7798">
                  <c:v>467.91</c:v>
                </c:pt>
                <c:pt idx="7799">
                  <c:v>467.97</c:v>
                </c:pt>
                <c:pt idx="7800">
                  <c:v>468.03</c:v>
                </c:pt>
                <c:pt idx="7801">
                  <c:v>468.09</c:v>
                </c:pt>
                <c:pt idx="7802">
                  <c:v>468.15</c:v>
                </c:pt>
                <c:pt idx="7803">
                  <c:v>468.21</c:v>
                </c:pt>
                <c:pt idx="7804">
                  <c:v>468.27</c:v>
                </c:pt>
                <c:pt idx="7805">
                  <c:v>468.33</c:v>
                </c:pt>
                <c:pt idx="7806">
                  <c:v>468.39</c:v>
                </c:pt>
                <c:pt idx="7807">
                  <c:v>468.45</c:v>
                </c:pt>
                <c:pt idx="7808">
                  <c:v>468.51</c:v>
                </c:pt>
                <c:pt idx="7809">
                  <c:v>468.57</c:v>
                </c:pt>
                <c:pt idx="7810">
                  <c:v>468.63</c:v>
                </c:pt>
                <c:pt idx="7811">
                  <c:v>468.69</c:v>
                </c:pt>
                <c:pt idx="7812">
                  <c:v>468.75</c:v>
                </c:pt>
                <c:pt idx="7813">
                  <c:v>468.81</c:v>
                </c:pt>
                <c:pt idx="7814">
                  <c:v>468.87</c:v>
                </c:pt>
                <c:pt idx="7815">
                  <c:v>468.93</c:v>
                </c:pt>
                <c:pt idx="7816">
                  <c:v>468.99</c:v>
                </c:pt>
                <c:pt idx="7817">
                  <c:v>469.05</c:v>
                </c:pt>
                <c:pt idx="7818">
                  <c:v>469.11</c:v>
                </c:pt>
                <c:pt idx="7819">
                  <c:v>469.17</c:v>
                </c:pt>
                <c:pt idx="7820">
                  <c:v>469.23</c:v>
                </c:pt>
                <c:pt idx="7821">
                  <c:v>469.29</c:v>
                </c:pt>
                <c:pt idx="7822">
                  <c:v>469.35</c:v>
                </c:pt>
                <c:pt idx="7823">
                  <c:v>469.41</c:v>
                </c:pt>
                <c:pt idx="7824">
                  <c:v>469.47</c:v>
                </c:pt>
                <c:pt idx="7825">
                  <c:v>469.53</c:v>
                </c:pt>
                <c:pt idx="7826">
                  <c:v>469.59</c:v>
                </c:pt>
                <c:pt idx="7827">
                  <c:v>469.65</c:v>
                </c:pt>
                <c:pt idx="7828">
                  <c:v>469.71</c:v>
                </c:pt>
                <c:pt idx="7829">
                  <c:v>469.77</c:v>
                </c:pt>
                <c:pt idx="7830">
                  <c:v>469.83</c:v>
                </c:pt>
                <c:pt idx="7831">
                  <c:v>469.89</c:v>
                </c:pt>
                <c:pt idx="7832">
                  <c:v>469.95</c:v>
                </c:pt>
                <c:pt idx="7833">
                  <c:v>470.01</c:v>
                </c:pt>
                <c:pt idx="7834">
                  <c:v>470.07</c:v>
                </c:pt>
                <c:pt idx="7835">
                  <c:v>470.13</c:v>
                </c:pt>
                <c:pt idx="7836">
                  <c:v>470.19</c:v>
                </c:pt>
                <c:pt idx="7837">
                  <c:v>470.25</c:v>
                </c:pt>
                <c:pt idx="7838">
                  <c:v>470.31</c:v>
                </c:pt>
                <c:pt idx="7839">
                  <c:v>470.37</c:v>
                </c:pt>
                <c:pt idx="7840">
                  <c:v>470.43</c:v>
                </c:pt>
                <c:pt idx="7841">
                  <c:v>470.49</c:v>
                </c:pt>
                <c:pt idx="7842">
                  <c:v>470.55</c:v>
                </c:pt>
                <c:pt idx="7843">
                  <c:v>470.61</c:v>
                </c:pt>
                <c:pt idx="7844">
                  <c:v>470.67</c:v>
                </c:pt>
                <c:pt idx="7845">
                  <c:v>470.73</c:v>
                </c:pt>
                <c:pt idx="7846">
                  <c:v>470.79</c:v>
                </c:pt>
                <c:pt idx="7847">
                  <c:v>470.85</c:v>
                </c:pt>
                <c:pt idx="7848">
                  <c:v>470.91</c:v>
                </c:pt>
                <c:pt idx="7849">
                  <c:v>470.97</c:v>
                </c:pt>
                <c:pt idx="7850">
                  <c:v>471.03</c:v>
                </c:pt>
                <c:pt idx="7851">
                  <c:v>471.09</c:v>
                </c:pt>
                <c:pt idx="7852">
                  <c:v>471.15</c:v>
                </c:pt>
                <c:pt idx="7853">
                  <c:v>471.21</c:v>
                </c:pt>
                <c:pt idx="7854">
                  <c:v>471.27</c:v>
                </c:pt>
                <c:pt idx="7855">
                  <c:v>471.33</c:v>
                </c:pt>
                <c:pt idx="7856">
                  <c:v>471.39</c:v>
                </c:pt>
                <c:pt idx="7857">
                  <c:v>471.45</c:v>
                </c:pt>
                <c:pt idx="7858">
                  <c:v>471.51</c:v>
                </c:pt>
                <c:pt idx="7859">
                  <c:v>471.57</c:v>
                </c:pt>
                <c:pt idx="7860">
                  <c:v>471.63</c:v>
                </c:pt>
                <c:pt idx="7861">
                  <c:v>471.69</c:v>
                </c:pt>
                <c:pt idx="7862">
                  <c:v>471.75</c:v>
                </c:pt>
                <c:pt idx="7863">
                  <c:v>471.81</c:v>
                </c:pt>
                <c:pt idx="7864">
                  <c:v>471.87</c:v>
                </c:pt>
                <c:pt idx="7865">
                  <c:v>471.93</c:v>
                </c:pt>
                <c:pt idx="7866">
                  <c:v>471.99</c:v>
                </c:pt>
                <c:pt idx="7867">
                  <c:v>472.05</c:v>
                </c:pt>
                <c:pt idx="7868">
                  <c:v>472.11</c:v>
                </c:pt>
                <c:pt idx="7869">
                  <c:v>472.17</c:v>
                </c:pt>
                <c:pt idx="7870">
                  <c:v>472.23</c:v>
                </c:pt>
                <c:pt idx="7871">
                  <c:v>472.29</c:v>
                </c:pt>
                <c:pt idx="7872">
                  <c:v>472.35</c:v>
                </c:pt>
                <c:pt idx="7873">
                  <c:v>472.41</c:v>
                </c:pt>
                <c:pt idx="7874">
                  <c:v>472.47</c:v>
                </c:pt>
                <c:pt idx="7875">
                  <c:v>472.53</c:v>
                </c:pt>
                <c:pt idx="7876">
                  <c:v>472.59</c:v>
                </c:pt>
                <c:pt idx="7877">
                  <c:v>472.65</c:v>
                </c:pt>
                <c:pt idx="7878">
                  <c:v>472.71</c:v>
                </c:pt>
                <c:pt idx="7879">
                  <c:v>472.77</c:v>
                </c:pt>
                <c:pt idx="7880">
                  <c:v>472.83</c:v>
                </c:pt>
                <c:pt idx="7881">
                  <c:v>472.89</c:v>
                </c:pt>
                <c:pt idx="7882">
                  <c:v>472.95</c:v>
                </c:pt>
                <c:pt idx="7883">
                  <c:v>473.01</c:v>
                </c:pt>
                <c:pt idx="7884">
                  <c:v>473.07</c:v>
                </c:pt>
                <c:pt idx="7885">
                  <c:v>473.13</c:v>
                </c:pt>
                <c:pt idx="7886">
                  <c:v>473.19</c:v>
                </c:pt>
                <c:pt idx="7887">
                  <c:v>473.25</c:v>
                </c:pt>
                <c:pt idx="7888">
                  <c:v>473.31</c:v>
                </c:pt>
                <c:pt idx="7889">
                  <c:v>473.37</c:v>
                </c:pt>
                <c:pt idx="7890">
                  <c:v>473.43</c:v>
                </c:pt>
                <c:pt idx="7891">
                  <c:v>473.49</c:v>
                </c:pt>
                <c:pt idx="7892">
                  <c:v>473.55</c:v>
                </c:pt>
                <c:pt idx="7893">
                  <c:v>473.61</c:v>
                </c:pt>
                <c:pt idx="7894">
                  <c:v>473.67</c:v>
                </c:pt>
                <c:pt idx="7895">
                  <c:v>473.73</c:v>
                </c:pt>
                <c:pt idx="7896">
                  <c:v>473.79</c:v>
                </c:pt>
                <c:pt idx="7897">
                  <c:v>473.85</c:v>
                </c:pt>
                <c:pt idx="7898">
                  <c:v>473.91</c:v>
                </c:pt>
                <c:pt idx="7899">
                  <c:v>473.97</c:v>
                </c:pt>
                <c:pt idx="7900">
                  <c:v>474.03</c:v>
                </c:pt>
                <c:pt idx="7901">
                  <c:v>474.09</c:v>
                </c:pt>
                <c:pt idx="7902">
                  <c:v>474.15</c:v>
                </c:pt>
                <c:pt idx="7903">
                  <c:v>474.21</c:v>
                </c:pt>
                <c:pt idx="7904">
                  <c:v>474.27</c:v>
                </c:pt>
                <c:pt idx="7905">
                  <c:v>474.33</c:v>
                </c:pt>
                <c:pt idx="7906">
                  <c:v>474.39</c:v>
                </c:pt>
                <c:pt idx="7907">
                  <c:v>474.45</c:v>
                </c:pt>
                <c:pt idx="7908">
                  <c:v>474.51</c:v>
                </c:pt>
                <c:pt idx="7909">
                  <c:v>474.57</c:v>
                </c:pt>
                <c:pt idx="7910">
                  <c:v>474.63</c:v>
                </c:pt>
                <c:pt idx="7911">
                  <c:v>474.69</c:v>
                </c:pt>
                <c:pt idx="7912">
                  <c:v>474.75</c:v>
                </c:pt>
                <c:pt idx="7913">
                  <c:v>474.81</c:v>
                </c:pt>
                <c:pt idx="7914">
                  <c:v>474.87</c:v>
                </c:pt>
                <c:pt idx="7915">
                  <c:v>474.93</c:v>
                </c:pt>
                <c:pt idx="7916">
                  <c:v>474.99</c:v>
                </c:pt>
                <c:pt idx="7917">
                  <c:v>475.05</c:v>
                </c:pt>
                <c:pt idx="7918">
                  <c:v>475.11</c:v>
                </c:pt>
                <c:pt idx="7919">
                  <c:v>475.17</c:v>
                </c:pt>
                <c:pt idx="7920">
                  <c:v>475.23</c:v>
                </c:pt>
                <c:pt idx="7921">
                  <c:v>475.29</c:v>
                </c:pt>
                <c:pt idx="7922">
                  <c:v>475.35</c:v>
                </c:pt>
                <c:pt idx="7923">
                  <c:v>475.41</c:v>
                </c:pt>
                <c:pt idx="7924">
                  <c:v>475.47</c:v>
                </c:pt>
                <c:pt idx="7925">
                  <c:v>475.53</c:v>
                </c:pt>
                <c:pt idx="7926">
                  <c:v>475.59</c:v>
                </c:pt>
                <c:pt idx="7927">
                  <c:v>475.65</c:v>
                </c:pt>
                <c:pt idx="7928">
                  <c:v>475.71</c:v>
                </c:pt>
                <c:pt idx="7929">
                  <c:v>475.77</c:v>
                </c:pt>
                <c:pt idx="7930">
                  <c:v>475.83</c:v>
                </c:pt>
                <c:pt idx="7931">
                  <c:v>475.89</c:v>
                </c:pt>
                <c:pt idx="7932">
                  <c:v>475.95</c:v>
                </c:pt>
                <c:pt idx="7933">
                  <c:v>476.01</c:v>
                </c:pt>
                <c:pt idx="7934">
                  <c:v>476.07</c:v>
                </c:pt>
                <c:pt idx="7935">
                  <c:v>476.13</c:v>
                </c:pt>
                <c:pt idx="7936">
                  <c:v>476.19</c:v>
                </c:pt>
                <c:pt idx="7937">
                  <c:v>476.25</c:v>
                </c:pt>
                <c:pt idx="7938">
                  <c:v>476.31</c:v>
                </c:pt>
                <c:pt idx="7939">
                  <c:v>476.37</c:v>
                </c:pt>
                <c:pt idx="7940">
                  <c:v>476.43</c:v>
                </c:pt>
                <c:pt idx="7941">
                  <c:v>476.49</c:v>
                </c:pt>
                <c:pt idx="7942">
                  <c:v>476.55</c:v>
                </c:pt>
                <c:pt idx="7943">
                  <c:v>476.61</c:v>
                </c:pt>
                <c:pt idx="7944">
                  <c:v>476.67</c:v>
                </c:pt>
                <c:pt idx="7945">
                  <c:v>476.73</c:v>
                </c:pt>
                <c:pt idx="7946">
                  <c:v>476.79</c:v>
                </c:pt>
                <c:pt idx="7947">
                  <c:v>476.85</c:v>
                </c:pt>
                <c:pt idx="7948">
                  <c:v>476.91</c:v>
                </c:pt>
                <c:pt idx="7949">
                  <c:v>476.97</c:v>
                </c:pt>
                <c:pt idx="7950">
                  <c:v>477.03</c:v>
                </c:pt>
                <c:pt idx="7951">
                  <c:v>477.09</c:v>
                </c:pt>
                <c:pt idx="7952">
                  <c:v>477.15</c:v>
                </c:pt>
                <c:pt idx="7953">
                  <c:v>477.21</c:v>
                </c:pt>
                <c:pt idx="7954">
                  <c:v>477.27</c:v>
                </c:pt>
                <c:pt idx="7955">
                  <c:v>477.33</c:v>
                </c:pt>
                <c:pt idx="7956">
                  <c:v>477.39</c:v>
                </c:pt>
                <c:pt idx="7957">
                  <c:v>477.45</c:v>
                </c:pt>
                <c:pt idx="7958">
                  <c:v>477.51</c:v>
                </c:pt>
                <c:pt idx="7959">
                  <c:v>477.57</c:v>
                </c:pt>
                <c:pt idx="7960">
                  <c:v>477.63</c:v>
                </c:pt>
                <c:pt idx="7961">
                  <c:v>477.69</c:v>
                </c:pt>
                <c:pt idx="7962">
                  <c:v>477.75</c:v>
                </c:pt>
                <c:pt idx="7963">
                  <c:v>477.81</c:v>
                </c:pt>
                <c:pt idx="7964">
                  <c:v>477.87</c:v>
                </c:pt>
                <c:pt idx="7965">
                  <c:v>477.93</c:v>
                </c:pt>
                <c:pt idx="7966">
                  <c:v>477.99</c:v>
                </c:pt>
                <c:pt idx="7967">
                  <c:v>478.05</c:v>
                </c:pt>
                <c:pt idx="7968">
                  <c:v>478.11</c:v>
                </c:pt>
                <c:pt idx="7969">
                  <c:v>478.17</c:v>
                </c:pt>
                <c:pt idx="7970">
                  <c:v>478.23</c:v>
                </c:pt>
                <c:pt idx="7971">
                  <c:v>478.29</c:v>
                </c:pt>
                <c:pt idx="7972">
                  <c:v>478.35</c:v>
                </c:pt>
                <c:pt idx="7973">
                  <c:v>478.41</c:v>
                </c:pt>
                <c:pt idx="7974">
                  <c:v>478.47</c:v>
                </c:pt>
                <c:pt idx="7975">
                  <c:v>478.53</c:v>
                </c:pt>
                <c:pt idx="7976">
                  <c:v>478.59</c:v>
                </c:pt>
                <c:pt idx="7977">
                  <c:v>478.65</c:v>
                </c:pt>
                <c:pt idx="7978">
                  <c:v>478.71</c:v>
                </c:pt>
                <c:pt idx="7979">
                  <c:v>478.77</c:v>
                </c:pt>
                <c:pt idx="7980">
                  <c:v>478.83</c:v>
                </c:pt>
                <c:pt idx="7981">
                  <c:v>478.89</c:v>
                </c:pt>
                <c:pt idx="7982">
                  <c:v>478.95</c:v>
                </c:pt>
                <c:pt idx="7983">
                  <c:v>479.01</c:v>
                </c:pt>
                <c:pt idx="7984">
                  <c:v>479.07</c:v>
                </c:pt>
                <c:pt idx="7985">
                  <c:v>479.13</c:v>
                </c:pt>
                <c:pt idx="7986">
                  <c:v>479.19</c:v>
                </c:pt>
                <c:pt idx="7987">
                  <c:v>479.25</c:v>
                </c:pt>
                <c:pt idx="7988">
                  <c:v>479.31</c:v>
                </c:pt>
                <c:pt idx="7989">
                  <c:v>479.37</c:v>
                </c:pt>
                <c:pt idx="7990">
                  <c:v>479.43</c:v>
                </c:pt>
                <c:pt idx="7991">
                  <c:v>479.49</c:v>
                </c:pt>
                <c:pt idx="7992">
                  <c:v>479.55</c:v>
                </c:pt>
                <c:pt idx="7993">
                  <c:v>479.61</c:v>
                </c:pt>
                <c:pt idx="7994">
                  <c:v>479.67</c:v>
                </c:pt>
                <c:pt idx="7995">
                  <c:v>479.73</c:v>
                </c:pt>
                <c:pt idx="7996">
                  <c:v>479.79</c:v>
                </c:pt>
                <c:pt idx="7997">
                  <c:v>479.85</c:v>
                </c:pt>
                <c:pt idx="7998">
                  <c:v>479.91</c:v>
                </c:pt>
                <c:pt idx="7999">
                  <c:v>479.97</c:v>
                </c:pt>
                <c:pt idx="8000">
                  <c:v>480.03</c:v>
                </c:pt>
                <c:pt idx="8001">
                  <c:v>480.09</c:v>
                </c:pt>
                <c:pt idx="8002">
                  <c:v>480.15</c:v>
                </c:pt>
                <c:pt idx="8003">
                  <c:v>480.21</c:v>
                </c:pt>
                <c:pt idx="8004">
                  <c:v>480.27</c:v>
                </c:pt>
                <c:pt idx="8005">
                  <c:v>480.33</c:v>
                </c:pt>
                <c:pt idx="8006">
                  <c:v>480.39</c:v>
                </c:pt>
                <c:pt idx="8007">
                  <c:v>480.45</c:v>
                </c:pt>
                <c:pt idx="8008">
                  <c:v>480.51</c:v>
                </c:pt>
                <c:pt idx="8009">
                  <c:v>480.57</c:v>
                </c:pt>
                <c:pt idx="8010">
                  <c:v>480.63</c:v>
                </c:pt>
                <c:pt idx="8011">
                  <c:v>480.69</c:v>
                </c:pt>
                <c:pt idx="8012">
                  <c:v>480.75</c:v>
                </c:pt>
                <c:pt idx="8013">
                  <c:v>480.81</c:v>
                </c:pt>
                <c:pt idx="8014">
                  <c:v>480.87</c:v>
                </c:pt>
                <c:pt idx="8015">
                  <c:v>480.93</c:v>
                </c:pt>
                <c:pt idx="8016">
                  <c:v>480.99</c:v>
                </c:pt>
                <c:pt idx="8017">
                  <c:v>481.05</c:v>
                </c:pt>
                <c:pt idx="8018">
                  <c:v>481.11</c:v>
                </c:pt>
                <c:pt idx="8019">
                  <c:v>481.17</c:v>
                </c:pt>
                <c:pt idx="8020">
                  <c:v>481.23</c:v>
                </c:pt>
                <c:pt idx="8021">
                  <c:v>481.29</c:v>
                </c:pt>
                <c:pt idx="8022">
                  <c:v>481.35</c:v>
                </c:pt>
                <c:pt idx="8023">
                  <c:v>481.41</c:v>
                </c:pt>
                <c:pt idx="8024">
                  <c:v>481.47</c:v>
                </c:pt>
                <c:pt idx="8025">
                  <c:v>481.53</c:v>
                </c:pt>
                <c:pt idx="8026">
                  <c:v>481.59</c:v>
                </c:pt>
                <c:pt idx="8027">
                  <c:v>481.65</c:v>
                </c:pt>
                <c:pt idx="8028">
                  <c:v>481.71</c:v>
                </c:pt>
                <c:pt idx="8029">
                  <c:v>481.77</c:v>
                </c:pt>
                <c:pt idx="8030">
                  <c:v>481.83</c:v>
                </c:pt>
                <c:pt idx="8031">
                  <c:v>481.89</c:v>
                </c:pt>
                <c:pt idx="8032">
                  <c:v>481.95</c:v>
                </c:pt>
                <c:pt idx="8033">
                  <c:v>482.01</c:v>
                </c:pt>
                <c:pt idx="8034">
                  <c:v>482.07</c:v>
                </c:pt>
                <c:pt idx="8035">
                  <c:v>482.13</c:v>
                </c:pt>
                <c:pt idx="8036">
                  <c:v>482.19</c:v>
                </c:pt>
                <c:pt idx="8037">
                  <c:v>482.25</c:v>
                </c:pt>
                <c:pt idx="8038">
                  <c:v>482.31</c:v>
                </c:pt>
                <c:pt idx="8039">
                  <c:v>482.37</c:v>
                </c:pt>
                <c:pt idx="8040">
                  <c:v>482.43</c:v>
                </c:pt>
                <c:pt idx="8041">
                  <c:v>482.49</c:v>
                </c:pt>
                <c:pt idx="8042">
                  <c:v>482.55</c:v>
                </c:pt>
                <c:pt idx="8043">
                  <c:v>482.61</c:v>
                </c:pt>
                <c:pt idx="8044">
                  <c:v>482.67</c:v>
                </c:pt>
                <c:pt idx="8045">
                  <c:v>482.73</c:v>
                </c:pt>
                <c:pt idx="8046">
                  <c:v>482.79</c:v>
                </c:pt>
                <c:pt idx="8047">
                  <c:v>482.85</c:v>
                </c:pt>
                <c:pt idx="8048">
                  <c:v>482.91</c:v>
                </c:pt>
                <c:pt idx="8049">
                  <c:v>482.97</c:v>
                </c:pt>
                <c:pt idx="8050">
                  <c:v>483.03</c:v>
                </c:pt>
                <c:pt idx="8051">
                  <c:v>483.09</c:v>
                </c:pt>
                <c:pt idx="8052">
                  <c:v>483.15</c:v>
                </c:pt>
                <c:pt idx="8053">
                  <c:v>483.21</c:v>
                </c:pt>
                <c:pt idx="8054">
                  <c:v>483.27</c:v>
                </c:pt>
                <c:pt idx="8055">
                  <c:v>483.33</c:v>
                </c:pt>
                <c:pt idx="8056">
                  <c:v>483.39</c:v>
                </c:pt>
                <c:pt idx="8057">
                  <c:v>483.45</c:v>
                </c:pt>
                <c:pt idx="8058">
                  <c:v>483.51</c:v>
                </c:pt>
                <c:pt idx="8059">
                  <c:v>483.57</c:v>
                </c:pt>
                <c:pt idx="8060">
                  <c:v>483.63</c:v>
                </c:pt>
                <c:pt idx="8061">
                  <c:v>483.69</c:v>
                </c:pt>
                <c:pt idx="8062">
                  <c:v>483.75</c:v>
                </c:pt>
                <c:pt idx="8063">
                  <c:v>483.81</c:v>
                </c:pt>
                <c:pt idx="8064">
                  <c:v>483.87</c:v>
                </c:pt>
                <c:pt idx="8065">
                  <c:v>483.93</c:v>
                </c:pt>
                <c:pt idx="8066">
                  <c:v>483.99</c:v>
                </c:pt>
                <c:pt idx="8067">
                  <c:v>484.05</c:v>
                </c:pt>
                <c:pt idx="8068">
                  <c:v>484.11</c:v>
                </c:pt>
                <c:pt idx="8069">
                  <c:v>484.17</c:v>
                </c:pt>
                <c:pt idx="8070">
                  <c:v>484.23</c:v>
                </c:pt>
                <c:pt idx="8071">
                  <c:v>484.29</c:v>
                </c:pt>
                <c:pt idx="8072">
                  <c:v>484.35</c:v>
                </c:pt>
                <c:pt idx="8073">
                  <c:v>484.41</c:v>
                </c:pt>
                <c:pt idx="8074">
                  <c:v>484.47</c:v>
                </c:pt>
                <c:pt idx="8075">
                  <c:v>484.53</c:v>
                </c:pt>
                <c:pt idx="8076">
                  <c:v>484.59</c:v>
                </c:pt>
                <c:pt idx="8077">
                  <c:v>484.65</c:v>
                </c:pt>
                <c:pt idx="8078">
                  <c:v>484.71</c:v>
                </c:pt>
                <c:pt idx="8079">
                  <c:v>484.77</c:v>
                </c:pt>
                <c:pt idx="8080">
                  <c:v>484.83</c:v>
                </c:pt>
                <c:pt idx="8081">
                  <c:v>484.89</c:v>
                </c:pt>
                <c:pt idx="8082">
                  <c:v>484.95</c:v>
                </c:pt>
                <c:pt idx="8083">
                  <c:v>485.01</c:v>
                </c:pt>
                <c:pt idx="8084">
                  <c:v>485.07</c:v>
                </c:pt>
                <c:pt idx="8085">
                  <c:v>485.13</c:v>
                </c:pt>
                <c:pt idx="8086">
                  <c:v>485.19</c:v>
                </c:pt>
                <c:pt idx="8087">
                  <c:v>485.25</c:v>
                </c:pt>
                <c:pt idx="8088">
                  <c:v>485.31</c:v>
                </c:pt>
                <c:pt idx="8089">
                  <c:v>485.37</c:v>
                </c:pt>
                <c:pt idx="8090">
                  <c:v>485.43</c:v>
                </c:pt>
                <c:pt idx="8091">
                  <c:v>485.49</c:v>
                </c:pt>
                <c:pt idx="8092">
                  <c:v>485.55</c:v>
                </c:pt>
                <c:pt idx="8093">
                  <c:v>485.61</c:v>
                </c:pt>
                <c:pt idx="8094">
                  <c:v>485.67</c:v>
                </c:pt>
                <c:pt idx="8095">
                  <c:v>485.73</c:v>
                </c:pt>
                <c:pt idx="8096">
                  <c:v>485.79</c:v>
                </c:pt>
                <c:pt idx="8097">
                  <c:v>485.85</c:v>
                </c:pt>
                <c:pt idx="8098">
                  <c:v>485.91</c:v>
                </c:pt>
                <c:pt idx="8099">
                  <c:v>485.97</c:v>
                </c:pt>
                <c:pt idx="8100">
                  <c:v>486.03</c:v>
                </c:pt>
                <c:pt idx="8101">
                  <c:v>486.09</c:v>
                </c:pt>
                <c:pt idx="8102">
                  <c:v>486.15</c:v>
                </c:pt>
                <c:pt idx="8103">
                  <c:v>486.21</c:v>
                </c:pt>
                <c:pt idx="8104">
                  <c:v>486.27</c:v>
                </c:pt>
                <c:pt idx="8105">
                  <c:v>486.33</c:v>
                </c:pt>
                <c:pt idx="8106">
                  <c:v>486.39</c:v>
                </c:pt>
                <c:pt idx="8107">
                  <c:v>486.45</c:v>
                </c:pt>
                <c:pt idx="8108">
                  <c:v>486.51</c:v>
                </c:pt>
                <c:pt idx="8109">
                  <c:v>486.57</c:v>
                </c:pt>
                <c:pt idx="8110">
                  <c:v>486.63</c:v>
                </c:pt>
                <c:pt idx="8111">
                  <c:v>486.69</c:v>
                </c:pt>
                <c:pt idx="8112">
                  <c:v>486.75</c:v>
                </c:pt>
                <c:pt idx="8113">
                  <c:v>486.81</c:v>
                </c:pt>
                <c:pt idx="8114">
                  <c:v>486.87</c:v>
                </c:pt>
                <c:pt idx="8115">
                  <c:v>486.93</c:v>
                </c:pt>
                <c:pt idx="8116">
                  <c:v>486.99</c:v>
                </c:pt>
                <c:pt idx="8117">
                  <c:v>487.05</c:v>
                </c:pt>
                <c:pt idx="8118">
                  <c:v>487.11</c:v>
                </c:pt>
                <c:pt idx="8119">
                  <c:v>487.17</c:v>
                </c:pt>
                <c:pt idx="8120">
                  <c:v>487.23</c:v>
                </c:pt>
                <c:pt idx="8121">
                  <c:v>487.29</c:v>
                </c:pt>
                <c:pt idx="8122">
                  <c:v>487.35</c:v>
                </c:pt>
                <c:pt idx="8123">
                  <c:v>487.41</c:v>
                </c:pt>
                <c:pt idx="8124">
                  <c:v>487.47</c:v>
                </c:pt>
                <c:pt idx="8125">
                  <c:v>487.53</c:v>
                </c:pt>
                <c:pt idx="8126">
                  <c:v>487.59</c:v>
                </c:pt>
                <c:pt idx="8127">
                  <c:v>487.65</c:v>
                </c:pt>
                <c:pt idx="8128">
                  <c:v>487.71</c:v>
                </c:pt>
                <c:pt idx="8129">
                  <c:v>487.77</c:v>
                </c:pt>
                <c:pt idx="8130">
                  <c:v>487.83</c:v>
                </c:pt>
                <c:pt idx="8131">
                  <c:v>487.89</c:v>
                </c:pt>
                <c:pt idx="8132">
                  <c:v>487.95</c:v>
                </c:pt>
                <c:pt idx="8133">
                  <c:v>488.01</c:v>
                </c:pt>
                <c:pt idx="8134">
                  <c:v>488.07</c:v>
                </c:pt>
                <c:pt idx="8135">
                  <c:v>488.13</c:v>
                </c:pt>
                <c:pt idx="8136">
                  <c:v>488.19</c:v>
                </c:pt>
                <c:pt idx="8137">
                  <c:v>488.25</c:v>
                </c:pt>
                <c:pt idx="8138">
                  <c:v>488.31</c:v>
                </c:pt>
                <c:pt idx="8139">
                  <c:v>488.37</c:v>
                </c:pt>
                <c:pt idx="8140">
                  <c:v>488.43</c:v>
                </c:pt>
                <c:pt idx="8141">
                  <c:v>488.49</c:v>
                </c:pt>
                <c:pt idx="8142">
                  <c:v>488.55</c:v>
                </c:pt>
                <c:pt idx="8143">
                  <c:v>488.61</c:v>
                </c:pt>
                <c:pt idx="8144">
                  <c:v>488.67</c:v>
                </c:pt>
                <c:pt idx="8145">
                  <c:v>488.73</c:v>
                </c:pt>
                <c:pt idx="8146">
                  <c:v>488.79</c:v>
                </c:pt>
                <c:pt idx="8147">
                  <c:v>488.85</c:v>
                </c:pt>
                <c:pt idx="8148">
                  <c:v>488.91</c:v>
                </c:pt>
                <c:pt idx="8149">
                  <c:v>488.97</c:v>
                </c:pt>
                <c:pt idx="8150">
                  <c:v>489.03</c:v>
                </c:pt>
                <c:pt idx="8151">
                  <c:v>489.09</c:v>
                </c:pt>
                <c:pt idx="8152">
                  <c:v>489.15</c:v>
                </c:pt>
                <c:pt idx="8153">
                  <c:v>489.21</c:v>
                </c:pt>
                <c:pt idx="8154">
                  <c:v>489.27</c:v>
                </c:pt>
                <c:pt idx="8155">
                  <c:v>489.33</c:v>
                </c:pt>
                <c:pt idx="8156">
                  <c:v>489.39</c:v>
                </c:pt>
                <c:pt idx="8157">
                  <c:v>489.45</c:v>
                </c:pt>
                <c:pt idx="8158">
                  <c:v>489.51</c:v>
                </c:pt>
                <c:pt idx="8159">
                  <c:v>489.57</c:v>
                </c:pt>
                <c:pt idx="8160">
                  <c:v>489.63</c:v>
                </c:pt>
                <c:pt idx="8161">
                  <c:v>489.69</c:v>
                </c:pt>
                <c:pt idx="8162">
                  <c:v>489.75</c:v>
                </c:pt>
                <c:pt idx="8163">
                  <c:v>489.81</c:v>
                </c:pt>
                <c:pt idx="8164">
                  <c:v>489.87</c:v>
                </c:pt>
                <c:pt idx="8165">
                  <c:v>489.93</c:v>
                </c:pt>
                <c:pt idx="8166">
                  <c:v>489.99</c:v>
                </c:pt>
                <c:pt idx="8167">
                  <c:v>490.05</c:v>
                </c:pt>
                <c:pt idx="8168">
                  <c:v>490.11</c:v>
                </c:pt>
                <c:pt idx="8169">
                  <c:v>490.17</c:v>
                </c:pt>
                <c:pt idx="8170">
                  <c:v>490.23</c:v>
                </c:pt>
                <c:pt idx="8171">
                  <c:v>490.29</c:v>
                </c:pt>
                <c:pt idx="8172">
                  <c:v>490.35</c:v>
                </c:pt>
                <c:pt idx="8173">
                  <c:v>490.41</c:v>
                </c:pt>
                <c:pt idx="8174">
                  <c:v>490.47</c:v>
                </c:pt>
                <c:pt idx="8175">
                  <c:v>490.53</c:v>
                </c:pt>
                <c:pt idx="8176">
                  <c:v>490.59</c:v>
                </c:pt>
                <c:pt idx="8177">
                  <c:v>490.65</c:v>
                </c:pt>
                <c:pt idx="8178">
                  <c:v>490.71</c:v>
                </c:pt>
                <c:pt idx="8179">
                  <c:v>490.77</c:v>
                </c:pt>
                <c:pt idx="8180">
                  <c:v>490.83</c:v>
                </c:pt>
                <c:pt idx="8181">
                  <c:v>490.89</c:v>
                </c:pt>
                <c:pt idx="8182">
                  <c:v>490.95</c:v>
                </c:pt>
                <c:pt idx="8183">
                  <c:v>491.01</c:v>
                </c:pt>
                <c:pt idx="8184">
                  <c:v>491.07</c:v>
                </c:pt>
                <c:pt idx="8185">
                  <c:v>491.13</c:v>
                </c:pt>
                <c:pt idx="8186">
                  <c:v>491.19</c:v>
                </c:pt>
                <c:pt idx="8187">
                  <c:v>491.25</c:v>
                </c:pt>
                <c:pt idx="8188">
                  <c:v>491.31</c:v>
                </c:pt>
                <c:pt idx="8189">
                  <c:v>491.37</c:v>
                </c:pt>
                <c:pt idx="8190">
                  <c:v>491.43</c:v>
                </c:pt>
                <c:pt idx="8191">
                  <c:v>491.49</c:v>
                </c:pt>
                <c:pt idx="8192">
                  <c:v>491.55</c:v>
                </c:pt>
                <c:pt idx="8193">
                  <c:v>491.61</c:v>
                </c:pt>
                <c:pt idx="8194">
                  <c:v>491.67</c:v>
                </c:pt>
                <c:pt idx="8195">
                  <c:v>491.73</c:v>
                </c:pt>
                <c:pt idx="8196">
                  <c:v>491.79</c:v>
                </c:pt>
                <c:pt idx="8197">
                  <c:v>491.85</c:v>
                </c:pt>
                <c:pt idx="8198">
                  <c:v>491.91</c:v>
                </c:pt>
                <c:pt idx="8199">
                  <c:v>491.97</c:v>
                </c:pt>
                <c:pt idx="8200">
                  <c:v>492.03</c:v>
                </c:pt>
                <c:pt idx="8201">
                  <c:v>492.09</c:v>
                </c:pt>
                <c:pt idx="8202">
                  <c:v>492.15</c:v>
                </c:pt>
                <c:pt idx="8203">
                  <c:v>492.21</c:v>
                </c:pt>
                <c:pt idx="8204">
                  <c:v>492.27</c:v>
                </c:pt>
                <c:pt idx="8205">
                  <c:v>492.33</c:v>
                </c:pt>
                <c:pt idx="8206">
                  <c:v>492.39</c:v>
                </c:pt>
                <c:pt idx="8207">
                  <c:v>492.45</c:v>
                </c:pt>
                <c:pt idx="8208">
                  <c:v>492.51</c:v>
                </c:pt>
                <c:pt idx="8209">
                  <c:v>492.57</c:v>
                </c:pt>
                <c:pt idx="8210">
                  <c:v>492.63</c:v>
                </c:pt>
                <c:pt idx="8211">
                  <c:v>492.69</c:v>
                </c:pt>
                <c:pt idx="8212">
                  <c:v>492.75</c:v>
                </c:pt>
                <c:pt idx="8213">
                  <c:v>492.81</c:v>
                </c:pt>
                <c:pt idx="8214">
                  <c:v>492.87</c:v>
                </c:pt>
                <c:pt idx="8215">
                  <c:v>492.93</c:v>
                </c:pt>
                <c:pt idx="8216">
                  <c:v>492.99</c:v>
                </c:pt>
                <c:pt idx="8217">
                  <c:v>493.05</c:v>
                </c:pt>
                <c:pt idx="8218">
                  <c:v>493.11</c:v>
                </c:pt>
                <c:pt idx="8219">
                  <c:v>493.17</c:v>
                </c:pt>
                <c:pt idx="8220">
                  <c:v>493.23</c:v>
                </c:pt>
                <c:pt idx="8221">
                  <c:v>493.29</c:v>
                </c:pt>
                <c:pt idx="8222">
                  <c:v>493.35</c:v>
                </c:pt>
                <c:pt idx="8223">
                  <c:v>493.41</c:v>
                </c:pt>
                <c:pt idx="8224">
                  <c:v>493.47</c:v>
                </c:pt>
                <c:pt idx="8225">
                  <c:v>493.53</c:v>
                </c:pt>
                <c:pt idx="8226">
                  <c:v>493.59</c:v>
                </c:pt>
                <c:pt idx="8227">
                  <c:v>493.65</c:v>
                </c:pt>
                <c:pt idx="8228">
                  <c:v>493.71</c:v>
                </c:pt>
                <c:pt idx="8229">
                  <c:v>493.77</c:v>
                </c:pt>
                <c:pt idx="8230">
                  <c:v>493.83</c:v>
                </c:pt>
                <c:pt idx="8231">
                  <c:v>493.89</c:v>
                </c:pt>
                <c:pt idx="8232">
                  <c:v>493.95</c:v>
                </c:pt>
                <c:pt idx="8233">
                  <c:v>494.01</c:v>
                </c:pt>
                <c:pt idx="8234">
                  <c:v>494.07</c:v>
                </c:pt>
                <c:pt idx="8235">
                  <c:v>494.13</c:v>
                </c:pt>
                <c:pt idx="8236">
                  <c:v>494.19</c:v>
                </c:pt>
                <c:pt idx="8237">
                  <c:v>494.25</c:v>
                </c:pt>
                <c:pt idx="8238">
                  <c:v>494.31</c:v>
                </c:pt>
                <c:pt idx="8239">
                  <c:v>494.37</c:v>
                </c:pt>
                <c:pt idx="8240">
                  <c:v>494.43</c:v>
                </c:pt>
                <c:pt idx="8241">
                  <c:v>494.49</c:v>
                </c:pt>
                <c:pt idx="8242">
                  <c:v>494.55</c:v>
                </c:pt>
                <c:pt idx="8243">
                  <c:v>494.61</c:v>
                </c:pt>
                <c:pt idx="8244">
                  <c:v>494.67</c:v>
                </c:pt>
                <c:pt idx="8245">
                  <c:v>494.73</c:v>
                </c:pt>
                <c:pt idx="8246">
                  <c:v>494.79</c:v>
                </c:pt>
                <c:pt idx="8247">
                  <c:v>494.85</c:v>
                </c:pt>
                <c:pt idx="8248">
                  <c:v>494.91</c:v>
                </c:pt>
                <c:pt idx="8249">
                  <c:v>494.97</c:v>
                </c:pt>
                <c:pt idx="8250">
                  <c:v>495.03</c:v>
                </c:pt>
                <c:pt idx="8251">
                  <c:v>495.09</c:v>
                </c:pt>
                <c:pt idx="8252">
                  <c:v>495.15</c:v>
                </c:pt>
                <c:pt idx="8253">
                  <c:v>495.21</c:v>
                </c:pt>
                <c:pt idx="8254">
                  <c:v>495.27</c:v>
                </c:pt>
                <c:pt idx="8255">
                  <c:v>495.33</c:v>
                </c:pt>
                <c:pt idx="8256">
                  <c:v>495.39</c:v>
                </c:pt>
                <c:pt idx="8257">
                  <c:v>495.45</c:v>
                </c:pt>
                <c:pt idx="8258">
                  <c:v>495.51</c:v>
                </c:pt>
                <c:pt idx="8259">
                  <c:v>495.57</c:v>
                </c:pt>
                <c:pt idx="8260">
                  <c:v>495.63</c:v>
                </c:pt>
                <c:pt idx="8261">
                  <c:v>495.69</c:v>
                </c:pt>
                <c:pt idx="8262">
                  <c:v>495.75</c:v>
                </c:pt>
                <c:pt idx="8263">
                  <c:v>495.81</c:v>
                </c:pt>
                <c:pt idx="8264">
                  <c:v>495.87</c:v>
                </c:pt>
                <c:pt idx="8265">
                  <c:v>495.93</c:v>
                </c:pt>
                <c:pt idx="8266">
                  <c:v>495.99</c:v>
                </c:pt>
                <c:pt idx="8267">
                  <c:v>496.05</c:v>
                </c:pt>
                <c:pt idx="8268">
                  <c:v>496.11</c:v>
                </c:pt>
                <c:pt idx="8269">
                  <c:v>496.17</c:v>
                </c:pt>
                <c:pt idx="8270">
                  <c:v>496.23</c:v>
                </c:pt>
                <c:pt idx="8271">
                  <c:v>496.29</c:v>
                </c:pt>
                <c:pt idx="8272">
                  <c:v>496.35</c:v>
                </c:pt>
                <c:pt idx="8273">
                  <c:v>496.41</c:v>
                </c:pt>
                <c:pt idx="8274">
                  <c:v>496.47</c:v>
                </c:pt>
                <c:pt idx="8275">
                  <c:v>496.53</c:v>
                </c:pt>
                <c:pt idx="8276">
                  <c:v>496.59</c:v>
                </c:pt>
                <c:pt idx="8277">
                  <c:v>496.65</c:v>
                </c:pt>
                <c:pt idx="8278">
                  <c:v>496.71</c:v>
                </c:pt>
                <c:pt idx="8279">
                  <c:v>496.77</c:v>
                </c:pt>
                <c:pt idx="8280">
                  <c:v>496.83</c:v>
                </c:pt>
                <c:pt idx="8281">
                  <c:v>496.89</c:v>
                </c:pt>
                <c:pt idx="8282">
                  <c:v>496.95</c:v>
                </c:pt>
                <c:pt idx="8283">
                  <c:v>497.01</c:v>
                </c:pt>
                <c:pt idx="8284">
                  <c:v>497.07</c:v>
                </c:pt>
                <c:pt idx="8285">
                  <c:v>497.13</c:v>
                </c:pt>
                <c:pt idx="8286">
                  <c:v>497.19</c:v>
                </c:pt>
                <c:pt idx="8287">
                  <c:v>497.25</c:v>
                </c:pt>
                <c:pt idx="8288">
                  <c:v>497.31</c:v>
                </c:pt>
                <c:pt idx="8289">
                  <c:v>497.37</c:v>
                </c:pt>
                <c:pt idx="8290">
                  <c:v>497.43</c:v>
                </c:pt>
                <c:pt idx="8291">
                  <c:v>497.49</c:v>
                </c:pt>
                <c:pt idx="8292">
                  <c:v>497.55</c:v>
                </c:pt>
                <c:pt idx="8293">
                  <c:v>497.61</c:v>
                </c:pt>
                <c:pt idx="8294">
                  <c:v>497.67</c:v>
                </c:pt>
                <c:pt idx="8295">
                  <c:v>497.73</c:v>
                </c:pt>
                <c:pt idx="8296">
                  <c:v>497.79</c:v>
                </c:pt>
                <c:pt idx="8297">
                  <c:v>497.85</c:v>
                </c:pt>
                <c:pt idx="8298">
                  <c:v>497.91</c:v>
                </c:pt>
                <c:pt idx="8299">
                  <c:v>497.97</c:v>
                </c:pt>
                <c:pt idx="8300">
                  <c:v>498.03</c:v>
                </c:pt>
                <c:pt idx="8301">
                  <c:v>498.09</c:v>
                </c:pt>
                <c:pt idx="8302">
                  <c:v>498.15</c:v>
                </c:pt>
                <c:pt idx="8303">
                  <c:v>498.21</c:v>
                </c:pt>
                <c:pt idx="8304">
                  <c:v>498.27</c:v>
                </c:pt>
                <c:pt idx="8305">
                  <c:v>498.33</c:v>
                </c:pt>
                <c:pt idx="8306">
                  <c:v>498.39</c:v>
                </c:pt>
                <c:pt idx="8307">
                  <c:v>498.45</c:v>
                </c:pt>
                <c:pt idx="8308">
                  <c:v>498.51</c:v>
                </c:pt>
                <c:pt idx="8309">
                  <c:v>498.57</c:v>
                </c:pt>
                <c:pt idx="8310">
                  <c:v>498.63</c:v>
                </c:pt>
                <c:pt idx="8311">
                  <c:v>498.69</c:v>
                </c:pt>
                <c:pt idx="8312">
                  <c:v>498.75</c:v>
                </c:pt>
                <c:pt idx="8313">
                  <c:v>498.81</c:v>
                </c:pt>
                <c:pt idx="8314">
                  <c:v>498.87</c:v>
                </c:pt>
                <c:pt idx="8315">
                  <c:v>498.93</c:v>
                </c:pt>
                <c:pt idx="8316">
                  <c:v>498.99</c:v>
                </c:pt>
                <c:pt idx="8317">
                  <c:v>499.05</c:v>
                </c:pt>
                <c:pt idx="8318">
                  <c:v>499.11</c:v>
                </c:pt>
                <c:pt idx="8319">
                  <c:v>499.17</c:v>
                </c:pt>
                <c:pt idx="8320">
                  <c:v>499.23</c:v>
                </c:pt>
                <c:pt idx="8321">
                  <c:v>499.29</c:v>
                </c:pt>
                <c:pt idx="8322">
                  <c:v>499.35</c:v>
                </c:pt>
                <c:pt idx="8323">
                  <c:v>499.41</c:v>
                </c:pt>
                <c:pt idx="8324">
                  <c:v>499.47</c:v>
                </c:pt>
                <c:pt idx="8325">
                  <c:v>499.53</c:v>
                </c:pt>
                <c:pt idx="8326">
                  <c:v>499.59</c:v>
                </c:pt>
                <c:pt idx="8327">
                  <c:v>499.65</c:v>
                </c:pt>
                <c:pt idx="8328">
                  <c:v>499.71</c:v>
                </c:pt>
                <c:pt idx="8329">
                  <c:v>499.77</c:v>
                </c:pt>
                <c:pt idx="8330">
                  <c:v>499.83</c:v>
                </c:pt>
                <c:pt idx="8331">
                  <c:v>499.89</c:v>
                </c:pt>
                <c:pt idx="8332">
                  <c:v>499.95</c:v>
                </c:pt>
                <c:pt idx="8333">
                  <c:v>500.01</c:v>
                </c:pt>
                <c:pt idx="8334">
                  <c:v>500.07</c:v>
                </c:pt>
                <c:pt idx="8335">
                  <c:v>500.13</c:v>
                </c:pt>
                <c:pt idx="8336">
                  <c:v>500.19</c:v>
                </c:pt>
                <c:pt idx="8337">
                  <c:v>500.25</c:v>
                </c:pt>
                <c:pt idx="8338">
                  <c:v>500.31</c:v>
                </c:pt>
                <c:pt idx="8339">
                  <c:v>500.37</c:v>
                </c:pt>
                <c:pt idx="8340">
                  <c:v>500.43</c:v>
                </c:pt>
                <c:pt idx="8341">
                  <c:v>500.49</c:v>
                </c:pt>
                <c:pt idx="8342">
                  <c:v>500.55</c:v>
                </c:pt>
                <c:pt idx="8343">
                  <c:v>500.61</c:v>
                </c:pt>
                <c:pt idx="8344">
                  <c:v>500.67</c:v>
                </c:pt>
                <c:pt idx="8345">
                  <c:v>500.73</c:v>
                </c:pt>
                <c:pt idx="8346">
                  <c:v>500.79</c:v>
                </c:pt>
                <c:pt idx="8347">
                  <c:v>500.85</c:v>
                </c:pt>
                <c:pt idx="8348">
                  <c:v>500.91</c:v>
                </c:pt>
                <c:pt idx="8349">
                  <c:v>500.97</c:v>
                </c:pt>
                <c:pt idx="8350">
                  <c:v>501.03</c:v>
                </c:pt>
                <c:pt idx="8351">
                  <c:v>501.09</c:v>
                </c:pt>
                <c:pt idx="8352">
                  <c:v>501.15</c:v>
                </c:pt>
                <c:pt idx="8353">
                  <c:v>501.21</c:v>
                </c:pt>
                <c:pt idx="8354">
                  <c:v>501.27</c:v>
                </c:pt>
                <c:pt idx="8355">
                  <c:v>501.33</c:v>
                </c:pt>
                <c:pt idx="8356">
                  <c:v>501.39</c:v>
                </c:pt>
                <c:pt idx="8357">
                  <c:v>501.45</c:v>
                </c:pt>
                <c:pt idx="8358">
                  <c:v>501.51</c:v>
                </c:pt>
                <c:pt idx="8359">
                  <c:v>501.57</c:v>
                </c:pt>
                <c:pt idx="8360">
                  <c:v>501.63</c:v>
                </c:pt>
                <c:pt idx="8361">
                  <c:v>501.69</c:v>
                </c:pt>
                <c:pt idx="8362">
                  <c:v>501.75</c:v>
                </c:pt>
                <c:pt idx="8363">
                  <c:v>501.81</c:v>
                </c:pt>
                <c:pt idx="8364">
                  <c:v>501.87</c:v>
                </c:pt>
                <c:pt idx="8365">
                  <c:v>501.93</c:v>
                </c:pt>
                <c:pt idx="8366">
                  <c:v>501.99</c:v>
                </c:pt>
                <c:pt idx="8367">
                  <c:v>502.05</c:v>
                </c:pt>
                <c:pt idx="8368">
                  <c:v>502.11</c:v>
                </c:pt>
                <c:pt idx="8369">
                  <c:v>502.17</c:v>
                </c:pt>
                <c:pt idx="8370">
                  <c:v>502.23</c:v>
                </c:pt>
                <c:pt idx="8371">
                  <c:v>502.29</c:v>
                </c:pt>
                <c:pt idx="8372">
                  <c:v>502.35</c:v>
                </c:pt>
                <c:pt idx="8373">
                  <c:v>502.41</c:v>
                </c:pt>
                <c:pt idx="8374">
                  <c:v>502.47</c:v>
                </c:pt>
                <c:pt idx="8375">
                  <c:v>502.53</c:v>
                </c:pt>
                <c:pt idx="8376">
                  <c:v>502.59</c:v>
                </c:pt>
                <c:pt idx="8377">
                  <c:v>502.65</c:v>
                </c:pt>
                <c:pt idx="8378">
                  <c:v>502.71</c:v>
                </c:pt>
                <c:pt idx="8379">
                  <c:v>502.77</c:v>
                </c:pt>
                <c:pt idx="8380">
                  <c:v>502.83</c:v>
                </c:pt>
                <c:pt idx="8381">
                  <c:v>502.89</c:v>
                </c:pt>
                <c:pt idx="8382">
                  <c:v>502.95</c:v>
                </c:pt>
                <c:pt idx="8383">
                  <c:v>503.01</c:v>
                </c:pt>
                <c:pt idx="8384">
                  <c:v>503.07</c:v>
                </c:pt>
                <c:pt idx="8385">
                  <c:v>503.13</c:v>
                </c:pt>
                <c:pt idx="8386">
                  <c:v>503.19</c:v>
                </c:pt>
                <c:pt idx="8387">
                  <c:v>503.25</c:v>
                </c:pt>
                <c:pt idx="8388">
                  <c:v>503.31</c:v>
                </c:pt>
                <c:pt idx="8389">
                  <c:v>503.37</c:v>
                </c:pt>
                <c:pt idx="8390">
                  <c:v>503.43</c:v>
                </c:pt>
                <c:pt idx="8391">
                  <c:v>503.49</c:v>
                </c:pt>
                <c:pt idx="8392">
                  <c:v>503.55</c:v>
                </c:pt>
                <c:pt idx="8393">
                  <c:v>503.61</c:v>
                </c:pt>
                <c:pt idx="8394">
                  <c:v>503.67</c:v>
                </c:pt>
                <c:pt idx="8395">
                  <c:v>503.73</c:v>
                </c:pt>
                <c:pt idx="8396">
                  <c:v>503.79</c:v>
                </c:pt>
                <c:pt idx="8397">
                  <c:v>503.85</c:v>
                </c:pt>
                <c:pt idx="8398">
                  <c:v>503.91</c:v>
                </c:pt>
                <c:pt idx="8399">
                  <c:v>503.97</c:v>
                </c:pt>
                <c:pt idx="8400">
                  <c:v>504.03</c:v>
                </c:pt>
                <c:pt idx="8401">
                  <c:v>504.09</c:v>
                </c:pt>
                <c:pt idx="8402">
                  <c:v>504.15</c:v>
                </c:pt>
                <c:pt idx="8403">
                  <c:v>504.21</c:v>
                </c:pt>
                <c:pt idx="8404">
                  <c:v>504.27</c:v>
                </c:pt>
                <c:pt idx="8405">
                  <c:v>504.33</c:v>
                </c:pt>
                <c:pt idx="8406">
                  <c:v>504.39</c:v>
                </c:pt>
                <c:pt idx="8407">
                  <c:v>504.45</c:v>
                </c:pt>
                <c:pt idx="8408">
                  <c:v>504.51</c:v>
                </c:pt>
                <c:pt idx="8409">
                  <c:v>504.57</c:v>
                </c:pt>
                <c:pt idx="8410">
                  <c:v>504.63</c:v>
                </c:pt>
                <c:pt idx="8411">
                  <c:v>504.69</c:v>
                </c:pt>
                <c:pt idx="8412">
                  <c:v>504.75</c:v>
                </c:pt>
                <c:pt idx="8413">
                  <c:v>504.81</c:v>
                </c:pt>
                <c:pt idx="8414">
                  <c:v>504.87</c:v>
                </c:pt>
                <c:pt idx="8415">
                  <c:v>504.93</c:v>
                </c:pt>
                <c:pt idx="8416">
                  <c:v>504.99</c:v>
                </c:pt>
                <c:pt idx="8417">
                  <c:v>505.05</c:v>
                </c:pt>
                <c:pt idx="8418">
                  <c:v>505.11</c:v>
                </c:pt>
                <c:pt idx="8419">
                  <c:v>505.17</c:v>
                </c:pt>
                <c:pt idx="8420">
                  <c:v>505.23</c:v>
                </c:pt>
                <c:pt idx="8421">
                  <c:v>505.29</c:v>
                </c:pt>
                <c:pt idx="8422">
                  <c:v>505.35</c:v>
                </c:pt>
                <c:pt idx="8423">
                  <c:v>505.41</c:v>
                </c:pt>
                <c:pt idx="8424">
                  <c:v>505.47</c:v>
                </c:pt>
                <c:pt idx="8425">
                  <c:v>505.53</c:v>
                </c:pt>
                <c:pt idx="8426">
                  <c:v>505.59</c:v>
                </c:pt>
                <c:pt idx="8427">
                  <c:v>505.65</c:v>
                </c:pt>
                <c:pt idx="8428">
                  <c:v>505.71</c:v>
                </c:pt>
                <c:pt idx="8429">
                  <c:v>505.77</c:v>
                </c:pt>
                <c:pt idx="8430">
                  <c:v>505.83</c:v>
                </c:pt>
                <c:pt idx="8431">
                  <c:v>505.89</c:v>
                </c:pt>
                <c:pt idx="8432">
                  <c:v>505.95</c:v>
                </c:pt>
                <c:pt idx="8433">
                  <c:v>506.01</c:v>
                </c:pt>
                <c:pt idx="8434">
                  <c:v>506.07</c:v>
                </c:pt>
                <c:pt idx="8435">
                  <c:v>506.13</c:v>
                </c:pt>
                <c:pt idx="8436">
                  <c:v>506.19</c:v>
                </c:pt>
                <c:pt idx="8437">
                  <c:v>506.25</c:v>
                </c:pt>
                <c:pt idx="8438">
                  <c:v>506.31</c:v>
                </c:pt>
                <c:pt idx="8439">
                  <c:v>506.37</c:v>
                </c:pt>
                <c:pt idx="8440">
                  <c:v>506.43</c:v>
                </c:pt>
                <c:pt idx="8441">
                  <c:v>506.49</c:v>
                </c:pt>
                <c:pt idx="8442">
                  <c:v>506.55</c:v>
                </c:pt>
                <c:pt idx="8443">
                  <c:v>506.61</c:v>
                </c:pt>
                <c:pt idx="8444">
                  <c:v>506.67</c:v>
                </c:pt>
                <c:pt idx="8445">
                  <c:v>506.73</c:v>
                </c:pt>
                <c:pt idx="8446">
                  <c:v>506.79</c:v>
                </c:pt>
                <c:pt idx="8447">
                  <c:v>506.85</c:v>
                </c:pt>
                <c:pt idx="8448">
                  <c:v>506.91</c:v>
                </c:pt>
                <c:pt idx="8449">
                  <c:v>506.97</c:v>
                </c:pt>
                <c:pt idx="8450">
                  <c:v>507.03</c:v>
                </c:pt>
                <c:pt idx="8451">
                  <c:v>507.09</c:v>
                </c:pt>
                <c:pt idx="8452">
                  <c:v>507.15</c:v>
                </c:pt>
                <c:pt idx="8453">
                  <c:v>507.21</c:v>
                </c:pt>
                <c:pt idx="8454">
                  <c:v>507.27</c:v>
                </c:pt>
                <c:pt idx="8455">
                  <c:v>507.33</c:v>
                </c:pt>
                <c:pt idx="8456">
                  <c:v>507.39</c:v>
                </c:pt>
                <c:pt idx="8457">
                  <c:v>507.45</c:v>
                </c:pt>
                <c:pt idx="8458">
                  <c:v>507.51</c:v>
                </c:pt>
                <c:pt idx="8459">
                  <c:v>507.57</c:v>
                </c:pt>
                <c:pt idx="8460">
                  <c:v>507.63</c:v>
                </c:pt>
                <c:pt idx="8461">
                  <c:v>507.69</c:v>
                </c:pt>
                <c:pt idx="8462">
                  <c:v>507.75</c:v>
                </c:pt>
                <c:pt idx="8463">
                  <c:v>507.81</c:v>
                </c:pt>
                <c:pt idx="8464">
                  <c:v>507.87</c:v>
                </c:pt>
                <c:pt idx="8465">
                  <c:v>507.93</c:v>
                </c:pt>
                <c:pt idx="8466">
                  <c:v>507.99</c:v>
                </c:pt>
                <c:pt idx="8467">
                  <c:v>508.05</c:v>
                </c:pt>
                <c:pt idx="8468">
                  <c:v>508.11</c:v>
                </c:pt>
                <c:pt idx="8469">
                  <c:v>508.17</c:v>
                </c:pt>
                <c:pt idx="8470">
                  <c:v>508.23</c:v>
                </c:pt>
                <c:pt idx="8471">
                  <c:v>508.29</c:v>
                </c:pt>
                <c:pt idx="8472">
                  <c:v>508.35</c:v>
                </c:pt>
                <c:pt idx="8473">
                  <c:v>508.41</c:v>
                </c:pt>
                <c:pt idx="8474">
                  <c:v>508.47</c:v>
                </c:pt>
                <c:pt idx="8475">
                  <c:v>508.53</c:v>
                </c:pt>
                <c:pt idx="8476">
                  <c:v>508.59</c:v>
                </c:pt>
                <c:pt idx="8477">
                  <c:v>508.65</c:v>
                </c:pt>
                <c:pt idx="8478">
                  <c:v>508.71</c:v>
                </c:pt>
                <c:pt idx="8479">
                  <c:v>508.77</c:v>
                </c:pt>
                <c:pt idx="8480">
                  <c:v>508.83</c:v>
                </c:pt>
                <c:pt idx="8481">
                  <c:v>508.89</c:v>
                </c:pt>
                <c:pt idx="8482">
                  <c:v>508.95</c:v>
                </c:pt>
                <c:pt idx="8483">
                  <c:v>509.01</c:v>
                </c:pt>
                <c:pt idx="8484">
                  <c:v>509.07</c:v>
                </c:pt>
                <c:pt idx="8485">
                  <c:v>509.13</c:v>
                </c:pt>
                <c:pt idx="8486">
                  <c:v>509.19</c:v>
                </c:pt>
                <c:pt idx="8487">
                  <c:v>509.25</c:v>
                </c:pt>
                <c:pt idx="8488">
                  <c:v>509.31</c:v>
                </c:pt>
                <c:pt idx="8489">
                  <c:v>509.37</c:v>
                </c:pt>
                <c:pt idx="8490">
                  <c:v>509.43</c:v>
                </c:pt>
                <c:pt idx="8491">
                  <c:v>509.49</c:v>
                </c:pt>
                <c:pt idx="8492">
                  <c:v>509.55</c:v>
                </c:pt>
                <c:pt idx="8493">
                  <c:v>509.61</c:v>
                </c:pt>
                <c:pt idx="8494">
                  <c:v>509.67</c:v>
                </c:pt>
                <c:pt idx="8495">
                  <c:v>509.73</c:v>
                </c:pt>
                <c:pt idx="8496">
                  <c:v>509.79</c:v>
                </c:pt>
                <c:pt idx="8497">
                  <c:v>509.85</c:v>
                </c:pt>
                <c:pt idx="8498">
                  <c:v>509.91</c:v>
                </c:pt>
                <c:pt idx="8499">
                  <c:v>509.97</c:v>
                </c:pt>
                <c:pt idx="8500">
                  <c:v>510.03</c:v>
                </c:pt>
                <c:pt idx="8501">
                  <c:v>510.09</c:v>
                </c:pt>
                <c:pt idx="8502">
                  <c:v>510.15</c:v>
                </c:pt>
                <c:pt idx="8503">
                  <c:v>510.21</c:v>
                </c:pt>
                <c:pt idx="8504">
                  <c:v>510.27</c:v>
                </c:pt>
                <c:pt idx="8505">
                  <c:v>510.33</c:v>
                </c:pt>
                <c:pt idx="8506">
                  <c:v>510.39</c:v>
                </c:pt>
                <c:pt idx="8507">
                  <c:v>510.45</c:v>
                </c:pt>
                <c:pt idx="8508">
                  <c:v>510.51</c:v>
                </c:pt>
                <c:pt idx="8509">
                  <c:v>510.57</c:v>
                </c:pt>
                <c:pt idx="8510">
                  <c:v>510.63</c:v>
                </c:pt>
                <c:pt idx="8511">
                  <c:v>510.69</c:v>
                </c:pt>
                <c:pt idx="8512">
                  <c:v>510.75</c:v>
                </c:pt>
                <c:pt idx="8513">
                  <c:v>510.81</c:v>
                </c:pt>
                <c:pt idx="8514">
                  <c:v>510.87</c:v>
                </c:pt>
                <c:pt idx="8515">
                  <c:v>510.93</c:v>
                </c:pt>
                <c:pt idx="8516">
                  <c:v>510.99</c:v>
                </c:pt>
                <c:pt idx="8517">
                  <c:v>511.05</c:v>
                </c:pt>
                <c:pt idx="8518">
                  <c:v>511.11</c:v>
                </c:pt>
                <c:pt idx="8519">
                  <c:v>511.17</c:v>
                </c:pt>
                <c:pt idx="8520">
                  <c:v>511.23</c:v>
                </c:pt>
                <c:pt idx="8521">
                  <c:v>511.29</c:v>
                </c:pt>
                <c:pt idx="8522">
                  <c:v>511.35</c:v>
                </c:pt>
                <c:pt idx="8523">
                  <c:v>511.41</c:v>
                </c:pt>
                <c:pt idx="8524">
                  <c:v>511.47</c:v>
                </c:pt>
                <c:pt idx="8525">
                  <c:v>511.53</c:v>
                </c:pt>
                <c:pt idx="8526">
                  <c:v>511.59</c:v>
                </c:pt>
                <c:pt idx="8527">
                  <c:v>511.65</c:v>
                </c:pt>
                <c:pt idx="8528">
                  <c:v>511.71</c:v>
                </c:pt>
                <c:pt idx="8529">
                  <c:v>511.77</c:v>
                </c:pt>
                <c:pt idx="8530">
                  <c:v>511.83</c:v>
                </c:pt>
                <c:pt idx="8531">
                  <c:v>511.89</c:v>
                </c:pt>
                <c:pt idx="8532">
                  <c:v>511.95</c:v>
                </c:pt>
                <c:pt idx="8533">
                  <c:v>512.01</c:v>
                </c:pt>
                <c:pt idx="8534">
                  <c:v>512.07000000000005</c:v>
                </c:pt>
                <c:pt idx="8535">
                  <c:v>512.13</c:v>
                </c:pt>
                <c:pt idx="8536">
                  <c:v>512.19000000000005</c:v>
                </c:pt>
                <c:pt idx="8537">
                  <c:v>512.25</c:v>
                </c:pt>
                <c:pt idx="8538">
                  <c:v>512.30999999999995</c:v>
                </c:pt>
                <c:pt idx="8539">
                  <c:v>512.37</c:v>
                </c:pt>
                <c:pt idx="8540">
                  <c:v>512.42999999999995</c:v>
                </c:pt>
                <c:pt idx="8541">
                  <c:v>512.49</c:v>
                </c:pt>
                <c:pt idx="8542">
                  <c:v>512.54999999999995</c:v>
                </c:pt>
                <c:pt idx="8543">
                  <c:v>512.61</c:v>
                </c:pt>
                <c:pt idx="8544">
                  <c:v>512.66999999999996</c:v>
                </c:pt>
                <c:pt idx="8545">
                  <c:v>512.73</c:v>
                </c:pt>
                <c:pt idx="8546">
                  <c:v>512.79</c:v>
                </c:pt>
                <c:pt idx="8547">
                  <c:v>512.85</c:v>
                </c:pt>
                <c:pt idx="8548">
                  <c:v>512.91</c:v>
                </c:pt>
                <c:pt idx="8549">
                  <c:v>512.97</c:v>
                </c:pt>
                <c:pt idx="8550">
                  <c:v>513.03</c:v>
                </c:pt>
                <c:pt idx="8551">
                  <c:v>513.09</c:v>
                </c:pt>
                <c:pt idx="8552">
                  <c:v>513.15</c:v>
                </c:pt>
                <c:pt idx="8553">
                  <c:v>513.21</c:v>
                </c:pt>
                <c:pt idx="8554">
                  <c:v>513.27</c:v>
                </c:pt>
                <c:pt idx="8555">
                  <c:v>513.33000000000004</c:v>
                </c:pt>
                <c:pt idx="8556">
                  <c:v>513.39</c:v>
                </c:pt>
                <c:pt idx="8557">
                  <c:v>513.45000000000005</c:v>
                </c:pt>
                <c:pt idx="8558">
                  <c:v>513.51</c:v>
                </c:pt>
                <c:pt idx="8559">
                  <c:v>513.57000000000005</c:v>
                </c:pt>
                <c:pt idx="8560">
                  <c:v>513.63</c:v>
                </c:pt>
                <c:pt idx="8561">
                  <c:v>513.69000000000005</c:v>
                </c:pt>
                <c:pt idx="8562">
                  <c:v>513.75</c:v>
                </c:pt>
                <c:pt idx="8563">
                  <c:v>513.80999999999995</c:v>
                </c:pt>
                <c:pt idx="8564">
                  <c:v>513.87</c:v>
                </c:pt>
                <c:pt idx="8565">
                  <c:v>513.92999999999995</c:v>
                </c:pt>
                <c:pt idx="8566">
                  <c:v>513.99</c:v>
                </c:pt>
                <c:pt idx="8567">
                  <c:v>514.04999999999995</c:v>
                </c:pt>
                <c:pt idx="8568">
                  <c:v>514.11</c:v>
                </c:pt>
                <c:pt idx="8569">
                  <c:v>514.16999999999996</c:v>
                </c:pt>
                <c:pt idx="8570">
                  <c:v>514.23</c:v>
                </c:pt>
                <c:pt idx="8571">
                  <c:v>514.29</c:v>
                </c:pt>
                <c:pt idx="8572">
                  <c:v>514.35</c:v>
                </c:pt>
                <c:pt idx="8573">
                  <c:v>514.41</c:v>
                </c:pt>
                <c:pt idx="8574">
                  <c:v>514.47</c:v>
                </c:pt>
                <c:pt idx="8575">
                  <c:v>514.53</c:v>
                </c:pt>
                <c:pt idx="8576">
                  <c:v>514.59</c:v>
                </c:pt>
                <c:pt idx="8577">
                  <c:v>514.65</c:v>
                </c:pt>
                <c:pt idx="8578">
                  <c:v>514.71</c:v>
                </c:pt>
                <c:pt idx="8579">
                  <c:v>514.77</c:v>
                </c:pt>
                <c:pt idx="8580">
                  <c:v>514.83000000000004</c:v>
                </c:pt>
                <c:pt idx="8581">
                  <c:v>514.89</c:v>
                </c:pt>
                <c:pt idx="8582">
                  <c:v>514.95000000000005</c:v>
                </c:pt>
                <c:pt idx="8583">
                  <c:v>515.01</c:v>
                </c:pt>
                <c:pt idx="8584">
                  <c:v>515.07000000000005</c:v>
                </c:pt>
                <c:pt idx="8585">
                  <c:v>515.13</c:v>
                </c:pt>
                <c:pt idx="8586">
                  <c:v>515.19000000000005</c:v>
                </c:pt>
                <c:pt idx="8587">
                  <c:v>515.25</c:v>
                </c:pt>
                <c:pt idx="8588">
                  <c:v>515.30999999999995</c:v>
                </c:pt>
                <c:pt idx="8589">
                  <c:v>515.37</c:v>
                </c:pt>
                <c:pt idx="8590">
                  <c:v>515.42999999999995</c:v>
                </c:pt>
                <c:pt idx="8591">
                  <c:v>515.49</c:v>
                </c:pt>
                <c:pt idx="8592">
                  <c:v>515.54999999999995</c:v>
                </c:pt>
                <c:pt idx="8593">
                  <c:v>515.61</c:v>
                </c:pt>
                <c:pt idx="8594">
                  <c:v>515.66999999999996</c:v>
                </c:pt>
                <c:pt idx="8595">
                  <c:v>515.73</c:v>
                </c:pt>
                <c:pt idx="8596">
                  <c:v>515.79</c:v>
                </c:pt>
                <c:pt idx="8597">
                  <c:v>515.85</c:v>
                </c:pt>
                <c:pt idx="8598">
                  <c:v>515.91</c:v>
                </c:pt>
                <c:pt idx="8599">
                  <c:v>515.97</c:v>
                </c:pt>
                <c:pt idx="8600">
                  <c:v>516.03</c:v>
                </c:pt>
                <c:pt idx="8601">
                  <c:v>516.09</c:v>
                </c:pt>
                <c:pt idx="8602">
                  <c:v>516.15</c:v>
                </c:pt>
                <c:pt idx="8603">
                  <c:v>516.21</c:v>
                </c:pt>
                <c:pt idx="8604">
                  <c:v>516.27</c:v>
                </c:pt>
                <c:pt idx="8605">
                  <c:v>516.33000000000004</c:v>
                </c:pt>
                <c:pt idx="8606">
                  <c:v>516.39</c:v>
                </c:pt>
                <c:pt idx="8607">
                  <c:v>516.45000000000005</c:v>
                </c:pt>
                <c:pt idx="8608">
                  <c:v>516.51</c:v>
                </c:pt>
                <c:pt idx="8609">
                  <c:v>516.57000000000005</c:v>
                </c:pt>
                <c:pt idx="8610">
                  <c:v>516.63</c:v>
                </c:pt>
                <c:pt idx="8611">
                  <c:v>516.69000000000005</c:v>
                </c:pt>
                <c:pt idx="8612">
                  <c:v>516.75</c:v>
                </c:pt>
                <c:pt idx="8613">
                  <c:v>516.80999999999995</c:v>
                </c:pt>
                <c:pt idx="8614">
                  <c:v>516.87</c:v>
                </c:pt>
                <c:pt idx="8615">
                  <c:v>516.92999999999995</c:v>
                </c:pt>
                <c:pt idx="8616">
                  <c:v>516.99</c:v>
                </c:pt>
                <c:pt idx="8617">
                  <c:v>517.04999999999995</c:v>
                </c:pt>
                <c:pt idx="8618">
                  <c:v>517.11</c:v>
                </c:pt>
                <c:pt idx="8619">
                  <c:v>517.16999999999996</c:v>
                </c:pt>
                <c:pt idx="8620">
                  <c:v>517.23</c:v>
                </c:pt>
                <c:pt idx="8621">
                  <c:v>517.29</c:v>
                </c:pt>
                <c:pt idx="8622">
                  <c:v>517.35</c:v>
                </c:pt>
                <c:pt idx="8623">
                  <c:v>517.41</c:v>
                </c:pt>
                <c:pt idx="8624">
                  <c:v>517.47</c:v>
                </c:pt>
                <c:pt idx="8625">
                  <c:v>517.53</c:v>
                </c:pt>
                <c:pt idx="8626">
                  <c:v>517.59</c:v>
                </c:pt>
                <c:pt idx="8627">
                  <c:v>517.65</c:v>
                </c:pt>
                <c:pt idx="8628">
                  <c:v>517.71</c:v>
                </c:pt>
                <c:pt idx="8629">
                  <c:v>517.77</c:v>
                </c:pt>
                <c:pt idx="8630">
                  <c:v>517.83000000000004</c:v>
                </c:pt>
                <c:pt idx="8631">
                  <c:v>517.89</c:v>
                </c:pt>
                <c:pt idx="8632">
                  <c:v>517.95000000000005</c:v>
                </c:pt>
                <c:pt idx="8633">
                  <c:v>518.01</c:v>
                </c:pt>
                <c:pt idx="8634">
                  <c:v>518.07000000000005</c:v>
                </c:pt>
                <c:pt idx="8635">
                  <c:v>518.13</c:v>
                </c:pt>
                <c:pt idx="8636">
                  <c:v>518.19000000000005</c:v>
                </c:pt>
                <c:pt idx="8637">
                  <c:v>518.25</c:v>
                </c:pt>
                <c:pt idx="8638">
                  <c:v>518.30999999999995</c:v>
                </c:pt>
                <c:pt idx="8639">
                  <c:v>518.37</c:v>
                </c:pt>
                <c:pt idx="8640">
                  <c:v>518.42999999999995</c:v>
                </c:pt>
                <c:pt idx="8641">
                  <c:v>518.49</c:v>
                </c:pt>
                <c:pt idx="8642">
                  <c:v>518.54999999999995</c:v>
                </c:pt>
                <c:pt idx="8643">
                  <c:v>518.61</c:v>
                </c:pt>
                <c:pt idx="8644">
                  <c:v>518.66999999999996</c:v>
                </c:pt>
                <c:pt idx="8645">
                  <c:v>518.73</c:v>
                </c:pt>
                <c:pt idx="8646">
                  <c:v>518.79</c:v>
                </c:pt>
                <c:pt idx="8647">
                  <c:v>518.85</c:v>
                </c:pt>
                <c:pt idx="8648">
                  <c:v>518.91</c:v>
                </c:pt>
                <c:pt idx="8649">
                  <c:v>518.97</c:v>
                </c:pt>
                <c:pt idx="8650">
                  <c:v>519.03</c:v>
                </c:pt>
                <c:pt idx="8651">
                  <c:v>519.09</c:v>
                </c:pt>
                <c:pt idx="8652">
                  <c:v>519.15</c:v>
                </c:pt>
                <c:pt idx="8653">
                  <c:v>519.21</c:v>
                </c:pt>
                <c:pt idx="8654">
                  <c:v>519.27</c:v>
                </c:pt>
                <c:pt idx="8655">
                  <c:v>519.33000000000004</c:v>
                </c:pt>
                <c:pt idx="8656">
                  <c:v>519.39</c:v>
                </c:pt>
                <c:pt idx="8657">
                  <c:v>519.45000000000005</c:v>
                </c:pt>
                <c:pt idx="8658">
                  <c:v>519.51</c:v>
                </c:pt>
                <c:pt idx="8659">
                  <c:v>519.57000000000005</c:v>
                </c:pt>
                <c:pt idx="8660">
                  <c:v>519.63</c:v>
                </c:pt>
                <c:pt idx="8661">
                  <c:v>519.69000000000005</c:v>
                </c:pt>
                <c:pt idx="8662">
                  <c:v>519.75</c:v>
                </c:pt>
                <c:pt idx="8663">
                  <c:v>519.80999999999995</c:v>
                </c:pt>
                <c:pt idx="8664">
                  <c:v>519.87</c:v>
                </c:pt>
                <c:pt idx="8665">
                  <c:v>519.92999999999995</c:v>
                </c:pt>
                <c:pt idx="8666">
                  <c:v>519.99</c:v>
                </c:pt>
                <c:pt idx="8667">
                  <c:v>520.04999999999995</c:v>
                </c:pt>
                <c:pt idx="8668">
                  <c:v>520.11</c:v>
                </c:pt>
                <c:pt idx="8669">
                  <c:v>520.16999999999996</c:v>
                </c:pt>
                <c:pt idx="8670">
                  <c:v>520.23</c:v>
                </c:pt>
                <c:pt idx="8671">
                  <c:v>520.29</c:v>
                </c:pt>
                <c:pt idx="8672">
                  <c:v>520.35</c:v>
                </c:pt>
                <c:pt idx="8673">
                  <c:v>520.41</c:v>
                </c:pt>
                <c:pt idx="8674">
                  <c:v>520.47</c:v>
                </c:pt>
                <c:pt idx="8675">
                  <c:v>520.53</c:v>
                </c:pt>
                <c:pt idx="8676">
                  <c:v>520.59</c:v>
                </c:pt>
                <c:pt idx="8677">
                  <c:v>520.65</c:v>
                </c:pt>
                <c:pt idx="8678">
                  <c:v>520.71</c:v>
                </c:pt>
                <c:pt idx="8679">
                  <c:v>520.77</c:v>
                </c:pt>
                <c:pt idx="8680">
                  <c:v>520.83000000000004</c:v>
                </c:pt>
                <c:pt idx="8681">
                  <c:v>520.89</c:v>
                </c:pt>
                <c:pt idx="8682">
                  <c:v>520.95000000000005</c:v>
                </c:pt>
                <c:pt idx="8683">
                  <c:v>521.01</c:v>
                </c:pt>
                <c:pt idx="8684">
                  <c:v>521.07000000000005</c:v>
                </c:pt>
                <c:pt idx="8685">
                  <c:v>521.13</c:v>
                </c:pt>
                <c:pt idx="8686">
                  <c:v>521.19000000000005</c:v>
                </c:pt>
                <c:pt idx="8687">
                  <c:v>521.25</c:v>
                </c:pt>
                <c:pt idx="8688">
                  <c:v>521.30999999999995</c:v>
                </c:pt>
                <c:pt idx="8689">
                  <c:v>521.37</c:v>
                </c:pt>
                <c:pt idx="8690">
                  <c:v>521.42999999999995</c:v>
                </c:pt>
                <c:pt idx="8691">
                  <c:v>521.49</c:v>
                </c:pt>
                <c:pt idx="8692">
                  <c:v>521.54999999999995</c:v>
                </c:pt>
                <c:pt idx="8693">
                  <c:v>521.61</c:v>
                </c:pt>
                <c:pt idx="8694">
                  <c:v>521.66999999999996</c:v>
                </c:pt>
                <c:pt idx="8695">
                  <c:v>521.73</c:v>
                </c:pt>
                <c:pt idx="8696">
                  <c:v>521.79</c:v>
                </c:pt>
                <c:pt idx="8697">
                  <c:v>521.85</c:v>
                </c:pt>
                <c:pt idx="8698">
                  <c:v>521.91</c:v>
                </c:pt>
                <c:pt idx="8699">
                  <c:v>521.97</c:v>
                </c:pt>
                <c:pt idx="8700">
                  <c:v>522.03</c:v>
                </c:pt>
                <c:pt idx="8701">
                  <c:v>522.09</c:v>
                </c:pt>
                <c:pt idx="8702">
                  <c:v>522.15</c:v>
                </c:pt>
                <c:pt idx="8703">
                  <c:v>522.21</c:v>
                </c:pt>
                <c:pt idx="8704">
                  <c:v>522.27</c:v>
                </c:pt>
                <c:pt idx="8705">
                  <c:v>522.33000000000004</c:v>
                </c:pt>
                <c:pt idx="8706">
                  <c:v>522.39</c:v>
                </c:pt>
                <c:pt idx="8707">
                  <c:v>522.45000000000005</c:v>
                </c:pt>
                <c:pt idx="8708">
                  <c:v>522.51</c:v>
                </c:pt>
                <c:pt idx="8709">
                  <c:v>522.57000000000005</c:v>
                </c:pt>
                <c:pt idx="8710">
                  <c:v>522.63</c:v>
                </c:pt>
                <c:pt idx="8711">
                  <c:v>522.69000000000005</c:v>
                </c:pt>
                <c:pt idx="8712">
                  <c:v>522.75</c:v>
                </c:pt>
                <c:pt idx="8713">
                  <c:v>522.80999999999995</c:v>
                </c:pt>
                <c:pt idx="8714">
                  <c:v>522.87</c:v>
                </c:pt>
                <c:pt idx="8715">
                  <c:v>522.92999999999995</c:v>
                </c:pt>
                <c:pt idx="8716">
                  <c:v>522.99</c:v>
                </c:pt>
                <c:pt idx="8717">
                  <c:v>523.04999999999995</c:v>
                </c:pt>
                <c:pt idx="8718">
                  <c:v>523.11</c:v>
                </c:pt>
                <c:pt idx="8719">
                  <c:v>523.16999999999996</c:v>
                </c:pt>
                <c:pt idx="8720">
                  <c:v>523.23</c:v>
                </c:pt>
                <c:pt idx="8721">
                  <c:v>523.29</c:v>
                </c:pt>
                <c:pt idx="8722">
                  <c:v>523.35</c:v>
                </c:pt>
                <c:pt idx="8723">
                  <c:v>523.41</c:v>
                </c:pt>
                <c:pt idx="8724">
                  <c:v>523.47</c:v>
                </c:pt>
                <c:pt idx="8725">
                  <c:v>523.53</c:v>
                </c:pt>
                <c:pt idx="8726">
                  <c:v>523.59</c:v>
                </c:pt>
                <c:pt idx="8727">
                  <c:v>523.65</c:v>
                </c:pt>
                <c:pt idx="8728">
                  <c:v>523.71</c:v>
                </c:pt>
                <c:pt idx="8729">
                  <c:v>523.77</c:v>
                </c:pt>
                <c:pt idx="8730">
                  <c:v>523.83000000000004</c:v>
                </c:pt>
                <c:pt idx="8731">
                  <c:v>523.89</c:v>
                </c:pt>
                <c:pt idx="8732">
                  <c:v>523.95000000000005</c:v>
                </c:pt>
                <c:pt idx="8733">
                  <c:v>524.01</c:v>
                </c:pt>
                <c:pt idx="8734">
                  <c:v>524.07000000000005</c:v>
                </c:pt>
                <c:pt idx="8735">
                  <c:v>524.13</c:v>
                </c:pt>
                <c:pt idx="8736">
                  <c:v>524.19000000000005</c:v>
                </c:pt>
                <c:pt idx="8737">
                  <c:v>524.25</c:v>
                </c:pt>
                <c:pt idx="8738">
                  <c:v>524.30999999999995</c:v>
                </c:pt>
                <c:pt idx="8739">
                  <c:v>524.37</c:v>
                </c:pt>
                <c:pt idx="8740">
                  <c:v>524.42999999999995</c:v>
                </c:pt>
                <c:pt idx="8741">
                  <c:v>524.49</c:v>
                </c:pt>
                <c:pt idx="8742">
                  <c:v>524.54999999999995</c:v>
                </c:pt>
                <c:pt idx="8743">
                  <c:v>524.61</c:v>
                </c:pt>
                <c:pt idx="8744">
                  <c:v>524.66999999999996</c:v>
                </c:pt>
                <c:pt idx="8745">
                  <c:v>524.73</c:v>
                </c:pt>
                <c:pt idx="8746">
                  <c:v>524.79</c:v>
                </c:pt>
                <c:pt idx="8747">
                  <c:v>524.85</c:v>
                </c:pt>
                <c:pt idx="8748">
                  <c:v>524.91</c:v>
                </c:pt>
                <c:pt idx="8749">
                  <c:v>524.97</c:v>
                </c:pt>
                <c:pt idx="8750">
                  <c:v>525.03</c:v>
                </c:pt>
                <c:pt idx="8751">
                  <c:v>525.09</c:v>
                </c:pt>
                <c:pt idx="8752">
                  <c:v>525.15</c:v>
                </c:pt>
                <c:pt idx="8753">
                  <c:v>525.21</c:v>
                </c:pt>
                <c:pt idx="8754">
                  <c:v>525.27</c:v>
                </c:pt>
                <c:pt idx="8755">
                  <c:v>525.33000000000004</c:v>
                </c:pt>
                <c:pt idx="8756">
                  <c:v>525.39</c:v>
                </c:pt>
                <c:pt idx="8757">
                  <c:v>525.45000000000005</c:v>
                </c:pt>
                <c:pt idx="8758">
                  <c:v>525.51</c:v>
                </c:pt>
                <c:pt idx="8759">
                  <c:v>525.57000000000005</c:v>
                </c:pt>
                <c:pt idx="8760">
                  <c:v>525.63</c:v>
                </c:pt>
                <c:pt idx="8761">
                  <c:v>525.69000000000005</c:v>
                </c:pt>
                <c:pt idx="8762">
                  <c:v>525.75</c:v>
                </c:pt>
                <c:pt idx="8763">
                  <c:v>525.80999999999995</c:v>
                </c:pt>
                <c:pt idx="8764">
                  <c:v>525.87</c:v>
                </c:pt>
                <c:pt idx="8765">
                  <c:v>525.92999999999995</c:v>
                </c:pt>
                <c:pt idx="8766">
                  <c:v>525.99</c:v>
                </c:pt>
                <c:pt idx="8767">
                  <c:v>526.04999999999995</c:v>
                </c:pt>
                <c:pt idx="8768">
                  <c:v>526.11</c:v>
                </c:pt>
                <c:pt idx="8769">
                  <c:v>526.16999999999996</c:v>
                </c:pt>
                <c:pt idx="8770">
                  <c:v>526.23</c:v>
                </c:pt>
                <c:pt idx="8771">
                  <c:v>526.29</c:v>
                </c:pt>
                <c:pt idx="8772">
                  <c:v>526.35</c:v>
                </c:pt>
                <c:pt idx="8773">
                  <c:v>526.41</c:v>
                </c:pt>
                <c:pt idx="8774">
                  <c:v>526.47</c:v>
                </c:pt>
                <c:pt idx="8775">
                  <c:v>526.53</c:v>
                </c:pt>
                <c:pt idx="8776">
                  <c:v>526.59</c:v>
                </c:pt>
                <c:pt idx="8777">
                  <c:v>526.65</c:v>
                </c:pt>
                <c:pt idx="8778">
                  <c:v>526.71</c:v>
                </c:pt>
                <c:pt idx="8779">
                  <c:v>526.77</c:v>
                </c:pt>
                <c:pt idx="8780">
                  <c:v>526.83000000000004</c:v>
                </c:pt>
                <c:pt idx="8781">
                  <c:v>526.89</c:v>
                </c:pt>
                <c:pt idx="8782">
                  <c:v>526.95000000000005</c:v>
                </c:pt>
                <c:pt idx="8783">
                  <c:v>527.01</c:v>
                </c:pt>
                <c:pt idx="8784">
                  <c:v>527.07000000000005</c:v>
                </c:pt>
                <c:pt idx="8785">
                  <c:v>527.13</c:v>
                </c:pt>
                <c:pt idx="8786">
                  <c:v>527.19000000000005</c:v>
                </c:pt>
                <c:pt idx="8787">
                  <c:v>527.25</c:v>
                </c:pt>
                <c:pt idx="8788">
                  <c:v>527.30999999999995</c:v>
                </c:pt>
                <c:pt idx="8789">
                  <c:v>527.37</c:v>
                </c:pt>
                <c:pt idx="8790">
                  <c:v>527.42999999999995</c:v>
                </c:pt>
                <c:pt idx="8791">
                  <c:v>527.49</c:v>
                </c:pt>
                <c:pt idx="8792">
                  <c:v>527.54999999999995</c:v>
                </c:pt>
                <c:pt idx="8793">
                  <c:v>527.61</c:v>
                </c:pt>
                <c:pt idx="8794">
                  <c:v>527.66999999999996</c:v>
                </c:pt>
                <c:pt idx="8795">
                  <c:v>527.73</c:v>
                </c:pt>
                <c:pt idx="8796">
                  <c:v>527.79</c:v>
                </c:pt>
                <c:pt idx="8797">
                  <c:v>527.85</c:v>
                </c:pt>
                <c:pt idx="8798">
                  <c:v>527.91</c:v>
                </c:pt>
                <c:pt idx="8799">
                  <c:v>527.97</c:v>
                </c:pt>
                <c:pt idx="8800">
                  <c:v>528.03</c:v>
                </c:pt>
                <c:pt idx="8801">
                  <c:v>528.09</c:v>
                </c:pt>
                <c:pt idx="8802">
                  <c:v>528.15</c:v>
                </c:pt>
                <c:pt idx="8803">
                  <c:v>528.21</c:v>
                </c:pt>
                <c:pt idx="8804">
                  <c:v>528.27</c:v>
                </c:pt>
                <c:pt idx="8805">
                  <c:v>528.33000000000004</c:v>
                </c:pt>
                <c:pt idx="8806">
                  <c:v>528.39</c:v>
                </c:pt>
                <c:pt idx="8807">
                  <c:v>528.45000000000005</c:v>
                </c:pt>
                <c:pt idx="8808">
                  <c:v>528.51</c:v>
                </c:pt>
                <c:pt idx="8809">
                  <c:v>528.57000000000005</c:v>
                </c:pt>
                <c:pt idx="8810">
                  <c:v>528.63</c:v>
                </c:pt>
                <c:pt idx="8811">
                  <c:v>528.69000000000005</c:v>
                </c:pt>
                <c:pt idx="8812">
                  <c:v>528.75</c:v>
                </c:pt>
                <c:pt idx="8813">
                  <c:v>528.80999999999995</c:v>
                </c:pt>
                <c:pt idx="8814">
                  <c:v>528.87</c:v>
                </c:pt>
                <c:pt idx="8815">
                  <c:v>528.92999999999995</c:v>
                </c:pt>
                <c:pt idx="8816">
                  <c:v>528.99</c:v>
                </c:pt>
                <c:pt idx="8817">
                  <c:v>529.04999999999995</c:v>
                </c:pt>
                <c:pt idx="8818">
                  <c:v>529.11</c:v>
                </c:pt>
                <c:pt idx="8819">
                  <c:v>529.16999999999996</c:v>
                </c:pt>
                <c:pt idx="8820">
                  <c:v>529.23</c:v>
                </c:pt>
                <c:pt idx="8821">
                  <c:v>529.29</c:v>
                </c:pt>
                <c:pt idx="8822">
                  <c:v>529.35</c:v>
                </c:pt>
                <c:pt idx="8823">
                  <c:v>529.41</c:v>
                </c:pt>
                <c:pt idx="8824">
                  <c:v>529.47</c:v>
                </c:pt>
                <c:pt idx="8825">
                  <c:v>529.53</c:v>
                </c:pt>
                <c:pt idx="8826">
                  <c:v>529.59</c:v>
                </c:pt>
                <c:pt idx="8827">
                  <c:v>529.65</c:v>
                </c:pt>
                <c:pt idx="8828">
                  <c:v>529.71</c:v>
                </c:pt>
                <c:pt idx="8829">
                  <c:v>529.77</c:v>
                </c:pt>
                <c:pt idx="8830">
                  <c:v>529.83000000000004</c:v>
                </c:pt>
                <c:pt idx="8831">
                  <c:v>529.89</c:v>
                </c:pt>
                <c:pt idx="8832">
                  <c:v>529.95000000000005</c:v>
                </c:pt>
                <c:pt idx="8833">
                  <c:v>530.01</c:v>
                </c:pt>
                <c:pt idx="8834">
                  <c:v>530.07000000000005</c:v>
                </c:pt>
                <c:pt idx="8835">
                  <c:v>530.13</c:v>
                </c:pt>
                <c:pt idx="8836">
                  <c:v>530.19000000000005</c:v>
                </c:pt>
                <c:pt idx="8837">
                  <c:v>530.25</c:v>
                </c:pt>
                <c:pt idx="8838">
                  <c:v>530.30999999999995</c:v>
                </c:pt>
                <c:pt idx="8839">
                  <c:v>530.37</c:v>
                </c:pt>
                <c:pt idx="8840">
                  <c:v>530.42999999999995</c:v>
                </c:pt>
                <c:pt idx="8841">
                  <c:v>530.49</c:v>
                </c:pt>
                <c:pt idx="8842">
                  <c:v>530.54999999999995</c:v>
                </c:pt>
                <c:pt idx="8843">
                  <c:v>530.61</c:v>
                </c:pt>
                <c:pt idx="8844">
                  <c:v>530.66999999999996</c:v>
                </c:pt>
                <c:pt idx="8845">
                  <c:v>530.73</c:v>
                </c:pt>
                <c:pt idx="8846">
                  <c:v>530.79</c:v>
                </c:pt>
                <c:pt idx="8847">
                  <c:v>530.85</c:v>
                </c:pt>
                <c:pt idx="8848">
                  <c:v>530.91</c:v>
                </c:pt>
                <c:pt idx="8849">
                  <c:v>530.97</c:v>
                </c:pt>
                <c:pt idx="8850">
                  <c:v>531.03</c:v>
                </c:pt>
                <c:pt idx="8851">
                  <c:v>531.09</c:v>
                </c:pt>
                <c:pt idx="8852">
                  <c:v>531.15</c:v>
                </c:pt>
                <c:pt idx="8853">
                  <c:v>531.21</c:v>
                </c:pt>
                <c:pt idx="8854">
                  <c:v>531.27</c:v>
                </c:pt>
                <c:pt idx="8855">
                  <c:v>531.33000000000004</c:v>
                </c:pt>
                <c:pt idx="8856">
                  <c:v>531.39</c:v>
                </c:pt>
                <c:pt idx="8857">
                  <c:v>531.45000000000005</c:v>
                </c:pt>
                <c:pt idx="8858">
                  <c:v>531.51</c:v>
                </c:pt>
                <c:pt idx="8859">
                  <c:v>531.57000000000005</c:v>
                </c:pt>
                <c:pt idx="8860">
                  <c:v>531.63</c:v>
                </c:pt>
                <c:pt idx="8861">
                  <c:v>531.69000000000005</c:v>
                </c:pt>
                <c:pt idx="8862">
                  <c:v>531.75</c:v>
                </c:pt>
                <c:pt idx="8863">
                  <c:v>531.80999999999995</c:v>
                </c:pt>
                <c:pt idx="8864">
                  <c:v>531.87</c:v>
                </c:pt>
                <c:pt idx="8865">
                  <c:v>531.92999999999995</c:v>
                </c:pt>
                <c:pt idx="8866">
                  <c:v>531.99</c:v>
                </c:pt>
                <c:pt idx="8867">
                  <c:v>532.04999999999995</c:v>
                </c:pt>
                <c:pt idx="8868">
                  <c:v>532.11</c:v>
                </c:pt>
                <c:pt idx="8869">
                  <c:v>532.16999999999996</c:v>
                </c:pt>
                <c:pt idx="8870">
                  <c:v>532.23</c:v>
                </c:pt>
                <c:pt idx="8871">
                  <c:v>532.29</c:v>
                </c:pt>
                <c:pt idx="8872">
                  <c:v>532.35</c:v>
                </c:pt>
                <c:pt idx="8873">
                  <c:v>532.41</c:v>
                </c:pt>
                <c:pt idx="8874">
                  <c:v>532.47</c:v>
                </c:pt>
                <c:pt idx="8875">
                  <c:v>532.53</c:v>
                </c:pt>
                <c:pt idx="8876">
                  <c:v>532.59</c:v>
                </c:pt>
                <c:pt idx="8877">
                  <c:v>532.65</c:v>
                </c:pt>
                <c:pt idx="8878">
                  <c:v>532.71</c:v>
                </c:pt>
                <c:pt idx="8879">
                  <c:v>532.77</c:v>
                </c:pt>
                <c:pt idx="8880">
                  <c:v>532.83000000000004</c:v>
                </c:pt>
                <c:pt idx="8881">
                  <c:v>532.89</c:v>
                </c:pt>
                <c:pt idx="8882">
                  <c:v>532.95000000000005</c:v>
                </c:pt>
                <c:pt idx="8883">
                  <c:v>533.01</c:v>
                </c:pt>
                <c:pt idx="8884">
                  <c:v>533.07000000000005</c:v>
                </c:pt>
                <c:pt idx="8885">
                  <c:v>533.13</c:v>
                </c:pt>
                <c:pt idx="8886">
                  <c:v>533.19000000000005</c:v>
                </c:pt>
                <c:pt idx="8887">
                  <c:v>533.25</c:v>
                </c:pt>
                <c:pt idx="8888">
                  <c:v>533.30999999999995</c:v>
                </c:pt>
                <c:pt idx="8889">
                  <c:v>533.37</c:v>
                </c:pt>
                <c:pt idx="8890">
                  <c:v>533.42999999999995</c:v>
                </c:pt>
                <c:pt idx="8891">
                  <c:v>533.49</c:v>
                </c:pt>
                <c:pt idx="8892">
                  <c:v>533.54999999999995</c:v>
                </c:pt>
                <c:pt idx="8893">
                  <c:v>533.61</c:v>
                </c:pt>
                <c:pt idx="8894">
                  <c:v>533.66999999999996</c:v>
                </c:pt>
                <c:pt idx="8895">
                  <c:v>533.73</c:v>
                </c:pt>
                <c:pt idx="8896">
                  <c:v>533.79</c:v>
                </c:pt>
                <c:pt idx="8897">
                  <c:v>533.85</c:v>
                </c:pt>
                <c:pt idx="8898">
                  <c:v>533.91</c:v>
                </c:pt>
                <c:pt idx="8899">
                  <c:v>533.97</c:v>
                </c:pt>
                <c:pt idx="8900">
                  <c:v>534.03</c:v>
                </c:pt>
                <c:pt idx="8901">
                  <c:v>534.09</c:v>
                </c:pt>
                <c:pt idx="8902">
                  <c:v>534.15</c:v>
                </c:pt>
                <c:pt idx="8903">
                  <c:v>534.21</c:v>
                </c:pt>
                <c:pt idx="8904">
                  <c:v>534.27</c:v>
                </c:pt>
                <c:pt idx="8905">
                  <c:v>534.33000000000004</c:v>
                </c:pt>
                <c:pt idx="8906">
                  <c:v>534.39</c:v>
                </c:pt>
                <c:pt idx="8907">
                  <c:v>534.45000000000005</c:v>
                </c:pt>
                <c:pt idx="8908">
                  <c:v>534.51</c:v>
                </c:pt>
                <c:pt idx="8909">
                  <c:v>534.57000000000005</c:v>
                </c:pt>
                <c:pt idx="8910">
                  <c:v>534.63</c:v>
                </c:pt>
                <c:pt idx="8911">
                  <c:v>534.69000000000005</c:v>
                </c:pt>
                <c:pt idx="8912">
                  <c:v>534.75</c:v>
                </c:pt>
                <c:pt idx="8913">
                  <c:v>534.80999999999995</c:v>
                </c:pt>
                <c:pt idx="8914">
                  <c:v>534.87</c:v>
                </c:pt>
                <c:pt idx="8915">
                  <c:v>534.92999999999995</c:v>
                </c:pt>
                <c:pt idx="8916">
                  <c:v>534.99</c:v>
                </c:pt>
                <c:pt idx="8917">
                  <c:v>535.04999999999995</c:v>
                </c:pt>
                <c:pt idx="8918">
                  <c:v>535.11</c:v>
                </c:pt>
                <c:pt idx="8919">
                  <c:v>535.16999999999996</c:v>
                </c:pt>
                <c:pt idx="8920">
                  <c:v>535.23</c:v>
                </c:pt>
                <c:pt idx="8921">
                  <c:v>535.29</c:v>
                </c:pt>
                <c:pt idx="8922">
                  <c:v>535.35</c:v>
                </c:pt>
                <c:pt idx="8923">
                  <c:v>535.41</c:v>
                </c:pt>
                <c:pt idx="8924">
                  <c:v>535.47</c:v>
                </c:pt>
                <c:pt idx="8925">
                  <c:v>535.53</c:v>
                </c:pt>
                <c:pt idx="8926">
                  <c:v>535.59</c:v>
                </c:pt>
                <c:pt idx="8927">
                  <c:v>535.65</c:v>
                </c:pt>
                <c:pt idx="8928">
                  <c:v>535.71</c:v>
                </c:pt>
                <c:pt idx="8929">
                  <c:v>535.77</c:v>
                </c:pt>
                <c:pt idx="8930">
                  <c:v>535.83000000000004</c:v>
                </c:pt>
                <c:pt idx="8931">
                  <c:v>535.89</c:v>
                </c:pt>
                <c:pt idx="8932">
                  <c:v>535.95000000000005</c:v>
                </c:pt>
                <c:pt idx="8933">
                  <c:v>536.01</c:v>
                </c:pt>
                <c:pt idx="8934">
                  <c:v>536.07000000000005</c:v>
                </c:pt>
                <c:pt idx="8935">
                  <c:v>536.13</c:v>
                </c:pt>
                <c:pt idx="8936">
                  <c:v>536.19000000000005</c:v>
                </c:pt>
                <c:pt idx="8937">
                  <c:v>536.25</c:v>
                </c:pt>
                <c:pt idx="8938">
                  <c:v>536.30999999999995</c:v>
                </c:pt>
                <c:pt idx="8939">
                  <c:v>536.37</c:v>
                </c:pt>
                <c:pt idx="8940">
                  <c:v>536.42999999999995</c:v>
                </c:pt>
                <c:pt idx="8941">
                  <c:v>536.49</c:v>
                </c:pt>
                <c:pt idx="8942">
                  <c:v>536.54999999999995</c:v>
                </c:pt>
                <c:pt idx="8943">
                  <c:v>536.61</c:v>
                </c:pt>
                <c:pt idx="8944">
                  <c:v>536.66999999999996</c:v>
                </c:pt>
                <c:pt idx="8945">
                  <c:v>536.73</c:v>
                </c:pt>
                <c:pt idx="8946">
                  <c:v>536.79</c:v>
                </c:pt>
                <c:pt idx="8947">
                  <c:v>536.85</c:v>
                </c:pt>
                <c:pt idx="8948">
                  <c:v>536.91</c:v>
                </c:pt>
                <c:pt idx="8949">
                  <c:v>536.97</c:v>
                </c:pt>
                <c:pt idx="8950">
                  <c:v>537.03</c:v>
                </c:pt>
                <c:pt idx="8951">
                  <c:v>537.09</c:v>
                </c:pt>
                <c:pt idx="8952">
                  <c:v>537.15</c:v>
                </c:pt>
                <c:pt idx="8953">
                  <c:v>537.21</c:v>
                </c:pt>
                <c:pt idx="8954">
                  <c:v>537.27</c:v>
                </c:pt>
                <c:pt idx="8955">
                  <c:v>537.33000000000004</c:v>
                </c:pt>
                <c:pt idx="8956">
                  <c:v>537.39</c:v>
                </c:pt>
                <c:pt idx="8957">
                  <c:v>537.45000000000005</c:v>
                </c:pt>
                <c:pt idx="8958">
                  <c:v>537.51</c:v>
                </c:pt>
                <c:pt idx="8959">
                  <c:v>537.57000000000005</c:v>
                </c:pt>
                <c:pt idx="8960">
                  <c:v>537.63</c:v>
                </c:pt>
                <c:pt idx="8961">
                  <c:v>537.69000000000005</c:v>
                </c:pt>
                <c:pt idx="8962">
                  <c:v>537.75</c:v>
                </c:pt>
                <c:pt idx="8963">
                  <c:v>537.80999999999995</c:v>
                </c:pt>
                <c:pt idx="8964">
                  <c:v>537.87</c:v>
                </c:pt>
                <c:pt idx="8965">
                  <c:v>537.92999999999995</c:v>
                </c:pt>
                <c:pt idx="8966">
                  <c:v>537.99</c:v>
                </c:pt>
                <c:pt idx="8967">
                  <c:v>538.04999999999995</c:v>
                </c:pt>
                <c:pt idx="8968">
                  <c:v>538.11</c:v>
                </c:pt>
                <c:pt idx="8969">
                  <c:v>538.16999999999996</c:v>
                </c:pt>
                <c:pt idx="8970">
                  <c:v>538.23</c:v>
                </c:pt>
                <c:pt idx="8971">
                  <c:v>538.29</c:v>
                </c:pt>
                <c:pt idx="8972">
                  <c:v>538.35</c:v>
                </c:pt>
                <c:pt idx="8973">
                  <c:v>538.41</c:v>
                </c:pt>
                <c:pt idx="8974">
                  <c:v>538.47</c:v>
                </c:pt>
                <c:pt idx="8975">
                  <c:v>538.53</c:v>
                </c:pt>
                <c:pt idx="8976">
                  <c:v>538.59</c:v>
                </c:pt>
                <c:pt idx="8977">
                  <c:v>538.65</c:v>
                </c:pt>
                <c:pt idx="8978">
                  <c:v>538.71</c:v>
                </c:pt>
                <c:pt idx="8979">
                  <c:v>538.77</c:v>
                </c:pt>
                <c:pt idx="8980">
                  <c:v>538.83000000000004</c:v>
                </c:pt>
                <c:pt idx="8981">
                  <c:v>538.89</c:v>
                </c:pt>
                <c:pt idx="8982">
                  <c:v>538.95000000000005</c:v>
                </c:pt>
                <c:pt idx="8983">
                  <c:v>539.01</c:v>
                </c:pt>
                <c:pt idx="8984">
                  <c:v>539.07000000000005</c:v>
                </c:pt>
                <c:pt idx="8985">
                  <c:v>539.13</c:v>
                </c:pt>
                <c:pt idx="8986">
                  <c:v>539.19000000000005</c:v>
                </c:pt>
                <c:pt idx="8987">
                  <c:v>539.25</c:v>
                </c:pt>
                <c:pt idx="8988">
                  <c:v>539.30999999999995</c:v>
                </c:pt>
                <c:pt idx="8989">
                  <c:v>539.37</c:v>
                </c:pt>
                <c:pt idx="8990">
                  <c:v>539.42999999999995</c:v>
                </c:pt>
                <c:pt idx="8991">
                  <c:v>539.49</c:v>
                </c:pt>
                <c:pt idx="8992">
                  <c:v>539.54999999999995</c:v>
                </c:pt>
                <c:pt idx="8993">
                  <c:v>539.61</c:v>
                </c:pt>
                <c:pt idx="8994">
                  <c:v>539.66999999999996</c:v>
                </c:pt>
                <c:pt idx="8995">
                  <c:v>539.73</c:v>
                </c:pt>
                <c:pt idx="8996">
                  <c:v>539.79</c:v>
                </c:pt>
                <c:pt idx="8997">
                  <c:v>539.85</c:v>
                </c:pt>
                <c:pt idx="8998">
                  <c:v>539.91</c:v>
                </c:pt>
                <c:pt idx="8999">
                  <c:v>539.97</c:v>
                </c:pt>
                <c:pt idx="9000">
                  <c:v>540.03</c:v>
                </c:pt>
                <c:pt idx="9001">
                  <c:v>540.09</c:v>
                </c:pt>
                <c:pt idx="9002">
                  <c:v>540.15</c:v>
                </c:pt>
                <c:pt idx="9003">
                  <c:v>540.21</c:v>
                </c:pt>
                <c:pt idx="9004">
                  <c:v>540.27</c:v>
                </c:pt>
                <c:pt idx="9005">
                  <c:v>540.33000000000004</c:v>
                </c:pt>
                <c:pt idx="9006">
                  <c:v>540.39</c:v>
                </c:pt>
                <c:pt idx="9007">
                  <c:v>540.45000000000005</c:v>
                </c:pt>
                <c:pt idx="9008">
                  <c:v>540.51</c:v>
                </c:pt>
                <c:pt idx="9009">
                  <c:v>540.57000000000005</c:v>
                </c:pt>
                <c:pt idx="9010">
                  <c:v>540.63</c:v>
                </c:pt>
                <c:pt idx="9011">
                  <c:v>540.69000000000005</c:v>
                </c:pt>
                <c:pt idx="9012">
                  <c:v>540.75</c:v>
                </c:pt>
                <c:pt idx="9013">
                  <c:v>540.80999999999995</c:v>
                </c:pt>
                <c:pt idx="9014">
                  <c:v>540.87</c:v>
                </c:pt>
                <c:pt idx="9015">
                  <c:v>540.92999999999995</c:v>
                </c:pt>
                <c:pt idx="9016">
                  <c:v>540.99</c:v>
                </c:pt>
                <c:pt idx="9017">
                  <c:v>541.04999999999995</c:v>
                </c:pt>
                <c:pt idx="9018">
                  <c:v>541.11</c:v>
                </c:pt>
                <c:pt idx="9019">
                  <c:v>541.16999999999996</c:v>
                </c:pt>
                <c:pt idx="9020">
                  <c:v>541.23</c:v>
                </c:pt>
                <c:pt idx="9021">
                  <c:v>541.29</c:v>
                </c:pt>
                <c:pt idx="9022">
                  <c:v>541.35</c:v>
                </c:pt>
                <c:pt idx="9023">
                  <c:v>541.41</c:v>
                </c:pt>
                <c:pt idx="9024">
                  <c:v>541.47</c:v>
                </c:pt>
                <c:pt idx="9025">
                  <c:v>541.53</c:v>
                </c:pt>
                <c:pt idx="9026">
                  <c:v>541.59</c:v>
                </c:pt>
                <c:pt idx="9027">
                  <c:v>541.65</c:v>
                </c:pt>
                <c:pt idx="9028">
                  <c:v>541.71</c:v>
                </c:pt>
                <c:pt idx="9029">
                  <c:v>541.77</c:v>
                </c:pt>
                <c:pt idx="9030">
                  <c:v>541.83000000000004</c:v>
                </c:pt>
                <c:pt idx="9031">
                  <c:v>541.89</c:v>
                </c:pt>
                <c:pt idx="9032">
                  <c:v>541.95000000000005</c:v>
                </c:pt>
                <c:pt idx="9033">
                  <c:v>542.01</c:v>
                </c:pt>
                <c:pt idx="9034">
                  <c:v>542.07000000000005</c:v>
                </c:pt>
                <c:pt idx="9035">
                  <c:v>542.13</c:v>
                </c:pt>
                <c:pt idx="9036">
                  <c:v>542.19000000000005</c:v>
                </c:pt>
                <c:pt idx="9037">
                  <c:v>542.25</c:v>
                </c:pt>
                <c:pt idx="9038">
                  <c:v>542.30999999999995</c:v>
                </c:pt>
                <c:pt idx="9039">
                  <c:v>542.37</c:v>
                </c:pt>
                <c:pt idx="9040">
                  <c:v>542.42999999999995</c:v>
                </c:pt>
                <c:pt idx="9041">
                  <c:v>542.49</c:v>
                </c:pt>
                <c:pt idx="9042">
                  <c:v>542.54999999999995</c:v>
                </c:pt>
                <c:pt idx="9043">
                  <c:v>542.61</c:v>
                </c:pt>
                <c:pt idx="9044">
                  <c:v>542.66999999999996</c:v>
                </c:pt>
                <c:pt idx="9045">
                  <c:v>542.73</c:v>
                </c:pt>
                <c:pt idx="9046">
                  <c:v>542.79</c:v>
                </c:pt>
                <c:pt idx="9047">
                  <c:v>542.85</c:v>
                </c:pt>
                <c:pt idx="9048">
                  <c:v>542.91</c:v>
                </c:pt>
                <c:pt idx="9049">
                  <c:v>542.97</c:v>
                </c:pt>
                <c:pt idx="9050">
                  <c:v>543.03</c:v>
                </c:pt>
                <c:pt idx="9051">
                  <c:v>543.09</c:v>
                </c:pt>
                <c:pt idx="9052">
                  <c:v>543.15</c:v>
                </c:pt>
                <c:pt idx="9053">
                  <c:v>543.21</c:v>
                </c:pt>
                <c:pt idx="9054">
                  <c:v>543.27</c:v>
                </c:pt>
                <c:pt idx="9055">
                  <c:v>543.33000000000004</c:v>
                </c:pt>
                <c:pt idx="9056">
                  <c:v>543.39</c:v>
                </c:pt>
                <c:pt idx="9057">
                  <c:v>543.45000000000005</c:v>
                </c:pt>
                <c:pt idx="9058">
                  <c:v>543.51</c:v>
                </c:pt>
                <c:pt idx="9059">
                  <c:v>543.57000000000005</c:v>
                </c:pt>
                <c:pt idx="9060">
                  <c:v>543.63</c:v>
                </c:pt>
                <c:pt idx="9061">
                  <c:v>543.69000000000005</c:v>
                </c:pt>
                <c:pt idx="9062">
                  <c:v>543.75</c:v>
                </c:pt>
                <c:pt idx="9063">
                  <c:v>543.80999999999995</c:v>
                </c:pt>
                <c:pt idx="9064">
                  <c:v>543.87</c:v>
                </c:pt>
                <c:pt idx="9065">
                  <c:v>543.92999999999995</c:v>
                </c:pt>
                <c:pt idx="9066">
                  <c:v>543.99</c:v>
                </c:pt>
                <c:pt idx="9067">
                  <c:v>544.04999999999995</c:v>
                </c:pt>
                <c:pt idx="9068">
                  <c:v>544.11</c:v>
                </c:pt>
                <c:pt idx="9069">
                  <c:v>544.16999999999996</c:v>
                </c:pt>
                <c:pt idx="9070">
                  <c:v>544.23</c:v>
                </c:pt>
                <c:pt idx="9071">
                  <c:v>544.29</c:v>
                </c:pt>
                <c:pt idx="9072">
                  <c:v>544.35</c:v>
                </c:pt>
                <c:pt idx="9073">
                  <c:v>544.41</c:v>
                </c:pt>
                <c:pt idx="9074">
                  <c:v>544.47</c:v>
                </c:pt>
                <c:pt idx="9075">
                  <c:v>544.53</c:v>
                </c:pt>
                <c:pt idx="9076">
                  <c:v>544.59</c:v>
                </c:pt>
                <c:pt idx="9077">
                  <c:v>544.65</c:v>
                </c:pt>
                <c:pt idx="9078">
                  <c:v>544.71</c:v>
                </c:pt>
                <c:pt idx="9079">
                  <c:v>544.77</c:v>
                </c:pt>
                <c:pt idx="9080">
                  <c:v>544.83000000000004</c:v>
                </c:pt>
                <c:pt idx="9081">
                  <c:v>544.89</c:v>
                </c:pt>
                <c:pt idx="9082">
                  <c:v>544.95000000000005</c:v>
                </c:pt>
                <c:pt idx="9083">
                  <c:v>545.01</c:v>
                </c:pt>
                <c:pt idx="9084">
                  <c:v>545.07000000000005</c:v>
                </c:pt>
                <c:pt idx="9085">
                  <c:v>545.13</c:v>
                </c:pt>
                <c:pt idx="9086">
                  <c:v>545.19000000000005</c:v>
                </c:pt>
                <c:pt idx="9087">
                  <c:v>545.25</c:v>
                </c:pt>
                <c:pt idx="9088">
                  <c:v>545.30999999999995</c:v>
                </c:pt>
                <c:pt idx="9089">
                  <c:v>545.37</c:v>
                </c:pt>
                <c:pt idx="9090">
                  <c:v>545.42999999999995</c:v>
                </c:pt>
                <c:pt idx="9091">
                  <c:v>545.49</c:v>
                </c:pt>
                <c:pt idx="9092">
                  <c:v>545.54999999999995</c:v>
                </c:pt>
                <c:pt idx="9093">
                  <c:v>545.61</c:v>
                </c:pt>
                <c:pt idx="9094">
                  <c:v>545.66999999999996</c:v>
                </c:pt>
                <c:pt idx="9095">
                  <c:v>545.73</c:v>
                </c:pt>
                <c:pt idx="9096">
                  <c:v>545.79</c:v>
                </c:pt>
                <c:pt idx="9097">
                  <c:v>545.85</c:v>
                </c:pt>
                <c:pt idx="9098">
                  <c:v>545.91</c:v>
                </c:pt>
                <c:pt idx="9099">
                  <c:v>545.97</c:v>
                </c:pt>
                <c:pt idx="9100">
                  <c:v>546.03</c:v>
                </c:pt>
                <c:pt idx="9101">
                  <c:v>546.09</c:v>
                </c:pt>
                <c:pt idx="9102">
                  <c:v>546.15</c:v>
                </c:pt>
                <c:pt idx="9103">
                  <c:v>546.21</c:v>
                </c:pt>
                <c:pt idx="9104">
                  <c:v>546.27</c:v>
                </c:pt>
                <c:pt idx="9105">
                  <c:v>546.33000000000004</c:v>
                </c:pt>
                <c:pt idx="9106">
                  <c:v>546.39</c:v>
                </c:pt>
                <c:pt idx="9107">
                  <c:v>546.45000000000005</c:v>
                </c:pt>
                <c:pt idx="9108">
                  <c:v>546.51</c:v>
                </c:pt>
                <c:pt idx="9109">
                  <c:v>546.57000000000005</c:v>
                </c:pt>
                <c:pt idx="9110">
                  <c:v>546.63</c:v>
                </c:pt>
                <c:pt idx="9111">
                  <c:v>546.69000000000005</c:v>
                </c:pt>
                <c:pt idx="9112">
                  <c:v>546.75</c:v>
                </c:pt>
                <c:pt idx="9113">
                  <c:v>546.80999999999995</c:v>
                </c:pt>
                <c:pt idx="9114">
                  <c:v>546.87</c:v>
                </c:pt>
                <c:pt idx="9115">
                  <c:v>546.92999999999995</c:v>
                </c:pt>
                <c:pt idx="9116">
                  <c:v>546.99</c:v>
                </c:pt>
                <c:pt idx="9117">
                  <c:v>547.04999999999995</c:v>
                </c:pt>
                <c:pt idx="9118">
                  <c:v>547.11</c:v>
                </c:pt>
                <c:pt idx="9119">
                  <c:v>547.16999999999996</c:v>
                </c:pt>
                <c:pt idx="9120">
                  <c:v>547.23</c:v>
                </c:pt>
                <c:pt idx="9121">
                  <c:v>547.29</c:v>
                </c:pt>
                <c:pt idx="9122">
                  <c:v>547.35</c:v>
                </c:pt>
                <c:pt idx="9123">
                  <c:v>547.41</c:v>
                </c:pt>
                <c:pt idx="9124">
                  <c:v>547.47</c:v>
                </c:pt>
                <c:pt idx="9125">
                  <c:v>547.53</c:v>
                </c:pt>
                <c:pt idx="9126">
                  <c:v>547.59</c:v>
                </c:pt>
                <c:pt idx="9127">
                  <c:v>547.65</c:v>
                </c:pt>
                <c:pt idx="9128">
                  <c:v>547.71</c:v>
                </c:pt>
                <c:pt idx="9129">
                  <c:v>547.77</c:v>
                </c:pt>
                <c:pt idx="9130">
                  <c:v>547.83000000000004</c:v>
                </c:pt>
                <c:pt idx="9131">
                  <c:v>547.89</c:v>
                </c:pt>
                <c:pt idx="9132">
                  <c:v>547.95000000000005</c:v>
                </c:pt>
                <c:pt idx="9133">
                  <c:v>548.01</c:v>
                </c:pt>
                <c:pt idx="9134">
                  <c:v>548.07000000000005</c:v>
                </c:pt>
                <c:pt idx="9135">
                  <c:v>548.13</c:v>
                </c:pt>
                <c:pt idx="9136">
                  <c:v>548.19000000000005</c:v>
                </c:pt>
                <c:pt idx="9137">
                  <c:v>548.25</c:v>
                </c:pt>
                <c:pt idx="9138">
                  <c:v>548.30999999999995</c:v>
                </c:pt>
                <c:pt idx="9139">
                  <c:v>548.37</c:v>
                </c:pt>
                <c:pt idx="9140">
                  <c:v>548.42999999999995</c:v>
                </c:pt>
                <c:pt idx="9141">
                  <c:v>548.49</c:v>
                </c:pt>
                <c:pt idx="9142">
                  <c:v>548.54999999999995</c:v>
                </c:pt>
                <c:pt idx="9143">
                  <c:v>548.61</c:v>
                </c:pt>
                <c:pt idx="9144">
                  <c:v>548.66999999999996</c:v>
                </c:pt>
                <c:pt idx="9145">
                  <c:v>548.73</c:v>
                </c:pt>
                <c:pt idx="9146">
                  <c:v>548.79</c:v>
                </c:pt>
                <c:pt idx="9147">
                  <c:v>548.85</c:v>
                </c:pt>
                <c:pt idx="9148">
                  <c:v>548.91</c:v>
                </c:pt>
                <c:pt idx="9149">
                  <c:v>548.97</c:v>
                </c:pt>
                <c:pt idx="9150">
                  <c:v>549.03</c:v>
                </c:pt>
                <c:pt idx="9151">
                  <c:v>549.09</c:v>
                </c:pt>
                <c:pt idx="9152">
                  <c:v>549.15</c:v>
                </c:pt>
                <c:pt idx="9153">
                  <c:v>549.21</c:v>
                </c:pt>
                <c:pt idx="9154">
                  <c:v>549.27</c:v>
                </c:pt>
                <c:pt idx="9155">
                  <c:v>549.33000000000004</c:v>
                </c:pt>
                <c:pt idx="9156">
                  <c:v>549.39</c:v>
                </c:pt>
                <c:pt idx="9157">
                  <c:v>549.45000000000005</c:v>
                </c:pt>
                <c:pt idx="9158">
                  <c:v>549.51</c:v>
                </c:pt>
                <c:pt idx="9159">
                  <c:v>549.57000000000005</c:v>
                </c:pt>
                <c:pt idx="9160">
                  <c:v>549.63</c:v>
                </c:pt>
                <c:pt idx="9161">
                  <c:v>549.69000000000005</c:v>
                </c:pt>
                <c:pt idx="9162">
                  <c:v>549.75</c:v>
                </c:pt>
                <c:pt idx="9163">
                  <c:v>549.80999999999995</c:v>
                </c:pt>
                <c:pt idx="9164">
                  <c:v>549.87</c:v>
                </c:pt>
                <c:pt idx="9165">
                  <c:v>549.92999999999995</c:v>
                </c:pt>
                <c:pt idx="9166">
                  <c:v>549.99</c:v>
                </c:pt>
                <c:pt idx="9167">
                  <c:v>550.04999999999995</c:v>
                </c:pt>
                <c:pt idx="9168">
                  <c:v>550.11</c:v>
                </c:pt>
                <c:pt idx="9169">
                  <c:v>550.16999999999996</c:v>
                </c:pt>
                <c:pt idx="9170">
                  <c:v>550.23</c:v>
                </c:pt>
                <c:pt idx="9171">
                  <c:v>550.29</c:v>
                </c:pt>
                <c:pt idx="9172">
                  <c:v>550.35</c:v>
                </c:pt>
                <c:pt idx="9173">
                  <c:v>550.41</c:v>
                </c:pt>
                <c:pt idx="9174">
                  <c:v>550.47</c:v>
                </c:pt>
                <c:pt idx="9175">
                  <c:v>550.53</c:v>
                </c:pt>
                <c:pt idx="9176">
                  <c:v>550.59</c:v>
                </c:pt>
                <c:pt idx="9177">
                  <c:v>550.65</c:v>
                </c:pt>
                <c:pt idx="9178">
                  <c:v>550.71</c:v>
                </c:pt>
                <c:pt idx="9179">
                  <c:v>550.77</c:v>
                </c:pt>
                <c:pt idx="9180">
                  <c:v>550.83000000000004</c:v>
                </c:pt>
                <c:pt idx="9181">
                  <c:v>550.89</c:v>
                </c:pt>
                <c:pt idx="9182">
                  <c:v>550.95000000000005</c:v>
                </c:pt>
                <c:pt idx="9183">
                  <c:v>551.01</c:v>
                </c:pt>
                <c:pt idx="9184">
                  <c:v>551.07000000000005</c:v>
                </c:pt>
                <c:pt idx="9185">
                  <c:v>551.13</c:v>
                </c:pt>
                <c:pt idx="9186">
                  <c:v>551.19000000000005</c:v>
                </c:pt>
                <c:pt idx="9187">
                  <c:v>551.25</c:v>
                </c:pt>
                <c:pt idx="9188">
                  <c:v>551.30999999999995</c:v>
                </c:pt>
                <c:pt idx="9189">
                  <c:v>551.37</c:v>
                </c:pt>
                <c:pt idx="9190">
                  <c:v>551.42999999999995</c:v>
                </c:pt>
                <c:pt idx="9191">
                  <c:v>551.49</c:v>
                </c:pt>
                <c:pt idx="9192">
                  <c:v>551.54999999999995</c:v>
                </c:pt>
                <c:pt idx="9193">
                  <c:v>551.61</c:v>
                </c:pt>
                <c:pt idx="9194">
                  <c:v>551.66999999999996</c:v>
                </c:pt>
                <c:pt idx="9195">
                  <c:v>551.73</c:v>
                </c:pt>
                <c:pt idx="9196">
                  <c:v>551.79</c:v>
                </c:pt>
                <c:pt idx="9197">
                  <c:v>551.85</c:v>
                </c:pt>
                <c:pt idx="9198">
                  <c:v>551.91</c:v>
                </c:pt>
                <c:pt idx="9199">
                  <c:v>551.97</c:v>
                </c:pt>
                <c:pt idx="9200">
                  <c:v>552.03</c:v>
                </c:pt>
                <c:pt idx="9201">
                  <c:v>552.09</c:v>
                </c:pt>
                <c:pt idx="9202">
                  <c:v>552.15</c:v>
                </c:pt>
                <c:pt idx="9203">
                  <c:v>552.21</c:v>
                </c:pt>
                <c:pt idx="9204">
                  <c:v>552.27</c:v>
                </c:pt>
                <c:pt idx="9205">
                  <c:v>552.33000000000004</c:v>
                </c:pt>
                <c:pt idx="9206">
                  <c:v>552.39</c:v>
                </c:pt>
                <c:pt idx="9207">
                  <c:v>552.45000000000005</c:v>
                </c:pt>
                <c:pt idx="9208">
                  <c:v>552.51</c:v>
                </c:pt>
                <c:pt idx="9209">
                  <c:v>552.57000000000005</c:v>
                </c:pt>
                <c:pt idx="9210">
                  <c:v>552.63</c:v>
                </c:pt>
                <c:pt idx="9211">
                  <c:v>552.69000000000005</c:v>
                </c:pt>
                <c:pt idx="9212">
                  <c:v>552.75</c:v>
                </c:pt>
                <c:pt idx="9213">
                  <c:v>552.80999999999995</c:v>
                </c:pt>
                <c:pt idx="9214">
                  <c:v>552.87</c:v>
                </c:pt>
                <c:pt idx="9215">
                  <c:v>552.92999999999995</c:v>
                </c:pt>
                <c:pt idx="9216">
                  <c:v>552.99</c:v>
                </c:pt>
                <c:pt idx="9217">
                  <c:v>553.04999999999995</c:v>
                </c:pt>
                <c:pt idx="9218">
                  <c:v>553.11</c:v>
                </c:pt>
                <c:pt idx="9219">
                  <c:v>553.16999999999996</c:v>
                </c:pt>
                <c:pt idx="9220">
                  <c:v>553.23</c:v>
                </c:pt>
                <c:pt idx="9221">
                  <c:v>553.29</c:v>
                </c:pt>
                <c:pt idx="9222">
                  <c:v>553.35</c:v>
                </c:pt>
                <c:pt idx="9223">
                  <c:v>553.41</c:v>
                </c:pt>
                <c:pt idx="9224">
                  <c:v>553.47</c:v>
                </c:pt>
                <c:pt idx="9225">
                  <c:v>553.53</c:v>
                </c:pt>
                <c:pt idx="9226">
                  <c:v>553.59</c:v>
                </c:pt>
                <c:pt idx="9227">
                  <c:v>553.65</c:v>
                </c:pt>
                <c:pt idx="9228">
                  <c:v>553.71</c:v>
                </c:pt>
                <c:pt idx="9229">
                  <c:v>553.77</c:v>
                </c:pt>
                <c:pt idx="9230">
                  <c:v>553.83000000000004</c:v>
                </c:pt>
                <c:pt idx="9231">
                  <c:v>553.89</c:v>
                </c:pt>
                <c:pt idx="9232">
                  <c:v>553.95000000000005</c:v>
                </c:pt>
                <c:pt idx="9233">
                  <c:v>554.01</c:v>
                </c:pt>
                <c:pt idx="9234">
                  <c:v>554.07000000000005</c:v>
                </c:pt>
                <c:pt idx="9235">
                  <c:v>554.13</c:v>
                </c:pt>
                <c:pt idx="9236">
                  <c:v>554.19000000000005</c:v>
                </c:pt>
                <c:pt idx="9237">
                  <c:v>554.25</c:v>
                </c:pt>
                <c:pt idx="9238">
                  <c:v>554.30999999999995</c:v>
                </c:pt>
                <c:pt idx="9239">
                  <c:v>554.37</c:v>
                </c:pt>
                <c:pt idx="9240">
                  <c:v>554.42999999999995</c:v>
                </c:pt>
                <c:pt idx="9241">
                  <c:v>554.49</c:v>
                </c:pt>
                <c:pt idx="9242">
                  <c:v>554.54999999999995</c:v>
                </c:pt>
                <c:pt idx="9243">
                  <c:v>554.61</c:v>
                </c:pt>
                <c:pt idx="9244">
                  <c:v>554.66999999999996</c:v>
                </c:pt>
                <c:pt idx="9245">
                  <c:v>554.73</c:v>
                </c:pt>
                <c:pt idx="9246">
                  <c:v>554.79</c:v>
                </c:pt>
                <c:pt idx="9247">
                  <c:v>554.85</c:v>
                </c:pt>
                <c:pt idx="9248">
                  <c:v>554.91</c:v>
                </c:pt>
                <c:pt idx="9249">
                  <c:v>554.97</c:v>
                </c:pt>
                <c:pt idx="9250">
                  <c:v>555.03</c:v>
                </c:pt>
                <c:pt idx="9251">
                  <c:v>555.09</c:v>
                </c:pt>
                <c:pt idx="9252">
                  <c:v>555.15</c:v>
                </c:pt>
                <c:pt idx="9253">
                  <c:v>555.21</c:v>
                </c:pt>
                <c:pt idx="9254">
                  <c:v>555.27</c:v>
                </c:pt>
                <c:pt idx="9255">
                  <c:v>555.33000000000004</c:v>
                </c:pt>
                <c:pt idx="9256">
                  <c:v>555.39</c:v>
                </c:pt>
                <c:pt idx="9257">
                  <c:v>555.45000000000005</c:v>
                </c:pt>
                <c:pt idx="9258">
                  <c:v>555.51</c:v>
                </c:pt>
                <c:pt idx="9259">
                  <c:v>555.57000000000005</c:v>
                </c:pt>
                <c:pt idx="9260">
                  <c:v>555.63</c:v>
                </c:pt>
                <c:pt idx="9261">
                  <c:v>555.69000000000005</c:v>
                </c:pt>
                <c:pt idx="9262">
                  <c:v>555.75</c:v>
                </c:pt>
                <c:pt idx="9263">
                  <c:v>555.80999999999995</c:v>
                </c:pt>
                <c:pt idx="9264">
                  <c:v>555.87</c:v>
                </c:pt>
                <c:pt idx="9265">
                  <c:v>555.92999999999995</c:v>
                </c:pt>
                <c:pt idx="9266">
                  <c:v>555.99</c:v>
                </c:pt>
                <c:pt idx="9267">
                  <c:v>556.04999999999995</c:v>
                </c:pt>
                <c:pt idx="9268">
                  <c:v>556.11</c:v>
                </c:pt>
                <c:pt idx="9269">
                  <c:v>556.16999999999996</c:v>
                </c:pt>
                <c:pt idx="9270">
                  <c:v>556.23</c:v>
                </c:pt>
                <c:pt idx="9271">
                  <c:v>556.29</c:v>
                </c:pt>
                <c:pt idx="9272">
                  <c:v>556.35</c:v>
                </c:pt>
                <c:pt idx="9273">
                  <c:v>556.41</c:v>
                </c:pt>
                <c:pt idx="9274">
                  <c:v>556.47</c:v>
                </c:pt>
                <c:pt idx="9275">
                  <c:v>556.53</c:v>
                </c:pt>
                <c:pt idx="9276">
                  <c:v>556.59</c:v>
                </c:pt>
                <c:pt idx="9277">
                  <c:v>556.65</c:v>
                </c:pt>
                <c:pt idx="9278">
                  <c:v>556.71</c:v>
                </c:pt>
                <c:pt idx="9279">
                  <c:v>556.77</c:v>
                </c:pt>
                <c:pt idx="9280">
                  <c:v>556.83000000000004</c:v>
                </c:pt>
                <c:pt idx="9281">
                  <c:v>556.89</c:v>
                </c:pt>
                <c:pt idx="9282">
                  <c:v>556.95000000000005</c:v>
                </c:pt>
                <c:pt idx="9283">
                  <c:v>557.01</c:v>
                </c:pt>
                <c:pt idx="9284">
                  <c:v>557.07000000000005</c:v>
                </c:pt>
                <c:pt idx="9285">
                  <c:v>557.13</c:v>
                </c:pt>
                <c:pt idx="9286">
                  <c:v>557.19000000000005</c:v>
                </c:pt>
                <c:pt idx="9287">
                  <c:v>557.25</c:v>
                </c:pt>
                <c:pt idx="9288">
                  <c:v>557.30999999999995</c:v>
                </c:pt>
                <c:pt idx="9289">
                  <c:v>557.37</c:v>
                </c:pt>
                <c:pt idx="9290">
                  <c:v>557.42999999999995</c:v>
                </c:pt>
                <c:pt idx="9291">
                  <c:v>557.49</c:v>
                </c:pt>
                <c:pt idx="9292">
                  <c:v>557.54999999999995</c:v>
                </c:pt>
                <c:pt idx="9293">
                  <c:v>557.61</c:v>
                </c:pt>
                <c:pt idx="9294">
                  <c:v>557.66999999999996</c:v>
                </c:pt>
                <c:pt idx="9295">
                  <c:v>557.73</c:v>
                </c:pt>
                <c:pt idx="9296">
                  <c:v>557.79</c:v>
                </c:pt>
                <c:pt idx="9297">
                  <c:v>557.85</c:v>
                </c:pt>
                <c:pt idx="9298">
                  <c:v>557.91</c:v>
                </c:pt>
                <c:pt idx="9299">
                  <c:v>557.97</c:v>
                </c:pt>
                <c:pt idx="9300">
                  <c:v>558.03</c:v>
                </c:pt>
                <c:pt idx="9301">
                  <c:v>558.09</c:v>
                </c:pt>
                <c:pt idx="9302">
                  <c:v>558.15</c:v>
                </c:pt>
                <c:pt idx="9303">
                  <c:v>558.21</c:v>
                </c:pt>
                <c:pt idx="9304">
                  <c:v>558.27</c:v>
                </c:pt>
                <c:pt idx="9305">
                  <c:v>558.33000000000004</c:v>
                </c:pt>
                <c:pt idx="9306">
                  <c:v>558.39</c:v>
                </c:pt>
                <c:pt idx="9307">
                  <c:v>558.45000000000005</c:v>
                </c:pt>
                <c:pt idx="9308">
                  <c:v>558.51</c:v>
                </c:pt>
                <c:pt idx="9309">
                  <c:v>558.57000000000005</c:v>
                </c:pt>
                <c:pt idx="9310">
                  <c:v>558.63</c:v>
                </c:pt>
                <c:pt idx="9311">
                  <c:v>558.69000000000005</c:v>
                </c:pt>
                <c:pt idx="9312">
                  <c:v>558.75</c:v>
                </c:pt>
                <c:pt idx="9313">
                  <c:v>558.80999999999995</c:v>
                </c:pt>
                <c:pt idx="9314">
                  <c:v>558.87</c:v>
                </c:pt>
                <c:pt idx="9315">
                  <c:v>558.92999999999995</c:v>
                </c:pt>
                <c:pt idx="9316">
                  <c:v>558.99</c:v>
                </c:pt>
                <c:pt idx="9317">
                  <c:v>559.04999999999995</c:v>
                </c:pt>
                <c:pt idx="9318">
                  <c:v>559.11</c:v>
                </c:pt>
                <c:pt idx="9319">
                  <c:v>559.16999999999996</c:v>
                </c:pt>
                <c:pt idx="9320">
                  <c:v>559.23</c:v>
                </c:pt>
                <c:pt idx="9321">
                  <c:v>559.29</c:v>
                </c:pt>
                <c:pt idx="9322">
                  <c:v>559.35</c:v>
                </c:pt>
                <c:pt idx="9323">
                  <c:v>559.41</c:v>
                </c:pt>
                <c:pt idx="9324">
                  <c:v>559.47</c:v>
                </c:pt>
                <c:pt idx="9325">
                  <c:v>559.53</c:v>
                </c:pt>
                <c:pt idx="9326">
                  <c:v>559.59</c:v>
                </c:pt>
                <c:pt idx="9327">
                  <c:v>559.65</c:v>
                </c:pt>
                <c:pt idx="9328">
                  <c:v>559.71</c:v>
                </c:pt>
                <c:pt idx="9329">
                  <c:v>559.77</c:v>
                </c:pt>
                <c:pt idx="9330">
                  <c:v>559.83000000000004</c:v>
                </c:pt>
                <c:pt idx="9331">
                  <c:v>559.89</c:v>
                </c:pt>
                <c:pt idx="9332">
                  <c:v>559.95000000000005</c:v>
                </c:pt>
                <c:pt idx="9333">
                  <c:v>560.01</c:v>
                </c:pt>
                <c:pt idx="9334">
                  <c:v>560.07000000000005</c:v>
                </c:pt>
                <c:pt idx="9335">
                  <c:v>560.13</c:v>
                </c:pt>
                <c:pt idx="9336">
                  <c:v>560.19000000000005</c:v>
                </c:pt>
                <c:pt idx="9337">
                  <c:v>560.25</c:v>
                </c:pt>
                <c:pt idx="9338">
                  <c:v>560.30999999999995</c:v>
                </c:pt>
                <c:pt idx="9339">
                  <c:v>560.37</c:v>
                </c:pt>
                <c:pt idx="9340">
                  <c:v>560.42999999999995</c:v>
                </c:pt>
                <c:pt idx="9341">
                  <c:v>560.49</c:v>
                </c:pt>
                <c:pt idx="9342">
                  <c:v>560.54999999999995</c:v>
                </c:pt>
                <c:pt idx="9343">
                  <c:v>560.61</c:v>
                </c:pt>
                <c:pt idx="9344">
                  <c:v>560.66999999999996</c:v>
                </c:pt>
                <c:pt idx="9345">
                  <c:v>560.73</c:v>
                </c:pt>
                <c:pt idx="9346">
                  <c:v>560.79</c:v>
                </c:pt>
                <c:pt idx="9347">
                  <c:v>560.85</c:v>
                </c:pt>
                <c:pt idx="9348">
                  <c:v>560.91</c:v>
                </c:pt>
                <c:pt idx="9349">
                  <c:v>560.97</c:v>
                </c:pt>
                <c:pt idx="9350">
                  <c:v>561.03</c:v>
                </c:pt>
                <c:pt idx="9351">
                  <c:v>561.09</c:v>
                </c:pt>
                <c:pt idx="9352">
                  <c:v>561.15</c:v>
                </c:pt>
                <c:pt idx="9353">
                  <c:v>561.21</c:v>
                </c:pt>
                <c:pt idx="9354">
                  <c:v>561.27</c:v>
                </c:pt>
                <c:pt idx="9355">
                  <c:v>561.33000000000004</c:v>
                </c:pt>
                <c:pt idx="9356">
                  <c:v>561.39</c:v>
                </c:pt>
                <c:pt idx="9357">
                  <c:v>561.45000000000005</c:v>
                </c:pt>
                <c:pt idx="9358">
                  <c:v>561.51</c:v>
                </c:pt>
                <c:pt idx="9359">
                  <c:v>561.57000000000005</c:v>
                </c:pt>
                <c:pt idx="9360">
                  <c:v>561.63</c:v>
                </c:pt>
                <c:pt idx="9361">
                  <c:v>561.69000000000005</c:v>
                </c:pt>
                <c:pt idx="9362">
                  <c:v>561.75</c:v>
                </c:pt>
                <c:pt idx="9363">
                  <c:v>561.80999999999995</c:v>
                </c:pt>
                <c:pt idx="9364">
                  <c:v>561.87</c:v>
                </c:pt>
                <c:pt idx="9365">
                  <c:v>561.92999999999995</c:v>
                </c:pt>
                <c:pt idx="9366">
                  <c:v>561.99</c:v>
                </c:pt>
                <c:pt idx="9367">
                  <c:v>562.04999999999995</c:v>
                </c:pt>
                <c:pt idx="9368">
                  <c:v>562.11</c:v>
                </c:pt>
                <c:pt idx="9369">
                  <c:v>562.16999999999996</c:v>
                </c:pt>
                <c:pt idx="9370">
                  <c:v>562.23</c:v>
                </c:pt>
                <c:pt idx="9371">
                  <c:v>562.29</c:v>
                </c:pt>
                <c:pt idx="9372">
                  <c:v>562.35</c:v>
                </c:pt>
                <c:pt idx="9373">
                  <c:v>562.41</c:v>
                </c:pt>
                <c:pt idx="9374">
                  <c:v>562.47</c:v>
                </c:pt>
                <c:pt idx="9375">
                  <c:v>562.53</c:v>
                </c:pt>
                <c:pt idx="9376">
                  <c:v>562.59</c:v>
                </c:pt>
                <c:pt idx="9377">
                  <c:v>562.65</c:v>
                </c:pt>
                <c:pt idx="9378">
                  <c:v>562.71</c:v>
                </c:pt>
                <c:pt idx="9379">
                  <c:v>562.77</c:v>
                </c:pt>
                <c:pt idx="9380">
                  <c:v>562.83000000000004</c:v>
                </c:pt>
                <c:pt idx="9381">
                  <c:v>562.89</c:v>
                </c:pt>
                <c:pt idx="9382">
                  <c:v>562.95000000000005</c:v>
                </c:pt>
                <c:pt idx="9383">
                  <c:v>563.01</c:v>
                </c:pt>
                <c:pt idx="9384">
                  <c:v>563.07000000000005</c:v>
                </c:pt>
                <c:pt idx="9385">
                  <c:v>563.13</c:v>
                </c:pt>
                <c:pt idx="9386">
                  <c:v>563.19000000000005</c:v>
                </c:pt>
                <c:pt idx="9387">
                  <c:v>563.25</c:v>
                </c:pt>
                <c:pt idx="9388">
                  <c:v>563.30999999999995</c:v>
                </c:pt>
                <c:pt idx="9389">
                  <c:v>563.37</c:v>
                </c:pt>
                <c:pt idx="9390">
                  <c:v>563.42999999999995</c:v>
                </c:pt>
                <c:pt idx="9391">
                  <c:v>563.49</c:v>
                </c:pt>
                <c:pt idx="9392">
                  <c:v>563.54999999999995</c:v>
                </c:pt>
                <c:pt idx="9393">
                  <c:v>563.61</c:v>
                </c:pt>
                <c:pt idx="9394">
                  <c:v>563.66999999999996</c:v>
                </c:pt>
                <c:pt idx="9395">
                  <c:v>563.73</c:v>
                </c:pt>
                <c:pt idx="9396">
                  <c:v>563.79</c:v>
                </c:pt>
                <c:pt idx="9397">
                  <c:v>563.85</c:v>
                </c:pt>
                <c:pt idx="9398">
                  <c:v>563.91</c:v>
                </c:pt>
                <c:pt idx="9399">
                  <c:v>563.97</c:v>
                </c:pt>
                <c:pt idx="9400">
                  <c:v>564.03</c:v>
                </c:pt>
                <c:pt idx="9401">
                  <c:v>564.09</c:v>
                </c:pt>
                <c:pt idx="9402">
                  <c:v>564.15</c:v>
                </c:pt>
                <c:pt idx="9403">
                  <c:v>564.21</c:v>
                </c:pt>
                <c:pt idx="9404">
                  <c:v>564.27</c:v>
                </c:pt>
                <c:pt idx="9405">
                  <c:v>564.33000000000004</c:v>
                </c:pt>
                <c:pt idx="9406">
                  <c:v>564.39</c:v>
                </c:pt>
                <c:pt idx="9407">
                  <c:v>564.45000000000005</c:v>
                </c:pt>
                <c:pt idx="9408">
                  <c:v>564.51</c:v>
                </c:pt>
                <c:pt idx="9409">
                  <c:v>564.57000000000005</c:v>
                </c:pt>
                <c:pt idx="9410">
                  <c:v>564.63</c:v>
                </c:pt>
                <c:pt idx="9411">
                  <c:v>564.69000000000005</c:v>
                </c:pt>
                <c:pt idx="9412">
                  <c:v>564.75</c:v>
                </c:pt>
                <c:pt idx="9413">
                  <c:v>564.80999999999995</c:v>
                </c:pt>
                <c:pt idx="9414">
                  <c:v>564.87</c:v>
                </c:pt>
                <c:pt idx="9415">
                  <c:v>564.92999999999995</c:v>
                </c:pt>
                <c:pt idx="9416">
                  <c:v>564.99</c:v>
                </c:pt>
                <c:pt idx="9417">
                  <c:v>565.04999999999995</c:v>
                </c:pt>
                <c:pt idx="9418">
                  <c:v>565.11</c:v>
                </c:pt>
                <c:pt idx="9419">
                  <c:v>565.16999999999996</c:v>
                </c:pt>
                <c:pt idx="9420">
                  <c:v>565.23</c:v>
                </c:pt>
                <c:pt idx="9421">
                  <c:v>565.29</c:v>
                </c:pt>
                <c:pt idx="9422">
                  <c:v>565.35</c:v>
                </c:pt>
                <c:pt idx="9423">
                  <c:v>565.41</c:v>
                </c:pt>
                <c:pt idx="9424">
                  <c:v>565.47</c:v>
                </c:pt>
                <c:pt idx="9425">
                  <c:v>565.53</c:v>
                </c:pt>
                <c:pt idx="9426">
                  <c:v>565.59</c:v>
                </c:pt>
                <c:pt idx="9427">
                  <c:v>565.65</c:v>
                </c:pt>
                <c:pt idx="9428">
                  <c:v>565.71</c:v>
                </c:pt>
                <c:pt idx="9429">
                  <c:v>565.77</c:v>
                </c:pt>
                <c:pt idx="9430">
                  <c:v>565.83000000000004</c:v>
                </c:pt>
                <c:pt idx="9431">
                  <c:v>565.89</c:v>
                </c:pt>
                <c:pt idx="9432">
                  <c:v>565.95000000000005</c:v>
                </c:pt>
                <c:pt idx="9433">
                  <c:v>566.01</c:v>
                </c:pt>
                <c:pt idx="9434">
                  <c:v>566.07000000000005</c:v>
                </c:pt>
                <c:pt idx="9435">
                  <c:v>566.13</c:v>
                </c:pt>
                <c:pt idx="9436">
                  <c:v>566.19000000000005</c:v>
                </c:pt>
                <c:pt idx="9437">
                  <c:v>566.25</c:v>
                </c:pt>
                <c:pt idx="9438">
                  <c:v>566.30999999999995</c:v>
                </c:pt>
                <c:pt idx="9439">
                  <c:v>566.37</c:v>
                </c:pt>
                <c:pt idx="9440">
                  <c:v>566.42999999999995</c:v>
                </c:pt>
                <c:pt idx="9441">
                  <c:v>566.49</c:v>
                </c:pt>
                <c:pt idx="9442">
                  <c:v>566.54999999999995</c:v>
                </c:pt>
                <c:pt idx="9443">
                  <c:v>566.61</c:v>
                </c:pt>
                <c:pt idx="9444">
                  <c:v>566.66999999999996</c:v>
                </c:pt>
                <c:pt idx="9445">
                  <c:v>566.73</c:v>
                </c:pt>
                <c:pt idx="9446">
                  <c:v>566.79</c:v>
                </c:pt>
                <c:pt idx="9447">
                  <c:v>566.85</c:v>
                </c:pt>
                <c:pt idx="9448">
                  <c:v>566.91</c:v>
                </c:pt>
                <c:pt idx="9449">
                  <c:v>566.97</c:v>
                </c:pt>
                <c:pt idx="9450">
                  <c:v>567.03</c:v>
                </c:pt>
                <c:pt idx="9451">
                  <c:v>567.09</c:v>
                </c:pt>
                <c:pt idx="9452">
                  <c:v>567.15</c:v>
                </c:pt>
                <c:pt idx="9453">
                  <c:v>567.21</c:v>
                </c:pt>
                <c:pt idx="9454">
                  <c:v>567.27</c:v>
                </c:pt>
                <c:pt idx="9455">
                  <c:v>567.33000000000004</c:v>
                </c:pt>
                <c:pt idx="9456">
                  <c:v>567.39</c:v>
                </c:pt>
                <c:pt idx="9457">
                  <c:v>567.45000000000005</c:v>
                </c:pt>
                <c:pt idx="9458">
                  <c:v>567.51</c:v>
                </c:pt>
                <c:pt idx="9459">
                  <c:v>567.57000000000005</c:v>
                </c:pt>
                <c:pt idx="9460">
                  <c:v>567.63</c:v>
                </c:pt>
                <c:pt idx="9461">
                  <c:v>567.69000000000005</c:v>
                </c:pt>
                <c:pt idx="9462">
                  <c:v>567.75</c:v>
                </c:pt>
                <c:pt idx="9463">
                  <c:v>567.80999999999995</c:v>
                </c:pt>
                <c:pt idx="9464">
                  <c:v>567.87</c:v>
                </c:pt>
                <c:pt idx="9465">
                  <c:v>567.92999999999995</c:v>
                </c:pt>
                <c:pt idx="9466">
                  <c:v>567.99</c:v>
                </c:pt>
                <c:pt idx="9467">
                  <c:v>568.04999999999995</c:v>
                </c:pt>
                <c:pt idx="9468">
                  <c:v>568.11</c:v>
                </c:pt>
                <c:pt idx="9469">
                  <c:v>568.16999999999996</c:v>
                </c:pt>
                <c:pt idx="9470">
                  <c:v>568.23</c:v>
                </c:pt>
                <c:pt idx="9471">
                  <c:v>568.29</c:v>
                </c:pt>
                <c:pt idx="9472">
                  <c:v>568.35</c:v>
                </c:pt>
                <c:pt idx="9473">
                  <c:v>568.41</c:v>
                </c:pt>
                <c:pt idx="9474">
                  <c:v>568.47</c:v>
                </c:pt>
                <c:pt idx="9475">
                  <c:v>568.53</c:v>
                </c:pt>
                <c:pt idx="9476">
                  <c:v>568.59</c:v>
                </c:pt>
                <c:pt idx="9477">
                  <c:v>568.65</c:v>
                </c:pt>
                <c:pt idx="9478">
                  <c:v>568.71</c:v>
                </c:pt>
                <c:pt idx="9479">
                  <c:v>568.77</c:v>
                </c:pt>
                <c:pt idx="9480">
                  <c:v>568.83000000000004</c:v>
                </c:pt>
                <c:pt idx="9481">
                  <c:v>568.89</c:v>
                </c:pt>
                <c:pt idx="9482">
                  <c:v>568.95000000000005</c:v>
                </c:pt>
                <c:pt idx="9483">
                  <c:v>569.01</c:v>
                </c:pt>
                <c:pt idx="9484">
                  <c:v>569.07000000000005</c:v>
                </c:pt>
                <c:pt idx="9485">
                  <c:v>569.13</c:v>
                </c:pt>
                <c:pt idx="9486">
                  <c:v>569.19000000000005</c:v>
                </c:pt>
                <c:pt idx="9487">
                  <c:v>569.25</c:v>
                </c:pt>
                <c:pt idx="9488">
                  <c:v>569.30999999999995</c:v>
                </c:pt>
                <c:pt idx="9489">
                  <c:v>569.37</c:v>
                </c:pt>
                <c:pt idx="9490">
                  <c:v>569.42999999999995</c:v>
                </c:pt>
                <c:pt idx="9491">
                  <c:v>569.49</c:v>
                </c:pt>
                <c:pt idx="9492">
                  <c:v>569.54999999999995</c:v>
                </c:pt>
                <c:pt idx="9493">
                  <c:v>569.61</c:v>
                </c:pt>
                <c:pt idx="9494">
                  <c:v>569.66999999999996</c:v>
                </c:pt>
                <c:pt idx="9495">
                  <c:v>569.73</c:v>
                </c:pt>
                <c:pt idx="9496">
                  <c:v>569.79</c:v>
                </c:pt>
                <c:pt idx="9497">
                  <c:v>569.85</c:v>
                </c:pt>
                <c:pt idx="9498">
                  <c:v>569.91</c:v>
                </c:pt>
                <c:pt idx="9499">
                  <c:v>569.97</c:v>
                </c:pt>
                <c:pt idx="9500">
                  <c:v>570.03</c:v>
                </c:pt>
                <c:pt idx="9501">
                  <c:v>570.09</c:v>
                </c:pt>
                <c:pt idx="9502">
                  <c:v>570.15</c:v>
                </c:pt>
                <c:pt idx="9503">
                  <c:v>570.21</c:v>
                </c:pt>
                <c:pt idx="9504">
                  <c:v>570.27</c:v>
                </c:pt>
                <c:pt idx="9505">
                  <c:v>570.33000000000004</c:v>
                </c:pt>
                <c:pt idx="9506">
                  <c:v>570.39</c:v>
                </c:pt>
                <c:pt idx="9507">
                  <c:v>570.45000000000005</c:v>
                </c:pt>
                <c:pt idx="9508">
                  <c:v>570.51</c:v>
                </c:pt>
                <c:pt idx="9509">
                  <c:v>570.57000000000005</c:v>
                </c:pt>
                <c:pt idx="9510">
                  <c:v>570.63</c:v>
                </c:pt>
                <c:pt idx="9511">
                  <c:v>570.69000000000005</c:v>
                </c:pt>
                <c:pt idx="9512">
                  <c:v>570.75</c:v>
                </c:pt>
                <c:pt idx="9513">
                  <c:v>570.80999999999995</c:v>
                </c:pt>
                <c:pt idx="9514">
                  <c:v>570.87</c:v>
                </c:pt>
                <c:pt idx="9515">
                  <c:v>570.92999999999995</c:v>
                </c:pt>
                <c:pt idx="9516">
                  <c:v>570.99</c:v>
                </c:pt>
                <c:pt idx="9517">
                  <c:v>571.04999999999995</c:v>
                </c:pt>
                <c:pt idx="9518">
                  <c:v>571.11</c:v>
                </c:pt>
                <c:pt idx="9519">
                  <c:v>571.16999999999996</c:v>
                </c:pt>
                <c:pt idx="9520">
                  <c:v>571.23</c:v>
                </c:pt>
                <c:pt idx="9521">
                  <c:v>571.29</c:v>
                </c:pt>
                <c:pt idx="9522">
                  <c:v>571.35</c:v>
                </c:pt>
                <c:pt idx="9523">
                  <c:v>571.41</c:v>
                </c:pt>
                <c:pt idx="9524">
                  <c:v>571.47</c:v>
                </c:pt>
                <c:pt idx="9525">
                  <c:v>571.53</c:v>
                </c:pt>
                <c:pt idx="9526">
                  <c:v>571.59</c:v>
                </c:pt>
                <c:pt idx="9527">
                  <c:v>571.65</c:v>
                </c:pt>
                <c:pt idx="9528">
                  <c:v>571.71</c:v>
                </c:pt>
                <c:pt idx="9529">
                  <c:v>571.77</c:v>
                </c:pt>
                <c:pt idx="9530">
                  <c:v>571.83000000000004</c:v>
                </c:pt>
                <c:pt idx="9531">
                  <c:v>571.89</c:v>
                </c:pt>
                <c:pt idx="9532">
                  <c:v>571.95000000000005</c:v>
                </c:pt>
                <c:pt idx="9533">
                  <c:v>572.01</c:v>
                </c:pt>
                <c:pt idx="9534">
                  <c:v>572.07000000000005</c:v>
                </c:pt>
                <c:pt idx="9535">
                  <c:v>572.13</c:v>
                </c:pt>
                <c:pt idx="9536">
                  <c:v>572.19000000000005</c:v>
                </c:pt>
                <c:pt idx="9537">
                  <c:v>572.25</c:v>
                </c:pt>
                <c:pt idx="9538">
                  <c:v>572.30999999999995</c:v>
                </c:pt>
                <c:pt idx="9539">
                  <c:v>572.37</c:v>
                </c:pt>
                <c:pt idx="9540">
                  <c:v>572.42999999999995</c:v>
                </c:pt>
                <c:pt idx="9541">
                  <c:v>572.49</c:v>
                </c:pt>
                <c:pt idx="9542">
                  <c:v>572.54999999999995</c:v>
                </c:pt>
                <c:pt idx="9543">
                  <c:v>572.61</c:v>
                </c:pt>
                <c:pt idx="9544">
                  <c:v>572.66999999999996</c:v>
                </c:pt>
                <c:pt idx="9545">
                  <c:v>572.73</c:v>
                </c:pt>
                <c:pt idx="9546">
                  <c:v>572.79</c:v>
                </c:pt>
                <c:pt idx="9547">
                  <c:v>572.85</c:v>
                </c:pt>
                <c:pt idx="9548">
                  <c:v>572.91</c:v>
                </c:pt>
                <c:pt idx="9549">
                  <c:v>572.97</c:v>
                </c:pt>
                <c:pt idx="9550">
                  <c:v>573.03</c:v>
                </c:pt>
                <c:pt idx="9551">
                  <c:v>573.09</c:v>
                </c:pt>
                <c:pt idx="9552">
                  <c:v>573.15</c:v>
                </c:pt>
                <c:pt idx="9553">
                  <c:v>573.21</c:v>
                </c:pt>
                <c:pt idx="9554">
                  <c:v>573.27</c:v>
                </c:pt>
                <c:pt idx="9555">
                  <c:v>573.33000000000004</c:v>
                </c:pt>
                <c:pt idx="9556">
                  <c:v>573.39</c:v>
                </c:pt>
                <c:pt idx="9557">
                  <c:v>573.45000000000005</c:v>
                </c:pt>
                <c:pt idx="9558">
                  <c:v>573.51</c:v>
                </c:pt>
                <c:pt idx="9559">
                  <c:v>573.57000000000005</c:v>
                </c:pt>
                <c:pt idx="9560">
                  <c:v>573.63</c:v>
                </c:pt>
                <c:pt idx="9561">
                  <c:v>573.69000000000005</c:v>
                </c:pt>
                <c:pt idx="9562">
                  <c:v>573.75</c:v>
                </c:pt>
                <c:pt idx="9563">
                  <c:v>573.80999999999995</c:v>
                </c:pt>
                <c:pt idx="9564">
                  <c:v>573.87</c:v>
                </c:pt>
                <c:pt idx="9565">
                  <c:v>573.92999999999995</c:v>
                </c:pt>
                <c:pt idx="9566">
                  <c:v>573.99</c:v>
                </c:pt>
                <c:pt idx="9567">
                  <c:v>574.04999999999995</c:v>
                </c:pt>
                <c:pt idx="9568">
                  <c:v>574.11</c:v>
                </c:pt>
                <c:pt idx="9569">
                  <c:v>574.16999999999996</c:v>
                </c:pt>
                <c:pt idx="9570">
                  <c:v>574.23</c:v>
                </c:pt>
                <c:pt idx="9571">
                  <c:v>574.29</c:v>
                </c:pt>
                <c:pt idx="9572">
                  <c:v>574.35</c:v>
                </c:pt>
                <c:pt idx="9573">
                  <c:v>574.41</c:v>
                </c:pt>
                <c:pt idx="9574">
                  <c:v>574.47</c:v>
                </c:pt>
                <c:pt idx="9575">
                  <c:v>574.53</c:v>
                </c:pt>
                <c:pt idx="9576">
                  <c:v>574.59</c:v>
                </c:pt>
                <c:pt idx="9577">
                  <c:v>574.65</c:v>
                </c:pt>
                <c:pt idx="9578">
                  <c:v>574.71</c:v>
                </c:pt>
                <c:pt idx="9579">
                  <c:v>574.77</c:v>
                </c:pt>
                <c:pt idx="9580">
                  <c:v>574.83000000000004</c:v>
                </c:pt>
                <c:pt idx="9581">
                  <c:v>574.89</c:v>
                </c:pt>
                <c:pt idx="9582">
                  <c:v>574.95000000000005</c:v>
                </c:pt>
                <c:pt idx="9583">
                  <c:v>575.01</c:v>
                </c:pt>
                <c:pt idx="9584">
                  <c:v>575.07000000000005</c:v>
                </c:pt>
                <c:pt idx="9585">
                  <c:v>575.13</c:v>
                </c:pt>
                <c:pt idx="9586">
                  <c:v>575.19000000000005</c:v>
                </c:pt>
                <c:pt idx="9587">
                  <c:v>575.25</c:v>
                </c:pt>
                <c:pt idx="9588">
                  <c:v>575.30999999999995</c:v>
                </c:pt>
                <c:pt idx="9589">
                  <c:v>575.37</c:v>
                </c:pt>
                <c:pt idx="9590">
                  <c:v>575.42999999999995</c:v>
                </c:pt>
                <c:pt idx="9591">
                  <c:v>575.49</c:v>
                </c:pt>
                <c:pt idx="9592">
                  <c:v>575.54999999999995</c:v>
                </c:pt>
                <c:pt idx="9593">
                  <c:v>575.61</c:v>
                </c:pt>
                <c:pt idx="9594">
                  <c:v>575.66999999999996</c:v>
                </c:pt>
                <c:pt idx="9595">
                  <c:v>575.73</c:v>
                </c:pt>
                <c:pt idx="9596">
                  <c:v>575.79</c:v>
                </c:pt>
                <c:pt idx="9597">
                  <c:v>575.85</c:v>
                </c:pt>
                <c:pt idx="9598">
                  <c:v>575.91</c:v>
                </c:pt>
                <c:pt idx="9599">
                  <c:v>575.97</c:v>
                </c:pt>
                <c:pt idx="9600">
                  <c:v>576.03</c:v>
                </c:pt>
                <c:pt idx="9601">
                  <c:v>576.09</c:v>
                </c:pt>
                <c:pt idx="9602">
                  <c:v>576.15</c:v>
                </c:pt>
                <c:pt idx="9603">
                  <c:v>576.21</c:v>
                </c:pt>
                <c:pt idx="9604">
                  <c:v>576.27</c:v>
                </c:pt>
                <c:pt idx="9605">
                  <c:v>576.33000000000004</c:v>
                </c:pt>
                <c:pt idx="9606">
                  <c:v>576.39</c:v>
                </c:pt>
                <c:pt idx="9607">
                  <c:v>576.45000000000005</c:v>
                </c:pt>
                <c:pt idx="9608">
                  <c:v>576.51</c:v>
                </c:pt>
                <c:pt idx="9609">
                  <c:v>576.57000000000005</c:v>
                </c:pt>
                <c:pt idx="9610">
                  <c:v>576.63</c:v>
                </c:pt>
                <c:pt idx="9611">
                  <c:v>576.69000000000005</c:v>
                </c:pt>
                <c:pt idx="9612">
                  <c:v>576.75</c:v>
                </c:pt>
                <c:pt idx="9613">
                  <c:v>576.80999999999995</c:v>
                </c:pt>
                <c:pt idx="9614">
                  <c:v>576.87</c:v>
                </c:pt>
                <c:pt idx="9615">
                  <c:v>576.92999999999995</c:v>
                </c:pt>
                <c:pt idx="9616">
                  <c:v>576.99</c:v>
                </c:pt>
                <c:pt idx="9617">
                  <c:v>577.04999999999995</c:v>
                </c:pt>
                <c:pt idx="9618">
                  <c:v>577.11</c:v>
                </c:pt>
                <c:pt idx="9619">
                  <c:v>577.16999999999996</c:v>
                </c:pt>
                <c:pt idx="9620">
                  <c:v>577.23</c:v>
                </c:pt>
                <c:pt idx="9621">
                  <c:v>577.29</c:v>
                </c:pt>
                <c:pt idx="9622">
                  <c:v>577.35</c:v>
                </c:pt>
                <c:pt idx="9623">
                  <c:v>577.41</c:v>
                </c:pt>
                <c:pt idx="9624">
                  <c:v>577.47</c:v>
                </c:pt>
                <c:pt idx="9625">
                  <c:v>577.53</c:v>
                </c:pt>
                <c:pt idx="9626">
                  <c:v>577.59</c:v>
                </c:pt>
                <c:pt idx="9627">
                  <c:v>577.65</c:v>
                </c:pt>
                <c:pt idx="9628">
                  <c:v>577.71</c:v>
                </c:pt>
                <c:pt idx="9629">
                  <c:v>577.77</c:v>
                </c:pt>
                <c:pt idx="9630">
                  <c:v>577.83000000000004</c:v>
                </c:pt>
                <c:pt idx="9631">
                  <c:v>577.89</c:v>
                </c:pt>
                <c:pt idx="9632">
                  <c:v>577.95000000000005</c:v>
                </c:pt>
                <c:pt idx="9633">
                  <c:v>578.01</c:v>
                </c:pt>
                <c:pt idx="9634">
                  <c:v>578.07000000000005</c:v>
                </c:pt>
                <c:pt idx="9635">
                  <c:v>578.13</c:v>
                </c:pt>
                <c:pt idx="9636">
                  <c:v>578.19000000000005</c:v>
                </c:pt>
                <c:pt idx="9637">
                  <c:v>578.25</c:v>
                </c:pt>
                <c:pt idx="9638">
                  <c:v>578.30999999999995</c:v>
                </c:pt>
                <c:pt idx="9639">
                  <c:v>578.37</c:v>
                </c:pt>
                <c:pt idx="9640">
                  <c:v>578.42999999999995</c:v>
                </c:pt>
                <c:pt idx="9641">
                  <c:v>578.49</c:v>
                </c:pt>
                <c:pt idx="9642">
                  <c:v>578.54999999999995</c:v>
                </c:pt>
                <c:pt idx="9643">
                  <c:v>578.61</c:v>
                </c:pt>
                <c:pt idx="9644">
                  <c:v>578.66999999999996</c:v>
                </c:pt>
                <c:pt idx="9645">
                  <c:v>578.73</c:v>
                </c:pt>
                <c:pt idx="9646">
                  <c:v>578.79</c:v>
                </c:pt>
                <c:pt idx="9647">
                  <c:v>578.85</c:v>
                </c:pt>
                <c:pt idx="9648">
                  <c:v>578.91</c:v>
                </c:pt>
                <c:pt idx="9649">
                  <c:v>578.97</c:v>
                </c:pt>
                <c:pt idx="9650">
                  <c:v>579.03</c:v>
                </c:pt>
                <c:pt idx="9651">
                  <c:v>579.09</c:v>
                </c:pt>
                <c:pt idx="9652">
                  <c:v>579.15</c:v>
                </c:pt>
                <c:pt idx="9653">
                  <c:v>579.21</c:v>
                </c:pt>
                <c:pt idx="9654">
                  <c:v>579.27</c:v>
                </c:pt>
                <c:pt idx="9655">
                  <c:v>579.33000000000004</c:v>
                </c:pt>
                <c:pt idx="9656">
                  <c:v>579.39</c:v>
                </c:pt>
                <c:pt idx="9657">
                  <c:v>579.45000000000005</c:v>
                </c:pt>
                <c:pt idx="9658">
                  <c:v>579.51</c:v>
                </c:pt>
                <c:pt idx="9659">
                  <c:v>579.57000000000005</c:v>
                </c:pt>
                <c:pt idx="9660">
                  <c:v>579.63</c:v>
                </c:pt>
                <c:pt idx="9661">
                  <c:v>579.69000000000005</c:v>
                </c:pt>
                <c:pt idx="9662">
                  <c:v>579.75</c:v>
                </c:pt>
                <c:pt idx="9663">
                  <c:v>579.80999999999995</c:v>
                </c:pt>
                <c:pt idx="9664">
                  <c:v>579.87</c:v>
                </c:pt>
                <c:pt idx="9665">
                  <c:v>579.92999999999995</c:v>
                </c:pt>
                <c:pt idx="9666">
                  <c:v>579.99</c:v>
                </c:pt>
                <c:pt idx="9667">
                  <c:v>580.04999999999995</c:v>
                </c:pt>
                <c:pt idx="9668">
                  <c:v>580.11</c:v>
                </c:pt>
                <c:pt idx="9669">
                  <c:v>580.16999999999996</c:v>
                </c:pt>
                <c:pt idx="9670">
                  <c:v>580.23</c:v>
                </c:pt>
                <c:pt idx="9671">
                  <c:v>580.29</c:v>
                </c:pt>
                <c:pt idx="9672">
                  <c:v>580.35</c:v>
                </c:pt>
                <c:pt idx="9673">
                  <c:v>580.41</c:v>
                </c:pt>
                <c:pt idx="9674">
                  <c:v>580.47</c:v>
                </c:pt>
                <c:pt idx="9675">
                  <c:v>580.53</c:v>
                </c:pt>
                <c:pt idx="9676">
                  <c:v>580.59</c:v>
                </c:pt>
                <c:pt idx="9677">
                  <c:v>580.65</c:v>
                </c:pt>
                <c:pt idx="9678">
                  <c:v>580.71</c:v>
                </c:pt>
                <c:pt idx="9679">
                  <c:v>580.77</c:v>
                </c:pt>
                <c:pt idx="9680">
                  <c:v>580.83000000000004</c:v>
                </c:pt>
                <c:pt idx="9681">
                  <c:v>580.89</c:v>
                </c:pt>
                <c:pt idx="9682">
                  <c:v>580.95000000000005</c:v>
                </c:pt>
                <c:pt idx="9683">
                  <c:v>581.01</c:v>
                </c:pt>
                <c:pt idx="9684">
                  <c:v>581.07000000000005</c:v>
                </c:pt>
                <c:pt idx="9685">
                  <c:v>581.13</c:v>
                </c:pt>
                <c:pt idx="9686">
                  <c:v>581.19000000000005</c:v>
                </c:pt>
                <c:pt idx="9687">
                  <c:v>581.25</c:v>
                </c:pt>
                <c:pt idx="9688">
                  <c:v>581.30999999999995</c:v>
                </c:pt>
                <c:pt idx="9689">
                  <c:v>581.37</c:v>
                </c:pt>
                <c:pt idx="9690">
                  <c:v>581.42999999999995</c:v>
                </c:pt>
                <c:pt idx="9691">
                  <c:v>581.49</c:v>
                </c:pt>
                <c:pt idx="9692">
                  <c:v>581.54999999999995</c:v>
                </c:pt>
                <c:pt idx="9693">
                  <c:v>581.61</c:v>
                </c:pt>
                <c:pt idx="9694">
                  <c:v>581.66999999999996</c:v>
                </c:pt>
                <c:pt idx="9695">
                  <c:v>581.73</c:v>
                </c:pt>
                <c:pt idx="9696">
                  <c:v>581.79</c:v>
                </c:pt>
                <c:pt idx="9697">
                  <c:v>581.85</c:v>
                </c:pt>
                <c:pt idx="9698">
                  <c:v>581.91</c:v>
                </c:pt>
                <c:pt idx="9699">
                  <c:v>581.97</c:v>
                </c:pt>
                <c:pt idx="9700">
                  <c:v>582.03</c:v>
                </c:pt>
                <c:pt idx="9701">
                  <c:v>582.09</c:v>
                </c:pt>
                <c:pt idx="9702">
                  <c:v>582.15</c:v>
                </c:pt>
                <c:pt idx="9703">
                  <c:v>582.21</c:v>
                </c:pt>
                <c:pt idx="9704">
                  <c:v>582.27</c:v>
                </c:pt>
                <c:pt idx="9705">
                  <c:v>582.33000000000004</c:v>
                </c:pt>
                <c:pt idx="9706">
                  <c:v>582.39</c:v>
                </c:pt>
                <c:pt idx="9707">
                  <c:v>582.45000000000005</c:v>
                </c:pt>
                <c:pt idx="9708">
                  <c:v>582.51</c:v>
                </c:pt>
                <c:pt idx="9709">
                  <c:v>582.57000000000005</c:v>
                </c:pt>
                <c:pt idx="9710">
                  <c:v>582.63</c:v>
                </c:pt>
                <c:pt idx="9711">
                  <c:v>582.69000000000005</c:v>
                </c:pt>
                <c:pt idx="9712">
                  <c:v>582.75</c:v>
                </c:pt>
                <c:pt idx="9713">
                  <c:v>582.80999999999995</c:v>
                </c:pt>
                <c:pt idx="9714">
                  <c:v>582.87</c:v>
                </c:pt>
                <c:pt idx="9715">
                  <c:v>582.92999999999995</c:v>
                </c:pt>
                <c:pt idx="9716">
                  <c:v>582.99</c:v>
                </c:pt>
                <c:pt idx="9717">
                  <c:v>583.04999999999995</c:v>
                </c:pt>
                <c:pt idx="9718">
                  <c:v>583.11</c:v>
                </c:pt>
                <c:pt idx="9719">
                  <c:v>583.16999999999996</c:v>
                </c:pt>
                <c:pt idx="9720">
                  <c:v>583.23</c:v>
                </c:pt>
                <c:pt idx="9721">
                  <c:v>583.29</c:v>
                </c:pt>
                <c:pt idx="9722">
                  <c:v>583.35</c:v>
                </c:pt>
                <c:pt idx="9723">
                  <c:v>583.41</c:v>
                </c:pt>
                <c:pt idx="9724">
                  <c:v>583.47</c:v>
                </c:pt>
                <c:pt idx="9725">
                  <c:v>583.53</c:v>
                </c:pt>
                <c:pt idx="9726">
                  <c:v>583.59</c:v>
                </c:pt>
                <c:pt idx="9727">
                  <c:v>583.65</c:v>
                </c:pt>
                <c:pt idx="9728">
                  <c:v>583.71</c:v>
                </c:pt>
                <c:pt idx="9729">
                  <c:v>583.77</c:v>
                </c:pt>
                <c:pt idx="9730">
                  <c:v>583.83000000000004</c:v>
                </c:pt>
                <c:pt idx="9731">
                  <c:v>583.89</c:v>
                </c:pt>
                <c:pt idx="9732">
                  <c:v>583.95000000000005</c:v>
                </c:pt>
                <c:pt idx="9733">
                  <c:v>584.01</c:v>
                </c:pt>
                <c:pt idx="9734">
                  <c:v>584.07000000000005</c:v>
                </c:pt>
                <c:pt idx="9735">
                  <c:v>584.13</c:v>
                </c:pt>
                <c:pt idx="9736">
                  <c:v>584.19000000000005</c:v>
                </c:pt>
                <c:pt idx="9737">
                  <c:v>584.25</c:v>
                </c:pt>
                <c:pt idx="9738">
                  <c:v>584.30999999999995</c:v>
                </c:pt>
                <c:pt idx="9739">
                  <c:v>584.37</c:v>
                </c:pt>
                <c:pt idx="9740">
                  <c:v>584.42999999999995</c:v>
                </c:pt>
                <c:pt idx="9741">
                  <c:v>584.49</c:v>
                </c:pt>
                <c:pt idx="9742">
                  <c:v>584.54999999999995</c:v>
                </c:pt>
                <c:pt idx="9743">
                  <c:v>584.61</c:v>
                </c:pt>
                <c:pt idx="9744">
                  <c:v>584.66999999999996</c:v>
                </c:pt>
                <c:pt idx="9745">
                  <c:v>584.73</c:v>
                </c:pt>
                <c:pt idx="9746">
                  <c:v>584.79</c:v>
                </c:pt>
                <c:pt idx="9747">
                  <c:v>584.85</c:v>
                </c:pt>
                <c:pt idx="9748">
                  <c:v>584.91</c:v>
                </c:pt>
                <c:pt idx="9749">
                  <c:v>584.97</c:v>
                </c:pt>
                <c:pt idx="9750">
                  <c:v>585.03</c:v>
                </c:pt>
                <c:pt idx="9751">
                  <c:v>585.09</c:v>
                </c:pt>
                <c:pt idx="9752">
                  <c:v>585.15</c:v>
                </c:pt>
                <c:pt idx="9753">
                  <c:v>585.21</c:v>
                </c:pt>
                <c:pt idx="9754">
                  <c:v>585.27</c:v>
                </c:pt>
                <c:pt idx="9755">
                  <c:v>585.33000000000004</c:v>
                </c:pt>
                <c:pt idx="9756">
                  <c:v>585.39</c:v>
                </c:pt>
                <c:pt idx="9757">
                  <c:v>585.45000000000005</c:v>
                </c:pt>
                <c:pt idx="9758">
                  <c:v>585.51</c:v>
                </c:pt>
                <c:pt idx="9759">
                  <c:v>585.57000000000005</c:v>
                </c:pt>
                <c:pt idx="9760">
                  <c:v>585.63</c:v>
                </c:pt>
                <c:pt idx="9761">
                  <c:v>585.69000000000005</c:v>
                </c:pt>
                <c:pt idx="9762">
                  <c:v>585.75</c:v>
                </c:pt>
                <c:pt idx="9763">
                  <c:v>585.80999999999995</c:v>
                </c:pt>
                <c:pt idx="9764">
                  <c:v>585.87</c:v>
                </c:pt>
                <c:pt idx="9765">
                  <c:v>585.92999999999995</c:v>
                </c:pt>
                <c:pt idx="9766">
                  <c:v>585.99</c:v>
                </c:pt>
                <c:pt idx="9767">
                  <c:v>586.04999999999995</c:v>
                </c:pt>
                <c:pt idx="9768">
                  <c:v>586.11</c:v>
                </c:pt>
                <c:pt idx="9769">
                  <c:v>586.16999999999996</c:v>
                </c:pt>
                <c:pt idx="9770">
                  <c:v>586.23</c:v>
                </c:pt>
                <c:pt idx="9771">
                  <c:v>586.29</c:v>
                </c:pt>
                <c:pt idx="9772">
                  <c:v>586.35</c:v>
                </c:pt>
                <c:pt idx="9773">
                  <c:v>586.41</c:v>
                </c:pt>
                <c:pt idx="9774">
                  <c:v>586.47</c:v>
                </c:pt>
                <c:pt idx="9775">
                  <c:v>586.53</c:v>
                </c:pt>
                <c:pt idx="9776">
                  <c:v>586.59</c:v>
                </c:pt>
                <c:pt idx="9777">
                  <c:v>586.65</c:v>
                </c:pt>
                <c:pt idx="9778">
                  <c:v>586.71</c:v>
                </c:pt>
                <c:pt idx="9779">
                  <c:v>586.77</c:v>
                </c:pt>
                <c:pt idx="9780">
                  <c:v>586.83000000000004</c:v>
                </c:pt>
                <c:pt idx="9781">
                  <c:v>586.89</c:v>
                </c:pt>
                <c:pt idx="9782">
                  <c:v>586.95000000000005</c:v>
                </c:pt>
                <c:pt idx="9783">
                  <c:v>587.01</c:v>
                </c:pt>
                <c:pt idx="9784">
                  <c:v>587.07000000000005</c:v>
                </c:pt>
                <c:pt idx="9785">
                  <c:v>587.13</c:v>
                </c:pt>
                <c:pt idx="9786">
                  <c:v>587.19000000000005</c:v>
                </c:pt>
                <c:pt idx="9787">
                  <c:v>587.25</c:v>
                </c:pt>
                <c:pt idx="9788">
                  <c:v>587.30999999999995</c:v>
                </c:pt>
                <c:pt idx="9789">
                  <c:v>587.37</c:v>
                </c:pt>
                <c:pt idx="9790">
                  <c:v>587.42999999999995</c:v>
                </c:pt>
                <c:pt idx="9791">
                  <c:v>587.49</c:v>
                </c:pt>
                <c:pt idx="9792">
                  <c:v>587.54999999999995</c:v>
                </c:pt>
                <c:pt idx="9793">
                  <c:v>587.61</c:v>
                </c:pt>
                <c:pt idx="9794">
                  <c:v>587.66999999999996</c:v>
                </c:pt>
                <c:pt idx="9795">
                  <c:v>587.73</c:v>
                </c:pt>
                <c:pt idx="9796">
                  <c:v>587.79</c:v>
                </c:pt>
                <c:pt idx="9797">
                  <c:v>587.85</c:v>
                </c:pt>
                <c:pt idx="9798">
                  <c:v>587.91</c:v>
                </c:pt>
                <c:pt idx="9799">
                  <c:v>587.97</c:v>
                </c:pt>
                <c:pt idx="9800">
                  <c:v>588.03</c:v>
                </c:pt>
                <c:pt idx="9801">
                  <c:v>588.09</c:v>
                </c:pt>
                <c:pt idx="9802">
                  <c:v>588.15</c:v>
                </c:pt>
                <c:pt idx="9803">
                  <c:v>588.21</c:v>
                </c:pt>
                <c:pt idx="9804">
                  <c:v>588.27</c:v>
                </c:pt>
                <c:pt idx="9805">
                  <c:v>588.33000000000004</c:v>
                </c:pt>
                <c:pt idx="9806">
                  <c:v>588.39</c:v>
                </c:pt>
                <c:pt idx="9807">
                  <c:v>588.45000000000005</c:v>
                </c:pt>
                <c:pt idx="9808">
                  <c:v>588.51</c:v>
                </c:pt>
                <c:pt idx="9809">
                  <c:v>588.57000000000005</c:v>
                </c:pt>
                <c:pt idx="9810">
                  <c:v>588.63</c:v>
                </c:pt>
                <c:pt idx="9811">
                  <c:v>588.69000000000005</c:v>
                </c:pt>
                <c:pt idx="9812">
                  <c:v>588.75</c:v>
                </c:pt>
                <c:pt idx="9813">
                  <c:v>588.80999999999995</c:v>
                </c:pt>
                <c:pt idx="9814">
                  <c:v>588.87</c:v>
                </c:pt>
                <c:pt idx="9815">
                  <c:v>588.92999999999995</c:v>
                </c:pt>
                <c:pt idx="9816">
                  <c:v>588.99</c:v>
                </c:pt>
                <c:pt idx="9817">
                  <c:v>589.04999999999995</c:v>
                </c:pt>
                <c:pt idx="9818">
                  <c:v>589.11</c:v>
                </c:pt>
                <c:pt idx="9819">
                  <c:v>589.16999999999996</c:v>
                </c:pt>
                <c:pt idx="9820">
                  <c:v>589.23</c:v>
                </c:pt>
                <c:pt idx="9821">
                  <c:v>589.29</c:v>
                </c:pt>
                <c:pt idx="9822">
                  <c:v>589.35</c:v>
                </c:pt>
                <c:pt idx="9823">
                  <c:v>589.41</c:v>
                </c:pt>
                <c:pt idx="9824">
                  <c:v>589.47</c:v>
                </c:pt>
                <c:pt idx="9825">
                  <c:v>589.53</c:v>
                </c:pt>
                <c:pt idx="9826">
                  <c:v>589.59</c:v>
                </c:pt>
                <c:pt idx="9827">
                  <c:v>589.65</c:v>
                </c:pt>
                <c:pt idx="9828">
                  <c:v>589.71</c:v>
                </c:pt>
                <c:pt idx="9829">
                  <c:v>589.77</c:v>
                </c:pt>
                <c:pt idx="9830">
                  <c:v>589.83000000000004</c:v>
                </c:pt>
                <c:pt idx="9831">
                  <c:v>589.89</c:v>
                </c:pt>
                <c:pt idx="9832">
                  <c:v>589.95000000000005</c:v>
                </c:pt>
                <c:pt idx="9833">
                  <c:v>590.01</c:v>
                </c:pt>
                <c:pt idx="9834">
                  <c:v>590.07000000000005</c:v>
                </c:pt>
                <c:pt idx="9835">
                  <c:v>590.13</c:v>
                </c:pt>
                <c:pt idx="9836">
                  <c:v>590.19000000000005</c:v>
                </c:pt>
                <c:pt idx="9837">
                  <c:v>590.25</c:v>
                </c:pt>
                <c:pt idx="9838">
                  <c:v>590.30999999999995</c:v>
                </c:pt>
                <c:pt idx="9839">
                  <c:v>590.37</c:v>
                </c:pt>
                <c:pt idx="9840">
                  <c:v>590.42999999999995</c:v>
                </c:pt>
                <c:pt idx="9841">
                  <c:v>590.49</c:v>
                </c:pt>
                <c:pt idx="9842">
                  <c:v>590.54999999999995</c:v>
                </c:pt>
                <c:pt idx="9843">
                  <c:v>590.61</c:v>
                </c:pt>
                <c:pt idx="9844">
                  <c:v>590.66999999999996</c:v>
                </c:pt>
                <c:pt idx="9845">
                  <c:v>590.73</c:v>
                </c:pt>
                <c:pt idx="9846">
                  <c:v>590.79</c:v>
                </c:pt>
                <c:pt idx="9847">
                  <c:v>590.85</c:v>
                </c:pt>
                <c:pt idx="9848">
                  <c:v>590.91</c:v>
                </c:pt>
                <c:pt idx="9849">
                  <c:v>590.97</c:v>
                </c:pt>
                <c:pt idx="9850">
                  <c:v>591.03</c:v>
                </c:pt>
                <c:pt idx="9851">
                  <c:v>591.09</c:v>
                </c:pt>
                <c:pt idx="9852">
                  <c:v>591.15</c:v>
                </c:pt>
                <c:pt idx="9853">
                  <c:v>591.21</c:v>
                </c:pt>
                <c:pt idx="9854">
                  <c:v>591.27</c:v>
                </c:pt>
                <c:pt idx="9855">
                  <c:v>591.33000000000004</c:v>
                </c:pt>
                <c:pt idx="9856">
                  <c:v>591.39</c:v>
                </c:pt>
                <c:pt idx="9857">
                  <c:v>591.45000000000005</c:v>
                </c:pt>
                <c:pt idx="9858">
                  <c:v>591.51</c:v>
                </c:pt>
                <c:pt idx="9859">
                  <c:v>591.57000000000005</c:v>
                </c:pt>
                <c:pt idx="9860">
                  <c:v>591.63</c:v>
                </c:pt>
                <c:pt idx="9861">
                  <c:v>591.69000000000005</c:v>
                </c:pt>
                <c:pt idx="9862">
                  <c:v>591.75</c:v>
                </c:pt>
                <c:pt idx="9863">
                  <c:v>591.80999999999995</c:v>
                </c:pt>
                <c:pt idx="9864">
                  <c:v>591.87</c:v>
                </c:pt>
                <c:pt idx="9865">
                  <c:v>591.92999999999995</c:v>
                </c:pt>
                <c:pt idx="9866">
                  <c:v>591.99</c:v>
                </c:pt>
                <c:pt idx="9867">
                  <c:v>592.04999999999995</c:v>
                </c:pt>
                <c:pt idx="9868">
                  <c:v>592.11</c:v>
                </c:pt>
                <c:pt idx="9869">
                  <c:v>592.16999999999996</c:v>
                </c:pt>
                <c:pt idx="9870">
                  <c:v>592.23</c:v>
                </c:pt>
                <c:pt idx="9871">
                  <c:v>592.29</c:v>
                </c:pt>
                <c:pt idx="9872">
                  <c:v>592.35</c:v>
                </c:pt>
                <c:pt idx="9873">
                  <c:v>592.41</c:v>
                </c:pt>
                <c:pt idx="9874">
                  <c:v>592.47</c:v>
                </c:pt>
                <c:pt idx="9875">
                  <c:v>592.53</c:v>
                </c:pt>
                <c:pt idx="9876">
                  <c:v>592.59</c:v>
                </c:pt>
                <c:pt idx="9877">
                  <c:v>592.65</c:v>
                </c:pt>
                <c:pt idx="9878">
                  <c:v>592.71</c:v>
                </c:pt>
                <c:pt idx="9879">
                  <c:v>592.77</c:v>
                </c:pt>
                <c:pt idx="9880">
                  <c:v>592.83000000000004</c:v>
                </c:pt>
                <c:pt idx="9881">
                  <c:v>592.89</c:v>
                </c:pt>
                <c:pt idx="9882">
                  <c:v>592.95000000000005</c:v>
                </c:pt>
                <c:pt idx="9883">
                  <c:v>593.01</c:v>
                </c:pt>
                <c:pt idx="9884">
                  <c:v>593.07000000000005</c:v>
                </c:pt>
                <c:pt idx="9885">
                  <c:v>593.13</c:v>
                </c:pt>
                <c:pt idx="9886">
                  <c:v>593.19000000000005</c:v>
                </c:pt>
                <c:pt idx="9887">
                  <c:v>593.25</c:v>
                </c:pt>
                <c:pt idx="9888">
                  <c:v>593.30999999999995</c:v>
                </c:pt>
                <c:pt idx="9889">
                  <c:v>593.37</c:v>
                </c:pt>
                <c:pt idx="9890">
                  <c:v>593.42999999999995</c:v>
                </c:pt>
                <c:pt idx="9891">
                  <c:v>593.49</c:v>
                </c:pt>
                <c:pt idx="9892">
                  <c:v>593.54999999999995</c:v>
                </c:pt>
                <c:pt idx="9893">
                  <c:v>593.61</c:v>
                </c:pt>
                <c:pt idx="9894">
                  <c:v>593.66999999999996</c:v>
                </c:pt>
                <c:pt idx="9895">
                  <c:v>593.73</c:v>
                </c:pt>
                <c:pt idx="9896">
                  <c:v>593.79</c:v>
                </c:pt>
                <c:pt idx="9897">
                  <c:v>593.85</c:v>
                </c:pt>
                <c:pt idx="9898">
                  <c:v>593.91</c:v>
                </c:pt>
                <c:pt idx="9899">
                  <c:v>593.97</c:v>
                </c:pt>
                <c:pt idx="9900">
                  <c:v>594.03</c:v>
                </c:pt>
                <c:pt idx="9901">
                  <c:v>594.09</c:v>
                </c:pt>
                <c:pt idx="9902">
                  <c:v>594.15</c:v>
                </c:pt>
                <c:pt idx="9903">
                  <c:v>594.21</c:v>
                </c:pt>
                <c:pt idx="9904">
                  <c:v>594.27</c:v>
                </c:pt>
                <c:pt idx="9905">
                  <c:v>594.33000000000004</c:v>
                </c:pt>
                <c:pt idx="9906">
                  <c:v>594.39</c:v>
                </c:pt>
                <c:pt idx="9907">
                  <c:v>594.45000000000005</c:v>
                </c:pt>
                <c:pt idx="9908">
                  <c:v>594.51</c:v>
                </c:pt>
                <c:pt idx="9909">
                  <c:v>594.57000000000005</c:v>
                </c:pt>
                <c:pt idx="9910">
                  <c:v>594.63</c:v>
                </c:pt>
                <c:pt idx="9911">
                  <c:v>594.69000000000005</c:v>
                </c:pt>
                <c:pt idx="9912">
                  <c:v>594.75</c:v>
                </c:pt>
                <c:pt idx="9913">
                  <c:v>594.80999999999995</c:v>
                </c:pt>
                <c:pt idx="9914">
                  <c:v>594.87</c:v>
                </c:pt>
                <c:pt idx="9915">
                  <c:v>594.92999999999995</c:v>
                </c:pt>
                <c:pt idx="9916">
                  <c:v>594.99</c:v>
                </c:pt>
                <c:pt idx="9917">
                  <c:v>595.04999999999995</c:v>
                </c:pt>
                <c:pt idx="9918">
                  <c:v>595.11</c:v>
                </c:pt>
                <c:pt idx="9919">
                  <c:v>595.16999999999996</c:v>
                </c:pt>
                <c:pt idx="9920">
                  <c:v>595.23</c:v>
                </c:pt>
                <c:pt idx="9921">
                  <c:v>595.29</c:v>
                </c:pt>
                <c:pt idx="9922">
                  <c:v>595.35</c:v>
                </c:pt>
                <c:pt idx="9923">
                  <c:v>595.41</c:v>
                </c:pt>
                <c:pt idx="9924">
                  <c:v>595.47</c:v>
                </c:pt>
                <c:pt idx="9925">
                  <c:v>595.53</c:v>
                </c:pt>
                <c:pt idx="9926">
                  <c:v>595.59</c:v>
                </c:pt>
                <c:pt idx="9927">
                  <c:v>595.65</c:v>
                </c:pt>
                <c:pt idx="9928">
                  <c:v>595.71</c:v>
                </c:pt>
                <c:pt idx="9929">
                  <c:v>595.77</c:v>
                </c:pt>
                <c:pt idx="9930">
                  <c:v>595.83000000000004</c:v>
                </c:pt>
                <c:pt idx="9931">
                  <c:v>595.89</c:v>
                </c:pt>
                <c:pt idx="9932">
                  <c:v>595.95000000000005</c:v>
                </c:pt>
                <c:pt idx="9933">
                  <c:v>596.01</c:v>
                </c:pt>
                <c:pt idx="9934">
                  <c:v>596.07000000000005</c:v>
                </c:pt>
                <c:pt idx="9935">
                  <c:v>596.13</c:v>
                </c:pt>
                <c:pt idx="9936">
                  <c:v>596.19000000000005</c:v>
                </c:pt>
                <c:pt idx="9937">
                  <c:v>596.25</c:v>
                </c:pt>
                <c:pt idx="9938">
                  <c:v>596.30999999999995</c:v>
                </c:pt>
                <c:pt idx="9939">
                  <c:v>596.37</c:v>
                </c:pt>
                <c:pt idx="9940">
                  <c:v>596.42999999999995</c:v>
                </c:pt>
                <c:pt idx="9941">
                  <c:v>596.49</c:v>
                </c:pt>
                <c:pt idx="9942">
                  <c:v>596.54999999999995</c:v>
                </c:pt>
                <c:pt idx="9943">
                  <c:v>596.61</c:v>
                </c:pt>
                <c:pt idx="9944">
                  <c:v>596.66999999999996</c:v>
                </c:pt>
                <c:pt idx="9945">
                  <c:v>596.73</c:v>
                </c:pt>
                <c:pt idx="9946">
                  <c:v>596.79</c:v>
                </c:pt>
                <c:pt idx="9947">
                  <c:v>596.85</c:v>
                </c:pt>
                <c:pt idx="9948">
                  <c:v>596.91</c:v>
                </c:pt>
                <c:pt idx="9949">
                  <c:v>596.97</c:v>
                </c:pt>
                <c:pt idx="9950">
                  <c:v>597.03</c:v>
                </c:pt>
                <c:pt idx="9951">
                  <c:v>597.09</c:v>
                </c:pt>
                <c:pt idx="9952">
                  <c:v>597.15</c:v>
                </c:pt>
                <c:pt idx="9953">
                  <c:v>597.21</c:v>
                </c:pt>
                <c:pt idx="9954">
                  <c:v>597.27</c:v>
                </c:pt>
                <c:pt idx="9955">
                  <c:v>597.33000000000004</c:v>
                </c:pt>
                <c:pt idx="9956">
                  <c:v>597.39</c:v>
                </c:pt>
                <c:pt idx="9957">
                  <c:v>597.45000000000005</c:v>
                </c:pt>
                <c:pt idx="9958">
                  <c:v>597.51</c:v>
                </c:pt>
                <c:pt idx="9959">
                  <c:v>597.57000000000005</c:v>
                </c:pt>
                <c:pt idx="9960">
                  <c:v>597.63</c:v>
                </c:pt>
                <c:pt idx="9961">
                  <c:v>597.69000000000005</c:v>
                </c:pt>
                <c:pt idx="9962">
                  <c:v>597.75</c:v>
                </c:pt>
                <c:pt idx="9963">
                  <c:v>597.80999999999995</c:v>
                </c:pt>
                <c:pt idx="9964">
                  <c:v>597.87</c:v>
                </c:pt>
                <c:pt idx="9965">
                  <c:v>597.92999999999995</c:v>
                </c:pt>
                <c:pt idx="9966">
                  <c:v>597.99</c:v>
                </c:pt>
                <c:pt idx="9967">
                  <c:v>598.04999999999995</c:v>
                </c:pt>
                <c:pt idx="9968">
                  <c:v>598.11</c:v>
                </c:pt>
                <c:pt idx="9969">
                  <c:v>598.16999999999996</c:v>
                </c:pt>
                <c:pt idx="9970">
                  <c:v>598.23</c:v>
                </c:pt>
                <c:pt idx="9971">
                  <c:v>598.29</c:v>
                </c:pt>
                <c:pt idx="9972">
                  <c:v>598.35</c:v>
                </c:pt>
                <c:pt idx="9973">
                  <c:v>598.41</c:v>
                </c:pt>
                <c:pt idx="9974">
                  <c:v>598.47</c:v>
                </c:pt>
                <c:pt idx="9975">
                  <c:v>598.53</c:v>
                </c:pt>
                <c:pt idx="9976">
                  <c:v>598.59</c:v>
                </c:pt>
                <c:pt idx="9977">
                  <c:v>598.65</c:v>
                </c:pt>
                <c:pt idx="9978">
                  <c:v>598.71</c:v>
                </c:pt>
                <c:pt idx="9979">
                  <c:v>598.77</c:v>
                </c:pt>
                <c:pt idx="9980">
                  <c:v>598.83000000000004</c:v>
                </c:pt>
                <c:pt idx="9981">
                  <c:v>598.89</c:v>
                </c:pt>
                <c:pt idx="9982">
                  <c:v>598.95000000000005</c:v>
                </c:pt>
                <c:pt idx="9983">
                  <c:v>599.01</c:v>
                </c:pt>
                <c:pt idx="9984">
                  <c:v>599.07000000000005</c:v>
                </c:pt>
                <c:pt idx="9985">
                  <c:v>599.13</c:v>
                </c:pt>
                <c:pt idx="9986">
                  <c:v>599.19000000000005</c:v>
                </c:pt>
                <c:pt idx="9987">
                  <c:v>599.25</c:v>
                </c:pt>
                <c:pt idx="9988">
                  <c:v>599.30999999999995</c:v>
                </c:pt>
                <c:pt idx="9989">
                  <c:v>599.37</c:v>
                </c:pt>
                <c:pt idx="9990">
                  <c:v>599.42999999999995</c:v>
                </c:pt>
                <c:pt idx="9991">
                  <c:v>599.49</c:v>
                </c:pt>
                <c:pt idx="9992">
                  <c:v>599.54999999999995</c:v>
                </c:pt>
                <c:pt idx="9993">
                  <c:v>599.61</c:v>
                </c:pt>
                <c:pt idx="9994">
                  <c:v>599.66999999999996</c:v>
                </c:pt>
                <c:pt idx="9995">
                  <c:v>599.73</c:v>
                </c:pt>
                <c:pt idx="9996">
                  <c:v>599.79</c:v>
                </c:pt>
                <c:pt idx="9997">
                  <c:v>599.85</c:v>
                </c:pt>
                <c:pt idx="9998">
                  <c:v>599.91</c:v>
                </c:pt>
                <c:pt idx="9999">
                  <c:v>599.97</c:v>
                </c:pt>
                <c:pt idx="10000">
                  <c:v>600.03</c:v>
                </c:pt>
                <c:pt idx="10001">
                  <c:v>600.09</c:v>
                </c:pt>
                <c:pt idx="10002">
                  <c:v>600.15</c:v>
                </c:pt>
                <c:pt idx="10003">
                  <c:v>600.21</c:v>
                </c:pt>
                <c:pt idx="10004">
                  <c:v>600.27</c:v>
                </c:pt>
                <c:pt idx="10005">
                  <c:v>600.33000000000004</c:v>
                </c:pt>
                <c:pt idx="10006">
                  <c:v>600.39</c:v>
                </c:pt>
                <c:pt idx="10007">
                  <c:v>600.45000000000005</c:v>
                </c:pt>
                <c:pt idx="10008">
                  <c:v>600.51</c:v>
                </c:pt>
                <c:pt idx="10009">
                  <c:v>600.57000000000005</c:v>
                </c:pt>
                <c:pt idx="10010">
                  <c:v>600.63</c:v>
                </c:pt>
                <c:pt idx="10011">
                  <c:v>600.69000000000005</c:v>
                </c:pt>
                <c:pt idx="10012">
                  <c:v>600.75</c:v>
                </c:pt>
                <c:pt idx="10013">
                  <c:v>600.80999999999995</c:v>
                </c:pt>
                <c:pt idx="10014">
                  <c:v>600.87</c:v>
                </c:pt>
                <c:pt idx="10015">
                  <c:v>600.92999999999995</c:v>
                </c:pt>
                <c:pt idx="10016">
                  <c:v>600.99</c:v>
                </c:pt>
                <c:pt idx="10017">
                  <c:v>601.04999999999995</c:v>
                </c:pt>
                <c:pt idx="10018">
                  <c:v>601.11</c:v>
                </c:pt>
                <c:pt idx="10019">
                  <c:v>601.16999999999996</c:v>
                </c:pt>
                <c:pt idx="10020">
                  <c:v>601.23</c:v>
                </c:pt>
                <c:pt idx="10021">
                  <c:v>601.29</c:v>
                </c:pt>
                <c:pt idx="10022">
                  <c:v>601.35</c:v>
                </c:pt>
                <c:pt idx="10023">
                  <c:v>601.41</c:v>
                </c:pt>
                <c:pt idx="10024">
                  <c:v>601.47</c:v>
                </c:pt>
                <c:pt idx="10025">
                  <c:v>601.53</c:v>
                </c:pt>
                <c:pt idx="10026">
                  <c:v>601.59</c:v>
                </c:pt>
                <c:pt idx="10027">
                  <c:v>601.65</c:v>
                </c:pt>
                <c:pt idx="10028">
                  <c:v>601.71</c:v>
                </c:pt>
                <c:pt idx="10029">
                  <c:v>601.77</c:v>
                </c:pt>
                <c:pt idx="10030">
                  <c:v>601.83000000000004</c:v>
                </c:pt>
                <c:pt idx="10031">
                  <c:v>601.89</c:v>
                </c:pt>
                <c:pt idx="10032">
                  <c:v>601.95000000000005</c:v>
                </c:pt>
                <c:pt idx="10033">
                  <c:v>602.01</c:v>
                </c:pt>
                <c:pt idx="10034">
                  <c:v>602.07000000000005</c:v>
                </c:pt>
                <c:pt idx="10035">
                  <c:v>602.13</c:v>
                </c:pt>
                <c:pt idx="10036">
                  <c:v>602.19000000000005</c:v>
                </c:pt>
                <c:pt idx="10037">
                  <c:v>602.25</c:v>
                </c:pt>
                <c:pt idx="10038">
                  <c:v>602.30999999999995</c:v>
                </c:pt>
                <c:pt idx="10039">
                  <c:v>602.37</c:v>
                </c:pt>
                <c:pt idx="10040">
                  <c:v>602.42999999999995</c:v>
                </c:pt>
                <c:pt idx="10041">
                  <c:v>602.49</c:v>
                </c:pt>
                <c:pt idx="10042">
                  <c:v>602.54999999999995</c:v>
                </c:pt>
                <c:pt idx="10043">
                  <c:v>602.61</c:v>
                </c:pt>
                <c:pt idx="10044">
                  <c:v>602.66999999999996</c:v>
                </c:pt>
                <c:pt idx="10045">
                  <c:v>602.73</c:v>
                </c:pt>
                <c:pt idx="10046">
                  <c:v>602.79</c:v>
                </c:pt>
                <c:pt idx="10047">
                  <c:v>602.85</c:v>
                </c:pt>
                <c:pt idx="10048">
                  <c:v>602.91</c:v>
                </c:pt>
                <c:pt idx="10049">
                  <c:v>602.97</c:v>
                </c:pt>
                <c:pt idx="10050">
                  <c:v>603.03</c:v>
                </c:pt>
                <c:pt idx="10051">
                  <c:v>603.09</c:v>
                </c:pt>
                <c:pt idx="10052">
                  <c:v>603.15</c:v>
                </c:pt>
                <c:pt idx="10053">
                  <c:v>603.21</c:v>
                </c:pt>
                <c:pt idx="10054">
                  <c:v>603.27</c:v>
                </c:pt>
                <c:pt idx="10055">
                  <c:v>603.33000000000004</c:v>
                </c:pt>
                <c:pt idx="10056">
                  <c:v>603.39</c:v>
                </c:pt>
                <c:pt idx="10057">
                  <c:v>603.45000000000005</c:v>
                </c:pt>
                <c:pt idx="10058">
                  <c:v>603.51</c:v>
                </c:pt>
                <c:pt idx="10059">
                  <c:v>603.57000000000005</c:v>
                </c:pt>
                <c:pt idx="10060">
                  <c:v>603.63</c:v>
                </c:pt>
                <c:pt idx="10061">
                  <c:v>603.69000000000005</c:v>
                </c:pt>
                <c:pt idx="10062">
                  <c:v>603.75</c:v>
                </c:pt>
                <c:pt idx="10063">
                  <c:v>603.80999999999995</c:v>
                </c:pt>
                <c:pt idx="10064">
                  <c:v>603.87</c:v>
                </c:pt>
                <c:pt idx="10065">
                  <c:v>603.92999999999995</c:v>
                </c:pt>
                <c:pt idx="10066">
                  <c:v>603.99</c:v>
                </c:pt>
                <c:pt idx="10067">
                  <c:v>604.04999999999995</c:v>
                </c:pt>
                <c:pt idx="10068">
                  <c:v>604.11</c:v>
                </c:pt>
                <c:pt idx="10069">
                  <c:v>604.16999999999996</c:v>
                </c:pt>
                <c:pt idx="10070">
                  <c:v>604.23</c:v>
                </c:pt>
                <c:pt idx="10071">
                  <c:v>604.29</c:v>
                </c:pt>
                <c:pt idx="10072">
                  <c:v>604.35</c:v>
                </c:pt>
                <c:pt idx="10073">
                  <c:v>604.41</c:v>
                </c:pt>
                <c:pt idx="10074">
                  <c:v>604.47</c:v>
                </c:pt>
                <c:pt idx="10075">
                  <c:v>604.53</c:v>
                </c:pt>
                <c:pt idx="10076">
                  <c:v>604.59</c:v>
                </c:pt>
                <c:pt idx="10077">
                  <c:v>604.65</c:v>
                </c:pt>
                <c:pt idx="10078">
                  <c:v>604.71</c:v>
                </c:pt>
                <c:pt idx="10079">
                  <c:v>604.77</c:v>
                </c:pt>
                <c:pt idx="10080">
                  <c:v>604.83000000000004</c:v>
                </c:pt>
                <c:pt idx="10081">
                  <c:v>604.89</c:v>
                </c:pt>
                <c:pt idx="10082">
                  <c:v>604.95000000000005</c:v>
                </c:pt>
                <c:pt idx="10083">
                  <c:v>605.01</c:v>
                </c:pt>
                <c:pt idx="10084">
                  <c:v>605.07000000000005</c:v>
                </c:pt>
                <c:pt idx="10085">
                  <c:v>605.13</c:v>
                </c:pt>
                <c:pt idx="10086">
                  <c:v>605.19000000000005</c:v>
                </c:pt>
                <c:pt idx="10087">
                  <c:v>605.25</c:v>
                </c:pt>
                <c:pt idx="10088">
                  <c:v>605.30999999999995</c:v>
                </c:pt>
                <c:pt idx="10089">
                  <c:v>605.37</c:v>
                </c:pt>
                <c:pt idx="10090">
                  <c:v>605.42999999999995</c:v>
                </c:pt>
                <c:pt idx="10091">
                  <c:v>605.49</c:v>
                </c:pt>
                <c:pt idx="10092">
                  <c:v>605.54999999999995</c:v>
                </c:pt>
                <c:pt idx="10093">
                  <c:v>605.61</c:v>
                </c:pt>
                <c:pt idx="10094">
                  <c:v>605.66999999999996</c:v>
                </c:pt>
                <c:pt idx="10095">
                  <c:v>605.73</c:v>
                </c:pt>
                <c:pt idx="10096">
                  <c:v>605.79</c:v>
                </c:pt>
                <c:pt idx="10097">
                  <c:v>605.85</c:v>
                </c:pt>
                <c:pt idx="10098">
                  <c:v>605.91</c:v>
                </c:pt>
                <c:pt idx="10099">
                  <c:v>605.97</c:v>
                </c:pt>
                <c:pt idx="10100">
                  <c:v>606.03</c:v>
                </c:pt>
                <c:pt idx="10101">
                  <c:v>606.09</c:v>
                </c:pt>
                <c:pt idx="10102">
                  <c:v>606.15</c:v>
                </c:pt>
                <c:pt idx="10103">
                  <c:v>606.21</c:v>
                </c:pt>
                <c:pt idx="10104">
                  <c:v>606.27</c:v>
                </c:pt>
                <c:pt idx="10105">
                  <c:v>606.33000000000004</c:v>
                </c:pt>
                <c:pt idx="10106">
                  <c:v>606.39</c:v>
                </c:pt>
                <c:pt idx="10107">
                  <c:v>606.45000000000005</c:v>
                </c:pt>
                <c:pt idx="10108">
                  <c:v>606.51</c:v>
                </c:pt>
                <c:pt idx="10109">
                  <c:v>606.57000000000005</c:v>
                </c:pt>
                <c:pt idx="10110">
                  <c:v>606.63</c:v>
                </c:pt>
                <c:pt idx="10111">
                  <c:v>606.69000000000005</c:v>
                </c:pt>
                <c:pt idx="10112">
                  <c:v>606.75</c:v>
                </c:pt>
                <c:pt idx="10113">
                  <c:v>606.80999999999995</c:v>
                </c:pt>
                <c:pt idx="10114">
                  <c:v>606.87</c:v>
                </c:pt>
                <c:pt idx="10115">
                  <c:v>606.92999999999995</c:v>
                </c:pt>
                <c:pt idx="10116">
                  <c:v>606.99</c:v>
                </c:pt>
                <c:pt idx="10117">
                  <c:v>607.04999999999995</c:v>
                </c:pt>
                <c:pt idx="10118">
                  <c:v>607.11</c:v>
                </c:pt>
                <c:pt idx="10119">
                  <c:v>607.16999999999996</c:v>
                </c:pt>
                <c:pt idx="10120">
                  <c:v>607.23</c:v>
                </c:pt>
                <c:pt idx="10121">
                  <c:v>607.29</c:v>
                </c:pt>
                <c:pt idx="10122">
                  <c:v>607.35</c:v>
                </c:pt>
                <c:pt idx="10123">
                  <c:v>607.41</c:v>
                </c:pt>
                <c:pt idx="10124">
                  <c:v>607.47</c:v>
                </c:pt>
                <c:pt idx="10125">
                  <c:v>607.53</c:v>
                </c:pt>
                <c:pt idx="10126">
                  <c:v>607.59</c:v>
                </c:pt>
                <c:pt idx="10127">
                  <c:v>607.65</c:v>
                </c:pt>
                <c:pt idx="10128">
                  <c:v>607.71</c:v>
                </c:pt>
                <c:pt idx="10129">
                  <c:v>607.77</c:v>
                </c:pt>
                <c:pt idx="10130">
                  <c:v>607.83000000000004</c:v>
                </c:pt>
                <c:pt idx="10131">
                  <c:v>607.89</c:v>
                </c:pt>
                <c:pt idx="10132">
                  <c:v>607.95000000000005</c:v>
                </c:pt>
                <c:pt idx="10133">
                  <c:v>608.01</c:v>
                </c:pt>
                <c:pt idx="10134">
                  <c:v>608.07000000000005</c:v>
                </c:pt>
                <c:pt idx="10135">
                  <c:v>608.13</c:v>
                </c:pt>
                <c:pt idx="10136">
                  <c:v>608.19000000000005</c:v>
                </c:pt>
                <c:pt idx="10137">
                  <c:v>608.25</c:v>
                </c:pt>
                <c:pt idx="10138">
                  <c:v>608.30999999999995</c:v>
                </c:pt>
                <c:pt idx="10139">
                  <c:v>608.37</c:v>
                </c:pt>
                <c:pt idx="10140">
                  <c:v>608.42999999999995</c:v>
                </c:pt>
                <c:pt idx="10141">
                  <c:v>608.49</c:v>
                </c:pt>
                <c:pt idx="10142">
                  <c:v>608.54999999999995</c:v>
                </c:pt>
                <c:pt idx="10143">
                  <c:v>608.61</c:v>
                </c:pt>
                <c:pt idx="10144">
                  <c:v>608.66999999999996</c:v>
                </c:pt>
                <c:pt idx="10145">
                  <c:v>608.73</c:v>
                </c:pt>
                <c:pt idx="10146">
                  <c:v>608.79</c:v>
                </c:pt>
                <c:pt idx="10147">
                  <c:v>608.85</c:v>
                </c:pt>
                <c:pt idx="10148">
                  <c:v>608.91</c:v>
                </c:pt>
                <c:pt idx="10149">
                  <c:v>608.97</c:v>
                </c:pt>
                <c:pt idx="10150">
                  <c:v>609.03</c:v>
                </c:pt>
                <c:pt idx="10151">
                  <c:v>609.09</c:v>
                </c:pt>
                <c:pt idx="10152">
                  <c:v>609.15</c:v>
                </c:pt>
                <c:pt idx="10153">
                  <c:v>609.21</c:v>
                </c:pt>
                <c:pt idx="10154">
                  <c:v>609.27</c:v>
                </c:pt>
                <c:pt idx="10155">
                  <c:v>609.33000000000004</c:v>
                </c:pt>
                <c:pt idx="10156">
                  <c:v>609.39</c:v>
                </c:pt>
                <c:pt idx="10157">
                  <c:v>609.45000000000005</c:v>
                </c:pt>
                <c:pt idx="10158">
                  <c:v>609.51</c:v>
                </c:pt>
                <c:pt idx="10159">
                  <c:v>609.57000000000005</c:v>
                </c:pt>
                <c:pt idx="10160">
                  <c:v>609.63</c:v>
                </c:pt>
                <c:pt idx="10161">
                  <c:v>609.69000000000005</c:v>
                </c:pt>
                <c:pt idx="10162">
                  <c:v>609.75</c:v>
                </c:pt>
                <c:pt idx="10163">
                  <c:v>609.80999999999995</c:v>
                </c:pt>
                <c:pt idx="10164">
                  <c:v>609.87</c:v>
                </c:pt>
                <c:pt idx="10165">
                  <c:v>609.92999999999995</c:v>
                </c:pt>
                <c:pt idx="10166">
                  <c:v>609.99</c:v>
                </c:pt>
                <c:pt idx="10167">
                  <c:v>610.04999999999995</c:v>
                </c:pt>
                <c:pt idx="10168">
                  <c:v>610.11</c:v>
                </c:pt>
                <c:pt idx="10169">
                  <c:v>610.16999999999996</c:v>
                </c:pt>
                <c:pt idx="10170">
                  <c:v>610.23</c:v>
                </c:pt>
                <c:pt idx="10171">
                  <c:v>610.29</c:v>
                </c:pt>
                <c:pt idx="10172">
                  <c:v>610.35</c:v>
                </c:pt>
                <c:pt idx="10173">
                  <c:v>610.41</c:v>
                </c:pt>
                <c:pt idx="10174">
                  <c:v>610.47</c:v>
                </c:pt>
                <c:pt idx="10175">
                  <c:v>610.53</c:v>
                </c:pt>
                <c:pt idx="10176">
                  <c:v>610.59</c:v>
                </c:pt>
                <c:pt idx="10177">
                  <c:v>610.65</c:v>
                </c:pt>
                <c:pt idx="10178">
                  <c:v>610.71</c:v>
                </c:pt>
                <c:pt idx="10179">
                  <c:v>610.77</c:v>
                </c:pt>
                <c:pt idx="10180">
                  <c:v>610.83000000000004</c:v>
                </c:pt>
                <c:pt idx="10181">
                  <c:v>610.89</c:v>
                </c:pt>
                <c:pt idx="10182">
                  <c:v>610.95000000000005</c:v>
                </c:pt>
                <c:pt idx="10183">
                  <c:v>611.01</c:v>
                </c:pt>
                <c:pt idx="10184">
                  <c:v>611.07000000000005</c:v>
                </c:pt>
                <c:pt idx="10185">
                  <c:v>611.13</c:v>
                </c:pt>
                <c:pt idx="10186">
                  <c:v>611.19000000000005</c:v>
                </c:pt>
                <c:pt idx="10187">
                  <c:v>611.25</c:v>
                </c:pt>
                <c:pt idx="10188">
                  <c:v>611.30999999999995</c:v>
                </c:pt>
                <c:pt idx="10189">
                  <c:v>611.37</c:v>
                </c:pt>
                <c:pt idx="10190">
                  <c:v>611.42999999999995</c:v>
                </c:pt>
                <c:pt idx="10191">
                  <c:v>611.49</c:v>
                </c:pt>
                <c:pt idx="10192">
                  <c:v>611.54999999999995</c:v>
                </c:pt>
                <c:pt idx="10193">
                  <c:v>611.61</c:v>
                </c:pt>
                <c:pt idx="10194">
                  <c:v>611.66999999999996</c:v>
                </c:pt>
                <c:pt idx="10195">
                  <c:v>611.73</c:v>
                </c:pt>
                <c:pt idx="10196">
                  <c:v>611.79</c:v>
                </c:pt>
                <c:pt idx="10197">
                  <c:v>611.85</c:v>
                </c:pt>
                <c:pt idx="10198">
                  <c:v>611.91</c:v>
                </c:pt>
                <c:pt idx="10199">
                  <c:v>611.97</c:v>
                </c:pt>
                <c:pt idx="10200">
                  <c:v>612.03</c:v>
                </c:pt>
                <c:pt idx="10201">
                  <c:v>612.09</c:v>
                </c:pt>
                <c:pt idx="10202">
                  <c:v>612.15</c:v>
                </c:pt>
                <c:pt idx="10203">
                  <c:v>612.21</c:v>
                </c:pt>
                <c:pt idx="10204">
                  <c:v>612.27</c:v>
                </c:pt>
                <c:pt idx="10205">
                  <c:v>612.33000000000004</c:v>
                </c:pt>
                <c:pt idx="10206">
                  <c:v>612.39</c:v>
                </c:pt>
                <c:pt idx="10207">
                  <c:v>612.45000000000005</c:v>
                </c:pt>
                <c:pt idx="10208">
                  <c:v>612.51</c:v>
                </c:pt>
                <c:pt idx="10209">
                  <c:v>612.57000000000005</c:v>
                </c:pt>
                <c:pt idx="10210">
                  <c:v>612.63</c:v>
                </c:pt>
                <c:pt idx="10211">
                  <c:v>612.69000000000005</c:v>
                </c:pt>
                <c:pt idx="10212">
                  <c:v>612.75</c:v>
                </c:pt>
                <c:pt idx="10213">
                  <c:v>612.80999999999995</c:v>
                </c:pt>
                <c:pt idx="10214">
                  <c:v>612.87</c:v>
                </c:pt>
                <c:pt idx="10215">
                  <c:v>612.92999999999995</c:v>
                </c:pt>
                <c:pt idx="10216">
                  <c:v>612.99</c:v>
                </c:pt>
                <c:pt idx="10217">
                  <c:v>613.04999999999995</c:v>
                </c:pt>
                <c:pt idx="10218">
                  <c:v>613.11</c:v>
                </c:pt>
                <c:pt idx="10219">
                  <c:v>613.16999999999996</c:v>
                </c:pt>
                <c:pt idx="10220">
                  <c:v>613.23</c:v>
                </c:pt>
                <c:pt idx="10221">
                  <c:v>613.29</c:v>
                </c:pt>
                <c:pt idx="10222">
                  <c:v>613.35</c:v>
                </c:pt>
                <c:pt idx="10223">
                  <c:v>613.41</c:v>
                </c:pt>
                <c:pt idx="10224">
                  <c:v>613.47</c:v>
                </c:pt>
                <c:pt idx="10225">
                  <c:v>613.53</c:v>
                </c:pt>
                <c:pt idx="10226">
                  <c:v>613.59</c:v>
                </c:pt>
                <c:pt idx="10227">
                  <c:v>613.65</c:v>
                </c:pt>
                <c:pt idx="10228">
                  <c:v>613.71</c:v>
                </c:pt>
                <c:pt idx="10229">
                  <c:v>613.77</c:v>
                </c:pt>
                <c:pt idx="10230">
                  <c:v>613.83000000000004</c:v>
                </c:pt>
                <c:pt idx="10231">
                  <c:v>613.89</c:v>
                </c:pt>
                <c:pt idx="10232">
                  <c:v>613.95000000000005</c:v>
                </c:pt>
                <c:pt idx="10233">
                  <c:v>614.01</c:v>
                </c:pt>
                <c:pt idx="10234">
                  <c:v>614.07000000000005</c:v>
                </c:pt>
                <c:pt idx="10235">
                  <c:v>614.13</c:v>
                </c:pt>
                <c:pt idx="10236">
                  <c:v>614.19000000000005</c:v>
                </c:pt>
                <c:pt idx="10237">
                  <c:v>614.25</c:v>
                </c:pt>
                <c:pt idx="10238">
                  <c:v>614.30999999999995</c:v>
                </c:pt>
                <c:pt idx="10239">
                  <c:v>614.37</c:v>
                </c:pt>
                <c:pt idx="10240">
                  <c:v>614.42999999999995</c:v>
                </c:pt>
                <c:pt idx="10241">
                  <c:v>614.49</c:v>
                </c:pt>
                <c:pt idx="10242">
                  <c:v>614.54999999999995</c:v>
                </c:pt>
                <c:pt idx="10243">
                  <c:v>614.61</c:v>
                </c:pt>
                <c:pt idx="10244">
                  <c:v>614.66999999999996</c:v>
                </c:pt>
                <c:pt idx="10245">
                  <c:v>614.73</c:v>
                </c:pt>
                <c:pt idx="10246">
                  <c:v>614.79</c:v>
                </c:pt>
                <c:pt idx="10247">
                  <c:v>614.85</c:v>
                </c:pt>
                <c:pt idx="10248">
                  <c:v>614.91</c:v>
                </c:pt>
                <c:pt idx="10249">
                  <c:v>614.97</c:v>
                </c:pt>
                <c:pt idx="10250">
                  <c:v>615.03</c:v>
                </c:pt>
                <c:pt idx="10251">
                  <c:v>615.09</c:v>
                </c:pt>
                <c:pt idx="10252">
                  <c:v>615.15</c:v>
                </c:pt>
                <c:pt idx="10253">
                  <c:v>615.21</c:v>
                </c:pt>
                <c:pt idx="10254">
                  <c:v>615.27</c:v>
                </c:pt>
                <c:pt idx="10255">
                  <c:v>615.33000000000004</c:v>
                </c:pt>
                <c:pt idx="10256">
                  <c:v>615.39</c:v>
                </c:pt>
                <c:pt idx="10257">
                  <c:v>615.45000000000005</c:v>
                </c:pt>
                <c:pt idx="10258">
                  <c:v>615.51</c:v>
                </c:pt>
                <c:pt idx="10259">
                  <c:v>615.57000000000005</c:v>
                </c:pt>
                <c:pt idx="10260">
                  <c:v>615.63</c:v>
                </c:pt>
                <c:pt idx="10261">
                  <c:v>615.69000000000005</c:v>
                </c:pt>
                <c:pt idx="10262">
                  <c:v>615.75</c:v>
                </c:pt>
                <c:pt idx="10263">
                  <c:v>615.80999999999995</c:v>
                </c:pt>
                <c:pt idx="10264">
                  <c:v>615.87</c:v>
                </c:pt>
                <c:pt idx="10265">
                  <c:v>615.92999999999995</c:v>
                </c:pt>
                <c:pt idx="10266">
                  <c:v>615.99</c:v>
                </c:pt>
                <c:pt idx="10267">
                  <c:v>616.04999999999995</c:v>
                </c:pt>
                <c:pt idx="10268">
                  <c:v>616.11</c:v>
                </c:pt>
                <c:pt idx="10269">
                  <c:v>616.16999999999996</c:v>
                </c:pt>
                <c:pt idx="10270">
                  <c:v>616.23</c:v>
                </c:pt>
                <c:pt idx="10271">
                  <c:v>616.29</c:v>
                </c:pt>
                <c:pt idx="10272">
                  <c:v>616.35</c:v>
                </c:pt>
                <c:pt idx="10273">
                  <c:v>616.41</c:v>
                </c:pt>
                <c:pt idx="10274">
                  <c:v>616.47</c:v>
                </c:pt>
                <c:pt idx="10275">
                  <c:v>616.53</c:v>
                </c:pt>
                <c:pt idx="10276">
                  <c:v>616.59</c:v>
                </c:pt>
                <c:pt idx="10277">
                  <c:v>616.65</c:v>
                </c:pt>
                <c:pt idx="10278">
                  <c:v>616.71</c:v>
                </c:pt>
                <c:pt idx="10279">
                  <c:v>616.77</c:v>
                </c:pt>
                <c:pt idx="10280">
                  <c:v>616.83000000000004</c:v>
                </c:pt>
                <c:pt idx="10281">
                  <c:v>616.89</c:v>
                </c:pt>
                <c:pt idx="10282">
                  <c:v>616.95000000000005</c:v>
                </c:pt>
                <c:pt idx="10283">
                  <c:v>617.01</c:v>
                </c:pt>
                <c:pt idx="10284">
                  <c:v>617.07000000000005</c:v>
                </c:pt>
                <c:pt idx="10285">
                  <c:v>617.13</c:v>
                </c:pt>
                <c:pt idx="10286">
                  <c:v>617.19000000000005</c:v>
                </c:pt>
                <c:pt idx="10287">
                  <c:v>617.25</c:v>
                </c:pt>
                <c:pt idx="10288">
                  <c:v>617.30999999999995</c:v>
                </c:pt>
                <c:pt idx="10289">
                  <c:v>617.37</c:v>
                </c:pt>
                <c:pt idx="10290">
                  <c:v>617.42999999999995</c:v>
                </c:pt>
                <c:pt idx="10291">
                  <c:v>617.49</c:v>
                </c:pt>
                <c:pt idx="10292">
                  <c:v>617.54999999999995</c:v>
                </c:pt>
                <c:pt idx="10293">
                  <c:v>617.61</c:v>
                </c:pt>
                <c:pt idx="10294">
                  <c:v>617.66999999999996</c:v>
                </c:pt>
                <c:pt idx="10295">
                  <c:v>617.73</c:v>
                </c:pt>
                <c:pt idx="10296">
                  <c:v>617.79</c:v>
                </c:pt>
                <c:pt idx="10297">
                  <c:v>617.85</c:v>
                </c:pt>
                <c:pt idx="10298">
                  <c:v>617.91</c:v>
                </c:pt>
                <c:pt idx="10299">
                  <c:v>617.97</c:v>
                </c:pt>
                <c:pt idx="10300">
                  <c:v>618.03</c:v>
                </c:pt>
                <c:pt idx="10301">
                  <c:v>618.09</c:v>
                </c:pt>
                <c:pt idx="10302">
                  <c:v>618.15</c:v>
                </c:pt>
                <c:pt idx="10303">
                  <c:v>618.21</c:v>
                </c:pt>
                <c:pt idx="10304">
                  <c:v>618.27</c:v>
                </c:pt>
                <c:pt idx="10305">
                  <c:v>618.33000000000004</c:v>
                </c:pt>
                <c:pt idx="10306">
                  <c:v>618.39</c:v>
                </c:pt>
                <c:pt idx="10307">
                  <c:v>618.45000000000005</c:v>
                </c:pt>
                <c:pt idx="10308">
                  <c:v>618.51</c:v>
                </c:pt>
                <c:pt idx="10309">
                  <c:v>618.57000000000005</c:v>
                </c:pt>
                <c:pt idx="10310">
                  <c:v>618.63</c:v>
                </c:pt>
                <c:pt idx="10311">
                  <c:v>618.69000000000005</c:v>
                </c:pt>
                <c:pt idx="10312">
                  <c:v>618.75</c:v>
                </c:pt>
                <c:pt idx="10313">
                  <c:v>618.80999999999995</c:v>
                </c:pt>
                <c:pt idx="10314">
                  <c:v>618.87</c:v>
                </c:pt>
                <c:pt idx="10315">
                  <c:v>618.92999999999995</c:v>
                </c:pt>
                <c:pt idx="10316">
                  <c:v>618.99</c:v>
                </c:pt>
                <c:pt idx="10317">
                  <c:v>619.04999999999995</c:v>
                </c:pt>
                <c:pt idx="10318">
                  <c:v>619.11</c:v>
                </c:pt>
                <c:pt idx="10319">
                  <c:v>619.16999999999996</c:v>
                </c:pt>
                <c:pt idx="10320">
                  <c:v>619.23</c:v>
                </c:pt>
                <c:pt idx="10321">
                  <c:v>619.29</c:v>
                </c:pt>
                <c:pt idx="10322">
                  <c:v>619.35</c:v>
                </c:pt>
                <c:pt idx="10323">
                  <c:v>619.41</c:v>
                </c:pt>
                <c:pt idx="10324">
                  <c:v>619.47</c:v>
                </c:pt>
                <c:pt idx="10325">
                  <c:v>619.53</c:v>
                </c:pt>
                <c:pt idx="10326">
                  <c:v>619.59</c:v>
                </c:pt>
                <c:pt idx="10327">
                  <c:v>619.65</c:v>
                </c:pt>
                <c:pt idx="10328">
                  <c:v>619.71</c:v>
                </c:pt>
                <c:pt idx="10329">
                  <c:v>619.77</c:v>
                </c:pt>
                <c:pt idx="10330">
                  <c:v>619.83000000000004</c:v>
                </c:pt>
                <c:pt idx="10331">
                  <c:v>619.89</c:v>
                </c:pt>
                <c:pt idx="10332">
                  <c:v>619.95000000000005</c:v>
                </c:pt>
                <c:pt idx="10333">
                  <c:v>620.01</c:v>
                </c:pt>
                <c:pt idx="10334">
                  <c:v>620.07000000000005</c:v>
                </c:pt>
                <c:pt idx="10335">
                  <c:v>620.13</c:v>
                </c:pt>
                <c:pt idx="10336">
                  <c:v>620.19000000000005</c:v>
                </c:pt>
                <c:pt idx="10337">
                  <c:v>620.25</c:v>
                </c:pt>
                <c:pt idx="10338">
                  <c:v>620.30999999999995</c:v>
                </c:pt>
                <c:pt idx="10339">
                  <c:v>620.37</c:v>
                </c:pt>
                <c:pt idx="10340">
                  <c:v>620.42999999999995</c:v>
                </c:pt>
                <c:pt idx="10341">
                  <c:v>620.49</c:v>
                </c:pt>
                <c:pt idx="10342">
                  <c:v>620.54999999999995</c:v>
                </c:pt>
                <c:pt idx="10343">
                  <c:v>620.61</c:v>
                </c:pt>
                <c:pt idx="10344">
                  <c:v>620.66999999999996</c:v>
                </c:pt>
                <c:pt idx="10345">
                  <c:v>620.73</c:v>
                </c:pt>
                <c:pt idx="10346">
                  <c:v>620.79</c:v>
                </c:pt>
                <c:pt idx="10347">
                  <c:v>620.85</c:v>
                </c:pt>
                <c:pt idx="10348">
                  <c:v>620.91</c:v>
                </c:pt>
                <c:pt idx="10349">
                  <c:v>620.97</c:v>
                </c:pt>
                <c:pt idx="10350">
                  <c:v>621.03</c:v>
                </c:pt>
                <c:pt idx="10351">
                  <c:v>621.09</c:v>
                </c:pt>
                <c:pt idx="10352">
                  <c:v>621.15</c:v>
                </c:pt>
                <c:pt idx="10353">
                  <c:v>621.21</c:v>
                </c:pt>
                <c:pt idx="10354">
                  <c:v>621.27</c:v>
                </c:pt>
                <c:pt idx="10355">
                  <c:v>621.33000000000004</c:v>
                </c:pt>
                <c:pt idx="10356">
                  <c:v>621.39</c:v>
                </c:pt>
                <c:pt idx="10357">
                  <c:v>621.45000000000005</c:v>
                </c:pt>
                <c:pt idx="10358">
                  <c:v>621.51</c:v>
                </c:pt>
                <c:pt idx="10359">
                  <c:v>621.57000000000005</c:v>
                </c:pt>
                <c:pt idx="10360">
                  <c:v>621.63</c:v>
                </c:pt>
                <c:pt idx="10361">
                  <c:v>621.69000000000005</c:v>
                </c:pt>
                <c:pt idx="10362">
                  <c:v>621.75</c:v>
                </c:pt>
                <c:pt idx="10363">
                  <c:v>621.80999999999995</c:v>
                </c:pt>
                <c:pt idx="10364">
                  <c:v>621.87</c:v>
                </c:pt>
                <c:pt idx="10365">
                  <c:v>621.92999999999995</c:v>
                </c:pt>
                <c:pt idx="10366">
                  <c:v>621.99</c:v>
                </c:pt>
                <c:pt idx="10367">
                  <c:v>622.04999999999995</c:v>
                </c:pt>
                <c:pt idx="10368">
                  <c:v>622.11</c:v>
                </c:pt>
                <c:pt idx="10369">
                  <c:v>622.16999999999996</c:v>
                </c:pt>
                <c:pt idx="10370">
                  <c:v>622.23</c:v>
                </c:pt>
                <c:pt idx="10371">
                  <c:v>622.29</c:v>
                </c:pt>
                <c:pt idx="10372">
                  <c:v>622.35</c:v>
                </c:pt>
                <c:pt idx="10373">
                  <c:v>622.41</c:v>
                </c:pt>
                <c:pt idx="10374">
                  <c:v>622.47</c:v>
                </c:pt>
                <c:pt idx="10375">
                  <c:v>622.53</c:v>
                </c:pt>
                <c:pt idx="10376">
                  <c:v>622.59</c:v>
                </c:pt>
                <c:pt idx="10377">
                  <c:v>622.65</c:v>
                </c:pt>
                <c:pt idx="10378">
                  <c:v>622.71</c:v>
                </c:pt>
                <c:pt idx="10379">
                  <c:v>622.77</c:v>
                </c:pt>
                <c:pt idx="10380">
                  <c:v>622.83000000000004</c:v>
                </c:pt>
                <c:pt idx="10381">
                  <c:v>622.89</c:v>
                </c:pt>
                <c:pt idx="10382">
                  <c:v>622.95000000000005</c:v>
                </c:pt>
                <c:pt idx="10383">
                  <c:v>623.01</c:v>
                </c:pt>
                <c:pt idx="10384">
                  <c:v>623.07000000000005</c:v>
                </c:pt>
                <c:pt idx="10385">
                  <c:v>623.13</c:v>
                </c:pt>
                <c:pt idx="10386">
                  <c:v>623.19000000000005</c:v>
                </c:pt>
                <c:pt idx="10387">
                  <c:v>623.25</c:v>
                </c:pt>
                <c:pt idx="10388">
                  <c:v>623.30999999999995</c:v>
                </c:pt>
                <c:pt idx="10389">
                  <c:v>623.37</c:v>
                </c:pt>
                <c:pt idx="10390">
                  <c:v>623.42999999999995</c:v>
                </c:pt>
                <c:pt idx="10391">
                  <c:v>623.49</c:v>
                </c:pt>
                <c:pt idx="10392">
                  <c:v>623.54999999999995</c:v>
                </c:pt>
                <c:pt idx="10393">
                  <c:v>623.61</c:v>
                </c:pt>
                <c:pt idx="10394">
                  <c:v>623.66999999999996</c:v>
                </c:pt>
                <c:pt idx="10395">
                  <c:v>623.73</c:v>
                </c:pt>
                <c:pt idx="10396">
                  <c:v>623.79</c:v>
                </c:pt>
                <c:pt idx="10397">
                  <c:v>623.85</c:v>
                </c:pt>
                <c:pt idx="10398">
                  <c:v>623.91</c:v>
                </c:pt>
                <c:pt idx="10399">
                  <c:v>623.97</c:v>
                </c:pt>
                <c:pt idx="10400">
                  <c:v>624.03</c:v>
                </c:pt>
                <c:pt idx="10401">
                  <c:v>624.09</c:v>
                </c:pt>
                <c:pt idx="10402">
                  <c:v>624.15</c:v>
                </c:pt>
                <c:pt idx="10403">
                  <c:v>624.21</c:v>
                </c:pt>
                <c:pt idx="10404">
                  <c:v>624.27</c:v>
                </c:pt>
                <c:pt idx="10405">
                  <c:v>624.33000000000004</c:v>
                </c:pt>
                <c:pt idx="10406">
                  <c:v>624.39</c:v>
                </c:pt>
                <c:pt idx="10407">
                  <c:v>624.45000000000005</c:v>
                </c:pt>
                <c:pt idx="10408">
                  <c:v>624.51</c:v>
                </c:pt>
                <c:pt idx="10409">
                  <c:v>624.57000000000005</c:v>
                </c:pt>
                <c:pt idx="10410">
                  <c:v>624.63</c:v>
                </c:pt>
                <c:pt idx="10411">
                  <c:v>624.69000000000005</c:v>
                </c:pt>
                <c:pt idx="10412">
                  <c:v>624.75</c:v>
                </c:pt>
                <c:pt idx="10413">
                  <c:v>624.80999999999995</c:v>
                </c:pt>
                <c:pt idx="10414">
                  <c:v>624.87</c:v>
                </c:pt>
                <c:pt idx="10415">
                  <c:v>624.92999999999995</c:v>
                </c:pt>
                <c:pt idx="10416">
                  <c:v>624.99</c:v>
                </c:pt>
                <c:pt idx="10417">
                  <c:v>625.04999999999995</c:v>
                </c:pt>
                <c:pt idx="10418">
                  <c:v>625.11</c:v>
                </c:pt>
                <c:pt idx="10419">
                  <c:v>625.16999999999996</c:v>
                </c:pt>
                <c:pt idx="10420">
                  <c:v>625.23</c:v>
                </c:pt>
                <c:pt idx="10421">
                  <c:v>625.29</c:v>
                </c:pt>
                <c:pt idx="10422">
                  <c:v>625.35</c:v>
                </c:pt>
                <c:pt idx="10423">
                  <c:v>625.41</c:v>
                </c:pt>
                <c:pt idx="10424">
                  <c:v>625.47</c:v>
                </c:pt>
                <c:pt idx="10425">
                  <c:v>625.53</c:v>
                </c:pt>
                <c:pt idx="10426">
                  <c:v>625.59</c:v>
                </c:pt>
                <c:pt idx="10427">
                  <c:v>625.65</c:v>
                </c:pt>
                <c:pt idx="10428">
                  <c:v>625.71</c:v>
                </c:pt>
                <c:pt idx="10429">
                  <c:v>625.77</c:v>
                </c:pt>
                <c:pt idx="10430">
                  <c:v>625.83000000000004</c:v>
                </c:pt>
                <c:pt idx="10431">
                  <c:v>625.89</c:v>
                </c:pt>
                <c:pt idx="10432">
                  <c:v>625.95000000000005</c:v>
                </c:pt>
                <c:pt idx="10433">
                  <c:v>626.01</c:v>
                </c:pt>
                <c:pt idx="10434">
                  <c:v>626.07000000000005</c:v>
                </c:pt>
                <c:pt idx="10435">
                  <c:v>626.13</c:v>
                </c:pt>
                <c:pt idx="10436">
                  <c:v>626.19000000000005</c:v>
                </c:pt>
                <c:pt idx="10437">
                  <c:v>626.25</c:v>
                </c:pt>
                <c:pt idx="10438">
                  <c:v>626.30999999999995</c:v>
                </c:pt>
                <c:pt idx="10439">
                  <c:v>626.37</c:v>
                </c:pt>
                <c:pt idx="10440">
                  <c:v>626.42999999999995</c:v>
                </c:pt>
                <c:pt idx="10441">
                  <c:v>626.49</c:v>
                </c:pt>
                <c:pt idx="10442">
                  <c:v>626.54999999999995</c:v>
                </c:pt>
                <c:pt idx="10443">
                  <c:v>626.61</c:v>
                </c:pt>
                <c:pt idx="10444">
                  <c:v>626.66999999999996</c:v>
                </c:pt>
                <c:pt idx="10445">
                  <c:v>626.73</c:v>
                </c:pt>
                <c:pt idx="10446">
                  <c:v>626.79</c:v>
                </c:pt>
                <c:pt idx="10447">
                  <c:v>626.85</c:v>
                </c:pt>
                <c:pt idx="10448">
                  <c:v>626.91</c:v>
                </c:pt>
                <c:pt idx="10449">
                  <c:v>626.97</c:v>
                </c:pt>
                <c:pt idx="10450">
                  <c:v>627.03</c:v>
                </c:pt>
                <c:pt idx="10451">
                  <c:v>627.09</c:v>
                </c:pt>
                <c:pt idx="10452">
                  <c:v>627.15</c:v>
                </c:pt>
                <c:pt idx="10453">
                  <c:v>627.21</c:v>
                </c:pt>
                <c:pt idx="10454">
                  <c:v>627.27</c:v>
                </c:pt>
                <c:pt idx="10455">
                  <c:v>627.33000000000004</c:v>
                </c:pt>
                <c:pt idx="10456">
                  <c:v>627.39</c:v>
                </c:pt>
                <c:pt idx="10457">
                  <c:v>627.45000000000005</c:v>
                </c:pt>
                <c:pt idx="10458">
                  <c:v>627.51</c:v>
                </c:pt>
                <c:pt idx="10459">
                  <c:v>627.57000000000005</c:v>
                </c:pt>
                <c:pt idx="10460">
                  <c:v>627.63</c:v>
                </c:pt>
                <c:pt idx="10461">
                  <c:v>627.69000000000005</c:v>
                </c:pt>
                <c:pt idx="10462">
                  <c:v>627.75</c:v>
                </c:pt>
                <c:pt idx="10463">
                  <c:v>627.80999999999995</c:v>
                </c:pt>
                <c:pt idx="10464">
                  <c:v>627.87</c:v>
                </c:pt>
                <c:pt idx="10465">
                  <c:v>627.92999999999995</c:v>
                </c:pt>
                <c:pt idx="10466">
                  <c:v>627.99</c:v>
                </c:pt>
                <c:pt idx="10467">
                  <c:v>628.04999999999995</c:v>
                </c:pt>
                <c:pt idx="10468">
                  <c:v>628.11</c:v>
                </c:pt>
                <c:pt idx="10469">
                  <c:v>628.16999999999996</c:v>
                </c:pt>
                <c:pt idx="10470">
                  <c:v>628.23</c:v>
                </c:pt>
                <c:pt idx="10471">
                  <c:v>628.29</c:v>
                </c:pt>
                <c:pt idx="10472">
                  <c:v>628.35</c:v>
                </c:pt>
                <c:pt idx="10473">
                  <c:v>628.41</c:v>
                </c:pt>
                <c:pt idx="10474">
                  <c:v>628.47</c:v>
                </c:pt>
                <c:pt idx="10475">
                  <c:v>628.53</c:v>
                </c:pt>
                <c:pt idx="10476">
                  <c:v>628.59</c:v>
                </c:pt>
                <c:pt idx="10477">
                  <c:v>628.65</c:v>
                </c:pt>
                <c:pt idx="10478">
                  <c:v>628.71</c:v>
                </c:pt>
                <c:pt idx="10479">
                  <c:v>628.77</c:v>
                </c:pt>
                <c:pt idx="10480">
                  <c:v>628.83000000000004</c:v>
                </c:pt>
                <c:pt idx="10481">
                  <c:v>628.89</c:v>
                </c:pt>
                <c:pt idx="10482">
                  <c:v>628.95000000000005</c:v>
                </c:pt>
                <c:pt idx="10483">
                  <c:v>629.01</c:v>
                </c:pt>
                <c:pt idx="10484">
                  <c:v>629.07000000000005</c:v>
                </c:pt>
                <c:pt idx="10485">
                  <c:v>629.13</c:v>
                </c:pt>
                <c:pt idx="10486">
                  <c:v>629.19000000000005</c:v>
                </c:pt>
                <c:pt idx="10487">
                  <c:v>629.25</c:v>
                </c:pt>
                <c:pt idx="10488">
                  <c:v>629.30999999999995</c:v>
                </c:pt>
                <c:pt idx="10489">
                  <c:v>629.37</c:v>
                </c:pt>
                <c:pt idx="10490">
                  <c:v>629.42999999999995</c:v>
                </c:pt>
                <c:pt idx="10491">
                  <c:v>629.49</c:v>
                </c:pt>
                <c:pt idx="10492">
                  <c:v>629.54999999999995</c:v>
                </c:pt>
                <c:pt idx="10493">
                  <c:v>629.61</c:v>
                </c:pt>
                <c:pt idx="10494">
                  <c:v>629.66999999999996</c:v>
                </c:pt>
                <c:pt idx="10495">
                  <c:v>629.73</c:v>
                </c:pt>
                <c:pt idx="10496">
                  <c:v>629.79</c:v>
                </c:pt>
                <c:pt idx="10497">
                  <c:v>629.85</c:v>
                </c:pt>
                <c:pt idx="10498">
                  <c:v>629.91</c:v>
                </c:pt>
                <c:pt idx="10499">
                  <c:v>629.97</c:v>
                </c:pt>
                <c:pt idx="10500">
                  <c:v>630.03</c:v>
                </c:pt>
                <c:pt idx="10501">
                  <c:v>630.09</c:v>
                </c:pt>
                <c:pt idx="10502">
                  <c:v>630.15</c:v>
                </c:pt>
                <c:pt idx="10503">
                  <c:v>630.21</c:v>
                </c:pt>
                <c:pt idx="10504">
                  <c:v>630.27</c:v>
                </c:pt>
                <c:pt idx="10505">
                  <c:v>630.33000000000004</c:v>
                </c:pt>
                <c:pt idx="10506">
                  <c:v>630.39</c:v>
                </c:pt>
                <c:pt idx="10507">
                  <c:v>630.45000000000005</c:v>
                </c:pt>
                <c:pt idx="10508">
                  <c:v>630.51</c:v>
                </c:pt>
                <c:pt idx="10509">
                  <c:v>630.57000000000005</c:v>
                </c:pt>
                <c:pt idx="10510">
                  <c:v>630.63</c:v>
                </c:pt>
                <c:pt idx="10511">
                  <c:v>630.69000000000005</c:v>
                </c:pt>
                <c:pt idx="10512">
                  <c:v>630.75</c:v>
                </c:pt>
                <c:pt idx="10513">
                  <c:v>630.80999999999995</c:v>
                </c:pt>
                <c:pt idx="10514">
                  <c:v>630.87</c:v>
                </c:pt>
                <c:pt idx="10515">
                  <c:v>630.92999999999995</c:v>
                </c:pt>
                <c:pt idx="10516">
                  <c:v>630.99</c:v>
                </c:pt>
                <c:pt idx="10517">
                  <c:v>631.04999999999995</c:v>
                </c:pt>
                <c:pt idx="10518">
                  <c:v>631.11</c:v>
                </c:pt>
                <c:pt idx="10519">
                  <c:v>631.16999999999996</c:v>
                </c:pt>
                <c:pt idx="10520">
                  <c:v>631.23</c:v>
                </c:pt>
                <c:pt idx="10521">
                  <c:v>631.29</c:v>
                </c:pt>
                <c:pt idx="10522">
                  <c:v>631.35</c:v>
                </c:pt>
                <c:pt idx="10523">
                  <c:v>631.41</c:v>
                </c:pt>
                <c:pt idx="10524">
                  <c:v>631.47</c:v>
                </c:pt>
                <c:pt idx="10525">
                  <c:v>631.53</c:v>
                </c:pt>
                <c:pt idx="10526">
                  <c:v>631.59</c:v>
                </c:pt>
                <c:pt idx="10527">
                  <c:v>631.65</c:v>
                </c:pt>
                <c:pt idx="10528">
                  <c:v>631.71</c:v>
                </c:pt>
                <c:pt idx="10529">
                  <c:v>631.77</c:v>
                </c:pt>
                <c:pt idx="10530">
                  <c:v>631.83000000000004</c:v>
                </c:pt>
                <c:pt idx="10531">
                  <c:v>631.89</c:v>
                </c:pt>
                <c:pt idx="10532">
                  <c:v>631.95000000000005</c:v>
                </c:pt>
                <c:pt idx="10533">
                  <c:v>632.01</c:v>
                </c:pt>
                <c:pt idx="10534">
                  <c:v>632.07000000000005</c:v>
                </c:pt>
                <c:pt idx="10535">
                  <c:v>632.13</c:v>
                </c:pt>
                <c:pt idx="10536">
                  <c:v>632.19000000000005</c:v>
                </c:pt>
                <c:pt idx="10537">
                  <c:v>632.25</c:v>
                </c:pt>
                <c:pt idx="10538">
                  <c:v>632.30999999999995</c:v>
                </c:pt>
                <c:pt idx="10539">
                  <c:v>632.37</c:v>
                </c:pt>
                <c:pt idx="10540">
                  <c:v>632.42999999999995</c:v>
                </c:pt>
                <c:pt idx="10541">
                  <c:v>632.49</c:v>
                </c:pt>
                <c:pt idx="10542">
                  <c:v>632.54999999999995</c:v>
                </c:pt>
                <c:pt idx="10543">
                  <c:v>632.61</c:v>
                </c:pt>
                <c:pt idx="10544">
                  <c:v>632.66999999999996</c:v>
                </c:pt>
                <c:pt idx="10545">
                  <c:v>632.73</c:v>
                </c:pt>
                <c:pt idx="10546">
                  <c:v>632.79</c:v>
                </c:pt>
                <c:pt idx="10547">
                  <c:v>632.85</c:v>
                </c:pt>
                <c:pt idx="10548">
                  <c:v>632.91</c:v>
                </c:pt>
                <c:pt idx="10549">
                  <c:v>632.97</c:v>
                </c:pt>
                <c:pt idx="10550">
                  <c:v>633.03</c:v>
                </c:pt>
                <c:pt idx="10551">
                  <c:v>633.09</c:v>
                </c:pt>
                <c:pt idx="10552">
                  <c:v>633.15</c:v>
                </c:pt>
                <c:pt idx="10553">
                  <c:v>633.21</c:v>
                </c:pt>
                <c:pt idx="10554">
                  <c:v>633.27</c:v>
                </c:pt>
                <c:pt idx="10555">
                  <c:v>633.33000000000004</c:v>
                </c:pt>
                <c:pt idx="10556">
                  <c:v>633.39</c:v>
                </c:pt>
                <c:pt idx="10557">
                  <c:v>633.45000000000005</c:v>
                </c:pt>
                <c:pt idx="10558">
                  <c:v>633.51</c:v>
                </c:pt>
                <c:pt idx="10559">
                  <c:v>633.57000000000005</c:v>
                </c:pt>
                <c:pt idx="10560">
                  <c:v>633.63</c:v>
                </c:pt>
                <c:pt idx="10561">
                  <c:v>633.69000000000005</c:v>
                </c:pt>
                <c:pt idx="10562">
                  <c:v>633.75</c:v>
                </c:pt>
                <c:pt idx="10563">
                  <c:v>633.80999999999995</c:v>
                </c:pt>
                <c:pt idx="10564">
                  <c:v>633.87</c:v>
                </c:pt>
                <c:pt idx="10565">
                  <c:v>633.92999999999995</c:v>
                </c:pt>
                <c:pt idx="10566">
                  <c:v>633.99</c:v>
                </c:pt>
                <c:pt idx="10567">
                  <c:v>634.04999999999995</c:v>
                </c:pt>
                <c:pt idx="10568">
                  <c:v>634.11</c:v>
                </c:pt>
                <c:pt idx="10569">
                  <c:v>634.16999999999996</c:v>
                </c:pt>
                <c:pt idx="10570">
                  <c:v>634.23</c:v>
                </c:pt>
                <c:pt idx="10571">
                  <c:v>634.29</c:v>
                </c:pt>
                <c:pt idx="10572">
                  <c:v>634.35</c:v>
                </c:pt>
                <c:pt idx="10573">
                  <c:v>634.41</c:v>
                </c:pt>
                <c:pt idx="10574">
                  <c:v>634.47</c:v>
                </c:pt>
                <c:pt idx="10575">
                  <c:v>634.53</c:v>
                </c:pt>
                <c:pt idx="10576">
                  <c:v>634.59</c:v>
                </c:pt>
                <c:pt idx="10577">
                  <c:v>634.65</c:v>
                </c:pt>
                <c:pt idx="10578">
                  <c:v>634.71</c:v>
                </c:pt>
                <c:pt idx="10579">
                  <c:v>634.77</c:v>
                </c:pt>
                <c:pt idx="10580">
                  <c:v>634.83000000000004</c:v>
                </c:pt>
                <c:pt idx="10581">
                  <c:v>634.89</c:v>
                </c:pt>
                <c:pt idx="10582">
                  <c:v>634.95000000000005</c:v>
                </c:pt>
                <c:pt idx="10583">
                  <c:v>635.01</c:v>
                </c:pt>
                <c:pt idx="10584">
                  <c:v>635.07000000000005</c:v>
                </c:pt>
                <c:pt idx="10585">
                  <c:v>635.13</c:v>
                </c:pt>
                <c:pt idx="10586">
                  <c:v>635.19000000000005</c:v>
                </c:pt>
                <c:pt idx="10587">
                  <c:v>635.25</c:v>
                </c:pt>
                <c:pt idx="10588">
                  <c:v>635.30999999999995</c:v>
                </c:pt>
                <c:pt idx="10589">
                  <c:v>635.37</c:v>
                </c:pt>
                <c:pt idx="10590">
                  <c:v>635.42999999999995</c:v>
                </c:pt>
                <c:pt idx="10591">
                  <c:v>635.49</c:v>
                </c:pt>
                <c:pt idx="10592">
                  <c:v>635.54999999999995</c:v>
                </c:pt>
                <c:pt idx="10593">
                  <c:v>635.61</c:v>
                </c:pt>
                <c:pt idx="10594">
                  <c:v>635.66999999999996</c:v>
                </c:pt>
                <c:pt idx="10595">
                  <c:v>635.73</c:v>
                </c:pt>
                <c:pt idx="10596">
                  <c:v>635.79</c:v>
                </c:pt>
                <c:pt idx="10597">
                  <c:v>635.85</c:v>
                </c:pt>
                <c:pt idx="10598">
                  <c:v>635.91</c:v>
                </c:pt>
                <c:pt idx="10599">
                  <c:v>635.97</c:v>
                </c:pt>
                <c:pt idx="10600">
                  <c:v>636.03</c:v>
                </c:pt>
                <c:pt idx="10601">
                  <c:v>636.09</c:v>
                </c:pt>
                <c:pt idx="10602">
                  <c:v>636.15</c:v>
                </c:pt>
                <c:pt idx="10603">
                  <c:v>636.21</c:v>
                </c:pt>
                <c:pt idx="10604">
                  <c:v>636.27</c:v>
                </c:pt>
                <c:pt idx="10605">
                  <c:v>636.33000000000004</c:v>
                </c:pt>
                <c:pt idx="10606">
                  <c:v>636.39</c:v>
                </c:pt>
                <c:pt idx="10607">
                  <c:v>636.45000000000005</c:v>
                </c:pt>
                <c:pt idx="10608">
                  <c:v>636.51</c:v>
                </c:pt>
                <c:pt idx="10609">
                  <c:v>636.57000000000005</c:v>
                </c:pt>
                <c:pt idx="10610">
                  <c:v>636.63</c:v>
                </c:pt>
                <c:pt idx="10611">
                  <c:v>636.69000000000005</c:v>
                </c:pt>
                <c:pt idx="10612">
                  <c:v>636.75</c:v>
                </c:pt>
                <c:pt idx="10613">
                  <c:v>636.80999999999995</c:v>
                </c:pt>
                <c:pt idx="10614">
                  <c:v>636.87</c:v>
                </c:pt>
                <c:pt idx="10615">
                  <c:v>636.92999999999995</c:v>
                </c:pt>
                <c:pt idx="10616">
                  <c:v>636.99</c:v>
                </c:pt>
                <c:pt idx="10617">
                  <c:v>637.04999999999995</c:v>
                </c:pt>
                <c:pt idx="10618">
                  <c:v>637.11</c:v>
                </c:pt>
                <c:pt idx="10619">
                  <c:v>637.16999999999996</c:v>
                </c:pt>
                <c:pt idx="10620">
                  <c:v>637.23</c:v>
                </c:pt>
                <c:pt idx="10621">
                  <c:v>637.29</c:v>
                </c:pt>
                <c:pt idx="10622">
                  <c:v>637.35</c:v>
                </c:pt>
                <c:pt idx="10623">
                  <c:v>637.41</c:v>
                </c:pt>
                <c:pt idx="10624">
                  <c:v>637.47</c:v>
                </c:pt>
                <c:pt idx="10625">
                  <c:v>637.53</c:v>
                </c:pt>
                <c:pt idx="10626">
                  <c:v>637.59</c:v>
                </c:pt>
                <c:pt idx="10627">
                  <c:v>637.65</c:v>
                </c:pt>
                <c:pt idx="10628">
                  <c:v>637.71</c:v>
                </c:pt>
                <c:pt idx="10629">
                  <c:v>637.77</c:v>
                </c:pt>
                <c:pt idx="10630">
                  <c:v>637.83000000000004</c:v>
                </c:pt>
                <c:pt idx="10631">
                  <c:v>637.89</c:v>
                </c:pt>
                <c:pt idx="10632">
                  <c:v>637.95000000000005</c:v>
                </c:pt>
                <c:pt idx="10633">
                  <c:v>638.01</c:v>
                </c:pt>
                <c:pt idx="10634">
                  <c:v>638.07000000000005</c:v>
                </c:pt>
                <c:pt idx="10635">
                  <c:v>638.13</c:v>
                </c:pt>
                <c:pt idx="10636">
                  <c:v>638.19000000000005</c:v>
                </c:pt>
                <c:pt idx="10637">
                  <c:v>638.25</c:v>
                </c:pt>
                <c:pt idx="10638">
                  <c:v>638.30999999999995</c:v>
                </c:pt>
                <c:pt idx="10639">
                  <c:v>638.37</c:v>
                </c:pt>
                <c:pt idx="10640">
                  <c:v>638.42999999999995</c:v>
                </c:pt>
                <c:pt idx="10641">
                  <c:v>638.49</c:v>
                </c:pt>
                <c:pt idx="10642">
                  <c:v>638.54999999999995</c:v>
                </c:pt>
                <c:pt idx="10643">
                  <c:v>638.61</c:v>
                </c:pt>
                <c:pt idx="10644">
                  <c:v>638.66999999999996</c:v>
                </c:pt>
                <c:pt idx="10645">
                  <c:v>638.73</c:v>
                </c:pt>
                <c:pt idx="10646">
                  <c:v>638.79</c:v>
                </c:pt>
                <c:pt idx="10647">
                  <c:v>638.85</c:v>
                </c:pt>
                <c:pt idx="10648">
                  <c:v>638.91</c:v>
                </c:pt>
                <c:pt idx="10649">
                  <c:v>638.97</c:v>
                </c:pt>
                <c:pt idx="10650">
                  <c:v>639.03</c:v>
                </c:pt>
                <c:pt idx="10651">
                  <c:v>639.09</c:v>
                </c:pt>
                <c:pt idx="10652">
                  <c:v>639.15</c:v>
                </c:pt>
                <c:pt idx="10653">
                  <c:v>639.21</c:v>
                </c:pt>
                <c:pt idx="10654">
                  <c:v>639.27</c:v>
                </c:pt>
                <c:pt idx="10655">
                  <c:v>639.33000000000004</c:v>
                </c:pt>
                <c:pt idx="10656">
                  <c:v>639.39</c:v>
                </c:pt>
                <c:pt idx="10657">
                  <c:v>639.45000000000005</c:v>
                </c:pt>
                <c:pt idx="10658">
                  <c:v>639.51</c:v>
                </c:pt>
                <c:pt idx="10659">
                  <c:v>639.57000000000005</c:v>
                </c:pt>
                <c:pt idx="10660">
                  <c:v>639.63</c:v>
                </c:pt>
                <c:pt idx="10661">
                  <c:v>639.69000000000005</c:v>
                </c:pt>
                <c:pt idx="10662">
                  <c:v>639.75</c:v>
                </c:pt>
                <c:pt idx="10663">
                  <c:v>639.80999999999995</c:v>
                </c:pt>
                <c:pt idx="10664">
                  <c:v>639.87</c:v>
                </c:pt>
                <c:pt idx="10665">
                  <c:v>639.92999999999995</c:v>
                </c:pt>
                <c:pt idx="10666">
                  <c:v>639.99</c:v>
                </c:pt>
                <c:pt idx="10667">
                  <c:v>640.04999999999995</c:v>
                </c:pt>
                <c:pt idx="10668">
                  <c:v>640.11</c:v>
                </c:pt>
                <c:pt idx="10669">
                  <c:v>640.16999999999996</c:v>
                </c:pt>
                <c:pt idx="10670">
                  <c:v>640.23</c:v>
                </c:pt>
                <c:pt idx="10671">
                  <c:v>640.29</c:v>
                </c:pt>
                <c:pt idx="10672">
                  <c:v>640.35</c:v>
                </c:pt>
                <c:pt idx="10673">
                  <c:v>640.41</c:v>
                </c:pt>
                <c:pt idx="10674">
                  <c:v>640.47</c:v>
                </c:pt>
                <c:pt idx="10675">
                  <c:v>640.53</c:v>
                </c:pt>
                <c:pt idx="10676">
                  <c:v>640.59</c:v>
                </c:pt>
                <c:pt idx="10677">
                  <c:v>640.65</c:v>
                </c:pt>
                <c:pt idx="10678">
                  <c:v>640.71</c:v>
                </c:pt>
                <c:pt idx="10679">
                  <c:v>640.77</c:v>
                </c:pt>
                <c:pt idx="10680">
                  <c:v>640.83000000000004</c:v>
                </c:pt>
                <c:pt idx="10681">
                  <c:v>640.89</c:v>
                </c:pt>
                <c:pt idx="10682">
                  <c:v>640.95000000000005</c:v>
                </c:pt>
                <c:pt idx="10683">
                  <c:v>641.01</c:v>
                </c:pt>
                <c:pt idx="10684">
                  <c:v>641.07000000000005</c:v>
                </c:pt>
                <c:pt idx="10685">
                  <c:v>641.13</c:v>
                </c:pt>
                <c:pt idx="10686">
                  <c:v>641.19000000000005</c:v>
                </c:pt>
                <c:pt idx="10687">
                  <c:v>641.25</c:v>
                </c:pt>
                <c:pt idx="10688">
                  <c:v>641.30999999999995</c:v>
                </c:pt>
                <c:pt idx="10689">
                  <c:v>641.37</c:v>
                </c:pt>
                <c:pt idx="10690">
                  <c:v>641.42999999999995</c:v>
                </c:pt>
                <c:pt idx="10691">
                  <c:v>641.49</c:v>
                </c:pt>
                <c:pt idx="10692">
                  <c:v>641.54999999999995</c:v>
                </c:pt>
                <c:pt idx="10693">
                  <c:v>641.61</c:v>
                </c:pt>
                <c:pt idx="10694">
                  <c:v>641.66999999999996</c:v>
                </c:pt>
                <c:pt idx="10695">
                  <c:v>641.73</c:v>
                </c:pt>
                <c:pt idx="10696">
                  <c:v>641.79</c:v>
                </c:pt>
                <c:pt idx="10697">
                  <c:v>641.85</c:v>
                </c:pt>
                <c:pt idx="10698">
                  <c:v>641.91</c:v>
                </c:pt>
                <c:pt idx="10699">
                  <c:v>641.97</c:v>
                </c:pt>
                <c:pt idx="10700">
                  <c:v>642.03</c:v>
                </c:pt>
                <c:pt idx="10701">
                  <c:v>642.09</c:v>
                </c:pt>
                <c:pt idx="10702">
                  <c:v>642.15</c:v>
                </c:pt>
                <c:pt idx="10703">
                  <c:v>642.21</c:v>
                </c:pt>
                <c:pt idx="10704">
                  <c:v>642.27</c:v>
                </c:pt>
                <c:pt idx="10705">
                  <c:v>642.33000000000004</c:v>
                </c:pt>
                <c:pt idx="10706">
                  <c:v>642.39</c:v>
                </c:pt>
                <c:pt idx="10707">
                  <c:v>642.45000000000005</c:v>
                </c:pt>
                <c:pt idx="10708">
                  <c:v>642.51</c:v>
                </c:pt>
                <c:pt idx="10709">
                  <c:v>642.57000000000005</c:v>
                </c:pt>
                <c:pt idx="10710">
                  <c:v>642.63</c:v>
                </c:pt>
                <c:pt idx="10711">
                  <c:v>642.69000000000005</c:v>
                </c:pt>
                <c:pt idx="10712">
                  <c:v>642.75</c:v>
                </c:pt>
                <c:pt idx="10713">
                  <c:v>642.80999999999995</c:v>
                </c:pt>
                <c:pt idx="10714">
                  <c:v>642.87</c:v>
                </c:pt>
                <c:pt idx="10715">
                  <c:v>642.92999999999995</c:v>
                </c:pt>
                <c:pt idx="10716">
                  <c:v>642.99</c:v>
                </c:pt>
                <c:pt idx="10717">
                  <c:v>643.04999999999995</c:v>
                </c:pt>
                <c:pt idx="10718">
                  <c:v>643.11</c:v>
                </c:pt>
                <c:pt idx="10719">
                  <c:v>643.16999999999996</c:v>
                </c:pt>
                <c:pt idx="10720">
                  <c:v>643.23</c:v>
                </c:pt>
                <c:pt idx="10721">
                  <c:v>643.29</c:v>
                </c:pt>
                <c:pt idx="10722">
                  <c:v>643.35</c:v>
                </c:pt>
                <c:pt idx="10723">
                  <c:v>643.41</c:v>
                </c:pt>
                <c:pt idx="10724">
                  <c:v>643.47</c:v>
                </c:pt>
                <c:pt idx="10725">
                  <c:v>643.53</c:v>
                </c:pt>
                <c:pt idx="10726">
                  <c:v>643.59</c:v>
                </c:pt>
                <c:pt idx="10727">
                  <c:v>643.65</c:v>
                </c:pt>
                <c:pt idx="10728">
                  <c:v>643.71</c:v>
                </c:pt>
                <c:pt idx="10729">
                  <c:v>643.77</c:v>
                </c:pt>
                <c:pt idx="10730">
                  <c:v>643.83000000000004</c:v>
                </c:pt>
                <c:pt idx="10731">
                  <c:v>643.89</c:v>
                </c:pt>
                <c:pt idx="10732">
                  <c:v>643.95000000000005</c:v>
                </c:pt>
                <c:pt idx="10733">
                  <c:v>644.01</c:v>
                </c:pt>
                <c:pt idx="10734">
                  <c:v>644.07000000000005</c:v>
                </c:pt>
                <c:pt idx="10735">
                  <c:v>644.13</c:v>
                </c:pt>
                <c:pt idx="10736">
                  <c:v>644.19000000000005</c:v>
                </c:pt>
                <c:pt idx="10737">
                  <c:v>644.25</c:v>
                </c:pt>
                <c:pt idx="10738">
                  <c:v>644.30999999999995</c:v>
                </c:pt>
                <c:pt idx="10739">
                  <c:v>644.37</c:v>
                </c:pt>
                <c:pt idx="10740">
                  <c:v>644.42999999999995</c:v>
                </c:pt>
                <c:pt idx="10741">
                  <c:v>644.49</c:v>
                </c:pt>
                <c:pt idx="10742">
                  <c:v>644.54999999999995</c:v>
                </c:pt>
                <c:pt idx="10743">
                  <c:v>644.61</c:v>
                </c:pt>
                <c:pt idx="10744">
                  <c:v>644.66999999999996</c:v>
                </c:pt>
                <c:pt idx="10745">
                  <c:v>644.73</c:v>
                </c:pt>
                <c:pt idx="10746">
                  <c:v>644.79</c:v>
                </c:pt>
                <c:pt idx="10747">
                  <c:v>644.85</c:v>
                </c:pt>
                <c:pt idx="10748">
                  <c:v>644.91</c:v>
                </c:pt>
                <c:pt idx="10749">
                  <c:v>644.97</c:v>
                </c:pt>
                <c:pt idx="10750">
                  <c:v>645.03</c:v>
                </c:pt>
                <c:pt idx="10751">
                  <c:v>645.09</c:v>
                </c:pt>
                <c:pt idx="10752">
                  <c:v>645.15</c:v>
                </c:pt>
                <c:pt idx="10753">
                  <c:v>645.21</c:v>
                </c:pt>
                <c:pt idx="10754">
                  <c:v>645.27</c:v>
                </c:pt>
                <c:pt idx="10755">
                  <c:v>645.33000000000004</c:v>
                </c:pt>
                <c:pt idx="10756">
                  <c:v>645.39</c:v>
                </c:pt>
                <c:pt idx="10757">
                  <c:v>645.45000000000005</c:v>
                </c:pt>
                <c:pt idx="10758">
                  <c:v>645.51</c:v>
                </c:pt>
                <c:pt idx="10759">
                  <c:v>645.57000000000005</c:v>
                </c:pt>
                <c:pt idx="10760">
                  <c:v>645.63</c:v>
                </c:pt>
                <c:pt idx="10761">
                  <c:v>645.69000000000005</c:v>
                </c:pt>
                <c:pt idx="10762">
                  <c:v>645.75</c:v>
                </c:pt>
                <c:pt idx="10763">
                  <c:v>645.80999999999995</c:v>
                </c:pt>
                <c:pt idx="10764">
                  <c:v>645.87</c:v>
                </c:pt>
                <c:pt idx="10765">
                  <c:v>645.92999999999995</c:v>
                </c:pt>
                <c:pt idx="10766">
                  <c:v>645.99</c:v>
                </c:pt>
                <c:pt idx="10767">
                  <c:v>646.04999999999995</c:v>
                </c:pt>
                <c:pt idx="10768">
                  <c:v>646.11</c:v>
                </c:pt>
                <c:pt idx="10769">
                  <c:v>646.16999999999996</c:v>
                </c:pt>
                <c:pt idx="10770">
                  <c:v>646.23</c:v>
                </c:pt>
                <c:pt idx="10771">
                  <c:v>646.29</c:v>
                </c:pt>
                <c:pt idx="10772">
                  <c:v>646.35</c:v>
                </c:pt>
                <c:pt idx="10773">
                  <c:v>646.41</c:v>
                </c:pt>
                <c:pt idx="10774">
                  <c:v>646.47</c:v>
                </c:pt>
                <c:pt idx="10775">
                  <c:v>646.53</c:v>
                </c:pt>
                <c:pt idx="10776">
                  <c:v>646.59</c:v>
                </c:pt>
                <c:pt idx="10777">
                  <c:v>646.65</c:v>
                </c:pt>
                <c:pt idx="10778">
                  <c:v>646.71</c:v>
                </c:pt>
                <c:pt idx="10779">
                  <c:v>646.77</c:v>
                </c:pt>
                <c:pt idx="10780">
                  <c:v>646.83000000000004</c:v>
                </c:pt>
                <c:pt idx="10781">
                  <c:v>646.89</c:v>
                </c:pt>
                <c:pt idx="10782">
                  <c:v>646.95000000000005</c:v>
                </c:pt>
                <c:pt idx="10783">
                  <c:v>647.01</c:v>
                </c:pt>
                <c:pt idx="10784">
                  <c:v>647.07000000000005</c:v>
                </c:pt>
                <c:pt idx="10785">
                  <c:v>647.13</c:v>
                </c:pt>
                <c:pt idx="10786">
                  <c:v>647.19000000000005</c:v>
                </c:pt>
                <c:pt idx="10787">
                  <c:v>647.25</c:v>
                </c:pt>
                <c:pt idx="10788">
                  <c:v>647.30999999999995</c:v>
                </c:pt>
                <c:pt idx="10789">
                  <c:v>647.37</c:v>
                </c:pt>
                <c:pt idx="10790">
                  <c:v>647.42999999999995</c:v>
                </c:pt>
                <c:pt idx="10791">
                  <c:v>647.49</c:v>
                </c:pt>
                <c:pt idx="10792">
                  <c:v>647.54999999999995</c:v>
                </c:pt>
                <c:pt idx="10793">
                  <c:v>647.61</c:v>
                </c:pt>
                <c:pt idx="10794">
                  <c:v>647.66999999999996</c:v>
                </c:pt>
                <c:pt idx="10795">
                  <c:v>647.73</c:v>
                </c:pt>
                <c:pt idx="10796">
                  <c:v>647.79</c:v>
                </c:pt>
                <c:pt idx="10797">
                  <c:v>647.85</c:v>
                </c:pt>
                <c:pt idx="10798">
                  <c:v>647.91</c:v>
                </c:pt>
                <c:pt idx="10799">
                  <c:v>647.97</c:v>
                </c:pt>
                <c:pt idx="10800">
                  <c:v>648.03</c:v>
                </c:pt>
                <c:pt idx="10801">
                  <c:v>648.09</c:v>
                </c:pt>
                <c:pt idx="10802">
                  <c:v>648.15</c:v>
                </c:pt>
                <c:pt idx="10803">
                  <c:v>648.21</c:v>
                </c:pt>
                <c:pt idx="10804">
                  <c:v>648.27</c:v>
                </c:pt>
                <c:pt idx="10805">
                  <c:v>648.33000000000004</c:v>
                </c:pt>
                <c:pt idx="10806">
                  <c:v>648.39</c:v>
                </c:pt>
                <c:pt idx="10807">
                  <c:v>648.45000000000005</c:v>
                </c:pt>
                <c:pt idx="10808">
                  <c:v>648.51</c:v>
                </c:pt>
                <c:pt idx="10809">
                  <c:v>648.57000000000005</c:v>
                </c:pt>
                <c:pt idx="10810">
                  <c:v>648.63</c:v>
                </c:pt>
                <c:pt idx="10811">
                  <c:v>648.69000000000005</c:v>
                </c:pt>
                <c:pt idx="10812">
                  <c:v>648.75</c:v>
                </c:pt>
                <c:pt idx="10813">
                  <c:v>648.80999999999995</c:v>
                </c:pt>
                <c:pt idx="10814">
                  <c:v>648.87</c:v>
                </c:pt>
                <c:pt idx="10815">
                  <c:v>648.92999999999995</c:v>
                </c:pt>
                <c:pt idx="10816">
                  <c:v>648.99</c:v>
                </c:pt>
                <c:pt idx="10817">
                  <c:v>649.04999999999995</c:v>
                </c:pt>
                <c:pt idx="10818">
                  <c:v>649.11</c:v>
                </c:pt>
                <c:pt idx="10819">
                  <c:v>649.16999999999996</c:v>
                </c:pt>
                <c:pt idx="10820">
                  <c:v>649.23</c:v>
                </c:pt>
                <c:pt idx="10821">
                  <c:v>649.29</c:v>
                </c:pt>
                <c:pt idx="10822">
                  <c:v>649.35</c:v>
                </c:pt>
                <c:pt idx="10823">
                  <c:v>649.41</c:v>
                </c:pt>
                <c:pt idx="10824">
                  <c:v>649.47</c:v>
                </c:pt>
                <c:pt idx="10825">
                  <c:v>649.53</c:v>
                </c:pt>
                <c:pt idx="10826">
                  <c:v>649.59</c:v>
                </c:pt>
                <c:pt idx="10827">
                  <c:v>649.65</c:v>
                </c:pt>
                <c:pt idx="10828">
                  <c:v>649.71</c:v>
                </c:pt>
                <c:pt idx="10829">
                  <c:v>649.77</c:v>
                </c:pt>
                <c:pt idx="10830">
                  <c:v>649.83000000000004</c:v>
                </c:pt>
                <c:pt idx="10831">
                  <c:v>649.89</c:v>
                </c:pt>
                <c:pt idx="10832">
                  <c:v>649.95000000000005</c:v>
                </c:pt>
                <c:pt idx="10833">
                  <c:v>650.01</c:v>
                </c:pt>
                <c:pt idx="10834">
                  <c:v>650.07000000000005</c:v>
                </c:pt>
                <c:pt idx="10835">
                  <c:v>650.13</c:v>
                </c:pt>
                <c:pt idx="10836">
                  <c:v>650.19000000000005</c:v>
                </c:pt>
                <c:pt idx="10837">
                  <c:v>650.25</c:v>
                </c:pt>
                <c:pt idx="10838">
                  <c:v>650.30999999999995</c:v>
                </c:pt>
                <c:pt idx="10839">
                  <c:v>650.37</c:v>
                </c:pt>
                <c:pt idx="10840">
                  <c:v>650.42999999999995</c:v>
                </c:pt>
                <c:pt idx="10841">
                  <c:v>650.49</c:v>
                </c:pt>
                <c:pt idx="10842">
                  <c:v>650.54999999999995</c:v>
                </c:pt>
                <c:pt idx="10843">
                  <c:v>650.61</c:v>
                </c:pt>
                <c:pt idx="10844">
                  <c:v>650.66999999999996</c:v>
                </c:pt>
                <c:pt idx="10845">
                  <c:v>650.73</c:v>
                </c:pt>
                <c:pt idx="10846">
                  <c:v>650.79</c:v>
                </c:pt>
                <c:pt idx="10847">
                  <c:v>650.85</c:v>
                </c:pt>
                <c:pt idx="10848">
                  <c:v>650.91</c:v>
                </c:pt>
                <c:pt idx="10849">
                  <c:v>650.97</c:v>
                </c:pt>
                <c:pt idx="10850">
                  <c:v>651.03</c:v>
                </c:pt>
                <c:pt idx="10851">
                  <c:v>651.09</c:v>
                </c:pt>
                <c:pt idx="10852">
                  <c:v>651.15</c:v>
                </c:pt>
                <c:pt idx="10853">
                  <c:v>651.21</c:v>
                </c:pt>
                <c:pt idx="10854">
                  <c:v>651.27</c:v>
                </c:pt>
                <c:pt idx="10855">
                  <c:v>651.33000000000004</c:v>
                </c:pt>
                <c:pt idx="10856">
                  <c:v>651.39</c:v>
                </c:pt>
                <c:pt idx="10857">
                  <c:v>651.45000000000005</c:v>
                </c:pt>
                <c:pt idx="10858">
                  <c:v>651.51</c:v>
                </c:pt>
                <c:pt idx="10859">
                  <c:v>651.57000000000005</c:v>
                </c:pt>
                <c:pt idx="10860">
                  <c:v>651.63</c:v>
                </c:pt>
                <c:pt idx="10861">
                  <c:v>651.69000000000005</c:v>
                </c:pt>
                <c:pt idx="10862">
                  <c:v>651.75</c:v>
                </c:pt>
                <c:pt idx="10863">
                  <c:v>651.80999999999995</c:v>
                </c:pt>
                <c:pt idx="10864">
                  <c:v>651.87</c:v>
                </c:pt>
                <c:pt idx="10865">
                  <c:v>651.92999999999995</c:v>
                </c:pt>
                <c:pt idx="10866">
                  <c:v>651.99</c:v>
                </c:pt>
                <c:pt idx="10867">
                  <c:v>652.04999999999995</c:v>
                </c:pt>
                <c:pt idx="10868">
                  <c:v>652.11</c:v>
                </c:pt>
                <c:pt idx="10869">
                  <c:v>652.16999999999996</c:v>
                </c:pt>
                <c:pt idx="10870">
                  <c:v>652.23</c:v>
                </c:pt>
                <c:pt idx="10871">
                  <c:v>652.29</c:v>
                </c:pt>
                <c:pt idx="10872">
                  <c:v>652.35</c:v>
                </c:pt>
                <c:pt idx="10873">
                  <c:v>652.41</c:v>
                </c:pt>
                <c:pt idx="10874">
                  <c:v>652.47</c:v>
                </c:pt>
                <c:pt idx="10875">
                  <c:v>652.53</c:v>
                </c:pt>
                <c:pt idx="10876">
                  <c:v>652.59</c:v>
                </c:pt>
                <c:pt idx="10877">
                  <c:v>652.65</c:v>
                </c:pt>
                <c:pt idx="10878">
                  <c:v>652.71</c:v>
                </c:pt>
                <c:pt idx="10879">
                  <c:v>652.77</c:v>
                </c:pt>
                <c:pt idx="10880">
                  <c:v>652.83000000000004</c:v>
                </c:pt>
                <c:pt idx="10881">
                  <c:v>652.89</c:v>
                </c:pt>
                <c:pt idx="10882">
                  <c:v>652.95000000000005</c:v>
                </c:pt>
                <c:pt idx="10883">
                  <c:v>653.01</c:v>
                </c:pt>
                <c:pt idx="10884">
                  <c:v>653.07000000000005</c:v>
                </c:pt>
                <c:pt idx="10885">
                  <c:v>653.13</c:v>
                </c:pt>
                <c:pt idx="10886">
                  <c:v>653.19000000000005</c:v>
                </c:pt>
                <c:pt idx="10887">
                  <c:v>653.25</c:v>
                </c:pt>
                <c:pt idx="10888">
                  <c:v>653.30999999999995</c:v>
                </c:pt>
                <c:pt idx="10889">
                  <c:v>653.37</c:v>
                </c:pt>
                <c:pt idx="10890">
                  <c:v>653.42999999999995</c:v>
                </c:pt>
                <c:pt idx="10891">
                  <c:v>653.49</c:v>
                </c:pt>
                <c:pt idx="10892">
                  <c:v>653.54999999999995</c:v>
                </c:pt>
                <c:pt idx="10893">
                  <c:v>653.61</c:v>
                </c:pt>
                <c:pt idx="10894">
                  <c:v>653.66999999999996</c:v>
                </c:pt>
                <c:pt idx="10895">
                  <c:v>653.73</c:v>
                </c:pt>
                <c:pt idx="10896">
                  <c:v>653.79</c:v>
                </c:pt>
                <c:pt idx="10897">
                  <c:v>653.85</c:v>
                </c:pt>
                <c:pt idx="10898">
                  <c:v>653.91</c:v>
                </c:pt>
                <c:pt idx="10899">
                  <c:v>653.97</c:v>
                </c:pt>
                <c:pt idx="10900">
                  <c:v>654.03</c:v>
                </c:pt>
                <c:pt idx="10901">
                  <c:v>654.09</c:v>
                </c:pt>
                <c:pt idx="10902">
                  <c:v>654.15</c:v>
                </c:pt>
                <c:pt idx="10903">
                  <c:v>654.21</c:v>
                </c:pt>
                <c:pt idx="10904">
                  <c:v>654.27</c:v>
                </c:pt>
                <c:pt idx="10905">
                  <c:v>654.33000000000004</c:v>
                </c:pt>
                <c:pt idx="10906">
                  <c:v>654.39</c:v>
                </c:pt>
                <c:pt idx="10907">
                  <c:v>654.45000000000005</c:v>
                </c:pt>
                <c:pt idx="10908">
                  <c:v>654.51</c:v>
                </c:pt>
                <c:pt idx="10909">
                  <c:v>654.57000000000005</c:v>
                </c:pt>
                <c:pt idx="10910">
                  <c:v>654.63</c:v>
                </c:pt>
                <c:pt idx="10911">
                  <c:v>654.69000000000005</c:v>
                </c:pt>
                <c:pt idx="10912">
                  <c:v>654.75</c:v>
                </c:pt>
                <c:pt idx="10913">
                  <c:v>654.80999999999995</c:v>
                </c:pt>
                <c:pt idx="10914">
                  <c:v>654.87</c:v>
                </c:pt>
                <c:pt idx="10915">
                  <c:v>654.92999999999995</c:v>
                </c:pt>
                <c:pt idx="10916">
                  <c:v>654.99</c:v>
                </c:pt>
                <c:pt idx="10917">
                  <c:v>655.04999999999995</c:v>
                </c:pt>
                <c:pt idx="10918">
                  <c:v>655.11</c:v>
                </c:pt>
                <c:pt idx="10919">
                  <c:v>655.16999999999996</c:v>
                </c:pt>
                <c:pt idx="10920">
                  <c:v>655.23</c:v>
                </c:pt>
                <c:pt idx="10921">
                  <c:v>655.29</c:v>
                </c:pt>
                <c:pt idx="10922">
                  <c:v>655.35</c:v>
                </c:pt>
                <c:pt idx="10923">
                  <c:v>655.41</c:v>
                </c:pt>
                <c:pt idx="10924">
                  <c:v>655.47</c:v>
                </c:pt>
                <c:pt idx="10925">
                  <c:v>655.53</c:v>
                </c:pt>
                <c:pt idx="10926">
                  <c:v>655.59</c:v>
                </c:pt>
                <c:pt idx="10927">
                  <c:v>655.65</c:v>
                </c:pt>
                <c:pt idx="10928">
                  <c:v>655.71</c:v>
                </c:pt>
                <c:pt idx="10929">
                  <c:v>655.77</c:v>
                </c:pt>
                <c:pt idx="10930">
                  <c:v>655.83</c:v>
                </c:pt>
                <c:pt idx="10931">
                  <c:v>655.89</c:v>
                </c:pt>
                <c:pt idx="10932">
                  <c:v>655.95</c:v>
                </c:pt>
                <c:pt idx="10933">
                  <c:v>656.01</c:v>
                </c:pt>
                <c:pt idx="10934">
                  <c:v>656.07</c:v>
                </c:pt>
                <c:pt idx="10935">
                  <c:v>656.13</c:v>
                </c:pt>
                <c:pt idx="10936">
                  <c:v>656.19</c:v>
                </c:pt>
                <c:pt idx="10937">
                  <c:v>656.25</c:v>
                </c:pt>
                <c:pt idx="10938">
                  <c:v>656.31</c:v>
                </c:pt>
                <c:pt idx="10939">
                  <c:v>656.37</c:v>
                </c:pt>
                <c:pt idx="10940">
                  <c:v>656.43</c:v>
                </c:pt>
                <c:pt idx="10941">
                  <c:v>656.49</c:v>
                </c:pt>
                <c:pt idx="10942">
                  <c:v>656.55</c:v>
                </c:pt>
                <c:pt idx="10943">
                  <c:v>656.61</c:v>
                </c:pt>
                <c:pt idx="10944">
                  <c:v>656.67</c:v>
                </c:pt>
                <c:pt idx="10945">
                  <c:v>656.73</c:v>
                </c:pt>
                <c:pt idx="10946">
                  <c:v>656.79</c:v>
                </c:pt>
                <c:pt idx="10947">
                  <c:v>656.85</c:v>
                </c:pt>
                <c:pt idx="10948">
                  <c:v>656.91</c:v>
                </c:pt>
                <c:pt idx="10949">
                  <c:v>656.97</c:v>
                </c:pt>
                <c:pt idx="10950">
                  <c:v>657.03</c:v>
                </c:pt>
                <c:pt idx="10951">
                  <c:v>657.09</c:v>
                </c:pt>
                <c:pt idx="10952">
                  <c:v>657.15</c:v>
                </c:pt>
                <c:pt idx="10953">
                  <c:v>657.21</c:v>
                </c:pt>
                <c:pt idx="10954">
                  <c:v>657.27</c:v>
                </c:pt>
                <c:pt idx="10955">
                  <c:v>657.33</c:v>
                </c:pt>
                <c:pt idx="10956">
                  <c:v>657.39</c:v>
                </c:pt>
                <c:pt idx="10957">
                  <c:v>657.45</c:v>
                </c:pt>
                <c:pt idx="10958">
                  <c:v>657.51</c:v>
                </c:pt>
                <c:pt idx="10959">
                  <c:v>657.57</c:v>
                </c:pt>
                <c:pt idx="10960">
                  <c:v>657.63</c:v>
                </c:pt>
                <c:pt idx="10961">
                  <c:v>657.69</c:v>
                </c:pt>
                <c:pt idx="10962">
                  <c:v>657.75</c:v>
                </c:pt>
                <c:pt idx="10963">
                  <c:v>657.81</c:v>
                </c:pt>
                <c:pt idx="10964">
                  <c:v>657.87</c:v>
                </c:pt>
                <c:pt idx="10965">
                  <c:v>657.93</c:v>
                </c:pt>
                <c:pt idx="10966">
                  <c:v>657.99</c:v>
                </c:pt>
                <c:pt idx="10967">
                  <c:v>658.05</c:v>
                </c:pt>
                <c:pt idx="10968">
                  <c:v>658.11</c:v>
                </c:pt>
                <c:pt idx="10969">
                  <c:v>658.17</c:v>
                </c:pt>
                <c:pt idx="10970">
                  <c:v>658.23</c:v>
                </c:pt>
                <c:pt idx="10971">
                  <c:v>658.29</c:v>
                </c:pt>
                <c:pt idx="10972">
                  <c:v>658.35</c:v>
                </c:pt>
                <c:pt idx="10973">
                  <c:v>658.41</c:v>
                </c:pt>
                <c:pt idx="10974">
                  <c:v>658.47</c:v>
                </c:pt>
                <c:pt idx="10975">
                  <c:v>658.53</c:v>
                </c:pt>
                <c:pt idx="10976">
                  <c:v>658.59</c:v>
                </c:pt>
                <c:pt idx="10977">
                  <c:v>658.65</c:v>
                </c:pt>
                <c:pt idx="10978">
                  <c:v>658.71</c:v>
                </c:pt>
                <c:pt idx="10979">
                  <c:v>658.77</c:v>
                </c:pt>
                <c:pt idx="10980">
                  <c:v>658.83</c:v>
                </c:pt>
                <c:pt idx="10981">
                  <c:v>658.89</c:v>
                </c:pt>
                <c:pt idx="10982">
                  <c:v>658.95</c:v>
                </c:pt>
                <c:pt idx="10983">
                  <c:v>659.01</c:v>
                </c:pt>
                <c:pt idx="10984">
                  <c:v>659.07</c:v>
                </c:pt>
                <c:pt idx="10985">
                  <c:v>659.13</c:v>
                </c:pt>
                <c:pt idx="10986">
                  <c:v>659.19</c:v>
                </c:pt>
                <c:pt idx="10987">
                  <c:v>659.25</c:v>
                </c:pt>
                <c:pt idx="10988">
                  <c:v>659.31</c:v>
                </c:pt>
                <c:pt idx="10989">
                  <c:v>659.37</c:v>
                </c:pt>
                <c:pt idx="10990">
                  <c:v>659.43</c:v>
                </c:pt>
                <c:pt idx="10991">
                  <c:v>659.49</c:v>
                </c:pt>
                <c:pt idx="10992">
                  <c:v>659.55</c:v>
                </c:pt>
                <c:pt idx="10993">
                  <c:v>659.61</c:v>
                </c:pt>
                <c:pt idx="10994">
                  <c:v>659.67</c:v>
                </c:pt>
                <c:pt idx="10995">
                  <c:v>659.73</c:v>
                </c:pt>
                <c:pt idx="10996">
                  <c:v>659.79</c:v>
                </c:pt>
                <c:pt idx="10997">
                  <c:v>659.85</c:v>
                </c:pt>
                <c:pt idx="10998">
                  <c:v>659.91</c:v>
                </c:pt>
                <c:pt idx="10999">
                  <c:v>659.97</c:v>
                </c:pt>
                <c:pt idx="11000">
                  <c:v>660.03</c:v>
                </c:pt>
                <c:pt idx="11001">
                  <c:v>660.09</c:v>
                </c:pt>
                <c:pt idx="11002">
                  <c:v>660.15</c:v>
                </c:pt>
                <c:pt idx="11003">
                  <c:v>660.21</c:v>
                </c:pt>
                <c:pt idx="11004">
                  <c:v>660.27</c:v>
                </c:pt>
                <c:pt idx="11005">
                  <c:v>660.33</c:v>
                </c:pt>
                <c:pt idx="11006">
                  <c:v>660.39</c:v>
                </c:pt>
                <c:pt idx="11007">
                  <c:v>660.45</c:v>
                </c:pt>
                <c:pt idx="11008">
                  <c:v>660.51</c:v>
                </c:pt>
                <c:pt idx="11009">
                  <c:v>660.57</c:v>
                </c:pt>
                <c:pt idx="11010">
                  <c:v>660.63</c:v>
                </c:pt>
                <c:pt idx="11011">
                  <c:v>660.69</c:v>
                </c:pt>
                <c:pt idx="11012">
                  <c:v>660.75</c:v>
                </c:pt>
                <c:pt idx="11013">
                  <c:v>660.81</c:v>
                </c:pt>
                <c:pt idx="11014">
                  <c:v>660.87</c:v>
                </c:pt>
                <c:pt idx="11015">
                  <c:v>660.93</c:v>
                </c:pt>
                <c:pt idx="11016">
                  <c:v>660.99</c:v>
                </c:pt>
                <c:pt idx="11017">
                  <c:v>661.05</c:v>
                </c:pt>
                <c:pt idx="11018">
                  <c:v>661.11</c:v>
                </c:pt>
                <c:pt idx="11019">
                  <c:v>661.17</c:v>
                </c:pt>
                <c:pt idx="11020">
                  <c:v>661.23</c:v>
                </c:pt>
                <c:pt idx="11021">
                  <c:v>661.29</c:v>
                </c:pt>
                <c:pt idx="11022">
                  <c:v>661.35</c:v>
                </c:pt>
                <c:pt idx="11023">
                  <c:v>661.41</c:v>
                </c:pt>
                <c:pt idx="11024">
                  <c:v>661.47</c:v>
                </c:pt>
                <c:pt idx="11025">
                  <c:v>661.53</c:v>
                </c:pt>
                <c:pt idx="11026">
                  <c:v>661.59</c:v>
                </c:pt>
                <c:pt idx="11027">
                  <c:v>661.65</c:v>
                </c:pt>
                <c:pt idx="11028">
                  <c:v>661.71</c:v>
                </c:pt>
                <c:pt idx="11029">
                  <c:v>661.77</c:v>
                </c:pt>
                <c:pt idx="11030">
                  <c:v>661.83</c:v>
                </c:pt>
                <c:pt idx="11031">
                  <c:v>661.89</c:v>
                </c:pt>
                <c:pt idx="11032">
                  <c:v>661.95</c:v>
                </c:pt>
                <c:pt idx="11033">
                  <c:v>662.01</c:v>
                </c:pt>
                <c:pt idx="11034">
                  <c:v>662.07</c:v>
                </c:pt>
                <c:pt idx="11035">
                  <c:v>662.13</c:v>
                </c:pt>
                <c:pt idx="11036">
                  <c:v>662.19</c:v>
                </c:pt>
                <c:pt idx="11037">
                  <c:v>662.25</c:v>
                </c:pt>
                <c:pt idx="11038">
                  <c:v>662.31</c:v>
                </c:pt>
                <c:pt idx="11039">
                  <c:v>662.37</c:v>
                </c:pt>
                <c:pt idx="11040">
                  <c:v>662.43</c:v>
                </c:pt>
                <c:pt idx="11041">
                  <c:v>662.49</c:v>
                </c:pt>
                <c:pt idx="11042">
                  <c:v>662.55</c:v>
                </c:pt>
                <c:pt idx="11043">
                  <c:v>662.61</c:v>
                </c:pt>
                <c:pt idx="11044">
                  <c:v>662.67</c:v>
                </c:pt>
                <c:pt idx="11045">
                  <c:v>662.73</c:v>
                </c:pt>
                <c:pt idx="11046">
                  <c:v>662.79</c:v>
                </c:pt>
                <c:pt idx="11047">
                  <c:v>662.85</c:v>
                </c:pt>
                <c:pt idx="11048">
                  <c:v>662.91</c:v>
                </c:pt>
                <c:pt idx="11049">
                  <c:v>662.97</c:v>
                </c:pt>
                <c:pt idx="11050">
                  <c:v>663.03</c:v>
                </c:pt>
                <c:pt idx="11051">
                  <c:v>663.09</c:v>
                </c:pt>
                <c:pt idx="11052">
                  <c:v>663.15</c:v>
                </c:pt>
                <c:pt idx="11053">
                  <c:v>663.21</c:v>
                </c:pt>
                <c:pt idx="11054">
                  <c:v>663.27</c:v>
                </c:pt>
                <c:pt idx="11055">
                  <c:v>663.33</c:v>
                </c:pt>
                <c:pt idx="11056">
                  <c:v>663.39</c:v>
                </c:pt>
                <c:pt idx="11057">
                  <c:v>663.45</c:v>
                </c:pt>
                <c:pt idx="11058">
                  <c:v>663.51</c:v>
                </c:pt>
                <c:pt idx="11059">
                  <c:v>663.57</c:v>
                </c:pt>
                <c:pt idx="11060">
                  <c:v>663.63</c:v>
                </c:pt>
                <c:pt idx="11061">
                  <c:v>663.69</c:v>
                </c:pt>
                <c:pt idx="11062">
                  <c:v>663.75</c:v>
                </c:pt>
                <c:pt idx="11063">
                  <c:v>663.81</c:v>
                </c:pt>
                <c:pt idx="11064">
                  <c:v>663.87</c:v>
                </c:pt>
                <c:pt idx="11065">
                  <c:v>663.93</c:v>
                </c:pt>
                <c:pt idx="11066">
                  <c:v>663.99</c:v>
                </c:pt>
                <c:pt idx="11067">
                  <c:v>664.05</c:v>
                </c:pt>
                <c:pt idx="11068">
                  <c:v>664.11</c:v>
                </c:pt>
                <c:pt idx="11069">
                  <c:v>664.17</c:v>
                </c:pt>
                <c:pt idx="11070">
                  <c:v>664.23</c:v>
                </c:pt>
                <c:pt idx="11071">
                  <c:v>664.29</c:v>
                </c:pt>
                <c:pt idx="11072">
                  <c:v>664.35</c:v>
                </c:pt>
                <c:pt idx="11073">
                  <c:v>664.41</c:v>
                </c:pt>
                <c:pt idx="11074">
                  <c:v>664.47</c:v>
                </c:pt>
                <c:pt idx="11075">
                  <c:v>664.53</c:v>
                </c:pt>
                <c:pt idx="11076">
                  <c:v>664.59</c:v>
                </c:pt>
                <c:pt idx="11077">
                  <c:v>664.65</c:v>
                </c:pt>
                <c:pt idx="11078">
                  <c:v>664.71</c:v>
                </c:pt>
                <c:pt idx="11079">
                  <c:v>664.77</c:v>
                </c:pt>
                <c:pt idx="11080">
                  <c:v>664.83</c:v>
                </c:pt>
                <c:pt idx="11081">
                  <c:v>664.89</c:v>
                </c:pt>
                <c:pt idx="11082">
                  <c:v>664.95</c:v>
                </c:pt>
                <c:pt idx="11083">
                  <c:v>665.01</c:v>
                </c:pt>
                <c:pt idx="11084">
                  <c:v>665.07</c:v>
                </c:pt>
                <c:pt idx="11085">
                  <c:v>665.13</c:v>
                </c:pt>
                <c:pt idx="11086">
                  <c:v>665.19</c:v>
                </c:pt>
                <c:pt idx="11087">
                  <c:v>665.25</c:v>
                </c:pt>
                <c:pt idx="11088">
                  <c:v>665.31</c:v>
                </c:pt>
                <c:pt idx="11089">
                  <c:v>665.37</c:v>
                </c:pt>
                <c:pt idx="11090">
                  <c:v>665.43</c:v>
                </c:pt>
                <c:pt idx="11091">
                  <c:v>665.49</c:v>
                </c:pt>
                <c:pt idx="11092">
                  <c:v>665.55</c:v>
                </c:pt>
                <c:pt idx="11093">
                  <c:v>665.61</c:v>
                </c:pt>
                <c:pt idx="11094">
                  <c:v>665.67</c:v>
                </c:pt>
                <c:pt idx="11095">
                  <c:v>665.73</c:v>
                </c:pt>
                <c:pt idx="11096">
                  <c:v>665.79</c:v>
                </c:pt>
                <c:pt idx="11097">
                  <c:v>665.85</c:v>
                </c:pt>
                <c:pt idx="11098">
                  <c:v>665.91</c:v>
                </c:pt>
                <c:pt idx="11099">
                  <c:v>665.97</c:v>
                </c:pt>
                <c:pt idx="11100">
                  <c:v>666.03</c:v>
                </c:pt>
                <c:pt idx="11101">
                  <c:v>666.09</c:v>
                </c:pt>
                <c:pt idx="11102">
                  <c:v>666.15</c:v>
                </c:pt>
                <c:pt idx="11103">
                  <c:v>666.21</c:v>
                </c:pt>
                <c:pt idx="11104">
                  <c:v>666.27</c:v>
                </c:pt>
                <c:pt idx="11105">
                  <c:v>666.33</c:v>
                </c:pt>
                <c:pt idx="11106">
                  <c:v>666.39</c:v>
                </c:pt>
                <c:pt idx="11107">
                  <c:v>666.45</c:v>
                </c:pt>
                <c:pt idx="11108">
                  <c:v>666.51</c:v>
                </c:pt>
                <c:pt idx="11109">
                  <c:v>666.57</c:v>
                </c:pt>
                <c:pt idx="11110">
                  <c:v>666.63</c:v>
                </c:pt>
                <c:pt idx="11111">
                  <c:v>666.69</c:v>
                </c:pt>
                <c:pt idx="11112">
                  <c:v>666.75</c:v>
                </c:pt>
                <c:pt idx="11113">
                  <c:v>666.81</c:v>
                </c:pt>
                <c:pt idx="11114">
                  <c:v>666.87</c:v>
                </c:pt>
                <c:pt idx="11115">
                  <c:v>666.93</c:v>
                </c:pt>
                <c:pt idx="11116">
                  <c:v>666.99</c:v>
                </c:pt>
                <c:pt idx="11117">
                  <c:v>667.05</c:v>
                </c:pt>
                <c:pt idx="11118">
                  <c:v>667.11</c:v>
                </c:pt>
                <c:pt idx="11119">
                  <c:v>667.17</c:v>
                </c:pt>
                <c:pt idx="11120">
                  <c:v>667.23</c:v>
                </c:pt>
                <c:pt idx="11121">
                  <c:v>667.29</c:v>
                </c:pt>
                <c:pt idx="11122">
                  <c:v>667.35</c:v>
                </c:pt>
                <c:pt idx="11123">
                  <c:v>667.41</c:v>
                </c:pt>
                <c:pt idx="11124">
                  <c:v>667.47</c:v>
                </c:pt>
                <c:pt idx="11125">
                  <c:v>667.53</c:v>
                </c:pt>
                <c:pt idx="11126">
                  <c:v>667.59</c:v>
                </c:pt>
                <c:pt idx="11127">
                  <c:v>667.65</c:v>
                </c:pt>
                <c:pt idx="11128">
                  <c:v>667.71</c:v>
                </c:pt>
                <c:pt idx="11129">
                  <c:v>667.77</c:v>
                </c:pt>
                <c:pt idx="11130">
                  <c:v>667.83</c:v>
                </c:pt>
                <c:pt idx="11131">
                  <c:v>667.89</c:v>
                </c:pt>
                <c:pt idx="11132">
                  <c:v>667.95</c:v>
                </c:pt>
                <c:pt idx="11133">
                  <c:v>668.01</c:v>
                </c:pt>
                <c:pt idx="11134">
                  <c:v>668.07</c:v>
                </c:pt>
                <c:pt idx="11135">
                  <c:v>668.13</c:v>
                </c:pt>
                <c:pt idx="11136">
                  <c:v>668.19</c:v>
                </c:pt>
                <c:pt idx="11137">
                  <c:v>668.25</c:v>
                </c:pt>
                <c:pt idx="11138">
                  <c:v>668.31</c:v>
                </c:pt>
                <c:pt idx="11139">
                  <c:v>668.37</c:v>
                </c:pt>
                <c:pt idx="11140">
                  <c:v>668.43</c:v>
                </c:pt>
                <c:pt idx="11141">
                  <c:v>668.49</c:v>
                </c:pt>
                <c:pt idx="11142">
                  <c:v>668.55</c:v>
                </c:pt>
                <c:pt idx="11143">
                  <c:v>668.61</c:v>
                </c:pt>
                <c:pt idx="11144">
                  <c:v>668.67</c:v>
                </c:pt>
                <c:pt idx="11145">
                  <c:v>668.73</c:v>
                </c:pt>
                <c:pt idx="11146">
                  <c:v>668.79</c:v>
                </c:pt>
                <c:pt idx="11147">
                  <c:v>668.85</c:v>
                </c:pt>
                <c:pt idx="11148">
                  <c:v>668.91</c:v>
                </c:pt>
                <c:pt idx="11149">
                  <c:v>668.97</c:v>
                </c:pt>
                <c:pt idx="11150">
                  <c:v>669.03</c:v>
                </c:pt>
                <c:pt idx="11151">
                  <c:v>669.09</c:v>
                </c:pt>
                <c:pt idx="11152">
                  <c:v>669.15</c:v>
                </c:pt>
                <c:pt idx="11153">
                  <c:v>669.21</c:v>
                </c:pt>
                <c:pt idx="11154">
                  <c:v>669.27</c:v>
                </c:pt>
                <c:pt idx="11155">
                  <c:v>669.33</c:v>
                </c:pt>
                <c:pt idx="11156">
                  <c:v>669.39</c:v>
                </c:pt>
                <c:pt idx="11157">
                  <c:v>669.45</c:v>
                </c:pt>
                <c:pt idx="11158">
                  <c:v>669.51</c:v>
                </c:pt>
                <c:pt idx="11159">
                  <c:v>669.57</c:v>
                </c:pt>
                <c:pt idx="11160">
                  <c:v>669.63</c:v>
                </c:pt>
                <c:pt idx="11161">
                  <c:v>669.69</c:v>
                </c:pt>
                <c:pt idx="11162">
                  <c:v>669.75</c:v>
                </c:pt>
                <c:pt idx="11163">
                  <c:v>669.81</c:v>
                </c:pt>
                <c:pt idx="11164">
                  <c:v>669.87</c:v>
                </c:pt>
                <c:pt idx="11165">
                  <c:v>669.93</c:v>
                </c:pt>
                <c:pt idx="11166">
                  <c:v>669.99</c:v>
                </c:pt>
                <c:pt idx="11167">
                  <c:v>670.05</c:v>
                </c:pt>
                <c:pt idx="11168">
                  <c:v>670.11</c:v>
                </c:pt>
                <c:pt idx="11169">
                  <c:v>670.17</c:v>
                </c:pt>
                <c:pt idx="11170">
                  <c:v>670.23</c:v>
                </c:pt>
                <c:pt idx="11171">
                  <c:v>670.29</c:v>
                </c:pt>
                <c:pt idx="11172">
                  <c:v>670.35</c:v>
                </c:pt>
                <c:pt idx="11173">
                  <c:v>670.41</c:v>
                </c:pt>
                <c:pt idx="11174">
                  <c:v>670.47</c:v>
                </c:pt>
                <c:pt idx="11175">
                  <c:v>670.53</c:v>
                </c:pt>
                <c:pt idx="11176">
                  <c:v>670.59</c:v>
                </c:pt>
                <c:pt idx="11177">
                  <c:v>670.65</c:v>
                </c:pt>
                <c:pt idx="11178">
                  <c:v>670.71</c:v>
                </c:pt>
                <c:pt idx="11179">
                  <c:v>670.77</c:v>
                </c:pt>
                <c:pt idx="11180">
                  <c:v>670.83</c:v>
                </c:pt>
                <c:pt idx="11181">
                  <c:v>670.89</c:v>
                </c:pt>
                <c:pt idx="11182">
                  <c:v>670.95</c:v>
                </c:pt>
                <c:pt idx="11183">
                  <c:v>671.01</c:v>
                </c:pt>
                <c:pt idx="11184">
                  <c:v>671.07</c:v>
                </c:pt>
                <c:pt idx="11185">
                  <c:v>671.13</c:v>
                </c:pt>
                <c:pt idx="11186">
                  <c:v>671.19</c:v>
                </c:pt>
                <c:pt idx="11187">
                  <c:v>671.25</c:v>
                </c:pt>
                <c:pt idx="11188">
                  <c:v>671.31</c:v>
                </c:pt>
                <c:pt idx="11189">
                  <c:v>671.37</c:v>
                </c:pt>
                <c:pt idx="11190">
                  <c:v>671.43</c:v>
                </c:pt>
                <c:pt idx="11191">
                  <c:v>671.49</c:v>
                </c:pt>
                <c:pt idx="11192">
                  <c:v>671.55</c:v>
                </c:pt>
                <c:pt idx="11193">
                  <c:v>671.61</c:v>
                </c:pt>
                <c:pt idx="11194">
                  <c:v>671.67</c:v>
                </c:pt>
                <c:pt idx="11195">
                  <c:v>671.73</c:v>
                </c:pt>
                <c:pt idx="11196">
                  <c:v>671.79</c:v>
                </c:pt>
                <c:pt idx="11197">
                  <c:v>671.85</c:v>
                </c:pt>
                <c:pt idx="11198">
                  <c:v>671.91</c:v>
                </c:pt>
                <c:pt idx="11199">
                  <c:v>671.97</c:v>
                </c:pt>
                <c:pt idx="11200">
                  <c:v>672.03</c:v>
                </c:pt>
                <c:pt idx="11201">
                  <c:v>672.09</c:v>
                </c:pt>
                <c:pt idx="11202">
                  <c:v>672.15</c:v>
                </c:pt>
                <c:pt idx="11203">
                  <c:v>672.21</c:v>
                </c:pt>
                <c:pt idx="11204">
                  <c:v>672.27</c:v>
                </c:pt>
                <c:pt idx="11205">
                  <c:v>672.33</c:v>
                </c:pt>
                <c:pt idx="11206">
                  <c:v>672.39</c:v>
                </c:pt>
                <c:pt idx="11207">
                  <c:v>672.45</c:v>
                </c:pt>
                <c:pt idx="11208">
                  <c:v>672.51</c:v>
                </c:pt>
                <c:pt idx="11209">
                  <c:v>672.57</c:v>
                </c:pt>
                <c:pt idx="11210">
                  <c:v>672.63</c:v>
                </c:pt>
                <c:pt idx="11211">
                  <c:v>672.69</c:v>
                </c:pt>
                <c:pt idx="11212">
                  <c:v>672.75</c:v>
                </c:pt>
                <c:pt idx="11213">
                  <c:v>672.81</c:v>
                </c:pt>
                <c:pt idx="11214">
                  <c:v>672.87</c:v>
                </c:pt>
                <c:pt idx="11215">
                  <c:v>672.93</c:v>
                </c:pt>
                <c:pt idx="11216">
                  <c:v>672.99</c:v>
                </c:pt>
                <c:pt idx="11217">
                  <c:v>673.05</c:v>
                </c:pt>
                <c:pt idx="11218">
                  <c:v>673.11</c:v>
                </c:pt>
                <c:pt idx="11219">
                  <c:v>673.17</c:v>
                </c:pt>
                <c:pt idx="11220">
                  <c:v>673.23</c:v>
                </c:pt>
                <c:pt idx="11221">
                  <c:v>673.29</c:v>
                </c:pt>
                <c:pt idx="11222">
                  <c:v>673.35</c:v>
                </c:pt>
                <c:pt idx="11223">
                  <c:v>673.41</c:v>
                </c:pt>
                <c:pt idx="11224">
                  <c:v>673.47</c:v>
                </c:pt>
                <c:pt idx="11225">
                  <c:v>673.53</c:v>
                </c:pt>
                <c:pt idx="11226">
                  <c:v>673.59</c:v>
                </c:pt>
                <c:pt idx="11227">
                  <c:v>673.65</c:v>
                </c:pt>
                <c:pt idx="11228">
                  <c:v>673.71</c:v>
                </c:pt>
                <c:pt idx="11229">
                  <c:v>673.77</c:v>
                </c:pt>
                <c:pt idx="11230">
                  <c:v>673.83</c:v>
                </c:pt>
                <c:pt idx="11231">
                  <c:v>673.89</c:v>
                </c:pt>
                <c:pt idx="11232">
                  <c:v>673.95</c:v>
                </c:pt>
                <c:pt idx="11233">
                  <c:v>674.01</c:v>
                </c:pt>
                <c:pt idx="11234">
                  <c:v>674.07</c:v>
                </c:pt>
                <c:pt idx="11235">
                  <c:v>674.13</c:v>
                </c:pt>
                <c:pt idx="11236">
                  <c:v>674.19</c:v>
                </c:pt>
                <c:pt idx="11237">
                  <c:v>674.25</c:v>
                </c:pt>
                <c:pt idx="11238">
                  <c:v>674.31</c:v>
                </c:pt>
                <c:pt idx="11239">
                  <c:v>674.37</c:v>
                </c:pt>
                <c:pt idx="11240">
                  <c:v>674.43</c:v>
                </c:pt>
                <c:pt idx="11241">
                  <c:v>674.49</c:v>
                </c:pt>
                <c:pt idx="11242">
                  <c:v>674.55</c:v>
                </c:pt>
                <c:pt idx="11243">
                  <c:v>674.61</c:v>
                </c:pt>
                <c:pt idx="11244">
                  <c:v>674.67</c:v>
                </c:pt>
                <c:pt idx="11245">
                  <c:v>674.73</c:v>
                </c:pt>
                <c:pt idx="11246">
                  <c:v>674.79</c:v>
                </c:pt>
                <c:pt idx="11247">
                  <c:v>674.85</c:v>
                </c:pt>
                <c:pt idx="11248">
                  <c:v>674.91</c:v>
                </c:pt>
                <c:pt idx="11249">
                  <c:v>674.97</c:v>
                </c:pt>
                <c:pt idx="11250">
                  <c:v>675.03</c:v>
                </c:pt>
                <c:pt idx="11251">
                  <c:v>675.09</c:v>
                </c:pt>
                <c:pt idx="11252">
                  <c:v>675.15</c:v>
                </c:pt>
                <c:pt idx="11253">
                  <c:v>675.21</c:v>
                </c:pt>
                <c:pt idx="11254">
                  <c:v>675.27</c:v>
                </c:pt>
                <c:pt idx="11255">
                  <c:v>675.33</c:v>
                </c:pt>
                <c:pt idx="11256">
                  <c:v>675.39</c:v>
                </c:pt>
                <c:pt idx="11257">
                  <c:v>675.45</c:v>
                </c:pt>
                <c:pt idx="11258">
                  <c:v>675.51</c:v>
                </c:pt>
                <c:pt idx="11259">
                  <c:v>675.57</c:v>
                </c:pt>
                <c:pt idx="11260">
                  <c:v>675.63</c:v>
                </c:pt>
                <c:pt idx="11261">
                  <c:v>675.69</c:v>
                </c:pt>
                <c:pt idx="11262">
                  <c:v>675.75</c:v>
                </c:pt>
                <c:pt idx="11263">
                  <c:v>675.81</c:v>
                </c:pt>
                <c:pt idx="11264">
                  <c:v>675.87</c:v>
                </c:pt>
                <c:pt idx="11265">
                  <c:v>675.93</c:v>
                </c:pt>
                <c:pt idx="11266">
                  <c:v>675.99</c:v>
                </c:pt>
                <c:pt idx="11267">
                  <c:v>676.05</c:v>
                </c:pt>
                <c:pt idx="11268">
                  <c:v>676.11</c:v>
                </c:pt>
                <c:pt idx="11269">
                  <c:v>676.17</c:v>
                </c:pt>
                <c:pt idx="11270">
                  <c:v>676.23</c:v>
                </c:pt>
                <c:pt idx="11271">
                  <c:v>676.29</c:v>
                </c:pt>
                <c:pt idx="11272">
                  <c:v>676.35</c:v>
                </c:pt>
                <c:pt idx="11273">
                  <c:v>676.41</c:v>
                </c:pt>
                <c:pt idx="11274">
                  <c:v>676.47</c:v>
                </c:pt>
                <c:pt idx="11275">
                  <c:v>676.53</c:v>
                </c:pt>
                <c:pt idx="11276">
                  <c:v>676.59</c:v>
                </c:pt>
                <c:pt idx="11277">
                  <c:v>676.65</c:v>
                </c:pt>
                <c:pt idx="11278">
                  <c:v>676.71</c:v>
                </c:pt>
                <c:pt idx="11279">
                  <c:v>676.77</c:v>
                </c:pt>
                <c:pt idx="11280">
                  <c:v>676.83</c:v>
                </c:pt>
                <c:pt idx="11281">
                  <c:v>676.89</c:v>
                </c:pt>
                <c:pt idx="11282">
                  <c:v>676.95</c:v>
                </c:pt>
                <c:pt idx="11283">
                  <c:v>677.01</c:v>
                </c:pt>
                <c:pt idx="11284">
                  <c:v>677.07</c:v>
                </c:pt>
                <c:pt idx="11285">
                  <c:v>677.13</c:v>
                </c:pt>
                <c:pt idx="11286">
                  <c:v>677.19</c:v>
                </c:pt>
                <c:pt idx="11287">
                  <c:v>677.25</c:v>
                </c:pt>
                <c:pt idx="11288">
                  <c:v>677.31</c:v>
                </c:pt>
                <c:pt idx="11289">
                  <c:v>677.37</c:v>
                </c:pt>
                <c:pt idx="11290">
                  <c:v>677.43</c:v>
                </c:pt>
                <c:pt idx="11291">
                  <c:v>677.49</c:v>
                </c:pt>
                <c:pt idx="11292">
                  <c:v>677.55</c:v>
                </c:pt>
                <c:pt idx="11293">
                  <c:v>677.61</c:v>
                </c:pt>
                <c:pt idx="11294">
                  <c:v>677.67</c:v>
                </c:pt>
                <c:pt idx="11295">
                  <c:v>677.73</c:v>
                </c:pt>
                <c:pt idx="11296">
                  <c:v>677.79</c:v>
                </c:pt>
                <c:pt idx="11297">
                  <c:v>677.85</c:v>
                </c:pt>
                <c:pt idx="11298">
                  <c:v>677.91</c:v>
                </c:pt>
                <c:pt idx="11299">
                  <c:v>677.97</c:v>
                </c:pt>
                <c:pt idx="11300">
                  <c:v>678.03</c:v>
                </c:pt>
                <c:pt idx="11301">
                  <c:v>678.09</c:v>
                </c:pt>
                <c:pt idx="11302">
                  <c:v>678.15</c:v>
                </c:pt>
                <c:pt idx="11303">
                  <c:v>678.21</c:v>
                </c:pt>
                <c:pt idx="11304">
                  <c:v>678.27</c:v>
                </c:pt>
                <c:pt idx="11305">
                  <c:v>678.33</c:v>
                </c:pt>
                <c:pt idx="11306">
                  <c:v>678.39</c:v>
                </c:pt>
                <c:pt idx="11307">
                  <c:v>678.45</c:v>
                </c:pt>
                <c:pt idx="11308">
                  <c:v>678.51</c:v>
                </c:pt>
                <c:pt idx="11309">
                  <c:v>678.57</c:v>
                </c:pt>
                <c:pt idx="11310">
                  <c:v>678.63</c:v>
                </c:pt>
                <c:pt idx="11311">
                  <c:v>678.69</c:v>
                </c:pt>
                <c:pt idx="11312">
                  <c:v>678.75</c:v>
                </c:pt>
                <c:pt idx="11313">
                  <c:v>678.81</c:v>
                </c:pt>
                <c:pt idx="11314">
                  <c:v>678.87</c:v>
                </c:pt>
                <c:pt idx="11315">
                  <c:v>678.93</c:v>
                </c:pt>
                <c:pt idx="11316">
                  <c:v>678.99</c:v>
                </c:pt>
                <c:pt idx="11317">
                  <c:v>679.05</c:v>
                </c:pt>
                <c:pt idx="11318">
                  <c:v>679.11</c:v>
                </c:pt>
                <c:pt idx="11319">
                  <c:v>679.17</c:v>
                </c:pt>
                <c:pt idx="11320">
                  <c:v>679.23</c:v>
                </c:pt>
                <c:pt idx="11321">
                  <c:v>679.29</c:v>
                </c:pt>
                <c:pt idx="11322">
                  <c:v>679.35</c:v>
                </c:pt>
                <c:pt idx="11323">
                  <c:v>679.41</c:v>
                </c:pt>
                <c:pt idx="11324">
                  <c:v>679.47</c:v>
                </c:pt>
                <c:pt idx="11325">
                  <c:v>679.53</c:v>
                </c:pt>
                <c:pt idx="11326">
                  <c:v>679.59</c:v>
                </c:pt>
                <c:pt idx="11327">
                  <c:v>679.65</c:v>
                </c:pt>
                <c:pt idx="11328">
                  <c:v>679.71</c:v>
                </c:pt>
                <c:pt idx="11329">
                  <c:v>679.77</c:v>
                </c:pt>
                <c:pt idx="11330">
                  <c:v>679.83</c:v>
                </c:pt>
                <c:pt idx="11331">
                  <c:v>679.89</c:v>
                </c:pt>
                <c:pt idx="11332">
                  <c:v>679.95</c:v>
                </c:pt>
                <c:pt idx="11333">
                  <c:v>680.01</c:v>
                </c:pt>
                <c:pt idx="11334">
                  <c:v>680.07</c:v>
                </c:pt>
                <c:pt idx="11335">
                  <c:v>680.13</c:v>
                </c:pt>
                <c:pt idx="11336">
                  <c:v>680.19</c:v>
                </c:pt>
                <c:pt idx="11337">
                  <c:v>680.25</c:v>
                </c:pt>
                <c:pt idx="11338">
                  <c:v>680.31</c:v>
                </c:pt>
                <c:pt idx="11339">
                  <c:v>680.37</c:v>
                </c:pt>
                <c:pt idx="11340">
                  <c:v>680.43</c:v>
                </c:pt>
                <c:pt idx="11341">
                  <c:v>680.49</c:v>
                </c:pt>
                <c:pt idx="11342">
                  <c:v>680.55</c:v>
                </c:pt>
                <c:pt idx="11343">
                  <c:v>680.61</c:v>
                </c:pt>
                <c:pt idx="11344">
                  <c:v>680.67</c:v>
                </c:pt>
                <c:pt idx="11345">
                  <c:v>680.73</c:v>
                </c:pt>
                <c:pt idx="11346">
                  <c:v>680.79</c:v>
                </c:pt>
                <c:pt idx="11347">
                  <c:v>680.85</c:v>
                </c:pt>
                <c:pt idx="11348">
                  <c:v>680.91</c:v>
                </c:pt>
                <c:pt idx="11349">
                  <c:v>680.97</c:v>
                </c:pt>
                <c:pt idx="11350">
                  <c:v>681.03</c:v>
                </c:pt>
                <c:pt idx="11351">
                  <c:v>681.09</c:v>
                </c:pt>
                <c:pt idx="11352">
                  <c:v>681.15</c:v>
                </c:pt>
                <c:pt idx="11353">
                  <c:v>681.21</c:v>
                </c:pt>
                <c:pt idx="11354">
                  <c:v>681.27</c:v>
                </c:pt>
                <c:pt idx="11355">
                  <c:v>681.33</c:v>
                </c:pt>
                <c:pt idx="11356">
                  <c:v>681.39</c:v>
                </c:pt>
                <c:pt idx="11357">
                  <c:v>681.45</c:v>
                </c:pt>
                <c:pt idx="11358">
                  <c:v>681.51</c:v>
                </c:pt>
                <c:pt idx="11359">
                  <c:v>681.57</c:v>
                </c:pt>
                <c:pt idx="11360">
                  <c:v>681.63</c:v>
                </c:pt>
                <c:pt idx="11361">
                  <c:v>681.69</c:v>
                </c:pt>
                <c:pt idx="11362">
                  <c:v>681.75</c:v>
                </c:pt>
                <c:pt idx="11363">
                  <c:v>681.81</c:v>
                </c:pt>
                <c:pt idx="11364">
                  <c:v>681.87</c:v>
                </c:pt>
                <c:pt idx="11365">
                  <c:v>681.93</c:v>
                </c:pt>
                <c:pt idx="11366">
                  <c:v>681.99</c:v>
                </c:pt>
                <c:pt idx="11367">
                  <c:v>682.05</c:v>
                </c:pt>
                <c:pt idx="11368">
                  <c:v>682.11</c:v>
                </c:pt>
                <c:pt idx="11369">
                  <c:v>682.17</c:v>
                </c:pt>
                <c:pt idx="11370">
                  <c:v>682.23</c:v>
                </c:pt>
                <c:pt idx="11371">
                  <c:v>682.29</c:v>
                </c:pt>
                <c:pt idx="11372">
                  <c:v>682.35</c:v>
                </c:pt>
                <c:pt idx="11373">
                  <c:v>682.41</c:v>
                </c:pt>
                <c:pt idx="11374">
                  <c:v>682.47</c:v>
                </c:pt>
                <c:pt idx="11375">
                  <c:v>682.53</c:v>
                </c:pt>
                <c:pt idx="11376">
                  <c:v>682.59</c:v>
                </c:pt>
                <c:pt idx="11377">
                  <c:v>682.65</c:v>
                </c:pt>
                <c:pt idx="11378">
                  <c:v>682.71</c:v>
                </c:pt>
                <c:pt idx="11379">
                  <c:v>682.77</c:v>
                </c:pt>
                <c:pt idx="11380">
                  <c:v>682.83</c:v>
                </c:pt>
                <c:pt idx="11381">
                  <c:v>682.89</c:v>
                </c:pt>
                <c:pt idx="11382">
                  <c:v>682.95</c:v>
                </c:pt>
                <c:pt idx="11383">
                  <c:v>683.01</c:v>
                </c:pt>
                <c:pt idx="11384">
                  <c:v>683.07</c:v>
                </c:pt>
                <c:pt idx="11385">
                  <c:v>683.13</c:v>
                </c:pt>
                <c:pt idx="11386">
                  <c:v>683.19</c:v>
                </c:pt>
                <c:pt idx="11387">
                  <c:v>683.25</c:v>
                </c:pt>
                <c:pt idx="11388">
                  <c:v>683.31</c:v>
                </c:pt>
                <c:pt idx="11389">
                  <c:v>683.37</c:v>
                </c:pt>
                <c:pt idx="11390">
                  <c:v>683.43</c:v>
                </c:pt>
                <c:pt idx="11391">
                  <c:v>683.49</c:v>
                </c:pt>
                <c:pt idx="11392">
                  <c:v>683.55</c:v>
                </c:pt>
                <c:pt idx="11393">
                  <c:v>683.61</c:v>
                </c:pt>
                <c:pt idx="11394">
                  <c:v>683.67</c:v>
                </c:pt>
                <c:pt idx="11395">
                  <c:v>683.73</c:v>
                </c:pt>
                <c:pt idx="11396">
                  <c:v>683.79</c:v>
                </c:pt>
                <c:pt idx="11397">
                  <c:v>683.85</c:v>
                </c:pt>
                <c:pt idx="11398">
                  <c:v>683.91</c:v>
                </c:pt>
                <c:pt idx="11399">
                  <c:v>683.97</c:v>
                </c:pt>
                <c:pt idx="11400">
                  <c:v>684.03</c:v>
                </c:pt>
                <c:pt idx="11401">
                  <c:v>684.09</c:v>
                </c:pt>
                <c:pt idx="11402">
                  <c:v>684.15</c:v>
                </c:pt>
                <c:pt idx="11403">
                  <c:v>684.21</c:v>
                </c:pt>
                <c:pt idx="11404">
                  <c:v>684.27</c:v>
                </c:pt>
                <c:pt idx="11405">
                  <c:v>684.33</c:v>
                </c:pt>
                <c:pt idx="11406">
                  <c:v>684.39</c:v>
                </c:pt>
                <c:pt idx="11407">
                  <c:v>684.45</c:v>
                </c:pt>
                <c:pt idx="11408">
                  <c:v>684.51</c:v>
                </c:pt>
                <c:pt idx="11409">
                  <c:v>684.57</c:v>
                </c:pt>
                <c:pt idx="11410">
                  <c:v>684.63</c:v>
                </c:pt>
                <c:pt idx="11411">
                  <c:v>684.69</c:v>
                </c:pt>
                <c:pt idx="11412">
                  <c:v>684.75</c:v>
                </c:pt>
                <c:pt idx="11413">
                  <c:v>684.81</c:v>
                </c:pt>
                <c:pt idx="11414">
                  <c:v>684.87</c:v>
                </c:pt>
                <c:pt idx="11415">
                  <c:v>684.93</c:v>
                </c:pt>
                <c:pt idx="11416">
                  <c:v>684.99</c:v>
                </c:pt>
                <c:pt idx="11417">
                  <c:v>685.05</c:v>
                </c:pt>
                <c:pt idx="11418">
                  <c:v>685.11</c:v>
                </c:pt>
                <c:pt idx="11419">
                  <c:v>685.17</c:v>
                </c:pt>
                <c:pt idx="11420">
                  <c:v>685.23</c:v>
                </c:pt>
                <c:pt idx="11421">
                  <c:v>685.29</c:v>
                </c:pt>
                <c:pt idx="11422">
                  <c:v>685.35</c:v>
                </c:pt>
                <c:pt idx="11423">
                  <c:v>685.41</c:v>
                </c:pt>
                <c:pt idx="11424">
                  <c:v>685.47</c:v>
                </c:pt>
                <c:pt idx="11425">
                  <c:v>685.53</c:v>
                </c:pt>
                <c:pt idx="11426">
                  <c:v>685.59</c:v>
                </c:pt>
                <c:pt idx="11427">
                  <c:v>685.65</c:v>
                </c:pt>
                <c:pt idx="11428">
                  <c:v>685.71</c:v>
                </c:pt>
                <c:pt idx="11429">
                  <c:v>685.77</c:v>
                </c:pt>
                <c:pt idx="11430">
                  <c:v>685.83</c:v>
                </c:pt>
                <c:pt idx="11431">
                  <c:v>685.89</c:v>
                </c:pt>
                <c:pt idx="11432">
                  <c:v>685.95</c:v>
                </c:pt>
                <c:pt idx="11433">
                  <c:v>686.01</c:v>
                </c:pt>
                <c:pt idx="11434">
                  <c:v>686.07</c:v>
                </c:pt>
                <c:pt idx="11435">
                  <c:v>686.13</c:v>
                </c:pt>
                <c:pt idx="11436">
                  <c:v>686.19</c:v>
                </c:pt>
                <c:pt idx="11437">
                  <c:v>686.25</c:v>
                </c:pt>
                <c:pt idx="11438">
                  <c:v>686.31</c:v>
                </c:pt>
                <c:pt idx="11439">
                  <c:v>686.37</c:v>
                </c:pt>
                <c:pt idx="11440">
                  <c:v>686.43</c:v>
                </c:pt>
                <c:pt idx="11441">
                  <c:v>686.49</c:v>
                </c:pt>
                <c:pt idx="11442">
                  <c:v>686.55</c:v>
                </c:pt>
                <c:pt idx="11443">
                  <c:v>686.61</c:v>
                </c:pt>
                <c:pt idx="11444">
                  <c:v>686.67</c:v>
                </c:pt>
                <c:pt idx="11445">
                  <c:v>686.73</c:v>
                </c:pt>
                <c:pt idx="11446">
                  <c:v>686.79</c:v>
                </c:pt>
                <c:pt idx="11447">
                  <c:v>686.85</c:v>
                </c:pt>
                <c:pt idx="11448">
                  <c:v>686.91</c:v>
                </c:pt>
                <c:pt idx="11449">
                  <c:v>686.97</c:v>
                </c:pt>
                <c:pt idx="11450">
                  <c:v>687.03</c:v>
                </c:pt>
                <c:pt idx="11451">
                  <c:v>687.09</c:v>
                </c:pt>
                <c:pt idx="11452">
                  <c:v>687.15</c:v>
                </c:pt>
                <c:pt idx="11453">
                  <c:v>687.21</c:v>
                </c:pt>
                <c:pt idx="11454">
                  <c:v>687.27</c:v>
                </c:pt>
                <c:pt idx="11455">
                  <c:v>687.33</c:v>
                </c:pt>
                <c:pt idx="11456">
                  <c:v>687.39</c:v>
                </c:pt>
                <c:pt idx="11457">
                  <c:v>687.45</c:v>
                </c:pt>
                <c:pt idx="11458">
                  <c:v>687.51</c:v>
                </c:pt>
                <c:pt idx="11459">
                  <c:v>687.57</c:v>
                </c:pt>
                <c:pt idx="11460">
                  <c:v>687.63</c:v>
                </c:pt>
                <c:pt idx="11461">
                  <c:v>687.69</c:v>
                </c:pt>
                <c:pt idx="11462">
                  <c:v>687.75</c:v>
                </c:pt>
                <c:pt idx="11463">
                  <c:v>687.81</c:v>
                </c:pt>
                <c:pt idx="11464">
                  <c:v>687.87</c:v>
                </c:pt>
                <c:pt idx="11465">
                  <c:v>687.93</c:v>
                </c:pt>
                <c:pt idx="11466">
                  <c:v>687.99</c:v>
                </c:pt>
                <c:pt idx="11467">
                  <c:v>688.05</c:v>
                </c:pt>
                <c:pt idx="11468">
                  <c:v>688.11</c:v>
                </c:pt>
                <c:pt idx="11469">
                  <c:v>688.17</c:v>
                </c:pt>
                <c:pt idx="11470">
                  <c:v>688.23</c:v>
                </c:pt>
                <c:pt idx="11471">
                  <c:v>688.29</c:v>
                </c:pt>
                <c:pt idx="11472">
                  <c:v>688.35</c:v>
                </c:pt>
                <c:pt idx="11473">
                  <c:v>688.41</c:v>
                </c:pt>
                <c:pt idx="11474">
                  <c:v>688.47</c:v>
                </c:pt>
                <c:pt idx="11475">
                  <c:v>688.53</c:v>
                </c:pt>
                <c:pt idx="11476">
                  <c:v>688.59</c:v>
                </c:pt>
                <c:pt idx="11477">
                  <c:v>688.65</c:v>
                </c:pt>
                <c:pt idx="11478">
                  <c:v>688.71</c:v>
                </c:pt>
                <c:pt idx="11479">
                  <c:v>688.77</c:v>
                </c:pt>
                <c:pt idx="11480">
                  <c:v>688.83</c:v>
                </c:pt>
                <c:pt idx="11481">
                  <c:v>688.89</c:v>
                </c:pt>
                <c:pt idx="11482">
                  <c:v>688.95</c:v>
                </c:pt>
                <c:pt idx="11483">
                  <c:v>689.01</c:v>
                </c:pt>
                <c:pt idx="11484">
                  <c:v>689.07</c:v>
                </c:pt>
                <c:pt idx="11485">
                  <c:v>689.13</c:v>
                </c:pt>
                <c:pt idx="11486">
                  <c:v>689.19</c:v>
                </c:pt>
                <c:pt idx="11487">
                  <c:v>689.25</c:v>
                </c:pt>
                <c:pt idx="11488">
                  <c:v>689.31</c:v>
                </c:pt>
                <c:pt idx="11489">
                  <c:v>689.37</c:v>
                </c:pt>
                <c:pt idx="11490">
                  <c:v>689.43</c:v>
                </c:pt>
                <c:pt idx="11491">
                  <c:v>689.49</c:v>
                </c:pt>
                <c:pt idx="11492">
                  <c:v>689.55</c:v>
                </c:pt>
                <c:pt idx="11493">
                  <c:v>689.61</c:v>
                </c:pt>
                <c:pt idx="11494">
                  <c:v>689.67</c:v>
                </c:pt>
                <c:pt idx="11495">
                  <c:v>689.73</c:v>
                </c:pt>
                <c:pt idx="11496">
                  <c:v>689.79</c:v>
                </c:pt>
                <c:pt idx="11497">
                  <c:v>689.85</c:v>
                </c:pt>
                <c:pt idx="11498">
                  <c:v>689.91</c:v>
                </c:pt>
                <c:pt idx="11499">
                  <c:v>689.97</c:v>
                </c:pt>
                <c:pt idx="11500">
                  <c:v>690.03</c:v>
                </c:pt>
                <c:pt idx="11501">
                  <c:v>690.09</c:v>
                </c:pt>
                <c:pt idx="11502">
                  <c:v>690.15</c:v>
                </c:pt>
                <c:pt idx="11503">
                  <c:v>690.21</c:v>
                </c:pt>
                <c:pt idx="11504">
                  <c:v>690.27</c:v>
                </c:pt>
                <c:pt idx="11505">
                  <c:v>690.33</c:v>
                </c:pt>
                <c:pt idx="11506">
                  <c:v>690.39</c:v>
                </c:pt>
                <c:pt idx="11507">
                  <c:v>690.45</c:v>
                </c:pt>
                <c:pt idx="11508">
                  <c:v>690.51</c:v>
                </c:pt>
                <c:pt idx="11509">
                  <c:v>690.57</c:v>
                </c:pt>
                <c:pt idx="11510">
                  <c:v>690.63</c:v>
                </c:pt>
                <c:pt idx="11511">
                  <c:v>690.69</c:v>
                </c:pt>
                <c:pt idx="11512">
                  <c:v>690.75</c:v>
                </c:pt>
                <c:pt idx="11513">
                  <c:v>690.81</c:v>
                </c:pt>
                <c:pt idx="11514">
                  <c:v>690.87</c:v>
                </c:pt>
                <c:pt idx="11515">
                  <c:v>690.93</c:v>
                </c:pt>
                <c:pt idx="11516">
                  <c:v>690.99</c:v>
                </c:pt>
                <c:pt idx="11517">
                  <c:v>691.05</c:v>
                </c:pt>
                <c:pt idx="11518">
                  <c:v>691.11</c:v>
                </c:pt>
                <c:pt idx="11519">
                  <c:v>691.17</c:v>
                </c:pt>
                <c:pt idx="11520">
                  <c:v>691.23</c:v>
                </c:pt>
                <c:pt idx="11521">
                  <c:v>691.29</c:v>
                </c:pt>
                <c:pt idx="11522">
                  <c:v>691.35</c:v>
                </c:pt>
                <c:pt idx="11523">
                  <c:v>691.41</c:v>
                </c:pt>
                <c:pt idx="11524">
                  <c:v>691.47</c:v>
                </c:pt>
                <c:pt idx="11525">
                  <c:v>691.53</c:v>
                </c:pt>
                <c:pt idx="11526">
                  <c:v>691.59</c:v>
                </c:pt>
                <c:pt idx="11527">
                  <c:v>691.65</c:v>
                </c:pt>
                <c:pt idx="11528">
                  <c:v>691.71</c:v>
                </c:pt>
                <c:pt idx="11529">
                  <c:v>691.77</c:v>
                </c:pt>
                <c:pt idx="11530">
                  <c:v>691.83</c:v>
                </c:pt>
                <c:pt idx="11531">
                  <c:v>691.89</c:v>
                </c:pt>
                <c:pt idx="11532">
                  <c:v>691.95</c:v>
                </c:pt>
                <c:pt idx="11533">
                  <c:v>692.01</c:v>
                </c:pt>
                <c:pt idx="11534">
                  <c:v>692.07</c:v>
                </c:pt>
                <c:pt idx="11535">
                  <c:v>692.13</c:v>
                </c:pt>
                <c:pt idx="11536">
                  <c:v>692.19</c:v>
                </c:pt>
                <c:pt idx="11537">
                  <c:v>692.25</c:v>
                </c:pt>
                <c:pt idx="11538">
                  <c:v>692.31</c:v>
                </c:pt>
                <c:pt idx="11539">
                  <c:v>692.37</c:v>
                </c:pt>
                <c:pt idx="11540">
                  <c:v>692.43</c:v>
                </c:pt>
                <c:pt idx="11541">
                  <c:v>692.49</c:v>
                </c:pt>
                <c:pt idx="11542">
                  <c:v>692.55</c:v>
                </c:pt>
                <c:pt idx="11543">
                  <c:v>692.61</c:v>
                </c:pt>
                <c:pt idx="11544">
                  <c:v>692.67</c:v>
                </c:pt>
                <c:pt idx="11545">
                  <c:v>692.73</c:v>
                </c:pt>
                <c:pt idx="11546">
                  <c:v>692.79</c:v>
                </c:pt>
                <c:pt idx="11547">
                  <c:v>692.85</c:v>
                </c:pt>
                <c:pt idx="11548">
                  <c:v>692.91</c:v>
                </c:pt>
                <c:pt idx="11549">
                  <c:v>692.97</c:v>
                </c:pt>
                <c:pt idx="11550">
                  <c:v>693.03</c:v>
                </c:pt>
                <c:pt idx="11551">
                  <c:v>693.09</c:v>
                </c:pt>
                <c:pt idx="11552">
                  <c:v>693.15</c:v>
                </c:pt>
                <c:pt idx="11553">
                  <c:v>693.21</c:v>
                </c:pt>
                <c:pt idx="11554">
                  <c:v>693.27</c:v>
                </c:pt>
                <c:pt idx="11555">
                  <c:v>693.33</c:v>
                </c:pt>
                <c:pt idx="11556">
                  <c:v>693.39</c:v>
                </c:pt>
                <c:pt idx="11557">
                  <c:v>693.45</c:v>
                </c:pt>
                <c:pt idx="11558">
                  <c:v>693.51</c:v>
                </c:pt>
                <c:pt idx="11559">
                  <c:v>693.57</c:v>
                </c:pt>
                <c:pt idx="11560">
                  <c:v>693.63</c:v>
                </c:pt>
                <c:pt idx="11561">
                  <c:v>693.69</c:v>
                </c:pt>
                <c:pt idx="11562">
                  <c:v>693.75</c:v>
                </c:pt>
                <c:pt idx="11563">
                  <c:v>693.81</c:v>
                </c:pt>
                <c:pt idx="11564">
                  <c:v>693.87</c:v>
                </c:pt>
                <c:pt idx="11565">
                  <c:v>693.93</c:v>
                </c:pt>
                <c:pt idx="11566">
                  <c:v>693.99</c:v>
                </c:pt>
                <c:pt idx="11567">
                  <c:v>694.05</c:v>
                </c:pt>
                <c:pt idx="11568">
                  <c:v>694.11</c:v>
                </c:pt>
                <c:pt idx="11569">
                  <c:v>694.17</c:v>
                </c:pt>
                <c:pt idx="11570">
                  <c:v>694.23</c:v>
                </c:pt>
                <c:pt idx="11571">
                  <c:v>694.29</c:v>
                </c:pt>
                <c:pt idx="11572">
                  <c:v>694.35</c:v>
                </c:pt>
                <c:pt idx="11573">
                  <c:v>694.41</c:v>
                </c:pt>
                <c:pt idx="11574">
                  <c:v>694.47</c:v>
                </c:pt>
                <c:pt idx="11575">
                  <c:v>694.53</c:v>
                </c:pt>
                <c:pt idx="11576">
                  <c:v>694.59</c:v>
                </c:pt>
                <c:pt idx="11577">
                  <c:v>694.65</c:v>
                </c:pt>
                <c:pt idx="11578">
                  <c:v>694.71</c:v>
                </c:pt>
                <c:pt idx="11579">
                  <c:v>694.77</c:v>
                </c:pt>
                <c:pt idx="11580">
                  <c:v>694.83</c:v>
                </c:pt>
                <c:pt idx="11581">
                  <c:v>694.89</c:v>
                </c:pt>
                <c:pt idx="11582">
                  <c:v>694.95</c:v>
                </c:pt>
                <c:pt idx="11583">
                  <c:v>695.01</c:v>
                </c:pt>
                <c:pt idx="11584">
                  <c:v>695.07</c:v>
                </c:pt>
                <c:pt idx="11585">
                  <c:v>695.13</c:v>
                </c:pt>
                <c:pt idx="11586">
                  <c:v>695.19</c:v>
                </c:pt>
                <c:pt idx="11587">
                  <c:v>695.25</c:v>
                </c:pt>
                <c:pt idx="11588">
                  <c:v>695.31</c:v>
                </c:pt>
                <c:pt idx="11589">
                  <c:v>695.37</c:v>
                </c:pt>
                <c:pt idx="11590">
                  <c:v>695.43</c:v>
                </c:pt>
                <c:pt idx="11591">
                  <c:v>695.49</c:v>
                </c:pt>
                <c:pt idx="11592">
                  <c:v>695.55</c:v>
                </c:pt>
                <c:pt idx="11593">
                  <c:v>695.61</c:v>
                </c:pt>
                <c:pt idx="11594">
                  <c:v>695.67</c:v>
                </c:pt>
                <c:pt idx="11595">
                  <c:v>695.73</c:v>
                </c:pt>
                <c:pt idx="11596">
                  <c:v>695.79</c:v>
                </c:pt>
                <c:pt idx="11597">
                  <c:v>695.85</c:v>
                </c:pt>
                <c:pt idx="11598">
                  <c:v>695.91</c:v>
                </c:pt>
                <c:pt idx="11599">
                  <c:v>695.97</c:v>
                </c:pt>
                <c:pt idx="11600">
                  <c:v>696.03</c:v>
                </c:pt>
                <c:pt idx="11601">
                  <c:v>696.09</c:v>
                </c:pt>
                <c:pt idx="11602">
                  <c:v>696.15</c:v>
                </c:pt>
                <c:pt idx="11603">
                  <c:v>696.21</c:v>
                </c:pt>
                <c:pt idx="11604">
                  <c:v>696.27</c:v>
                </c:pt>
                <c:pt idx="11605">
                  <c:v>696.33</c:v>
                </c:pt>
                <c:pt idx="11606">
                  <c:v>696.39</c:v>
                </c:pt>
                <c:pt idx="11607">
                  <c:v>696.45</c:v>
                </c:pt>
                <c:pt idx="11608">
                  <c:v>696.51</c:v>
                </c:pt>
                <c:pt idx="11609">
                  <c:v>696.57</c:v>
                </c:pt>
                <c:pt idx="11610">
                  <c:v>696.63</c:v>
                </c:pt>
                <c:pt idx="11611">
                  <c:v>696.69</c:v>
                </c:pt>
                <c:pt idx="11612">
                  <c:v>696.75</c:v>
                </c:pt>
                <c:pt idx="11613">
                  <c:v>696.81</c:v>
                </c:pt>
                <c:pt idx="11614">
                  <c:v>696.87</c:v>
                </c:pt>
                <c:pt idx="11615">
                  <c:v>696.93</c:v>
                </c:pt>
                <c:pt idx="11616">
                  <c:v>696.99</c:v>
                </c:pt>
                <c:pt idx="11617">
                  <c:v>697.05</c:v>
                </c:pt>
                <c:pt idx="11618">
                  <c:v>697.11</c:v>
                </c:pt>
                <c:pt idx="11619">
                  <c:v>697.17</c:v>
                </c:pt>
                <c:pt idx="11620">
                  <c:v>697.23</c:v>
                </c:pt>
                <c:pt idx="11621">
                  <c:v>697.29</c:v>
                </c:pt>
                <c:pt idx="11622">
                  <c:v>697.35</c:v>
                </c:pt>
                <c:pt idx="11623">
                  <c:v>697.41</c:v>
                </c:pt>
                <c:pt idx="11624">
                  <c:v>697.47</c:v>
                </c:pt>
                <c:pt idx="11625">
                  <c:v>697.53</c:v>
                </c:pt>
                <c:pt idx="11626">
                  <c:v>697.59</c:v>
                </c:pt>
                <c:pt idx="11627">
                  <c:v>697.65</c:v>
                </c:pt>
                <c:pt idx="11628">
                  <c:v>697.71</c:v>
                </c:pt>
                <c:pt idx="11629">
                  <c:v>697.77</c:v>
                </c:pt>
                <c:pt idx="11630">
                  <c:v>697.83</c:v>
                </c:pt>
                <c:pt idx="11631">
                  <c:v>697.89</c:v>
                </c:pt>
                <c:pt idx="11632">
                  <c:v>697.95</c:v>
                </c:pt>
                <c:pt idx="11633">
                  <c:v>698.01</c:v>
                </c:pt>
                <c:pt idx="11634">
                  <c:v>698.07</c:v>
                </c:pt>
                <c:pt idx="11635">
                  <c:v>698.13</c:v>
                </c:pt>
                <c:pt idx="11636">
                  <c:v>698.19</c:v>
                </c:pt>
                <c:pt idx="11637">
                  <c:v>698.25</c:v>
                </c:pt>
                <c:pt idx="11638">
                  <c:v>698.31</c:v>
                </c:pt>
                <c:pt idx="11639">
                  <c:v>698.37</c:v>
                </c:pt>
                <c:pt idx="11640">
                  <c:v>698.43</c:v>
                </c:pt>
                <c:pt idx="11641">
                  <c:v>698.49</c:v>
                </c:pt>
                <c:pt idx="11642">
                  <c:v>698.55</c:v>
                </c:pt>
                <c:pt idx="11643">
                  <c:v>698.61</c:v>
                </c:pt>
                <c:pt idx="11644">
                  <c:v>698.67</c:v>
                </c:pt>
                <c:pt idx="11645">
                  <c:v>698.73</c:v>
                </c:pt>
                <c:pt idx="11646">
                  <c:v>698.79</c:v>
                </c:pt>
                <c:pt idx="11647">
                  <c:v>698.85</c:v>
                </c:pt>
                <c:pt idx="11648">
                  <c:v>698.91</c:v>
                </c:pt>
                <c:pt idx="11649">
                  <c:v>698.97</c:v>
                </c:pt>
                <c:pt idx="11650">
                  <c:v>699.03</c:v>
                </c:pt>
                <c:pt idx="11651">
                  <c:v>699.09</c:v>
                </c:pt>
                <c:pt idx="11652">
                  <c:v>699.15</c:v>
                </c:pt>
                <c:pt idx="11653">
                  <c:v>699.21</c:v>
                </c:pt>
                <c:pt idx="11654">
                  <c:v>699.27</c:v>
                </c:pt>
                <c:pt idx="11655">
                  <c:v>699.33</c:v>
                </c:pt>
                <c:pt idx="11656">
                  <c:v>699.39</c:v>
                </c:pt>
                <c:pt idx="11657">
                  <c:v>699.45</c:v>
                </c:pt>
                <c:pt idx="11658">
                  <c:v>699.51</c:v>
                </c:pt>
                <c:pt idx="11659">
                  <c:v>699.57</c:v>
                </c:pt>
                <c:pt idx="11660">
                  <c:v>699.63</c:v>
                </c:pt>
                <c:pt idx="11661">
                  <c:v>699.69</c:v>
                </c:pt>
                <c:pt idx="11662">
                  <c:v>699.75</c:v>
                </c:pt>
                <c:pt idx="11663">
                  <c:v>699.81</c:v>
                </c:pt>
                <c:pt idx="11664">
                  <c:v>699.87</c:v>
                </c:pt>
                <c:pt idx="11665">
                  <c:v>699.93</c:v>
                </c:pt>
                <c:pt idx="11666">
                  <c:v>699.99</c:v>
                </c:pt>
                <c:pt idx="11667">
                  <c:v>700.05</c:v>
                </c:pt>
                <c:pt idx="11668">
                  <c:v>700.11</c:v>
                </c:pt>
                <c:pt idx="11669">
                  <c:v>700.17</c:v>
                </c:pt>
                <c:pt idx="11670">
                  <c:v>700.23</c:v>
                </c:pt>
                <c:pt idx="11671">
                  <c:v>700.29</c:v>
                </c:pt>
                <c:pt idx="11672">
                  <c:v>700.35</c:v>
                </c:pt>
                <c:pt idx="11673">
                  <c:v>700.41</c:v>
                </c:pt>
                <c:pt idx="11674">
                  <c:v>700.47</c:v>
                </c:pt>
                <c:pt idx="11675">
                  <c:v>700.53</c:v>
                </c:pt>
                <c:pt idx="11676">
                  <c:v>700.59</c:v>
                </c:pt>
                <c:pt idx="11677">
                  <c:v>700.65</c:v>
                </c:pt>
                <c:pt idx="11678">
                  <c:v>700.71</c:v>
                </c:pt>
                <c:pt idx="11679">
                  <c:v>700.77</c:v>
                </c:pt>
                <c:pt idx="11680">
                  <c:v>700.83</c:v>
                </c:pt>
                <c:pt idx="11681">
                  <c:v>700.89</c:v>
                </c:pt>
                <c:pt idx="11682">
                  <c:v>700.95</c:v>
                </c:pt>
                <c:pt idx="11683">
                  <c:v>701.01</c:v>
                </c:pt>
                <c:pt idx="11684">
                  <c:v>701.07</c:v>
                </c:pt>
                <c:pt idx="11685">
                  <c:v>701.13</c:v>
                </c:pt>
                <c:pt idx="11686">
                  <c:v>701.19</c:v>
                </c:pt>
                <c:pt idx="11687">
                  <c:v>701.25</c:v>
                </c:pt>
                <c:pt idx="11688">
                  <c:v>701.31</c:v>
                </c:pt>
                <c:pt idx="11689">
                  <c:v>701.37</c:v>
                </c:pt>
                <c:pt idx="11690">
                  <c:v>701.43</c:v>
                </c:pt>
                <c:pt idx="11691">
                  <c:v>701.49</c:v>
                </c:pt>
                <c:pt idx="11692">
                  <c:v>701.55</c:v>
                </c:pt>
                <c:pt idx="11693">
                  <c:v>701.61</c:v>
                </c:pt>
                <c:pt idx="11694">
                  <c:v>701.67</c:v>
                </c:pt>
                <c:pt idx="11695">
                  <c:v>701.73</c:v>
                </c:pt>
                <c:pt idx="11696">
                  <c:v>701.79</c:v>
                </c:pt>
                <c:pt idx="11697">
                  <c:v>701.85</c:v>
                </c:pt>
                <c:pt idx="11698">
                  <c:v>701.91</c:v>
                </c:pt>
                <c:pt idx="11699">
                  <c:v>701.97</c:v>
                </c:pt>
                <c:pt idx="11700">
                  <c:v>702.03</c:v>
                </c:pt>
                <c:pt idx="11701">
                  <c:v>702.09</c:v>
                </c:pt>
                <c:pt idx="11702">
                  <c:v>702.15</c:v>
                </c:pt>
                <c:pt idx="11703">
                  <c:v>702.21</c:v>
                </c:pt>
                <c:pt idx="11704">
                  <c:v>702.27</c:v>
                </c:pt>
                <c:pt idx="11705">
                  <c:v>702.33</c:v>
                </c:pt>
                <c:pt idx="11706">
                  <c:v>702.39</c:v>
                </c:pt>
                <c:pt idx="11707">
                  <c:v>702.45</c:v>
                </c:pt>
                <c:pt idx="11708">
                  <c:v>702.51</c:v>
                </c:pt>
                <c:pt idx="11709">
                  <c:v>702.57</c:v>
                </c:pt>
                <c:pt idx="11710">
                  <c:v>702.63</c:v>
                </c:pt>
                <c:pt idx="11711">
                  <c:v>702.69</c:v>
                </c:pt>
                <c:pt idx="11712">
                  <c:v>702.75</c:v>
                </c:pt>
                <c:pt idx="11713">
                  <c:v>702.81</c:v>
                </c:pt>
                <c:pt idx="11714">
                  <c:v>702.87</c:v>
                </c:pt>
                <c:pt idx="11715">
                  <c:v>702.93</c:v>
                </c:pt>
                <c:pt idx="11716">
                  <c:v>702.99</c:v>
                </c:pt>
                <c:pt idx="11717">
                  <c:v>703.05</c:v>
                </c:pt>
                <c:pt idx="11718">
                  <c:v>703.11</c:v>
                </c:pt>
                <c:pt idx="11719">
                  <c:v>703.17</c:v>
                </c:pt>
                <c:pt idx="11720">
                  <c:v>703.23</c:v>
                </c:pt>
                <c:pt idx="11721">
                  <c:v>703.29</c:v>
                </c:pt>
                <c:pt idx="11722">
                  <c:v>703.35</c:v>
                </c:pt>
                <c:pt idx="11723">
                  <c:v>703.41</c:v>
                </c:pt>
                <c:pt idx="11724">
                  <c:v>703.47</c:v>
                </c:pt>
                <c:pt idx="11725">
                  <c:v>703.53</c:v>
                </c:pt>
                <c:pt idx="11726">
                  <c:v>703.59</c:v>
                </c:pt>
                <c:pt idx="11727">
                  <c:v>703.65</c:v>
                </c:pt>
                <c:pt idx="11728">
                  <c:v>703.71</c:v>
                </c:pt>
                <c:pt idx="11729">
                  <c:v>703.77</c:v>
                </c:pt>
                <c:pt idx="11730">
                  <c:v>703.83</c:v>
                </c:pt>
                <c:pt idx="11731">
                  <c:v>703.89</c:v>
                </c:pt>
                <c:pt idx="11732">
                  <c:v>703.95</c:v>
                </c:pt>
                <c:pt idx="11733">
                  <c:v>704.01</c:v>
                </c:pt>
                <c:pt idx="11734">
                  <c:v>704.07</c:v>
                </c:pt>
                <c:pt idx="11735">
                  <c:v>704.13</c:v>
                </c:pt>
                <c:pt idx="11736">
                  <c:v>704.19</c:v>
                </c:pt>
                <c:pt idx="11737">
                  <c:v>704.25</c:v>
                </c:pt>
                <c:pt idx="11738">
                  <c:v>704.31</c:v>
                </c:pt>
                <c:pt idx="11739">
                  <c:v>704.37</c:v>
                </c:pt>
                <c:pt idx="11740">
                  <c:v>704.43</c:v>
                </c:pt>
                <c:pt idx="11741">
                  <c:v>704.49</c:v>
                </c:pt>
                <c:pt idx="11742">
                  <c:v>704.55</c:v>
                </c:pt>
                <c:pt idx="11743">
                  <c:v>704.61</c:v>
                </c:pt>
                <c:pt idx="11744">
                  <c:v>704.67</c:v>
                </c:pt>
                <c:pt idx="11745">
                  <c:v>704.73</c:v>
                </c:pt>
                <c:pt idx="11746">
                  <c:v>704.79</c:v>
                </c:pt>
                <c:pt idx="11747">
                  <c:v>704.85</c:v>
                </c:pt>
                <c:pt idx="11748">
                  <c:v>704.91</c:v>
                </c:pt>
                <c:pt idx="11749">
                  <c:v>704.97</c:v>
                </c:pt>
                <c:pt idx="11750">
                  <c:v>705.03</c:v>
                </c:pt>
                <c:pt idx="11751">
                  <c:v>705.09</c:v>
                </c:pt>
                <c:pt idx="11752">
                  <c:v>705.15</c:v>
                </c:pt>
                <c:pt idx="11753">
                  <c:v>705.21</c:v>
                </c:pt>
                <c:pt idx="11754">
                  <c:v>705.27</c:v>
                </c:pt>
                <c:pt idx="11755">
                  <c:v>705.33</c:v>
                </c:pt>
                <c:pt idx="11756">
                  <c:v>705.39</c:v>
                </c:pt>
                <c:pt idx="11757">
                  <c:v>705.45</c:v>
                </c:pt>
                <c:pt idx="11758">
                  <c:v>705.51</c:v>
                </c:pt>
                <c:pt idx="11759">
                  <c:v>705.57</c:v>
                </c:pt>
                <c:pt idx="11760">
                  <c:v>705.63</c:v>
                </c:pt>
                <c:pt idx="11761">
                  <c:v>705.69</c:v>
                </c:pt>
                <c:pt idx="11762">
                  <c:v>705.75</c:v>
                </c:pt>
                <c:pt idx="11763">
                  <c:v>705.81</c:v>
                </c:pt>
                <c:pt idx="11764">
                  <c:v>705.87</c:v>
                </c:pt>
                <c:pt idx="11765">
                  <c:v>705.93</c:v>
                </c:pt>
                <c:pt idx="11766">
                  <c:v>705.99</c:v>
                </c:pt>
                <c:pt idx="11767">
                  <c:v>706.05</c:v>
                </c:pt>
                <c:pt idx="11768">
                  <c:v>706.11</c:v>
                </c:pt>
                <c:pt idx="11769">
                  <c:v>706.17</c:v>
                </c:pt>
                <c:pt idx="11770">
                  <c:v>706.23</c:v>
                </c:pt>
                <c:pt idx="11771">
                  <c:v>706.29</c:v>
                </c:pt>
                <c:pt idx="11772">
                  <c:v>706.35</c:v>
                </c:pt>
                <c:pt idx="11773">
                  <c:v>706.41</c:v>
                </c:pt>
                <c:pt idx="11774">
                  <c:v>706.47</c:v>
                </c:pt>
                <c:pt idx="11775">
                  <c:v>706.53</c:v>
                </c:pt>
                <c:pt idx="11776">
                  <c:v>706.59</c:v>
                </c:pt>
                <c:pt idx="11777">
                  <c:v>706.65</c:v>
                </c:pt>
                <c:pt idx="11778">
                  <c:v>706.71</c:v>
                </c:pt>
                <c:pt idx="11779">
                  <c:v>706.77</c:v>
                </c:pt>
                <c:pt idx="11780">
                  <c:v>706.83</c:v>
                </c:pt>
                <c:pt idx="11781">
                  <c:v>706.89</c:v>
                </c:pt>
                <c:pt idx="11782">
                  <c:v>706.95</c:v>
                </c:pt>
                <c:pt idx="11783">
                  <c:v>707.01</c:v>
                </c:pt>
                <c:pt idx="11784">
                  <c:v>707.07</c:v>
                </c:pt>
                <c:pt idx="11785">
                  <c:v>707.13</c:v>
                </c:pt>
                <c:pt idx="11786">
                  <c:v>707.19</c:v>
                </c:pt>
                <c:pt idx="11787">
                  <c:v>707.25</c:v>
                </c:pt>
                <c:pt idx="11788">
                  <c:v>707.31</c:v>
                </c:pt>
                <c:pt idx="11789">
                  <c:v>707.37</c:v>
                </c:pt>
                <c:pt idx="11790">
                  <c:v>707.43</c:v>
                </c:pt>
                <c:pt idx="11791">
                  <c:v>707.49</c:v>
                </c:pt>
                <c:pt idx="11792">
                  <c:v>707.55</c:v>
                </c:pt>
                <c:pt idx="11793">
                  <c:v>707.61</c:v>
                </c:pt>
                <c:pt idx="11794">
                  <c:v>707.67</c:v>
                </c:pt>
                <c:pt idx="11795">
                  <c:v>707.73</c:v>
                </c:pt>
                <c:pt idx="11796">
                  <c:v>707.79</c:v>
                </c:pt>
                <c:pt idx="11797">
                  <c:v>707.85</c:v>
                </c:pt>
                <c:pt idx="11798">
                  <c:v>707.91</c:v>
                </c:pt>
                <c:pt idx="11799">
                  <c:v>707.97</c:v>
                </c:pt>
                <c:pt idx="11800">
                  <c:v>708.03</c:v>
                </c:pt>
                <c:pt idx="11801">
                  <c:v>708.09</c:v>
                </c:pt>
                <c:pt idx="11802">
                  <c:v>708.15</c:v>
                </c:pt>
                <c:pt idx="11803">
                  <c:v>708.21</c:v>
                </c:pt>
                <c:pt idx="11804">
                  <c:v>708.27</c:v>
                </c:pt>
                <c:pt idx="11805">
                  <c:v>708.33</c:v>
                </c:pt>
                <c:pt idx="11806">
                  <c:v>708.39</c:v>
                </c:pt>
                <c:pt idx="11807">
                  <c:v>708.45</c:v>
                </c:pt>
                <c:pt idx="11808">
                  <c:v>708.51</c:v>
                </c:pt>
                <c:pt idx="11809">
                  <c:v>708.57</c:v>
                </c:pt>
                <c:pt idx="11810">
                  <c:v>708.63</c:v>
                </c:pt>
                <c:pt idx="11811">
                  <c:v>708.69</c:v>
                </c:pt>
                <c:pt idx="11812">
                  <c:v>708.75</c:v>
                </c:pt>
                <c:pt idx="11813">
                  <c:v>708.81</c:v>
                </c:pt>
                <c:pt idx="11814">
                  <c:v>708.87</c:v>
                </c:pt>
                <c:pt idx="11815">
                  <c:v>708.93</c:v>
                </c:pt>
                <c:pt idx="11816">
                  <c:v>708.99</c:v>
                </c:pt>
                <c:pt idx="11817">
                  <c:v>709.05</c:v>
                </c:pt>
                <c:pt idx="11818">
                  <c:v>709.11</c:v>
                </c:pt>
                <c:pt idx="11819">
                  <c:v>709.17</c:v>
                </c:pt>
                <c:pt idx="11820">
                  <c:v>709.23</c:v>
                </c:pt>
                <c:pt idx="11821">
                  <c:v>709.29</c:v>
                </c:pt>
                <c:pt idx="11822">
                  <c:v>709.35</c:v>
                </c:pt>
                <c:pt idx="11823">
                  <c:v>709.41</c:v>
                </c:pt>
                <c:pt idx="11824">
                  <c:v>709.47</c:v>
                </c:pt>
                <c:pt idx="11825">
                  <c:v>709.53</c:v>
                </c:pt>
                <c:pt idx="11826">
                  <c:v>709.59</c:v>
                </c:pt>
                <c:pt idx="11827">
                  <c:v>709.65</c:v>
                </c:pt>
                <c:pt idx="11828">
                  <c:v>709.71</c:v>
                </c:pt>
                <c:pt idx="11829">
                  <c:v>709.77</c:v>
                </c:pt>
                <c:pt idx="11830">
                  <c:v>709.83</c:v>
                </c:pt>
                <c:pt idx="11831">
                  <c:v>709.89</c:v>
                </c:pt>
                <c:pt idx="11832">
                  <c:v>709.95</c:v>
                </c:pt>
                <c:pt idx="11833">
                  <c:v>710.01</c:v>
                </c:pt>
                <c:pt idx="11834">
                  <c:v>710.07</c:v>
                </c:pt>
                <c:pt idx="11835">
                  <c:v>710.13</c:v>
                </c:pt>
                <c:pt idx="11836">
                  <c:v>710.19</c:v>
                </c:pt>
                <c:pt idx="11837">
                  <c:v>710.25</c:v>
                </c:pt>
                <c:pt idx="11838">
                  <c:v>710.31</c:v>
                </c:pt>
                <c:pt idx="11839">
                  <c:v>710.37</c:v>
                </c:pt>
                <c:pt idx="11840">
                  <c:v>710.43</c:v>
                </c:pt>
                <c:pt idx="11841">
                  <c:v>710.49</c:v>
                </c:pt>
                <c:pt idx="11842">
                  <c:v>710.55</c:v>
                </c:pt>
                <c:pt idx="11843">
                  <c:v>710.61</c:v>
                </c:pt>
                <c:pt idx="11844">
                  <c:v>710.67</c:v>
                </c:pt>
                <c:pt idx="11845">
                  <c:v>710.73</c:v>
                </c:pt>
                <c:pt idx="11846">
                  <c:v>710.79</c:v>
                </c:pt>
                <c:pt idx="11847">
                  <c:v>710.85</c:v>
                </c:pt>
                <c:pt idx="11848">
                  <c:v>710.91</c:v>
                </c:pt>
                <c:pt idx="11849">
                  <c:v>710.97</c:v>
                </c:pt>
                <c:pt idx="11850">
                  <c:v>711.03</c:v>
                </c:pt>
                <c:pt idx="11851">
                  <c:v>711.09</c:v>
                </c:pt>
                <c:pt idx="11852">
                  <c:v>711.15</c:v>
                </c:pt>
                <c:pt idx="11853">
                  <c:v>711.21</c:v>
                </c:pt>
                <c:pt idx="11854">
                  <c:v>711.27</c:v>
                </c:pt>
                <c:pt idx="11855">
                  <c:v>711.33</c:v>
                </c:pt>
                <c:pt idx="11856">
                  <c:v>711.39</c:v>
                </c:pt>
                <c:pt idx="11857">
                  <c:v>711.45</c:v>
                </c:pt>
                <c:pt idx="11858">
                  <c:v>711.51</c:v>
                </c:pt>
                <c:pt idx="11859">
                  <c:v>711.57</c:v>
                </c:pt>
                <c:pt idx="11860">
                  <c:v>711.63</c:v>
                </c:pt>
                <c:pt idx="11861">
                  <c:v>711.69</c:v>
                </c:pt>
                <c:pt idx="11862">
                  <c:v>711.75</c:v>
                </c:pt>
                <c:pt idx="11863">
                  <c:v>711.81</c:v>
                </c:pt>
                <c:pt idx="11864">
                  <c:v>711.87</c:v>
                </c:pt>
                <c:pt idx="11865">
                  <c:v>711.93</c:v>
                </c:pt>
                <c:pt idx="11866">
                  <c:v>711.99</c:v>
                </c:pt>
                <c:pt idx="11867">
                  <c:v>712.05</c:v>
                </c:pt>
                <c:pt idx="11868">
                  <c:v>712.11</c:v>
                </c:pt>
                <c:pt idx="11869">
                  <c:v>712.17</c:v>
                </c:pt>
                <c:pt idx="11870">
                  <c:v>712.23</c:v>
                </c:pt>
                <c:pt idx="11871">
                  <c:v>712.29</c:v>
                </c:pt>
                <c:pt idx="11872">
                  <c:v>712.35</c:v>
                </c:pt>
                <c:pt idx="11873">
                  <c:v>712.41</c:v>
                </c:pt>
                <c:pt idx="11874">
                  <c:v>712.47</c:v>
                </c:pt>
                <c:pt idx="11875">
                  <c:v>712.53</c:v>
                </c:pt>
                <c:pt idx="11876">
                  <c:v>712.59</c:v>
                </c:pt>
                <c:pt idx="11877">
                  <c:v>712.65</c:v>
                </c:pt>
                <c:pt idx="11878">
                  <c:v>712.71</c:v>
                </c:pt>
                <c:pt idx="11879">
                  <c:v>712.77</c:v>
                </c:pt>
                <c:pt idx="11880">
                  <c:v>712.83</c:v>
                </c:pt>
                <c:pt idx="11881">
                  <c:v>712.89</c:v>
                </c:pt>
                <c:pt idx="11882">
                  <c:v>712.95</c:v>
                </c:pt>
                <c:pt idx="11883">
                  <c:v>713.01</c:v>
                </c:pt>
                <c:pt idx="11884">
                  <c:v>713.07</c:v>
                </c:pt>
                <c:pt idx="11885">
                  <c:v>713.13</c:v>
                </c:pt>
                <c:pt idx="11886">
                  <c:v>713.19</c:v>
                </c:pt>
                <c:pt idx="11887">
                  <c:v>713.25</c:v>
                </c:pt>
                <c:pt idx="11888">
                  <c:v>713.31</c:v>
                </c:pt>
                <c:pt idx="11889">
                  <c:v>713.37</c:v>
                </c:pt>
                <c:pt idx="11890">
                  <c:v>713.43</c:v>
                </c:pt>
                <c:pt idx="11891">
                  <c:v>713.49</c:v>
                </c:pt>
                <c:pt idx="11892">
                  <c:v>713.55</c:v>
                </c:pt>
                <c:pt idx="11893">
                  <c:v>713.61</c:v>
                </c:pt>
                <c:pt idx="11894">
                  <c:v>713.67</c:v>
                </c:pt>
                <c:pt idx="11895">
                  <c:v>713.73</c:v>
                </c:pt>
                <c:pt idx="11896">
                  <c:v>713.79</c:v>
                </c:pt>
                <c:pt idx="11897">
                  <c:v>713.85</c:v>
                </c:pt>
                <c:pt idx="11898">
                  <c:v>713.91</c:v>
                </c:pt>
                <c:pt idx="11899">
                  <c:v>713.97</c:v>
                </c:pt>
                <c:pt idx="11900">
                  <c:v>714.03</c:v>
                </c:pt>
                <c:pt idx="11901">
                  <c:v>714.09</c:v>
                </c:pt>
                <c:pt idx="11902">
                  <c:v>714.15</c:v>
                </c:pt>
                <c:pt idx="11903">
                  <c:v>714.21</c:v>
                </c:pt>
                <c:pt idx="11904">
                  <c:v>714.27</c:v>
                </c:pt>
                <c:pt idx="11905">
                  <c:v>714.33</c:v>
                </c:pt>
                <c:pt idx="11906">
                  <c:v>714.39</c:v>
                </c:pt>
                <c:pt idx="11907">
                  <c:v>714.45</c:v>
                </c:pt>
                <c:pt idx="11908">
                  <c:v>714.51</c:v>
                </c:pt>
                <c:pt idx="11909">
                  <c:v>714.57</c:v>
                </c:pt>
                <c:pt idx="11910">
                  <c:v>714.63</c:v>
                </c:pt>
                <c:pt idx="11911">
                  <c:v>714.69</c:v>
                </c:pt>
                <c:pt idx="11912">
                  <c:v>714.75</c:v>
                </c:pt>
                <c:pt idx="11913">
                  <c:v>714.81</c:v>
                </c:pt>
                <c:pt idx="11914">
                  <c:v>714.87</c:v>
                </c:pt>
                <c:pt idx="11915">
                  <c:v>714.93</c:v>
                </c:pt>
                <c:pt idx="11916">
                  <c:v>714.99</c:v>
                </c:pt>
                <c:pt idx="11917">
                  <c:v>715.05</c:v>
                </c:pt>
                <c:pt idx="11918">
                  <c:v>715.11</c:v>
                </c:pt>
                <c:pt idx="11919">
                  <c:v>715.17</c:v>
                </c:pt>
                <c:pt idx="11920">
                  <c:v>715.23</c:v>
                </c:pt>
                <c:pt idx="11921">
                  <c:v>715.29</c:v>
                </c:pt>
                <c:pt idx="11922">
                  <c:v>715.35</c:v>
                </c:pt>
                <c:pt idx="11923">
                  <c:v>715.41</c:v>
                </c:pt>
                <c:pt idx="11924">
                  <c:v>715.47</c:v>
                </c:pt>
                <c:pt idx="11925">
                  <c:v>715.53</c:v>
                </c:pt>
                <c:pt idx="11926">
                  <c:v>715.59</c:v>
                </c:pt>
                <c:pt idx="11927">
                  <c:v>715.65</c:v>
                </c:pt>
                <c:pt idx="11928">
                  <c:v>715.71</c:v>
                </c:pt>
                <c:pt idx="11929">
                  <c:v>715.77</c:v>
                </c:pt>
                <c:pt idx="11930">
                  <c:v>715.83</c:v>
                </c:pt>
                <c:pt idx="11931">
                  <c:v>715.89</c:v>
                </c:pt>
                <c:pt idx="11932">
                  <c:v>715.95</c:v>
                </c:pt>
                <c:pt idx="11933">
                  <c:v>716.01</c:v>
                </c:pt>
                <c:pt idx="11934">
                  <c:v>716.07</c:v>
                </c:pt>
                <c:pt idx="11935">
                  <c:v>716.13</c:v>
                </c:pt>
                <c:pt idx="11936">
                  <c:v>716.19</c:v>
                </c:pt>
                <c:pt idx="11937">
                  <c:v>716.25</c:v>
                </c:pt>
                <c:pt idx="11938">
                  <c:v>716.31</c:v>
                </c:pt>
                <c:pt idx="11939">
                  <c:v>716.37</c:v>
                </c:pt>
                <c:pt idx="11940">
                  <c:v>716.43</c:v>
                </c:pt>
                <c:pt idx="11941">
                  <c:v>716.49</c:v>
                </c:pt>
                <c:pt idx="11942">
                  <c:v>716.55</c:v>
                </c:pt>
                <c:pt idx="11943">
                  <c:v>716.61</c:v>
                </c:pt>
                <c:pt idx="11944">
                  <c:v>716.67</c:v>
                </c:pt>
                <c:pt idx="11945">
                  <c:v>716.73</c:v>
                </c:pt>
                <c:pt idx="11946">
                  <c:v>716.79</c:v>
                </c:pt>
                <c:pt idx="11947">
                  <c:v>716.85</c:v>
                </c:pt>
                <c:pt idx="11948">
                  <c:v>716.91</c:v>
                </c:pt>
                <c:pt idx="11949">
                  <c:v>716.97</c:v>
                </c:pt>
                <c:pt idx="11950">
                  <c:v>717.03</c:v>
                </c:pt>
                <c:pt idx="11951">
                  <c:v>717.09</c:v>
                </c:pt>
                <c:pt idx="11952">
                  <c:v>717.15</c:v>
                </c:pt>
                <c:pt idx="11953">
                  <c:v>717.21</c:v>
                </c:pt>
                <c:pt idx="11954">
                  <c:v>717.27</c:v>
                </c:pt>
                <c:pt idx="11955">
                  <c:v>717.33</c:v>
                </c:pt>
                <c:pt idx="11956">
                  <c:v>717.39</c:v>
                </c:pt>
                <c:pt idx="11957">
                  <c:v>717.45</c:v>
                </c:pt>
                <c:pt idx="11958">
                  <c:v>717.51</c:v>
                </c:pt>
                <c:pt idx="11959">
                  <c:v>717.57</c:v>
                </c:pt>
                <c:pt idx="11960">
                  <c:v>717.63</c:v>
                </c:pt>
                <c:pt idx="11961">
                  <c:v>717.69</c:v>
                </c:pt>
                <c:pt idx="11962">
                  <c:v>717.75</c:v>
                </c:pt>
                <c:pt idx="11963">
                  <c:v>717.81</c:v>
                </c:pt>
                <c:pt idx="11964">
                  <c:v>717.87</c:v>
                </c:pt>
                <c:pt idx="11965">
                  <c:v>717.93</c:v>
                </c:pt>
                <c:pt idx="11966">
                  <c:v>717.99</c:v>
                </c:pt>
                <c:pt idx="11967">
                  <c:v>718.05</c:v>
                </c:pt>
                <c:pt idx="11968">
                  <c:v>718.11</c:v>
                </c:pt>
                <c:pt idx="11969">
                  <c:v>718.17</c:v>
                </c:pt>
                <c:pt idx="11970">
                  <c:v>718.23</c:v>
                </c:pt>
                <c:pt idx="11971">
                  <c:v>718.29</c:v>
                </c:pt>
                <c:pt idx="11972">
                  <c:v>718.35</c:v>
                </c:pt>
                <c:pt idx="11973">
                  <c:v>718.41</c:v>
                </c:pt>
                <c:pt idx="11974">
                  <c:v>718.47</c:v>
                </c:pt>
                <c:pt idx="11975">
                  <c:v>718.53</c:v>
                </c:pt>
                <c:pt idx="11976">
                  <c:v>718.59</c:v>
                </c:pt>
                <c:pt idx="11977">
                  <c:v>718.65</c:v>
                </c:pt>
                <c:pt idx="11978">
                  <c:v>718.71</c:v>
                </c:pt>
                <c:pt idx="11979">
                  <c:v>718.77</c:v>
                </c:pt>
                <c:pt idx="11980">
                  <c:v>718.83</c:v>
                </c:pt>
                <c:pt idx="11981">
                  <c:v>718.89</c:v>
                </c:pt>
                <c:pt idx="11982">
                  <c:v>718.95</c:v>
                </c:pt>
                <c:pt idx="11983">
                  <c:v>719.01</c:v>
                </c:pt>
                <c:pt idx="11984">
                  <c:v>719.07</c:v>
                </c:pt>
                <c:pt idx="11985">
                  <c:v>719.13</c:v>
                </c:pt>
                <c:pt idx="11986">
                  <c:v>719.19</c:v>
                </c:pt>
                <c:pt idx="11987">
                  <c:v>719.25</c:v>
                </c:pt>
                <c:pt idx="11988">
                  <c:v>719.31</c:v>
                </c:pt>
                <c:pt idx="11989">
                  <c:v>719.37</c:v>
                </c:pt>
                <c:pt idx="11990">
                  <c:v>719.43</c:v>
                </c:pt>
                <c:pt idx="11991">
                  <c:v>719.49</c:v>
                </c:pt>
                <c:pt idx="11992">
                  <c:v>719.55</c:v>
                </c:pt>
                <c:pt idx="11993">
                  <c:v>719.61</c:v>
                </c:pt>
                <c:pt idx="11994">
                  <c:v>719.67</c:v>
                </c:pt>
                <c:pt idx="11995">
                  <c:v>719.73</c:v>
                </c:pt>
                <c:pt idx="11996">
                  <c:v>719.79</c:v>
                </c:pt>
                <c:pt idx="11997">
                  <c:v>719.85</c:v>
                </c:pt>
                <c:pt idx="11998">
                  <c:v>719.91</c:v>
                </c:pt>
                <c:pt idx="11999">
                  <c:v>719.97</c:v>
                </c:pt>
                <c:pt idx="12000">
                  <c:v>720.03</c:v>
                </c:pt>
                <c:pt idx="12001">
                  <c:v>720.09</c:v>
                </c:pt>
                <c:pt idx="12002">
                  <c:v>720.15</c:v>
                </c:pt>
                <c:pt idx="12003">
                  <c:v>720.21</c:v>
                </c:pt>
                <c:pt idx="12004">
                  <c:v>720.27</c:v>
                </c:pt>
                <c:pt idx="12005">
                  <c:v>720.33</c:v>
                </c:pt>
                <c:pt idx="12006">
                  <c:v>720.39</c:v>
                </c:pt>
                <c:pt idx="12007">
                  <c:v>720.45</c:v>
                </c:pt>
                <c:pt idx="12008">
                  <c:v>720.51</c:v>
                </c:pt>
                <c:pt idx="12009">
                  <c:v>720.57</c:v>
                </c:pt>
                <c:pt idx="12010">
                  <c:v>720.63</c:v>
                </c:pt>
                <c:pt idx="12011">
                  <c:v>720.69</c:v>
                </c:pt>
                <c:pt idx="12012">
                  <c:v>720.75</c:v>
                </c:pt>
                <c:pt idx="12013">
                  <c:v>720.81</c:v>
                </c:pt>
                <c:pt idx="12014">
                  <c:v>720.87</c:v>
                </c:pt>
                <c:pt idx="12015">
                  <c:v>720.93</c:v>
                </c:pt>
                <c:pt idx="12016">
                  <c:v>720.99</c:v>
                </c:pt>
                <c:pt idx="12017">
                  <c:v>721.05</c:v>
                </c:pt>
                <c:pt idx="12018">
                  <c:v>721.11</c:v>
                </c:pt>
                <c:pt idx="12019">
                  <c:v>721.17</c:v>
                </c:pt>
                <c:pt idx="12020">
                  <c:v>721.23</c:v>
                </c:pt>
                <c:pt idx="12021">
                  <c:v>721.29</c:v>
                </c:pt>
                <c:pt idx="12022">
                  <c:v>721.35</c:v>
                </c:pt>
                <c:pt idx="12023">
                  <c:v>721.41</c:v>
                </c:pt>
                <c:pt idx="12024">
                  <c:v>721.47</c:v>
                </c:pt>
                <c:pt idx="12025">
                  <c:v>721.53</c:v>
                </c:pt>
                <c:pt idx="12026">
                  <c:v>721.59</c:v>
                </c:pt>
                <c:pt idx="12027">
                  <c:v>721.65</c:v>
                </c:pt>
                <c:pt idx="12028">
                  <c:v>721.71</c:v>
                </c:pt>
                <c:pt idx="12029">
                  <c:v>721.77</c:v>
                </c:pt>
                <c:pt idx="12030">
                  <c:v>721.83</c:v>
                </c:pt>
                <c:pt idx="12031">
                  <c:v>721.89</c:v>
                </c:pt>
                <c:pt idx="12032">
                  <c:v>721.95</c:v>
                </c:pt>
                <c:pt idx="12033">
                  <c:v>722.01</c:v>
                </c:pt>
                <c:pt idx="12034">
                  <c:v>722.07</c:v>
                </c:pt>
                <c:pt idx="12035">
                  <c:v>722.13</c:v>
                </c:pt>
                <c:pt idx="12036">
                  <c:v>722.19</c:v>
                </c:pt>
                <c:pt idx="12037">
                  <c:v>722.25</c:v>
                </c:pt>
                <c:pt idx="12038">
                  <c:v>722.31</c:v>
                </c:pt>
                <c:pt idx="12039">
                  <c:v>722.37</c:v>
                </c:pt>
                <c:pt idx="12040">
                  <c:v>722.43</c:v>
                </c:pt>
                <c:pt idx="12041">
                  <c:v>722.49</c:v>
                </c:pt>
                <c:pt idx="12042">
                  <c:v>722.55</c:v>
                </c:pt>
                <c:pt idx="12043">
                  <c:v>722.61</c:v>
                </c:pt>
                <c:pt idx="12044">
                  <c:v>722.67</c:v>
                </c:pt>
                <c:pt idx="12045">
                  <c:v>722.73</c:v>
                </c:pt>
                <c:pt idx="12046">
                  <c:v>722.79</c:v>
                </c:pt>
                <c:pt idx="12047">
                  <c:v>722.85</c:v>
                </c:pt>
                <c:pt idx="12048">
                  <c:v>722.91</c:v>
                </c:pt>
                <c:pt idx="12049">
                  <c:v>722.97</c:v>
                </c:pt>
                <c:pt idx="12050">
                  <c:v>723.03</c:v>
                </c:pt>
                <c:pt idx="12051">
                  <c:v>723.09</c:v>
                </c:pt>
                <c:pt idx="12052">
                  <c:v>723.15</c:v>
                </c:pt>
                <c:pt idx="12053">
                  <c:v>723.21</c:v>
                </c:pt>
                <c:pt idx="12054">
                  <c:v>723.27</c:v>
                </c:pt>
                <c:pt idx="12055">
                  <c:v>723.33</c:v>
                </c:pt>
                <c:pt idx="12056">
                  <c:v>723.39</c:v>
                </c:pt>
                <c:pt idx="12057">
                  <c:v>723.45</c:v>
                </c:pt>
                <c:pt idx="12058">
                  <c:v>723.51</c:v>
                </c:pt>
                <c:pt idx="12059">
                  <c:v>723.57</c:v>
                </c:pt>
                <c:pt idx="12060">
                  <c:v>723.63</c:v>
                </c:pt>
                <c:pt idx="12061">
                  <c:v>723.69</c:v>
                </c:pt>
                <c:pt idx="12062">
                  <c:v>723.75</c:v>
                </c:pt>
                <c:pt idx="12063">
                  <c:v>723.81</c:v>
                </c:pt>
                <c:pt idx="12064">
                  <c:v>723.87</c:v>
                </c:pt>
                <c:pt idx="12065">
                  <c:v>723.93</c:v>
                </c:pt>
                <c:pt idx="12066">
                  <c:v>723.99</c:v>
                </c:pt>
                <c:pt idx="12067">
                  <c:v>724.05</c:v>
                </c:pt>
                <c:pt idx="12068">
                  <c:v>724.11</c:v>
                </c:pt>
                <c:pt idx="12069">
                  <c:v>724.17</c:v>
                </c:pt>
                <c:pt idx="12070">
                  <c:v>724.23</c:v>
                </c:pt>
                <c:pt idx="12071">
                  <c:v>724.29</c:v>
                </c:pt>
                <c:pt idx="12072">
                  <c:v>724.35</c:v>
                </c:pt>
                <c:pt idx="12073">
                  <c:v>724.41</c:v>
                </c:pt>
                <c:pt idx="12074">
                  <c:v>724.47</c:v>
                </c:pt>
                <c:pt idx="12075">
                  <c:v>724.53</c:v>
                </c:pt>
                <c:pt idx="12076">
                  <c:v>724.59</c:v>
                </c:pt>
                <c:pt idx="12077">
                  <c:v>724.65</c:v>
                </c:pt>
                <c:pt idx="12078">
                  <c:v>724.71</c:v>
                </c:pt>
                <c:pt idx="12079">
                  <c:v>724.77</c:v>
                </c:pt>
                <c:pt idx="12080">
                  <c:v>724.83</c:v>
                </c:pt>
                <c:pt idx="12081">
                  <c:v>724.89</c:v>
                </c:pt>
                <c:pt idx="12082">
                  <c:v>724.95</c:v>
                </c:pt>
                <c:pt idx="12083">
                  <c:v>725.01</c:v>
                </c:pt>
                <c:pt idx="12084">
                  <c:v>725.07</c:v>
                </c:pt>
                <c:pt idx="12085">
                  <c:v>725.13</c:v>
                </c:pt>
                <c:pt idx="12086">
                  <c:v>725.19</c:v>
                </c:pt>
                <c:pt idx="12087">
                  <c:v>725.25</c:v>
                </c:pt>
                <c:pt idx="12088">
                  <c:v>725.31</c:v>
                </c:pt>
                <c:pt idx="12089">
                  <c:v>725.37</c:v>
                </c:pt>
                <c:pt idx="12090">
                  <c:v>725.43</c:v>
                </c:pt>
                <c:pt idx="12091">
                  <c:v>725.49</c:v>
                </c:pt>
                <c:pt idx="12092">
                  <c:v>725.55</c:v>
                </c:pt>
                <c:pt idx="12093">
                  <c:v>725.61</c:v>
                </c:pt>
                <c:pt idx="12094">
                  <c:v>725.67</c:v>
                </c:pt>
                <c:pt idx="12095">
                  <c:v>725.73</c:v>
                </c:pt>
                <c:pt idx="12096">
                  <c:v>725.79</c:v>
                </c:pt>
                <c:pt idx="12097">
                  <c:v>725.85</c:v>
                </c:pt>
                <c:pt idx="12098">
                  <c:v>725.91</c:v>
                </c:pt>
                <c:pt idx="12099">
                  <c:v>725.97</c:v>
                </c:pt>
                <c:pt idx="12100">
                  <c:v>726.03</c:v>
                </c:pt>
                <c:pt idx="12101">
                  <c:v>726.09</c:v>
                </c:pt>
                <c:pt idx="12102">
                  <c:v>726.15</c:v>
                </c:pt>
                <c:pt idx="12103">
                  <c:v>726.21</c:v>
                </c:pt>
                <c:pt idx="12104">
                  <c:v>726.27</c:v>
                </c:pt>
                <c:pt idx="12105">
                  <c:v>726.33</c:v>
                </c:pt>
                <c:pt idx="12106">
                  <c:v>726.39</c:v>
                </c:pt>
                <c:pt idx="12107">
                  <c:v>726.45</c:v>
                </c:pt>
                <c:pt idx="12108">
                  <c:v>726.51</c:v>
                </c:pt>
                <c:pt idx="12109">
                  <c:v>726.57</c:v>
                </c:pt>
                <c:pt idx="12110">
                  <c:v>726.63</c:v>
                </c:pt>
                <c:pt idx="12111">
                  <c:v>726.69</c:v>
                </c:pt>
                <c:pt idx="12112">
                  <c:v>726.75</c:v>
                </c:pt>
                <c:pt idx="12113">
                  <c:v>726.81</c:v>
                </c:pt>
                <c:pt idx="12114">
                  <c:v>726.87</c:v>
                </c:pt>
                <c:pt idx="12115">
                  <c:v>726.93</c:v>
                </c:pt>
                <c:pt idx="12116">
                  <c:v>726.99</c:v>
                </c:pt>
                <c:pt idx="12117">
                  <c:v>727.05</c:v>
                </c:pt>
                <c:pt idx="12118">
                  <c:v>727.11</c:v>
                </c:pt>
                <c:pt idx="12119">
                  <c:v>727.17</c:v>
                </c:pt>
                <c:pt idx="12120">
                  <c:v>727.23</c:v>
                </c:pt>
                <c:pt idx="12121">
                  <c:v>727.29</c:v>
                </c:pt>
                <c:pt idx="12122">
                  <c:v>727.35</c:v>
                </c:pt>
                <c:pt idx="12123">
                  <c:v>727.41</c:v>
                </c:pt>
                <c:pt idx="12124">
                  <c:v>727.47</c:v>
                </c:pt>
                <c:pt idx="12125">
                  <c:v>727.53</c:v>
                </c:pt>
                <c:pt idx="12126">
                  <c:v>727.59</c:v>
                </c:pt>
                <c:pt idx="12127">
                  <c:v>727.65</c:v>
                </c:pt>
                <c:pt idx="12128">
                  <c:v>727.71</c:v>
                </c:pt>
                <c:pt idx="12129">
                  <c:v>727.77</c:v>
                </c:pt>
                <c:pt idx="12130">
                  <c:v>727.83</c:v>
                </c:pt>
                <c:pt idx="12131">
                  <c:v>727.89</c:v>
                </c:pt>
                <c:pt idx="12132">
                  <c:v>727.95</c:v>
                </c:pt>
                <c:pt idx="12133">
                  <c:v>728.01</c:v>
                </c:pt>
                <c:pt idx="12134">
                  <c:v>728.07</c:v>
                </c:pt>
                <c:pt idx="12135">
                  <c:v>728.13</c:v>
                </c:pt>
                <c:pt idx="12136">
                  <c:v>728.19</c:v>
                </c:pt>
                <c:pt idx="12137">
                  <c:v>728.25</c:v>
                </c:pt>
                <c:pt idx="12138">
                  <c:v>728.31</c:v>
                </c:pt>
                <c:pt idx="12139">
                  <c:v>728.37</c:v>
                </c:pt>
                <c:pt idx="12140">
                  <c:v>728.43</c:v>
                </c:pt>
                <c:pt idx="12141">
                  <c:v>728.49</c:v>
                </c:pt>
                <c:pt idx="12142">
                  <c:v>728.55</c:v>
                </c:pt>
                <c:pt idx="12143">
                  <c:v>728.61</c:v>
                </c:pt>
                <c:pt idx="12144">
                  <c:v>728.67</c:v>
                </c:pt>
                <c:pt idx="12145">
                  <c:v>728.73</c:v>
                </c:pt>
                <c:pt idx="12146">
                  <c:v>728.79</c:v>
                </c:pt>
                <c:pt idx="12147">
                  <c:v>728.85</c:v>
                </c:pt>
                <c:pt idx="12148">
                  <c:v>728.91</c:v>
                </c:pt>
                <c:pt idx="12149">
                  <c:v>728.97</c:v>
                </c:pt>
                <c:pt idx="12150">
                  <c:v>729.03</c:v>
                </c:pt>
                <c:pt idx="12151">
                  <c:v>729.09</c:v>
                </c:pt>
                <c:pt idx="12152">
                  <c:v>729.15</c:v>
                </c:pt>
                <c:pt idx="12153">
                  <c:v>729.21</c:v>
                </c:pt>
                <c:pt idx="12154">
                  <c:v>729.27</c:v>
                </c:pt>
                <c:pt idx="12155">
                  <c:v>729.33</c:v>
                </c:pt>
                <c:pt idx="12156">
                  <c:v>729.39</c:v>
                </c:pt>
                <c:pt idx="12157">
                  <c:v>729.45</c:v>
                </c:pt>
                <c:pt idx="12158">
                  <c:v>729.51</c:v>
                </c:pt>
                <c:pt idx="12159">
                  <c:v>729.57</c:v>
                </c:pt>
                <c:pt idx="12160">
                  <c:v>729.63</c:v>
                </c:pt>
                <c:pt idx="12161">
                  <c:v>729.69</c:v>
                </c:pt>
                <c:pt idx="12162">
                  <c:v>729.75</c:v>
                </c:pt>
                <c:pt idx="12163">
                  <c:v>729.81</c:v>
                </c:pt>
                <c:pt idx="12164">
                  <c:v>729.87</c:v>
                </c:pt>
                <c:pt idx="12165">
                  <c:v>729.93</c:v>
                </c:pt>
                <c:pt idx="12166">
                  <c:v>729.99</c:v>
                </c:pt>
                <c:pt idx="12167">
                  <c:v>730.05</c:v>
                </c:pt>
                <c:pt idx="12168">
                  <c:v>730.11</c:v>
                </c:pt>
                <c:pt idx="12169">
                  <c:v>730.17</c:v>
                </c:pt>
                <c:pt idx="12170">
                  <c:v>730.23</c:v>
                </c:pt>
                <c:pt idx="12171">
                  <c:v>730.29</c:v>
                </c:pt>
                <c:pt idx="12172">
                  <c:v>730.35</c:v>
                </c:pt>
                <c:pt idx="12173">
                  <c:v>730.41</c:v>
                </c:pt>
                <c:pt idx="12174">
                  <c:v>730.47</c:v>
                </c:pt>
                <c:pt idx="12175">
                  <c:v>730.53</c:v>
                </c:pt>
                <c:pt idx="12176">
                  <c:v>730.59</c:v>
                </c:pt>
                <c:pt idx="12177">
                  <c:v>730.65</c:v>
                </c:pt>
                <c:pt idx="12178">
                  <c:v>730.71</c:v>
                </c:pt>
                <c:pt idx="12179">
                  <c:v>730.77</c:v>
                </c:pt>
                <c:pt idx="12180">
                  <c:v>730.83</c:v>
                </c:pt>
                <c:pt idx="12181">
                  <c:v>730.89</c:v>
                </c:pt>
                <c:pt idx="12182">
                  <c:v>730.95</c:v>
                </c:pt>
                <c:pt idx="12183">
                  <c:v>731.01</c:v>
                </c:pt>
                <c:pt idx="12184">
                  <c:v>731.07</c:v>
                </c:pt>
                <c:pt idx="12185">
                  <c:v>731.13</c:v>
                </c:pt>
                <c:pt idx="12186">
                  <c:v>731.19</c:v>
                </c:pt>
                <c:pt idx="12187">
                  <c:v>731.25</c:v>
                </c:pt>
                <c:pt idx="12188">
                  <c:v>731.31</c:v>
                </c:pt>
                <c:pt idx="12189">
                  <c:v>731.37</c:v>
                </c:pt>
                <c:pt idx="12190">
                  <c:v>731.43</c:v>
                </c:pt>
                <c:pt idx="12191">
                  <c:v>731.49</c:v>
                </c:pt>
                <c:pt idx="12192">
                  <c:v>731.55</c:v>
                </c:pt>
                <c:pt idx="12193">
                  <c:v>731.61</c:v>
                </c:pt>
                <c:pt idx="12194">
                  <c:v>731.67</c:v>
                </c:pt>
                <c:pt idx="12195">
                  <c:v>731.73</c:v>
                </c:pt>
                <c:pt idx="12196">
                  <c:v>731.79</c:v>
                </c:pt>
                <c:pt idx="12197">
                  <c:v>731.85</c:v>
                </c:pt>
                <c:pt idx="12198">
                  <c:v>731.91</c:v>
                </c:pt>
                <c:pt idx="12199">
                  <c:v>731.97</c:v>
                </c:pt>
                <c:pt idx="12200">
                  <c:v>732.03</c:v>
                </c:pt>
                <c:pt idx="12201">
                  <c:v>732.09</c:v>
                </c:pt>
                <c:pt idx="12202">
                  <c:v>732.15</c:v>
                </c:pt>
                <c:pt idx="12203">
                  <c:v>732.21</c:v>
                </c:pt>
                <c:pt idx="12204">
                  <c:v>732.27</c:v>
                </c:pt>
                <c:pt idx="12205">
                  <c:v>732.33</c:v>
                </c:pt>
                <c:pt idx="12206">
                  <c:v>732.39</c:v>
                </c:pt>
                <c:pt idx="12207">
                  <c:v>732.45</c:v>
                </c:pt>
                <c:pt idx="12208">
                  <c:v>732.51</c:v>
                </c:pt>
                <c:pt idx="12209">
                  <c:v>732.57</c:v>
                </c:pt>
                <c:pt idx="12210">
                  <c:v>732.63</c:v>
                </c:pt>
                <c:pt idx="12211">
                  <c:v>732.69</c:v>
                </c:pt>
                <c:pt idx="12212">
                  <c:v>732.75</c:v>
                </c:pt>
                <c:pt idx="12213">
                  <c:v>732.81</c:v>
                </c:pt>
                <c:pt idx="12214">
                  <c:v>732.87</c:v>
                </c:pt>
                <c:pt idx="12215">
                  <c:v>732.93</c:v>
                </c:pt>
                <c:pt idx="12216">
                  <c:v>732.99</c:v>
                </c:pt>
                <c:pt idx="12217">
                  <c:v>733.05</c:v>
                </c:pt>
                <c:pt idx="12218">
                  <c:v>733.11</c:v>
                </c:pt>
                <c:pt idx="12219">
                  <c:v>733.17</c:v>
                </c:pt>
                <c:pt idx="12220">
                  <c:v>733.23</c:v>
                </c:pt>
                <c:pt idx="12221">
                  <c:v>733.29</c:v>
                </c:pt>
                <c:pt idx="12222">
                  <c:v>733.35</c:v>
                </c:pt>
                <c:pt idx="12223">
                  <c:v>733.41</c:v>
                </c:pt>
                <c:pt idx="12224">
                  <c:v>733.47</c:v>
                </c:pt>
                <c:pt idx="12225">
                  <c:v>733.53</c:v>
                </c:pt>
                <c:pt idx="12226">
                  <c:v>733.59</c:v>
                </c:pt>
                <c:pt idx="12227">
                  <c:v>733.65</c:v>
                </c:pt>
                <c:pt idx="12228">
                  <c:v>733.71</c:v>
                </c:pt>
                <c:pt idx="12229">
                  <c:v>733.77</c:v>
                </c:pt>
                <c:pt idx="12230">
                  <c:v>733.83</c:v>
                </c:pt>
                <c:pt idx="12231">
                  <c:v>733.89</c:v>
                </c:pt>
                <c:pt idx="12232">
                  <c:v>733.95</c:v>
                </c:pt>
                <c:pt idx="12233">
                  <c:v>734.01</c:v>
                </c:pt>
                <c:pt idx="12234">
                  <c:v>734.07</c:v>
                </c:pt>
                <c:pt idx="12235">
                  <c:v>734.13</c:v>
                </c:pt>
                <c:pt idx="12236">
                  <c:v>734.19</c:v>
                </c:pt>
                <c:pt idx="12237">
                  <c:v>734.25</c:v>
                </c:pt>
                <c:pt idx="12238">
                  <c:v>734.31</c:v>
                </c:pt>
                <c:pt idx="12239">
                  <c:v>734.37</c:v>
                </c:pt>
                <c:pt idx="12240">
                  <c:v>734.43</c:v>
                </c:pt>
                <c:pt idx="12241">
                  <c:v>734.49</c:v>
                </c:pt>
                <c:pt idx="12242">
                  <c:v>734.55</c:v>
                </c:pt>
                <c:pt idx="12243">
                  <c:v>734.61</c:v>
                </c:pt>
                <c:pt idx="12244">
                  <c:v>734.67</c:v>
                </c:pt>
                <c:pt idx="12245">
                  <c:v>734.73</c:v>
                </c:pt>
                <c:pt idx="12246">
                  <c:v>734.79</c:v>
                </c:pt>
                <c:pt idx="12247">
                  <c:v>734.85</c:v>
                </c:pt>
                <c:pt idx="12248">
                  <c:v>734.91</c:v>
                </c:pt>
                <c:pt idx="12249">
                  <c:v>734.97</c:v>
                </c:pt>
                <c:pt idx="12250">
                  <c:v>735.03</c:v>
                </c:pt>
                <c:pt idx="12251">
                  <c:v>735.09</c:v>
                </c:pt>
                <c:pt idx="12252">
                  <c:v>735.15</c:v>
                </c:pt>
                <c:pt idx="12253">
                  <c:v>735.21</c:v>
                </c:pt>
                <c:pt idx="12254">
                  <c:v>735.27</c:v>
                </c:pt>
                <c:pt idx="12255">
                  <c:v>735.33</c:v>
                </c:pt>
                <c:pt idx="12256">
                  <c:v>735.39</c:v>
                </c:pt>
                <c:pt idx="12257">
                  <c:v>735.45</c:v>
                </c:pt>
                <c:pt idx="12258">
                  <c:v>735.51</c:v>
                </c:pt>
                <c:pt idx="12259">
                  <c:v>735.57</c:v>
                </c:pt>
                <c:pt idx="12260">
                  <c:v>735.63</c:v>
                </c:pt>
                <c:pt idx="12261">
                  <c:v>735.69</c:v>
                </c:pt>
                <c:pt idx="12262">
                  <c:v>735.75</c:v>
                </c:pt>
                <c:pt idx="12263">
                  <c:v>735.81</c:v>
                </c:pt>
                <c:pt idx="12264">
                  <c:v>735.87</c:v>
                </c:pt>
                <c:pt idx="12265">
                  <c:v>735.93</c:v>
                </c:pt>
                <c:pt idx="12266">
                  <c:v>735.99</c:v>
                </c:pt>
                <c:pt idx="12267">
                  <c:v>736.05</c:v>
                </c:pt>
                <c:pt idx="12268">
                  <c:v>736.11</c:v>
                </c:pt>
                <c:pt idx="12269">
                  <c:v>736.17</c:v>
                </c:pt>
                <c:pt idx="12270">
                  <c:v>736.23</c:v>
                </c:pt>
                <c:pt idx="12271">
                  <c:v>736.29</c:v>
                </c:pt>
                <c:pt idx="12272">
                  <c:v>736.35</c:v>
                </c:pt>
                <c:pt idx="12273">
                  <c:v>736.41</c:v>
                </c:pt>
                <c:pt idx="12274">
                  <c:v>736.47</c:v>
                </c:pt>
                <c:pt idx="12275">
                  <c:v>736.53</c:v>
                </c:pt>
                <c:pt idx="12276">
                  <c:v>736.59</c:v>
                </c:pt>
                <c:pt idx="12277">
                  <c:v>736.65</c:v>
                </c:pt>
                <c:pt idx="12278">
                  <c:v>736.71</c:v>
                </c:pt>
                <c:pt idx="12279">
                  <c:v>736.77</c:v>
                </c:pt>
                <c:pt idx="12280">
                  <c:v>736.83</c:v>
                </c:pt>
                <c:pt idx="12281">
                  <c:v>736.89</c:v>
                </c:pt>
                <c:pt idx="12282">
                  <c:v>736.95</c:v>
                </c:pt>
                <c:pt idx="12283">
                  <c:v>737.01</c:v>
                </c:pt>
                <c:pt idx="12284">
                  <c:v>737.07</c:v>
                </c:pt>
                <c:pt idx="12285">
                  <c:v>737.13</c:v>
                </c:pt>
                <c:pt idx="12286">
                  <c:v>737.19</c:v>
                </c:pt>
                <c:pt idx="12287">
                  <c:v>737.25</c:v>
                </c:pt>
                <c:pt idx="12288">
                  <c:v>737.31</c:v>
                </c:pt>
                <c:pt idx="12289">
                  <c:v>737.37</c:v>
                </c:pt>
                <c:pt idx="12290">
                  <c:v>737.43</c:v>
                </c:pt>
                <c:pt idx="12291">
                  <c:v>737.49</c:v>
                </c:pt>
                <c:pt idx="12292">
                  <c:v>737.55</c:v>
                </c:pt>
                <c:pt idx="12293">
                  <c:v>737.61</c:v>
                </c:pt>
                <c:pt idx="12294">
                  <c:v>737.67</c:v>
                </c:pt>
                <c:pt idx="12295">
                  <c:v>737.73</c:v>
                </c:pt>
                <c:pt idx="12296">
                  <c:v>737.79</c:v>
                </c:pt>
                <c:pt idx="12297">
                  <c:v>737.85</c:v>
                </c:pt>
                <c:pt idx="12298">
                  <c:v>737.91</c:v>
                </c:pt>
                <c:pt idx="12299">
                  <c:v>737.97</c:v>
                </c:pt>
                <c:pt idx="12300">
                  <c:v>738.03</c:v>
                </c:pt>
                <c:pt idx="12301">
                  <c:v>738.09</c:v>
                </c:pt>
                <c:pt idx="12302">
                  <c:v>738.15</c:v>
                </c:pt>
                <c:pt idx="12303">
                  <c:v>738.21</c:v>
                </c:pt>
                <c:pt idx="12304">
                  <c:v>738.27</c:v>
                </c:pt>
                <c:pt idx="12305">
                  <c:v>738.33</c:v>
                </c:pt>
                <c:pt idx="12306">
                  <c:v>738.39</c:v>
                </c:pt>
                <c:pt idx="12307">
                  <c:v>738.45</c:v>
                </c:pt>
                <c:pt idx="12308">
                  <c:v>738.51</c:v>
                </c:pt>
                <c:pt idx="12309">
                  <c:v>738.57</c:v>
                </c:pt>
                <c:pt idx="12310">
                  <c:v>738.63</c:v>
                </c:pt>
                <c:pt idx="12311">
                  <c:v>738.69</c:v>
                </c:pt>
                <c:pt idx="12312">
                  <c:v>738.75</c:v>
                </c:pt>
                <c:pt idx="12313">
                  <c:v>738.81</c:v>
                </c:pt>
                <c:pt idx="12314">
                  <c:v>738.87</c:v>
                </c:pt>
                <c:pt idx="12315">
                  <c:v>738.93</c:v>
                </c:pt>
                <c:pt idx="12316">
                  <c:v>738.99</c:v>
                </c:pt>
                <c:pt idx="12317">
                  <c:v>739.05</c:v>
                </c:pt>
                <c:pt idx="12318">
                  <c:v>739.11</c:v>
                </c:pt>
                <c:pt idx="12319">
                  <c:v>739.17</c:v>
                </c:pt>
                <c:pt idx="12320">
                  <c:v>739.23</c:v>
                </c:pt>
                <c:pt idx="12321">
                  <c:v>739.29</c:v>
                </c:pt>
                <c:pt idx="12322">
                  <c:v>739.35</c:v>
                </c:pt>
                <c:pt idx="12323">
                  <c:v>739.41</c:v>
                </c:pt>
                <c:pt idx="12324">
                  <c:v>739.47</c:v>
                </c:pt>
                <c:pt idx="12325">
                  <c:v>739.53</c:v>
                </c:pt>
                <c:pt idx="12326">
                  <c:v>739.59</c:v>
                </c:pt>
                <c:pt idx="12327">
                  <c:v>739.65</c:v>
                </c:pt>
                <c:pt idx="12328">
                  <c:v>739.71</c:v>
                </c:pt>
                <c:pt idx="12329">
                  <c:v>739.77</c:v>
                </c:pt>
                <c:pt idx="12330">
                  <c:v>739.83</c:v>
                </c:pt>
                <c:pt idx="12331">
                  <c:v>739.89</c:v>
                </c:pt>
                <c:pt idx="12332">
                  <c:v>739.95</c:v>
                </c:pt>
                <c:pt idx="12333">
                  <c:v>740.01</c:v>
                </c:pt>
                <c:pt idx="12334">
                  <c:v>740.07</c:v>
                </c:pt>
                <c:pt idx="12335">
                  <c:v>740.13</c:v>
                </c:pt>
                <c:pt idx="12336">
                  <c:v>740.19</c:v>
                </c:pt>
                <c:pt idx="12337">
                  <c:v>740.25</c:v>
                </c:pt>
                <c:pt idx="12338">
                  <c:v>740.31</c:v>
                </c:pt>
                <c:pt idx="12339">
                  <c:v>740.37</c:v>
                </c:pt>
                <c:pt idx="12340">
                  <c:v>740.43</c:v>
                </c:pt>
                <c:pt idx="12341">
                  <c:v>740.49</c:v>
                </c:pt>
                <c:pt idx="12342">
                  <c:v>740.55</c:v>
                </c:pt>
                <c:pt idx="12343">
                  <c:v>740.61</c:v>
                </c:pt>
                <c:pt idx="12344">
                  <c:v>740.67</c:v>
                </c:pt>
                <c:pt idx="12345">
                  <c:v>740.73</c:v>
                </c:pt>
                <c:pt idx="12346">
                  <c:v>740.79</c:v>
                </c:pt>
                <c:pt idx="12347">
                  <c:v>740.85</c:v>
                </c:pt>
                <c:pt idx="12348">
                  <c:v>740.91</c:v>
                </c:pt>
                <c:pt idx="12349">
                  <c:v>740.97</c:v>
                </c:pt>
                <c:pt idx="12350">
                  <c:v>741.03</c:v>
                </c:pt>
                <c:pt idx="12351">
                  <c:v>741.09</c:v>
                </c:pt>
                <c:pt idx="12352">
                  <c:v>741.15</c:v>
                </c:pt>
                <c:pt idx="12353">
                  <c:v>741.21</c:v>
                </c:pt>
                <c:pt idx="12354">
                  <c:v>741.27</c:v>
                </c:pt>
                <c:pt idx="12355">
                  <c:v>741.33</c:v>
                </c:pt>
                <c:pt idx="12356">
                  <c:v>741.39</c:v>
                </c:pt>
                <c:pt idx="12357">
                  <c:v>741.45</c:v>
                </c:pt>
                <c:pt idx="12358">
                  <c:v>741.51</c:v>
                </c:pt>
                <c:pt idx="12359">
                  <c:v>741.57</c:v>
                </c:pt>
                <c:pt idx="12360">
                  <c:v>741.63</c:v>
                </c:pt>
                <c:pt idx="12361">
                  <c:v>741.69</c:v>
                </c:pt>
                <c:pt idx="12362">
                  <c:v>741.75</c:v>
                </c:pt>
                <c:pt idx="12363">
                  <c:v>741.81</c:v>
                </c:pt>
                <c:pt idx="12364">
                  <c:v>741.87</c:v>
                </c:pt>
                <c:pt idx="12365">
                  <c:v>741.93</c:v>
                </c:pt>
                <c:pt idx="12366">
                  <c:v>741.99</c:v>
                </c:pt>
                <c:pt idx="12367">
                  <c:v>742.05</c:v>
                </c:pt>
                <c:pt idx="12368">
                  <c:v>742.11</c:v>
                </c:pt>
                <c:pt idx="12369">
                  <c:v>742.17</c:v>
                </c:pt>
                <c:pt idx="12370">
                  <c:v>742.23</c:v>
                </c:pt>
                <c:pt idx="12371">
                  <c:v>742.29</c:v>
                </c:pt>
                <c:pt idx="12372">
                  <c:v>742.35</c:v>
                </c:pt>
                <c:pt idx="12373">
                  <c:v>742.41</c:v>
                </c:pt>
                <c:pt idx="12374">
                  <c:v>742.47</c:v>
                </c:pt>
                <c:pt idx="12375">
                  <c:v>742.53</c:v>
                </c:pt>
                <c:pt idx="12376">
                  <c:v>742.59</c:v>
                </c:pt>
                <c:pt idx="12377">
                  <c:v>742.65</c:v>
                </c:pt>
                <c:pt idx="12378">
                  <c:v>742.71</c:v>
                </c:pt>
                <c:pt idx="12379">
                  <c:v>742.77</c:v>
                </c:pt>
                <c:pt idx="12380">
                  <c:v>742.83</c:v>
                </c:pt>
                <c:pt idx="12381">
                  <c:v>742.89</c:v>
                </c:pt>
                <c:pt idx="12382">
                  <c:v>742.95</c:v>
                </c:pt>
                <c:pt idx="12383">
                  <c:v>743.01</c:v>
                </c:pt>
                <c:pt idx="12384">
                  <c:v>743.07</c:v>
                </c:pt>
                <c:pt idx="12385">
                  <c:v>743.13</c:v>
                </c:pt>
                <c:pt idx="12386">
                  <c:v>743.19</c:v>
                </c:pt>
                <c:pt idx="12387">
                  <c:v>743.25</c:v>
                </c:pt>
                <c:pt idx="12388">
                  <c:v>743.31</c:v>
                </c:pt>
                <c:pt idx="12389">
                  <c:v>743.37</c:v>
                </c:pt>
                <c:pt idx="12390">
                  <c:v>743.43</c:v>
                </c:pt>
                <c:pt idx="12391">
                  <c:v>743.49</c:v>
                </c:pt>
                <c:pt idx="12392">
                  <c:v>743.55</c:v>
                </c:pt>
                <c:pt idx="12393">
                  <c:v>743.61</c:v>
                </c:pt>
                <c:pt idx="12394">
                  <c:v>743.67</c:v>
                </c:pt>
                <c:pt idx="12395">
                  <c:v>743.73</c:v>
                </c:pt>
                <c:pt idx="12396">
                  <c:v>743.79</c:v>
                </c:pt>
                <c:pt idx="12397">
                  <c:v>743.85</c:v>
                </c:pt>
                <c:pt idx="12398">
                  <c:v>743.91</c:v>
                </c:pt>
                <c:pt idx="12399">
                  <c:v>743.97</c:v>
                </c:pt>
                <c:pt idx="12400">
                  <c:v>744.03</c:v>
                </c:pt>
                <c:pt idx="12401">
                  <c:v>744.09</c:v>
                </c:pt>
                <c:pt idx="12402">
                  <c:v>744.15</c:v>
                </c:pt>
                <c:pt idx="12403">
                  <c:v>744.21</c:v>
                </c:pt>
                <c:pt idx="12404">
                  <c:v>744.27</c:v>
                </c:pt>
                <c:pt idx="12405">
                  <c:v>744.33</c:v>
                </c:pt>
                <c:pt idx="12406">
                  <c:v>744.39</c:v>
                </c:pt>
                <c:pt idx="12407">
                  <c:v>744.45</c:v>
                </c:pt>
                <c:pt idx="12408">
                  <c:v>744.51</c:v>
                </c:pt>
                <c:pt idx="12409">
                  <c:v>744.57</c:v>
                </c:pt>
                <c:pt idx="12410">
                  <c:v>744.63</c:v>
                </c:pt>
                <c:pt idx="12411">
                  <c:v>744.69</c:v>
                </c:pt>
                <c:pt idx="12412">
                  <c:v>744.75</c:v>
                </c:pt>
                <c:pt idx="12413">
                  <c:v>744.81</c:v>
                </c:pt>
                <c:pt idx="12414">
                  <c:v>744.87</c:v>
                </c:pt>
                <c:pt idx="12415">
                  <c:v>744.93</c:v>
                </c:pt>
                <c:pt idx="12416">
                  <c:v>744.99</c:v>
                </c:pt>
                <c:pt idx="12417">
                  <c:v>745.05</c:v>
                </c:pt>
                <c:pt idx="12418">
                  <c:v>745.11</c:v>
                </c:pt>
                <c:pt idx="12419">
                  <c:v>745.17</c:v>
                </c:pt>
                <c:pt idx="12420">
                  <c:v>745.23</c:v>
                </c:pt>
                <c:pt idx="12421">
                  <c:v>745.29</c:v>
                </c:pt>
                <c:pt idx="12422">
                  <c:v>745.35</c:v>
                </c:pt>
                <c:pt idx="12423">
                  <c:v>745.41</c:v>
                </c:pt>
                <c:pt idx="12424">
                  <c:v>745.47</c:v>
                </c:pt>
                <c:pt idx="12425">
                  <c:v>745.53</c:v>
                </c:pt>
                <c:pt idx="12426">
                  <c:v>745.59</c:v>
                </c:pt>
                <c:pt idx="12427">
                  <c:v>745.65</c:v>
                </c:pt>
                <c:pt idx="12428">
                  <c:v>745.71</c:v>
                </c:pt>
                <c:pt idx="12429">
                  <c:v>745.77</c:v>
                </c:pt>
                <c:pt idx="12430">
                  <c:v>745.83</c:v>
                </c:pt>
                <c:pt idx="12431">
                  <c:v>745.89</c:v>
                </c:pt>
                <c:pt idx="12432">
                  <c:v>745.95</c:v>
                </c:pt>
                <c:pt idx="12433">
                  <c:v>746.01</c:v>
                </c:pt>
                <c:pt idx="12434">
                  <c:v>746.07</c:v>
                </c:pt>
                <c:pt idx="12435">
                  <c:v>746.13</c:v>
                </c:pt>
                <c:pt idx="12436">
                  <c:v>746.19</c:v>
                </c:pt>
                <c:pt idx="12437">
                  <c:v>746.25</c:v>
                </c:pt>
                <c:pt idx="12438">
                  <c:v>746.31</c:v>
                </c:pt>
                <c:pt idx="12439">
                  <c:v>746.37</c:v>
                </c:pt>
                <c:pt idx="12440">
                  <c:v>746.43</c:v>
                </c:pt>
                <c:pt idx="12441">
                  <c:v>746.49</c:v>
                </c:pt>
                <c:pt idx="12442">
                  <c:v>746.55</c:v>
                </c:pt>
                <c:pt idx="12443">
                  <c:v>746.61</c:v>
                </c:pt>
                <c:pt idx="12444">
                  <c:v>746.67</c:v>
                </c:pt>
                <c:pt idx="12445">
                  <c:v>746.73</c:v>
                </c:pt>
                <c:pt idx="12446">
                  <c:v>746.79</c:v>
                </c:pt>
                <c:pt idx="12447">
                  <c:v>746.85</c:v>
                </c:pt>
                <c:pt idx="12448">
                  <c:v>746.91</c:v>
                </c:pt>
                <c:pt idx="12449">
                  <c:v>746.97</c:v>
                </c:pt>
                <c:pt idx="12450">
                  <c:v>747.03</c:v>
                </c:pt>
                <c:pt idx="12451">
                  <c:v>747.09</c:v>
                </c:pt>
                <c:pt idx="12452">
                  <c:v>747.15</c:v>
                </c:pt>
                <c:pt idx="12453">
                  <c:v>747.21</c:v>
                </c:pt>
                <c:pt idx="12454">
                  <c:v>747.27</c:v>
                </c:pt>
                <c:pt idx="12455">
                  <c:v>747.33</c:v>
                </c:pt>
                <c:pt idx="12456">
                  <c:v>747.39</c:v>
                </c:pt>
                <c:pt idx="12457">
                  <c:v>747.45</c:v>
                </c:pt>
                <c:pt idx="12458">
                  <c:v>747.51</c:v>
                </c:pt>
                <c:pt idx="12459">
                  <c:v>747.57</c:v>
                </c:pt>
                <c:pt idx="12460">
                  <c:v>747.63</c:v>
                </c:pt>
                <c:pt idx="12461">
                  <c:v>747.69</c:v>
                </c:pt>
                <c:pt idx="12462">
                  <c:v>747.75</c:v>
                </c:pt>
                <c:pt idx="12463">
                  <c:v>747.81</c:v>
                </c:pt>
                <c:pt idx="12464">
                  <c:v>747.87</c:v>
                </c:pt>
                <c:pt idx="12465">
                  <c:v>747.93</c:v>
                </c:pt>
                <c:pt idx="12466">
                  <c:v>747.99</c:v>
                </c:pt>
                <c:pt idx="12467">
                  <c:v>748.05</c:v>
                </c:pt>
                <c:pt idx="12468">
                  <c:v>748.11</c:v>
                </c:pt>
                <c:pt idx="12469">
                  <c:v>748.17</c:v>
                </c:pt>
                <c:pt idx="12470">
                  <c:v>748.23</c:v>
                </c:pt>
                <c:pt idx="12471">
                  <c:v>748.29</c:v>
                </c:pt>
                <c:pt idx="12472">
                  <c:v>748.35</c:v>
                </c:pt>
                <c:pt idx="12473">
                  <c:v>748.41</c:v>
                </c:pt>
                <c:pt idx="12474">
                  <c:v>748.47</c:v>
                </c:pt>
                <c:pt idx="12475">
                  <c:v>748.53</c:v>
                </c:pt>
                <c:pt idx="12476">
                  <c:v>748.59</c:v>
                </c:pt>
                <c:pt idx="12477">
                  <c:v>748.65</c:v>
                </c:pt>
                <c:pt idx="12478">
                  <c:v>748.71</c:v>
                </c:pt>
                <c:pt idx="12479">
                  <c:v>748.77</c:v>
                </c:pt>
                <c:pt idx="12480">
                  <c:v>748.83</c:v>
                </c:pt>
                <c:pt idx="12481">
                  <c:v>748.89</c:v>
                </c:pt>
                <c:pt idx="12482">
                  <c:v>748.95</c:v>
                </c:pt>
                <c:pt idx="12483">
                  <c:v>749.01</c:v>
                </c:pt>
                <c:pt idx="12484">
                  <c:v>749.07</c:v>
                </c:pt>
                <c:pt idx="12485">
                  <c:v>749.13</c:v>
                </c:pt>
                <c:pt idx="12486">
                  <c:v>749.19</c:v>
                </c:pt>
                <c:pt idx="12487">
                  <c:v>749.25</c:v>
                </c:pt>
                <c:pt idx="12488">
                  <c:v>749.31</c:v>
                </c:pt>
                <c:pt idx="12489">
                  <c:v>749.37</c:v>
                </c:pt>
                <c:pt idx="12490">
                  <c:v>749.43</c:v>
                </c:pt>
                <c:pt idx="12491">
                  <c:v>749.49</c:v>
                </c:pt>
                <c:pt idx="12492">
                  <c:v>749.55</c:v>
                </c:pt>
                <c:pt idx="12493">
                  <c:v>749.61</c:v>
                </c:pt>
                <c:pt idx="12494">
                  <c:v>749.67</c:v>
                </c:pt>
                <c:pt idx="12495">
                  <c:v>749.73</c:v>
                </c:pt>
                <c:pt idx="12496">
                  <c:v>749.79</c:v>
                </c:pt>
                <c:pt idx="12497">
                  <c:v>749.85</c:v>
                </c:pt>
                <c:pt idx="12498">
                  <c:v>749.91</c:v>
                </c:pt>
                <c:pt idx="12499">
                  <c:v>749.97</c:v>
                </c:pt>
                <c:pt idx="12500">
                  <c:v>750.03</c:v>
                </c:pt>
                <c:pt idx="12501">
                  <c:v>750.09</c:v>
                </c:pt>
                <c:pt idx="12502">
                  <c:v>750.15</c:v>
                </c:pt>
                <c:pt idx="12503">
                  <c:v>750.21</c:v>
                </c:pt>
                <c:pt idx="12504">
                  <c:v>750.27</c:v>
                </c:pt>
                <c:pt idx="12505">
                  <c:v>750.33</c:v>
                </c:pt>
                <c:pt idx="12506">
                  <c:v>750.39</c:v>
                </c:pt>
                <c:pt idx="12507">
                  <c:v>750.45</c:v>
                </c:pt>
                <c:pt idx="12508">
                  <c:v>750.51</c:v>
                </c:pt>
                <c:pt idx="12509">
                  <c:v>750.57</c:v>
                </c:pt>
                <c:pt idx="12510">
                  <c:v>750.63</c:v>
                </c:pt>
                <c:pt idx="12511">
                  <c:v>750.69</c:v>
                </c:pt>
                <c:pt idx="12512">
                  <c:v>750.75</c:v>
                </c:pt>
                <c:pt idx="12513">
                  <c:v>750.81</c:v>
                </c:pt>
                <c:pt idx="12514">
                  <c:v>750.87</c:v>
                </c:pt>
                <c:pt idx="12515">
                  <c:v>750.93</c:v>
                </c:pt>
                <c:pt idx="12516">
                  <c:v>750.99</c:v>
                </c:pt>
                <c:pt idx="12517">
                  <c:v>751.05</c:v>
                </c:pt>
                <c:pt idx="12518">
                  <c:v>751.11</c:v>
                </c:pt>
                <c:pt idx="12519">
                  <c:v>751.17</c:v>
                </c:pt>
                <c:pt idx="12520">
                  <c:v>751.23</c:v>
                </c:pt>
                <c:pt idx="12521">
                  <c:v>751.29</c:v>
                </c:pt>
                <c:pt idx="12522">
                  <c:v>751.35</c:v>
                </c:pt>
                <c:pt idx="12523">
                  <c:v>751.41</c:v>
                </c:pt>
                <c:pt idx="12524">
                  <c:v>751.47</c:v>
                </c:pt>
                <c:pt idx="12525">
                  <c:v>751.53</c:v>
                </c:pt>
                <c:pt idx="12526">
                  <c:v>751.59</c:v>
                </c:pt>
                <c:pt idx="12527">
                  <c:v>751.65</c:v>
                </c:pt>
                <c:pt idx="12528">
                  <c:v>751.71</c:v>
                </c:pt>
                <c:pt idx="12529">
                  <c:v>751.77</c:v>
                </c:pt>
                <c:pt idx="12530">
                  <c:v>751.83</c:v>
                </c:pt>
                <c:pt idx="12531">
                  <c:v>751.89</c:v>
                </c:pt>
                <c:pt idx="12532">
                  <c:v>751.95</c:v>
                </c:pt>
                <c:pt idx="12533">
                  <c:v>752.01</c:v>
                </c:pt>
                <c:pt idx="12534">
                  <c:v>752.07</c:v>
                </c:pt>
                <c:pt idx="12535">
                  <c:v>752.13</c:v>
                </c:pt>
                <c:pt idx="12536">
                  <c:v>752.19</c:v>
                </c:pt>
                <c:pt idx="12537">
                  <c:v>752.25</c:v>
                </c:pt>
                <c:pt idx="12538">
                  <c:v>752.31</c:v>
                </c:pt>
                <c:pt idx="12539">
                  <c:v>752.37</c:v>
                </c:pt>
                <c:pt idx="12540">
                  <c:v>752.43</c:v>
                </c:pt>
                <c:pt idx="12541">
                  <c:v>752.49</c:v>
                </c:pt>
                <c:pt idx="12542">
                  <c:v>752.55</c:v>
                </c:pt>
                <c:pt idx="12543">
                  <c:v>752.61</c:v>
                </c:pt>
                <c:pt idx="12544">
                  <c:v>752.67</c:v>
                </c:pt>
                <c:pt idx="12545">
                  <c:v>752.73</c:v>
                </c:pt>
                <c:pt idx="12546">
                  <c:v>752.79</c:v>
                </c:pt>
                <c:pt idx="12547">
                  <c:v>752.85</c:v>
                </c:pt>
                <c:pt idx="12548">
                  <c:v>752.91</c:v>
                </c:pt>
                <c:pt idx="12549">
                  <c:v>752.97</c:v>
                </c:pt>
                <c:pt idx="12550">
                  <c:v>753.03</c:v>
                </c:pt>
                <c:pt idx="12551">
                  <c:v>753.09</c:v>
                </c:pt>
                <c:pt idx="12552">
                  <c:v>753.15</c:v>
                </c:pt>
                <c:pt idx="12553">
                  <c:v>753.21</c:v>
                </c:pt>
                <c:pt idx="12554">
                  <c:v>753.27</c:v>
                </c:pt>
                <c:pt idx="12555">
                  <c:v>753.33</c:v>
                </c:pt>
                <c:pt idx="12556">
                  <c:v>753.39</c:v>
                </c:pt>
                <c:pt idx="12557">
                  <c:v>753.45</c:v>
                </c:pt>
                <c:pt idx="12558">
                  <c:v>753.51</c:v>
                </c:pt>
                <c:pt idx="12559">
                  <c:v>753.57</c:v>
                </c:pt>
                <c:pt idx="12560">
                  <c:v>753.63</c:v>
                </c:pt>
                <c:pt idx="12561">
                  <c:v>753.69</c:v>
                </c:pt>
                <c:pt idx="12562">
                  <c:v>753.75</c:v>
                </c:pt>
                <c:pt idx="12563">
                  <c:v>753.81</c:v>
                </c:pt>
                <c:pt idx="12564">
                  <c:v>753.87</c:v>
                </c:pt>
                <c:pt idx="12565">
                  <c:v>753.93</c:v>
                </c:pt>
                <c:pt idx="12566">
                  <c:v>753.99</c:v>
                </c:pt>
                <c:pt idx="12567">
                  <c:v>754.05</c:v>
                </c:pt>
                <c:pt idx="12568">
                  <c:v>754.11</c:v>
                </c:pt>
                <c:pt idx="12569">
                  <c:v>754.17</c:v>
                </c:pt>
                <c:pt idx="12570">
                  <c:v>754.23</c:v>
                </c:pt>
                <c:pt idx="12571">
                  <c:v>754.29</c:v>
                </c:pt>
                <c:pt idx="12572">
                  <c:v>754.35</c:v>
                </c:pt>
                <c:pt idx="12573">
                  <c:v>754.41</c:v>
                </c:pt>
                <c:pt idx="12574">
                  <c:v>754.47</c:v>
                </c:pt>
                <c:pt idx="12575">
                  <c:v>754.53</c:v>
                </c:pt>
                <c:pt idx="12576">
                  <c:v>754.59</c:v>
                </c:pt>
                <c:pt idx="12577">
                  <c:v>754.65</c:v>
                </c:pt>
                <c:pt idx="12578">
                  <c:v>754.71</c:v>
                </c:pt>
                <c:pt idx="12579">
                  <c:v>754.77</c:v>
                </c:pt>
                <c:pt idx="12580">
                  <c:v>754.83</c:v>
                </c:pt>
                <c:pt idx="12581">
                  <c:v>754.89</c:v>
                </c:pt>
                <c:pt idx="12582">
                  <c:v>754.95</c:v>
                </c:pt>
                <c:pt idx="12583">
                  <c:v>755.01</c:v>
                </c:pt>
                <c:pt idx="12584">
                  <c:v>755.07</c:v>
                </c:pt>
                <c:pt idx="12585">
                  <c:v>755.13</c:v>
                </c:pt>
                <c:pt idx="12586">
                  <c:v>755.19</c:v>
                </c:pt>
                <c:pt idx="12587">
                  <c:v>755.25</c:v>
                </c:pt>
                <c:pt idx="12588">
                  <c:v>755.31</c:v>
                </c:pt>
                <c:pt idx="12589">
                  <c:v>755.37</c:v>
                </c:pt>
                <c:pt idx="12590">
                  <c:v>755.43</c:v>
                </c:pt>
                <c:pt idx="12591">
                  <c:v>755.49</c:v>
                </c:pt>
                <c:pt idx="12592">
                  <c:v>755.55</c:v>
                </c:pt>
                <c:pt idx="12593">
                  <c:v>755.61</c:v>
                </c:pt>
                <c:pt idx="12594">
                  <c:v>755.67</c:v>
                </c:pt>
                <c:pt idx="12595">
                  <c:v>755.73</c:v>
                </c:pt>
                <c:pt idx="12596">
                  <c:v>755.79</c:v>
                </c:pt>
                <c:pt idx="12597">
                  <c:v>755.85</c:v>
                </c:pt>
                <c:pt idx="12598">
                  <c:v>755.91</c:v>
                </c:pt>
                <c:pt idx="12599">
                  <c:v>755.97</c:v>
                </c:pt>
                <c:pt idx="12600">
                  <c:v>756.03</c:v>
                </c:pt>
                <c:pt idx="12601">
                  <c:v>756.09</c:v>
                </c:pt>
                <c:pt idx="12602">
                  <c:v>756.15</c:v>
                </c:pt>
                <c:pt idx="12603">
                  <c:v>756.21</c:v>
                </c:pt>
                <c:pt idx="12604">
                  <c:v>756.27</c:v>
                </c:pt>
                <c:pt idx="12605">
                  <c:v>756.33</c:v>
                </c:pt>
                <c:pt idx="12606">
                  <c:v>756.39</c:v>
                </c:pt>
                <c:pt idx="12607">
                  <c:v>756.45</c:v>
                </c:pt>
                <c:pt idx="12608">
                  <c:v>756.51</c:v>
                </c:pt>
                <c:pt idx="12609">
                  <c:v>756.57</c:v>
                </c:pt>
                <c:pt idx="12610">
                  <c:v>756.63</c:v>
                </c:pt>
                <c:pt idx="12611">
                  <c:v>756.69</c:v>
                </c:pt>
                <c:pt idx="12612">
                  <c:v>756.75</c:v>
                </c:pt>
                <c:pt idx="12613">
                  <c:v>756.81</c:v>
                </c:pt>
                <c:pt idx="12614">
                  <c:v>756.87</c:v>
                </c:pt>
                <c:pt idx="12615">
                  <c:v>756.93</c:v>
                </c:pt>
                <c:pt idx="12616">
                  <c:v>756.99</c:v>
                </c:pt>
                <c:pt idx="12617">
                  <c:v>757.05</c:v>
                </c:pt>
                <c:pt idx="12618">
                  <c:v>757.11</c:v>
                </c:pt>
                <c:pt idx="12619">
                  <c:v>757.17</c:v>
                </c:pt>
                <c:pt idx="12620">
                  <c:v>757.23</c:v>
                </c:pt>
                <c:pt idx="12621">
                  <c:v>757.29</c:v>
                </c:pt>
                <c:pt idx="12622">
                  <c:v>757.35</c:v>
                </c:pt>
                <c:pt idx="12623">
                  <c:v>757.41</c:v>
                </c:pt>
                <c:pt idx="12624">
                  <c:v>757.47</c:v>
                </c:pt>
                <c:pt idx="12625">
                  <c:v>757.53</c:v>
                </c:pt>
                <c:pt idx="12626">
                  <c:v>757.59</c:v>
                </c:pt>
                <c:pt idx="12627">
                  <c:v>757.65</c:v>
                </c:pt>
                <c:pt idx="12628">
                  <c:v>757.71</c:v>
                </c:pt>
                <c:pt idx="12629">
                  <c:v>757.77</c:v>
                </c:pt>
                <c:pt idx="12630">
                  <c:v>757.83</c:v>
                </c:pt>
                <c:pt idx="12631">
                  <c:v>757.89</c:v>
                </c:pt>
                <c:pt idx="12632">
                  <c:v>757.95</c:v>
                </c:pt>
                <c:pt idx="12633">
                  <c:v>758.01</c:v>
                </c:pt>
                <c:pt idx="12634">
                  <c:v>758.07</c:v>
                </c:pt>
                <c:pt idx="12635">
                  <c:v>758.13</c:v>
                </c:pt>
                <c:pt idx="12636">
                  <c:v>758.19</c:v>
                </c:pt>
                <c:pt idx="12637">
                  <c:v>758.25</c:v>
                </c:pt>
                <c:pt idx="12638">
                  <c:v>758.31</c:v>
                </c:pt>
                <c:pt idx="12639">
                  <c:v>758.37</c:v>
                </c:pt>
                <c:pt idx="12640">
                  <c:v>758.43</c:v>
                </c:pt>
                <c:pt idx="12641">
                  <c:v>758.49</c:v>
                </c:pt>
                <c:pt idx="12642">
                  <c:v>758.55</c:v>
                </c:pt>
                <c:pt idx="12643">
                  <c:v>758.61</c:v>
                </c:pt>
                <c:pt idx="12644">
                  <c:v>758.67</c:v>
                </c:pt>
                <c:pt idx="12645">
                  <c:v>758.73</c:v>
                </c:pt>
                <c:pt idx="12646">
                  <c:v>758.79</c:v>
                </c:pt>
                <c:pt idx="12647">
                  <c:v>758.85</c:v>
                </c:pt>
                <c:pt idx="12648">
                  <c:v>758.91</c:v>
                </c:pt>
                <c:pt idx="12649">
                  <c:v>758.97</c:v>
                </c:pt>
                <c:pt idx="12650">
                  <c:v>759.03</c:v>
                </c:pt>
                <c:pt idx="12651">
                  <c:v>759.09</c:v>
                </c:pt>
                <c:pt idx="12652">
                  <c:v>759.15</c:v>
                </c:pt>
                <c:pt idx="12653">
                  <c:v>759.21</c:v>
                </c:pt>
                <c:pt idx="12654">
                  <c:v>759.27</c:v>
                </c:pt>
                <c:pt idx="12655">
                  <c:v>759.33</c:v>
                </c:pt>
                <c:pt idx="12656">
                  <c:v>759.39</c:v>
                </c:pt>
                <c:pt idx="12657">
                  <c:v>759.45</c:v>
                </c:pt>
                <c:pt idx="12658">
                  <c:v>759.51</c:v>
                </c:pt>
                <c:pt idx="12659">
                  <c:v>759.57</c:v>
                </c:pt>
                <c:pt idx="12660">
                  <c:v>759.63</c:v>
                </c:pt>
                <c:pt idx="12661">
                  <c:v>759.69</c:v>
                </c:pt>
                <c:pt idx="12662">
                  <c:v>759.75</c:v>
                </c:pt>
                <c:pt idx="12663">
                  <c:v>759.81</c:v>
                </c:pt>
                <c:pt idx="12664">
                  <c:v>759.87</c:v>
                </c:pt>
                <c:pt idx="12665">
                  <c:v>759.93</c:v>
                </c:pt>
                <c:pt idx="12666">
                  <c:v>759.99</c:v>
                </c:pt>
                <c:pt idx="12667">
                  <c:v>760.05</c:v>
                </c:pt>
                <c:pt idx="12668">
                  <c:v>760.11</c:v>
                </c:pt>
                <c:pt idx="12669">
                  <c:v>760.17</c:v>
                </c:pt>
                <c:pt idx="12670">
                  <c:v>760.23</c:v>
                </c:pt>
                <c:pt idx="12671">
                  <c:v>760.29</c:v>
                </c:pt>
                <c:pt idx="12672">
                  <c:v>760.35</c:v>
                </c:pt>
                <c:pt idx="12673">
                  <c:v>760.41</c:v>
                </c:pt>
                <c:pt idx="12674">
                  <c:v>760.47</c:v>
                </c:pt>
                <c:pt idx="12675">
                  <c:v>760.53</c:v>
                </c:pt>
                <c:pt idx="12676">
                  <c:v>760.59</c:v>
                </c:pt>
                <c:pt idx="12677">
                  <c:v>760.65</c:v>
                </c:pt>
                <c:pt idx="12678">
                  <c:v>760.71</c:v>
                </c:pt>
                <c:pt idx="12679">
                  <c:v>760.77</c:v>
                </c:pt>
                <c:pt idx="12680">
                  <c:v>760.83</c:v>
                </c:pt>
                <c:pt idx="12681">
                  <c:v>760.89</c:v>
                </c:pt>
                <c:pt idx="12682">
                  <c:v>760.95</c:v>
                </c:pt>
                <c:pt idx="12683">
                  <c:v>761.01</c:v>
                </c:pt>
                <c:pt idx="12684">
                  <c:v>761.07</c:v>
                </c:pt>
                <c:pt idx="12685">
                  <c:v>761.13</c:v>
                </c:pt>
                <c:pt idx="12686">
                  <c:v>761.19</c:v>
                </c:pt>
                <c:pt idx="12687">
                  <c:v>761.25</c:v>
                </c:pt>
                <c:pt idx="12688">
                  <c:v>761.31</c:v>
                </c:pt>
                <c:pt idx="12689">
                  <c:v>761.37</c:v>
                </c:pt>
                <c:pt idx="12690">
                  <c:v>761.43</c:v>
                </c:pt>
                <c:pt idx="12691">
                  <c:v>761.49</c:v>
                </c:pt>
                <c:pt idx="12692">
                  <c:v>761.55</c:v>
                </c:pt>
                <c:pt idx="12693">
                  <c:v>761.61</c:v>
                </c:pt>
                <c:pt idx="12694">
                  <c:v>761.67</c:v>
                </c:pt>
                <c:pt idx="12695">
                  <c:v>761.73</c:v>
                </c:pt>
                <c:pt idx="12696">
                  <c:v>761.79</c:v>
                </c:pt>
                <c:pt idx="12697">
                  <c:v>761.85</c:v>
                </c:pt>
                <c:pt idx="12698">
                  <c:v>761.91</c:v>
                </c:pt>
                <c:pt idx="12699">
                  <c:v>761.97</c:v>
                </c:pt>
                <c:pt idx="12700">
                  <c:v>762.03</c:v>
                </c:pt>
                <c:pt idx="12701">
                  <c:v>762.09</c:v>
                </c:pt>
                <c:pt idx="12702">
                  <c:v>762.15</c:v>
                </c:pt>
                <c:pt idx="12703">
                  <c:v>762.21</c:v>
                </c:pt>
                <c:pt idx="12704">
                  <c:v>762.27</c:v>
                </c:pt>
                <c:pt idx="12705">
                  <c:v>762.33</c:v>
                </c:pt>
                <c:pt idx="12706">
                  <c:v>762.39</c:v>
                </c:pt>
                <c:pt idx="12707">
                  <c:v>762.45</c:v>
                </c:pt>
                <c:pt idx="12708">
                  <c:v>762.51</c:v>
                </c:pt>
                <c:pt idx="12709">
                  <c:v>762.57</c:v>
                </c:pt>
                <c:pt idx="12710">
                  <c:v>762.63</c:v>
                </c:pt>
                <c:pt idx="12711">
                  <c:v>762.69</c:v>
                </c:pt>
                <c:pt idx="12712">
                  <c:v>762.75</c:v>
                </c:pt>
                <c:pt idx="12713">
                  <c:v>762.81</c:v>
                </c:pt>
                <c:pt idx="12714">
                  <c:v>762.87</c:v>
                </c:pt>
                <c:pt idx="12715">
                  <c:v>762.93</c:v>
                </c:pt>
                <c:pt idx="12716">
                  <c:v>762.99</c:v>
                </c:pt>
                <c:pt idx="12717">
                  <c:v>763.05</c:v>
                </c:pt>
                <c:pt idx="12718">
                  <c:v>763.11</c:v>
                </c:pt>
                <c:pt idx="12719">
                  <c:v>763.17</c:v>
                </c:pt>
                <c:pt idx="12720">
                  <c:v>763.23</c:v>
                </c:pt>
                <c:pt idx="12721">
                  <c:v>763.29</c:v>
                </c:pt>
                <c:pt idx="12722">
                  <c:v>763.35</c:v>
                </c:pt>
                <c:pt idx="12723">
                  <c:v>763.41</c:v>
                </c:pt>
                <c:pt idx="12724">
                  <c:v>763.47</c:v>
                </c:pt>
                <c:pt idx="12725">
                  <c:v>763.53</c:v>
                </c:pt>
                <c:pt idx="12726">
                  <c:v>763.59</c:v>
                </c:pt>
                <c:pt idx="12727">
                  <c:v>763.65</c:v>
                </c:pt>
                <c:pt idx="12728">
                  <c:v>763.71</c:v>
                </c:pt>
                <c:pt idx="12729">
                  <c:v>763.77</c:v>
                </c:pt>
                <c:pt idx="12730">
                  <c:v>763.83</c:v>
                </c:pt>
                <c:pt idx="12731">
                  <c:v>763.89</c:v>
                </c:pt>
                <c:pt idx="12732">
                  <c:v>763.95</c:v>
                </c:pt>
                <c:pt idx="12733">
                  <c:v>764.01</c:v>
                </c:pt>
                <c:pt idx="12734">
                  <c:v>764.07</c:v>
                </c:pt>
                <c:pt idx="12735">
                  <c:v>764.13</c:v>
                </c:pt>
                <c:pt idx="12736">
                  <c:v>764.19</c:v>
                </c:pt>
                <c:pt idx="12737">
                  <c:v>764.25</c:v>
                </c:pt>
                <c:pt idx="12738">
                  <c:v>764.31</c:v>
                </c:pt>
                <c:pt idx="12739">
                  <c:v>764.37</c:v>
                </c:pt>
                <c:pt idx="12740">
                  <c:v>764.43</c:v>
                </c:pt>
                <c:pt idx="12741">
                  <c:v>764.49</c:v>
                </c:pt>
                <c:pt idx="12742">
                  <c:v>764.55</c:v>
                </c:pt>
                <c:pt idx="12743">
                  <c:v>764.61</c:v>
                </c:pt>
                <c:pt idx="12744">
                  <c:v>764.67</c:v>
                </c:pt>
                <c:pt idx="12745">
                  <c:v>764.73</c:v>
                </c:pt>
                <c:pt idx="12746">
                  <c:v>764.79</c:v>
                </c:pt>
                <c:pt idx="12747">
                  <c:v>764.85</c:v>
                </c:pt>
                <c:pt idx="12748">
                  <c:v>764.91</c:v>
                </c:pt>
                <c:pt idx="12749">
                  <c:v>764.97</c:v>
                </c:pt>
                <c:pt idx="12750">
                  <c:v>765.03</c:v>
                </c:pt>
                <c:pt idx="12751">
                  <c:v>765.09</c:v>
                </c:pt>
                <c:pt idx="12752">
                  <c:v>765.15</c:v>
                </c:pt>
                <c:pt idx="12753">
                  <c:v>765.21</c:v>
                </c:pt>
                <c:pt idx="12754">
                  <c:v>765.27</c:v>
                </c:pt>
                <c:pt idx="12755">
                  <c:v>765.33</c:v>
                </c:pt>
                <c:pt idx="12756">
                  <c:v>765.39</c:v>
                </c:pt>
                <c:pt idx="12757">
                  <c:v>765.45</c:v>
                </c:pt>
                <c:pt idx="12758">
                  <c:v>765.51</c:v>
                </c:pt>
                <c:pt idx="12759">
                  <c:v>765.57</c:v>
                </c:pt>
                <c:pt idx="12760">
                  <c:v>765.63</c:v>
                </c:pt>
                <c:pt idx="12761">
                  <c:v>765.69</c:v>
                </c:pt>
                <c:pt idx="12762">
                  <c:v>765.75</c:v>
                </c:pt>
                <c:pt idx="12763">
                  <c:v>765.81</c:v>
                </c:pt>
                <c:pt idx="12764">
                  <c:v>765.87</c:v>
                </c:pt>
                <c:pt idx="12765">
                  <c:v>765.93</c:v>
                </c:pt>
                <c:pt idx="12766">
                  <c:v>765.99</c:v>
                </c:pt>
                <c:pt idx="12767">
                  <c:v>766.05</c:v>
                </c:pt>
                <c:pt idx="12768">
                  <c:v>766.11</c:v>
                </c:pt>
                <c:pt idx="12769">
                  <c:v>766.17</c:v>
                </c:pt>
                <c:pt idx="12770">
                  <c:v>766.23</c:v>
                </c:pt>
                <c:pt idx="12771">
                  <c:v>766.29</c:v>
                </c:pt>
                <c:pt idx="12772">
                  <c:v>766.35</c:v>
                </c:pt>
                <c:pt idx="12773">
                  <c:v>766.41</c:v>
                </c:pt>
                <c:pt idx="12774">
                  <c:v>766.47</c:v>
                </c:pt>
                <c:pt idx="12775">
                  <c:v>766.53</c:v>
                </c:pt>
                <c:pt idx="12776">
                  <c:v>766.59</c:v>
                </c:pt>
                <c:pt idx="12777">
                  <c:v>766.65</c:v>
                </c:pt>
                <c:pt idx="12778">
                  <c:v>766.71</c:v>
                </c:pt>
                <c:pt idx="12779">
                  <c:v>766.77</c:v>
                </c:pt>
                <c:pt idx="12780">
                  <c:v>766.83</c:v>
                </c:pt>
                <c:pt idx="12781">
                  <c:v>766.89</c:v>
                </c:pt>
                <c:pt idx="12782">
                  <c:v>766.95</c:v>
                </c:pt>
                <c:pt idx="12783">
                  <c:v>767.01</c:v>
                </c:pt>
                <c:pt idx="12784">
                  <c:v>767.07</c:v>
                </c:pt>
                <c:pt idx="12785">
                  <c:v>767.13</c:v>
                </c:pt>
                <c:pt idx="12786">
                  <c:v>767.19</c:v>
                </c:pt>
                <c:pt idx="12787">
                  <c:v>767.25</c:v>
                </c:pt>
                <c:pt idx="12788">
                  <c:v>767.31</c:v>
                </c:pt>
                <c:pt idx="12789">
                  <c:v>767.37</c:v>
                </c:pt>
                <c:pt idx="12790">
                  <c:v>767.43</c:v>
                </c:pt>
                <c:pt idx="12791">
                  <c:v>767.49</c:v>
                </c:pt>
                <c:pt idx="12792">
                  <c:v>767.55</c:v>
                </c:pt>
                <c:pt idx="12793">
                  <c:v>767.61</c:v>
                </c:pt>
                <c:pt idx="12794">
                  <c:v>767.67</c:v>
                </c:pt>
                <c:pt idx="12795">
                  <c:v>767.73</c:v>
                </c:pt>
                <c:pt idx="12796">
                  <c:v>767.79</c:v>
                </c:pt>
                <c:pt idx="12797">
                  <c:v>767.85</c:v>
                </c:pt>
                <c:pt idx="12798">
                  <c:v>767.91</c:v>
                </c:pt>
                <c:pt idx="12799">
                  <c:v>767.97</c:v>
                </c:pt>
                <c:pt idx="12800">
                  <c:v>768.03</c:v>
                </c:pt>
                <c:pt idx="12801">
                  <c:v>768.09</c:v>
                </c:pt>
                <c:pt idx="12802">
                  <c:v>768.15</c:v>
                </c:pt>
                <c:pt idx="12803">
                  <c:v>768.21</c:v>
                </c:pt>
                <c:pt idx="12804">
                  <c:v>768.27</c:v>
                </c:pt>
                <c:pt idx="12805">
                  <c:v>768.33</c:v>
                </c:pt>
                <c:pt idx="12806">
                  <c:v>768.39</c:v>
                </c:pt>
                <c:pt idx="12807">
                  <c:v>768.45</c:v>
                </c:pt>
                <c:pt idx="12808">
                  <c:v>768.51</c:v>
                </c:pt>
                <c:pt idx="12809">
                  <c:v>768.57</c:v>
                </c:pt>
                <c:pt idx="12810">
                  <c:v>768.63</c:v>
                </c:pt>
                <c:pt idx="12811">
                  <c:v>768.69</c:v>
                </c:pt>
                <c:pt idx="12812">
                  <c:v>768.75</c:v>
                </c:pt>
                <c:pt idx="12813">
                  <c:v>768.81</c:v>
                </c:pt>
                <c:pt idx="12814">
                  <c:v>768.87</c:v>
                </c:pt>
                <c:pt idx="12815">
                  <c:v>768.93</c:v>
                </c:pt>
                <c:pt idx="12816">
                  <c:v>768.99</c:v>
                </c:pt>
                <c:pt idx="12817">
                  <c:v>769.05</c:v>
                </c:pt>
                <c:pt idx="12818">
                  <c:v>769.11</c:v>
                </c:pt>
                <c:pt idx="12819">
                  <c:v>769.17</c:v>
                </c:pt>
                <c:pt idx="12820">
                  <c:v>769.23</c:v>
                </c:pt>
                <c:pt idx="12821">
                  <c:v>769.29</c:v>
                </c:pt>
                <c:pt idx="12822">
                  <c:v>769.35</c:v>
                </c:pt>
                <c:pt idx="12823">
                  <c:v>769.41</c:v>
                </c:pt>
                <c:pt idx="12824">
                  <c:v>769.47</c:v>
                </c:pt>
                <c:pt idx="12825">
                  <c:v>769.53</c:v>
                </c:pt>
                <c:pt idx="12826">
                  <c:v>769.59</c:v>
                </c:pt>
                <c:pt idx="12827">
                  <c:v>769.65</c:v>
                </c:pt>
                <c:pt idx="12828">
                  <c:v>769.71</c:v>
                </c:pt>
                <c:pt idx="12829">
                  <c:v>769.77</c:v>
                </c:pt>
                <c:pt idx="12830">
                  <c:v>769.83</c:v>
                </c:pt>
                <c:pt idx="12831">
                  <c:v>769.89</c:v>
                </c:pt>
                <c:pt idx="12832">
                  <c:v>769.95</c:v>
                </c:pt>
                <c:pt idx="12833">
                  <c:v>770.01</c:v>
                </c:pt>
                <c:pt idx="12834">
                  <c:v>770.07</c:v>
                </c:pt>
                <c:pt idx="12835">
                  <c:v>770.13</c:v>
                </c:pt>
                <c:pt idx="12836">
                  <c:v>770.19</c:v>
                </c:pt>
                <c:pt idx="12837">
                  <c:v>770.25</c:v>
                </c:pt>
                <c:pt idx="12838">
                  <c:v>770.31</c:v>
                </c:pt>
                <c:pt idx="12839">
                  <c:v>770.37</c:v>
                </c:pt>
                <c:pt idx="12840">
                  <c:v>770.43</c:v>
                </c:pt>
                <c:pt idx="12841">
                  <c:v>770.49</c:v>
                </c:pt>
                <c:pt idx="12842">
                  <c:v>770.55</c:v>
                </c:pt>
                <c:pt idx="12843">
                  <c:v>770.61</c:v>
                </c:pt>
                <c:pt idx="12844">
                  <c:v>770.67</c:v>
                </c:pt>
                <c:pt idx="12845">
                  <c:v>770.73</c:v>
                </c:pt>
                <c:pt idx="12846">
                  <c:v>770.79</c:v>
                </c:pt>
                <c:pt idx="12847">
                  <c:v>770.85</c:v>
                </c:pt>
                <c:pt idx="12848">
                  <c:v>770.91</c:v>
                </c:pt>
                <c:pt idx="12849">
                  <c:v>770.97</c:v>
                </c:pt>
                <c:pt idx="12850">
                  <c:v>771.03</c:v>
                </c:pt>
                <c:pt idx="12851">
                  <c:v>771.09</c:v>
                </c:pt>
                <c:pt idx="12852">
                  <c:v>771.15</c:v>
                </c:pt>
                <c:pt idx="12853">
                  <c:v>771.21</c:v>
                </c:pt>
                <c:pt idx="12854">
                  <c:v>771.27</c:v>
                </c:pt>
                <c:pt idx="12855">
                  <c:v>771.33</c:v>
                </c:pt>
                <c:pt idx="12856">
                  <c:v>771.39</c:v>
                </c:pt>
                <c:pt idx="12857">
                  <c:v>771.45</c:v>
                </c:pt>
                <c:pt idx="12858">
                  <c:v>771.51</c:v>
                </c:pt>
                <c:pt idx="12859">
                  <c:v>771.57</c:v>
                </c:pt>
                <c:pt idx="12860">
                  <c:v>771.63</c:v>
                </c:pt>
                <c:pt idx="12861">
                  <c:v>771.69</c:v>
                </c:pt>
                <c:pt idx="12862">
                  <c:v>771.75</c:v>
                </c:pt>
                <c:pt idx="12863">
                  <c:v>771.81</c:v>
                </c:pt>
                <c:pt idx="12864">
                  <c:v>771.87</c:v>
                </c:pt>
                <c:pt idx="12865">
                  <c:v>771.93</c:v>
                </c:pt>
                <c:pt idx="12866">
                  <c:v>771.99</c:v>
                </c:pt>
                <c:pt idx="12867">
                  <c:v>772.05</c:v>
                </c:pt>
                <c:pt idx="12868">
                  <c:v>772.11</c:v>
                </c:pt>
                <c:pt idx="12869">
                  <c:v>772.17</c:v>
                </c:pt>
                <c:pt idx="12870">
                  <c:v>772.23</c:v>
                </c:pt>
                <c:pt idx="12871">
                  <c:v>772.29</c:v>
                </c:pt>
                <c:pt idx="12872">
                  <c:v>772.35</c:v>
                </c:pt>
                <c:pt idx="12873">
                  <c:v>772.41</c:v>
                </c:pt>
                <c:pt idx="12874">
                  <c:v>772.47</c:v>
                </c:pt>
                <c:pt idx="12875">
                  <c:v>772.53</c:v>
                </c:pt>
                <c:pt idx="12876">
                  <c:v>772.59</c:v>
                </c:pt>
                <c:pt idx="12877">
                  <c:v>772.65</c:v>
                </c:pt>
                <c:pt idx="12878">
                  <c:v>772.71</c:v>
                </c:pt>
                <c:pt idx="12879">
                  <c:v>772.77</c:v>
                </c:pt>
                <c:pt idx="12880">
                  <c:v>772.83</c:v>
                </c:pt>
                <c:pt idx="12881">
                  <c:v>772.89</c:v>
                </c:pt>
                <c:pt idx="12882">
                  <c:v>772.95</c:v>
                </c:pt>
                <c:pt idx="12883">
                  <c:v>773.01</c:v>
                </c:pt>
                <c:pt idx="12884">
                  <c:v>773.07</c:v>
                </c:pt>
                <c:pt idx="12885">
                  <c:v>773.13</c:v>
                </c:pt>
                <c:pt idx="12886">
                  <c:v>773.19</c:v>
                </c:pt>
                <c:pt idx="12887">
                  <c:v>773.25</c:v>
                </c:pt>
                <c:pt idx="12888">
                  <c:v>773.31</c:v>
                </c:pt>
                <c:pt idx="12889">
                  <c:v>773.37</c:v>
                </c:pt>
                <c:pt idx="12890">
                  <c:v>773.43</c:v>
                </c:pt>
                <c:pt idx="12891">
                  <c:v>773.49</c:v>
                </c:pt>
                <c:pt idx="12892">
                  <c:v>773.55</c:v>
                </c:pt>
                <c:pt idx="12893">
                  <c:v>773.61</c:v>
                </c:pt>
                <c:pt idx="12894">
                  <c:v>773.67</c:v>
                </c:pt>
                <c:pt idx="12895">
                  <c:v>773.73</c:v>
                </c:pt>
                <c:pt idx="12896">
                  <c:v>773.79</c:v>
                </c:pt>
                <c:pt idx="12897">
                  <c:v>773.85</c:v>
                </c:pt>
                <c:pt idx="12898">
                  <c:v>773.91</c:v>
                </c:pt>
                <c:pt idx="12899">
                  <c:v>773.97</c:v>
                </c:pt>
                <c:pt idx="12900">
                  <c:v>774.03</c:v>
                </c:pt>
                <c:pt idx="12901">
                  <c:v>774.09</c:v>
                </c:pt>
                <c:pt idx="12902">
                  <c:v>774.15</c:v>
                </c:pt>
                <c:pt idx="12903">
                  <c:v>774.21</c:v>
                </c:pt>
                <c:pt idx="12904">
                  <c:v>774.27</c:v>
                </c:pt>
                <c:pt idx="12905">
                  <c:v>774.33</c:v>
                </c:pt>
                <c:pt idx="12906">
                  <c:v>774.39</c:v>
                </c:pt>
                <c:pt idx="12907">
                  <c:v>774.45</c:v>
                </c:pt>
                <c:pt idx="12908">
                  <c:v>774.51</c:v>
                </c:pt>
                <c:pt idx="12909">
                  <c:v>774.57</c:v>
                </c:pt>
                <c:pt idx="12910">
                  <c:v>774.63</c:v>
                </c:pt>
                <c:pt idx="12911">
                  <c:v>774.69</c:v>
                </c:pt>
                <c:pt idx="12912">
                  <c:v>774.75</c:v>
                </c:pt>
                <c:pt idx="12913">
                  <c:v>774.81</c:v>
                </c:pt>
                <c:pt idx="12914">
                  <c:v>774.87</c:v>
                </c:pt>
                <c:pt idx="12915">
                  <c:v>774.93</c:v>
                </c:pt>
                <c:pt idx="12916">
                  <c:v>774.99</c:v>
                </c:pt>
                <c:pt idx="12917">
                  <c:v>775.05</c:v>
                </c:pt>
                <c:pt idx="12918">
                  <c:v>775.11</c:v>
                </c:pt>
                <c:pt idx="12919">
                  <c:v>775.17</c:v>
                </c:pt>
                <c:pt idx="12920">
                  <c:v>775.23</c:v>
                </c:pt>
                <c:pt idx="12921">
                  <c:v>775.29</c:v>
                </c:pt>
                <c:pt idx="12922">
                  <c:v>775.35</c:v>
                </c:pt>
                <c:pt idx="12923">
                  <c:v>775.41</c:v>
                </c:pt>
                <c:pt idx="12924">
                  <c:v>775.47</c:v>
                </c:pt>
                <c:pt idx="12925">
                  <c:v>775.53</c:v>
                </c:pt>
                <c:pt idx="12926">
                  <c:v>775.59</c:v>
                </c:pt>
                <c:pt idx="12927">
                  <c:v>775.65</c:v>
                </c:pt>
                <c:pt idx="12928">
                  <c:v>775.71</c:v>
                </c:pt>
                <c:pt idx="12929">
                  <c:v>775.77</c:v>
                </c:pt>
                <c:pt idx="12930">
                  <c:v>775.83</c:v>
                </c:pt>
                <c:pt idx="12931">
                  <c:v>775.89</c:v>
                </c:pt>
                <c:pt idx="12932">
                  <c:v>775.95</c:v>
                </c:pt>
                <c:pt idx="12933">
                  <c:v>776.01</c:v>
                </c:pt>
                <c:pt idx="12934">
                  <c:v>776.07</c:v>
                </c:pt>
                <c:pt idx="12935">
                  <c:v>776.13</c:v>
                </c:pt>
                <c:pt idx="12936">
                  <c:v>776.19</c:v>
                </c:pt>
                <c:pt idx="12937">
                  <c:v>776.25</c:v>
                </c:pt>
                <c:pt idx="12938">
                  <c:v>776.31</c:v>
                </c:pt>
                <c:pt idx="12939">
                  <c:v>776.37</c:v>
                </c:pt>
                <c:pt idx="12940">
                  <c:v>776.43</c:v>
                </c:pt>
                <c:pt idx="12941">
                  <c:v>776.49</c:v>
                </c:pt>
                <c:pt idx="12942">
                  <c:v>776.55</c:v>
                </c:pt>
                <c:pt idx="12943">
                  <c:v>776.61</c:v>
                </c:pt>
                <c:pt idx="12944">
                  <c:v>776.67</c:v>
                </c:pt>
                <c:pt idx="12945">
                  <c:v>776.73</c:v>
                </c:pt>
                <c:pt idx="12946">
                  <c:v>776.79</c:v>
                </c:pt>
                <c:pt idx="12947">
                  <c:v>776.85</c:v>
                </c:pt>
                <c:pt idx="12948">
                  <c:v>776.91</c:v>
                </c:pt>
                <c:pt idx="12949">
                  <c:v>776.97</c:v>
                </c:pt>
                <c:pt idx="12950">
                  <c:v>777.03</c:v>
                </c:pt>
                <c:pt idx="12951">
                  <c:v>777.09</c:v>
                </c:pt>
                <c:pt idx="12952">
                  <c:v>777.15</c:v>
                </c:pt>
                <c:pt idx="12953">
                  <c:v>777.21</c:v>
                </c:pt>
                <c:pt idx="12954">
                  <c:v>777.27</c:v>
                </c:pt>
                <c:pt idx="12955">
                  <c:v>777.33</c:v>
                </c:pt>
                <c:pt idx="12956">
                  <c:v>777.39</c:v>
                </c:pt>
                <c:pt idx="12957">
                  <c:v>777.45</c:v>
                </c:pt>
                <c:pt idx="12958">
                  <c:v>777.51</c:v>
                </c:pt>
                <c:pt idx="12959">
                  <c:v>777.57</c:v>
                </c:pt>
                <c:pt idx="12960">
                  <c:v>777.63</c:v>
                </c:pt>
                <c:pt idx="12961">
                  <c:v>777.69</c:v>
                </c:pt>
                <c:pt idx="12962">
                  <c:v>777.75</c:v>
                </c:pt>
                <c:pt idx="12963">
                  <c:v>777.81</c:v>
                </c:pt>
                <c:pt idx="12964">
                  <c:v>777.87</c:v>
                </c:pt>
                <c:pt idx="12965">
                  <c:v>777.93</c:v>
                </c:pt>
                <c:pt idx="12966">
                  <c:v>777.99</c:v>
                </c:pt>
                <c:pt idx="12967">
                  <c:v>778.05</c:v>
                </c:pt>
                <c:pt idx="12968">
                  <c:v>778.11</c:v>
                </c:pt>
                <c:pt idx="12969">
                  <c:v>778.17</c:v>
                </c:pt>
                <c:pt idx="12970">
                  <c:v>778.23</c:v>
                </c:pt>
                <c:pt idx="12971">
                  <c:v>778.29</c:v>
                </c:pt>
                <c:pt idx="12972">
                  <c:v>778.35</c:v>
                </c:pt>
                <c:pt idx="12973">
                  <c:v>778.41</c:v>
                </c:pt>
                <c:pt idx="12974">
                  <c:v>778.47</c:v>
                </c:pt>
                <c:pt idx="12975">
                  <c:v>778.53</c:v>
                </c:pt>
                <c:pt idx="12976">
                  <c:v>778.59</c:v>
                </c:pt>
                <c:pt idx="12977">
                  <c:v>778.65</c:v>
                </c:pt>
                <c:pt idx="12978">
                  <c:v>778.71</c:v>
                </c:pt>
                <c:pt idx="12979">
                  <c:v>778.77</c:v>
                </c:pt>
                <c:pt idx="12980">
                  <c:v>778.83</c:v>
                </c:pt>
                <c:pt idx="12981">
                  <c:v>778.89</c:v>
                </c:pt>
                <c:pt idx="12982">
                  <c:v>778.95</c:v>
                </c:pt>
                <c:pt idx="12983">
                  <c:v>779.01</c:v>
                </c:pt>
                <c:pt idx="12984">
                  <c:v>779.07</c:v>
                </c:pt>
                <c:pt idx="12985">
                  <c:v>779.13</c:v>
                </c:pt>
                <c:pt idx="12986">
                  <c:v>779.19</c:v>
                </c:pt>
                <c:pt idx="12987">
                  <c:v>779.25</c:v>
                </c:pt>
                <c:pt idx="12988">
                  <c:v>779.31</c:v>
                </c:pt>
                <c:pt idx="12989">
                  <c:v>779.37</c:v>
                </c:pt>
                <c:pt idx="12990">
                  <c:v>779.43</c:v>
                </c:pt>
                <c:pt idx="12991">
                  <c:v>779.49</c:v>
                </c:pt>
                <c:pt idx="12992">
                  <c:v>779.55</c:v>
                </c:pt>
                <c:pt idx="12993">
                  <c:v>779.61</c:v>
                </c:pt>
                <c:pt idx="12994">
                  <c:v>779.67</c:v>
                </c:pt>
                <c:pt idx="12995">
                  <c:v>779.73</c:v>
                </c:pt>
                <c:pt idx="12996">
                  <c:v>779.79</c:v>
                </c:pt>
                <c:pt idx="12997">
                  <c:v>779.85</c:v>
                </c:pt>
                <c:pt idx="12998">
                  <c:v>779.91</c:v>
                </c:pt>
                <c:pt idx="12999">
                  <c:v>779.97</c:v>
                </c:pt>
                <c:pt idx="13000">
                  <c:v>780.03</c:v>
                </c:pt>
                <c:pt idx="13001">
                  <c:v>780.09</c:v>
                </c:pt>
                <c:pt idx="13002">
                  <c:v>780.15</c:v>
                </c:pt>
                <c:pt idx="13003">
                  <c:v>780.21</c:v>
                </c:pt>
                <c:pt idx="13004">
                  <c:v>780.27</c:v>
                </c:pt>
                <c:pt idx="13005">
                  <c:v>780.33</c:v>
                </c:pt>
                <c:pt idx="13006">
                  <c:v>780.39</c:v>
                </c:pt>
                <c:pt idx="13007">
                  <c:v>780.45</c:v>
                </c:pt>
                <c:pt idx="13008">
                  <c:v>780.51</c:v>
                </c:pt>
                <c:pt idx="13009">
                  <c:v>780.57</c:v>
                </c:pt>
                <c:pt idx="13010">
                  <c:v>780.63</c:v>
                </c:pt>
                <c:pt idx="13011">
                  <c:v>780.69</c:v>
                </c:pt>
                <c:pt idx="13012">
                  <c:v>780.75</c:v>
                </c:pt>
                <c:pt idx="13013">
                  <c:v>780.81</c:v>
                </c:pt>
                <c:pt idx="13014">
                  <c:v>780.87</c:v>
                </c:pt>
                <c:pt idx="13015">
                  <c:v>780.93</c:v>
                </c:pt>
                <c:pt idx="13016">
                  <c:v>780.99</c:v>
                </c:pt>
                <c:pt idx="13017">
                  <c:v>781.05</c:v>
                </c:pt>
                <c:pt idx="13018">
                  <c:v>781.11</c:v>
                </c:pt>
                <c:pt idx="13019">
                  <c:v>781.17</c:v>
                </c:pt>
                <c:pt idx="13020">
                  <c:v>781.23</c:v>
                </c:pt>
                <c:pt idx="13021">
                  <c:v>781.29</c:v>
                </c:pt>
                <c:pt idx="13022">
                  <c:v>781.35</c:v>
                </c:pt>
                <c:pt idx="13023">
                  <c:v>781.41</c:v>
                </c:pt>
                <c:pt idx="13024">
                  <c:v>781.47</c:v>
                </c:pt>
                <c:pt idx="13025">
                  <c:v>781.53</c:v>
                </c:pt>
                <c:pt idx="13026">
                  <c:v>781.59</c:v>
                </c:pt>
                <c:pt idx="13027">
                  <c:v>781.65</c:v>
                </c:pt>
                <c:pt idx="13028">
                  <c:v>781.71</c:v>
                </c:pt>
                <c:pt idx="13029">
                  <c:v>781.77</c:v>
                </c:pt>
                <c:pt idx="13030">
                  <c:v>781.83</c:v>
                </c:pt>
                <c:pt idx="13031">
                  <c:v>781.89</c:v>
                </c:pt>
                <c:pt idx="13032">
                  <c:v>781.95</c:v>
                </c:pt>
                <c:pt idx="13033">
                  <c:v>782.01</c:v>
                </c:pt>
                <c:pt idx="13034">
                  <c:v>782.07</c:v>
                </c:pt>
                <c:pt idx="13035">
                  <c:v>782.13</c:v>
                </c:pt>
                <c:pt idx="13036">
                  <c:v>782.19</c:v>
                </c:pt>
                <c:pt idx="13037">
                  <c:v>782.25</c:v>
                </c:pt>
                <c:pt idx="13038">
                  <c:v>782.31</c:v>
                </c:pt>
                <c:pt idx="13039">
                  <c:v>782.37</c:v>
                </c:pt>
                <c:pt idx="13040">
                  <c:v>782.43</c:v>
                </c:pt>
                <c:pt idx="13041">
                  <c:v>782.49</c:v>
                </c:pt>
                <c:pt idx="13042">
                  <c:v>782.55</c:v>
                </c:pt>
                <c:pt idx="13043">
                  <c:v>782.61</c:v>
                </c:pt>
                <c:pt idx="13044">
                  <c:v>782.67</c:v>
                </c:pt>
                <c:pt idx="13045">
                  <c:v>782.73</c:v>
                </c:pt>
                <c:pt idx="13046">
                  <c:v>782.79</c:v>
                </c:pt>
                <c:pt idx="13047">
                  <c:v>782.85</c:v>
                </c:pt>
                <c:pt idx="13048">
                  <c:v>782.91</c:v>
                </c:pt>
                <c:pt idx="13049">
                  <c:v>782.97</c:v>
                </c:pt>
                <c:pt idx="13050">
                  <c:v>783.03</c:v>
                </c:pt>
                <c:pt idx="13051">
                  <c:v>783.09</c:v>
                </c:pt>
                <c:pt idx="13052">
                  <c:v>783.15</c:v>
                </c:pt>
                <c:pt idx="13053">
                  <c:v>783.21</c:v>
                </c:pt>
                <c:pt idx="13054">
                  <c:v>783.27</c:v>
                </c:pt>
                <c:pt idx="13055">
                  <c:v>783.33</c:v>
                </c:pt>
                <c:pt idx="13056">
                  <c:v>783.39</c:v>
                </c:pt>
                <c:pt idx="13057">
                  <c:v>783.45</c:v>
                </c:pt>
                <c:pt idx="13058">
                  <c:v>783.51</c:v>
                </c:pt>
                <c:pt idx="13059">
                  <c:v>783.57</c:v>
                </c:pt>
                <c:pt idx="13060">
                  <c:v>783.63</c:v>
                </c:pt>
                <c:pt idx="13061">
                  <c:v>783.69</c:v>
                </c:pt>
                <c:pt idx="13062">
                  <c:v>783.75</c:v>
                </c:pt>
                <c:pt idx="13063">
                  <c:v>783.81</c:v>
                </c:pt>
                <c:pt idx="13064">
                  <c:v>783.87</c:v>
                </c:pt>
                <c:pt idx="13065">
                  <c:v>783.93</c:v>
                </c:pt>
                <c:pt idx="13066">
                  <c:v>783.99</c:v>
                </c:pt>
                <c:pt idx="13067">
                  <c:v>784.05</c:v>
                </c:pt>
                <c:pt idx="13068">
                  <c:v>784.11</c:v>
                </c:pt>
                <c:pt idx="13069">
                  <c:v>784.17</c:v>
                </c:pt>
                <c:pt idx="13070">
                  <c:v>784.23</c:v>
                </c:pt>
                <c:pt idx="13071">
                  <c:v>784.29</c:v>
                </c:pt>
                <c:pt idx="13072">
                  <c:v>784.35</c:v>
                </c:pt>
                <c:pt idx="13073">
                  <c:v>784.41</c:v>
                </c:pt>
                <c:pt idx="13074">
                  <c:v>784.47</c:v>
                </c:pt>
                <c:pt idx="13075">
                  <c:v>784.53</c:v>
                </c:pt>
                <c:pt idx="13076">
                  <c:v>784.59</c:v>
                </c:pt>
                <c:pt idx="13077">
                  <c:v>784.65</c:v>
                </c:pt>
                <c:pt idx="13078">
                  <c:v>784.71</c:v>
                </c:pt>
                <c:pt idx="13079">
                  <c:v>784.77</c:v>
                </c:pt>
                <c:pt idx="13080">
                  <c:v>784.83</c:v>
                </c:pt>
                <c:pt idx="13081">
                  <c:v>784.89</c:v>
                </c:pt>
                <c:pt idx="13082">
                  <c:v>784.95</c:v>
                </c:pt>
                <c:pt idx="13083">
                  <c:v>785.01</c:v>
                </c:pt>
                <c:pt idx="13084">
                  <c:v>785.07</c:v>
                </c:pt>
                <c:pt idx="13085">
                  <c:v>785.13</c:v>
                </c:pt>
                <c:pt idx="13086">
                  <c:v>785.19</c:v>
                </c:pt>
                <c:pt idx="13087">
                  <c:v>785.25</c:v>
                </c:pt>
                <c:pt idx="13088">
                  <c:v>785.31</c:v>
                </c:pt>
                <c:pt idx="13089">
                  <c:v>785.37</c:v>
                </c:pt>
                <c:pt idx="13090">
                  <c:v>785.43</c:v>
                </c:pt>
                <c:pt idx="13091">
                  <c:v>785.49</c:v>
                </c:pt>
                <c:pt idx="13092">
                  <c:v>785.55</c:v>
                </c:pt>
                <c:pt idx="13093">
                  <c:v>785.61</c:v>
                </c:pt>
                <c:pt idx="13094">
                  <c:v>785.67</c:v>
                </c:pt>
                <c:pt idx="13095">
                  <c:v>785.73</c:v>
                </c:pt>
                <c:pt idx="13096">
                  <c:v>785.79</c:v>
                </c:pt>
                <c:pt idx="13097">
                  <c:v>785.85</c:v>
                </c:pt>
                <c:pt idx="13098">
                  <c:v>785.91</c:v>
                </c:pt>
                <c:pt idx="13099">
                  <c:v>785.97</c:v>
                </c:pt>
                <c:pt idx="13100">
                  <c:v>786.03</c:v>
                </c:pt>
                <c:pt idx="13101">
                  <c:v>786.09</c:v>
                </c:pt>
                <c:pt idx="13102">
                  <c:v>786.15</c:v>
                </c:pt>
                <c:pt idx="13103">
                  <c:v>786.21</c:v>
                </c:pt>
                <c:pt idx="13104">
                  <c:v>786.27</c:v>
                </c:pt>
                <c:pt idx="13105">
                  <c:v>786.33</c:v>
                </c:pt>
                <c:pt idx="13106">
                  <c:v>786.39</c:v>
                </c:pt>
                <c:pt idx="13107">
                  <c:v>786.45</c:v>
                </c:pt>
                <c:pt idx="13108">
                  <c:v>786.51</c:v>
                </c:pt>
                <c:pt idx="13109">
                  <c:v>786.57</c:v>
                </c:pt>
                <c:pt idx="13110">
                  <c:v>786.63</c:v>
                </c:pt>
                <c:pt idx="13111">
                  <c:v>786.69</c:v>
                </c:pt>
                <c:pt idx="13112">
                  <c:v>786.75</c:v>
                </c:pt>
                <c:pt idx="13113">
                  <c:v>786.81</c:v>
                </c:pt>
                <c:pt idx="13114">
                  <c:v>786.87</c:v>
                </c:pt>
                <c:pt idx="13115">
                  <c:v>786.93</c:v>
                </c:pt>
                <c:pt idx="13116">
                  <c:v>786.99</c:v>
                </c:pt>
                <c:pt idx="13117">
                  <c:v>787.05</c:v>
                </c:pt>
                <c:pt idx="13118">
                  <c:v>787.11</c:v>
                </c:pt>
                <c:pt idx="13119">
                  <c:v>787.17</c:v>
                </c:pt>
                <c:pt idx="13120">
                  <c:v>787.23</c:v>
                </c:pt>
                <c:pt idx="13121">
                  <c:v>787.29</c:v>
                </c:pt>
                <c:pt idx="13122">
                  <c:v>787.35</c:v>
                </c:pt>
                <c:pt idx="13123">
                  <c:v>787.41</c:v>
                </c:pt>
                <c:pt idx="13124">
                  <c:v>787.47</c:v>
                </c:pt>
                <c:pt idx="13125">
                  <c:v>787.53</c:v>
                </c:pt>
                <c:pt idx="13126">
                  <c:v>787.59</c:v>
                </c:pt>
                <c:pt idx="13127">
                  <c:v>787.65</c:v>
                </c:pt>
                <c:pt idx="13128">
                  <c:v>787.71</c:v>
                </c:pt>
                <c:pt idx="13129">
                  <c:v>787.77</c:v>
                </c:pt>
                <c:pt idx="13130">
                  <c:v>787.83</c:v>
                </c:pt>
                <c:pt idx="13131">
                  <c:v>787.89</c:v>
                </c:pt>
                <c:pt idx="13132">
                  <c:v>787.95</c:v>
                </c:pt>
                <c:pt idx="13133">
                  <c:v>788.01</c:v>
                </c:pt>
                <c:pt idx="13134">
                  <c:v>788.07</c:v>
                </c:pt>
                <c:pt idx="13135">
                  <c:v>788.13</c:v>
                </c:pt>
                <c:pt idx="13136">
                  <c:v>788.19</c:v>
                </c:pt>
                <c:pt idx="13137">
                  <c:v>788.25</c:v>
                </c:pt>
                <c:pt idx="13138">
                  <c:v>788.31</c:v>
                </c:pt>
                <c:pt idx="13139">
                  <c:v>788.37</c:v>
                </c:pt>
                <c:pt idx="13140">
                  <c:v>788.43</c:v>
                </c:pt>
                <c:pt idx="13141">
                  <c:v>788.49</c:v>
                </c:pt>
                <c:pt idx="13142">
                  <c:v>788.55</c:v>
                </c:pt>
                <c:pt idx="13143">
                  <c:v>788.61</c:v>
                </c:pt>
                <c:pt idx="13144">
                  <c:v>788.67</c:v>
                </c:pt>
                <c:pt idx="13145">
                  <c:v>788.73</c:v>
                </c:pt>
                <c:pt idx="13146">
                  <c:v>788.79</c:v>
                </c:pt>
                <c:pt idx="13147">
                  <c:v>788.85</c:v>
                </c:pt>
                <c:pt idx="13148">
                  <c:v>788.91</c:v>
                </c:pt>
                <c:pt idx="13149">
                  <c:v>788.97</c:v>
                </c:pt>
                <c:pt idx="13150">
                  <c:v>789.03</c:v>
                </c:pt>
                <c:pt idx="13151">
                  <c:v>789.09</c:v>
                </c:pt>
                <c:pt idx="13152">
                  <c:v>789.15</c:v>
                </c:pt>
                <c:pt idx="13153">
                  <c:v>789.21</c:v>
                </c:pt>
                <c:pt idx="13154">
                  <c:v>789.27</c:v>
                </c:pt>
                <c:pt idx="13155">
                  <c:v>789.33</c:v>
                </c:pt>
                <c:pt idx="13156">
                  <c:v>789.39</c:v>
                </c:pt>
                <c:pt idx="13157">
                  <c:v>789.45</c:v>
                </c:pt>
                <c:pt idx="13158">
                  <c:v>789.51</c:v>
                </c:pt>
                <c:pt idx="13159">
                  <c:v>789.57</c:v>
                </c:pt>
                <c:pt idx="13160">
                  <c:v>789.63</c:v>
                </c:pt>
                <c:pt idx="13161">
                  <c:v>789.69</c:v>
                </c:pt>
                <c:pt idx="13162">
                  <c:v>789.75</c:v>
                </c:pt>
                <c:pt idx="13163">
                  <c:v>789.81</c:v>
                </c:pt>
                <c:pt idx="13164">
                  <c:v>789.87</c:v>
                </c:pt>
                <c:pt idx="13165">
                  <c:v>789.93</c:v>
                </c:pt>
                <c:pt idx="13166">
                  <c:v>789.99</c:v>
                </c:pt>
                <c:pt idx="13167">
                  <c:v>790.05</c:v>
                </c:pt>
                <c:pt idx="13168">
                  <c:v>790.11</c:v>
                </c:pt>
                <c:pt idx="13169">
                  <c:v>790.17</c:v>
                </c:pt>
                <c:pt idx="13170">
                  <c:v>790.23</c:v>
                </c:pt>
                <c:pt idx="13171">
                  <c:v>790.29</c:v>
                </c:pt>
                <c:pt idx="13172">
                  <c:v>790.35</c:v>
                </c:pt>
                <c:pt idx="13173">
                  <c:v>790.41</c:v>
                </c:pt>
                <c:pt idx="13174">
                  <c:v>790.47</c:v>
                </c:pt>
                <c:pt idx="13175">
                  <c:v>790.53</c:v>
                </c:pt>
                <c:pt idx="13176">
                  <c:v>790.59</c:v>
                </c:pt>
                <c:pt idx="13177">
                  <c:v>790.65</c:v>
                </c:pt>
                <c:pt idx="13178">
                  <c:v>790.71</c:v>
                </c:pt>
                <c:pt idx="13179">
                  <c:v>790.77</c:v>
                </c:pt>
                <c:pt idx="13180">
                  <c:v>790.83</c:v>
                </c:pt>
                <c:pt idx="13181">
                  <c:v>790.89</c:v>
                </c:pt>
                <c:pt idx="13182">
                  <c:v>790.95</c:v>
                </c:pt>
                <c:pt idx="13183">
                  <c:v>791.01</c:v>
                </c:pt>
                <c:pt idx="13184">
                  <c:v>791.07</c:v>
                </c:pt>
                <c:pt idx="13185">
                  <c:v>791.13</c:v>
                </c:pt>
                <c:pt idx="13186">
                  <c:v>791.19</c:v>
                </c:pt>
                <c:pt idx="13187">
                  <c:v>791.25</c:v>
                </c:pt>
                <c:pt idx="13188">
                  <c:v>791.31</c:v>
                </c:pt>
                <c:pt idx="13189">
                  <c:v>791.37</c:v>
                </c:pt>
                <c:pt idx="13190">
                  <c:v>791.43</c:v>
                </c:pt>
                <c:pt idx="13191">
                  <c:v>791.49</c:v>
                </c:pt>
                <c:pt idx="13192">
                  <c:v>791.55</c:v>
                </c:pt>
                <c:pt idx="13193">
                  <c:v>791.61</c:v>
                </c:pt>
                <c:pt idx="13194">
                  <c:v>791.67</c:v>
                </c:pt>
                <c:pt idx="13195">
                  <c:v>791.73</c:v>
                </c:pt>
                <c:pt idx="13196">
                  <c:v>791.79</c:v>
                </c:pt>
                <c:pt idx="13197">
                  <c:v>791.85</c:v>
                </c:pt>
                <c:pt idx="13198">
                  <c:v>791.91</c:v>
                </c:pt>
                <c:pt idx="13199">
                  <c:v>791.97</c:v>
                </c:pt>
                <c:pt idx="13200">
                  <c:v>792.03</c:v>
                </c:pt>
                <c:pt idx="13201">
                  <c:v>792.09</c:v>
                </c:pt>
                <c:pt idx="13202">
                  <c:v>792.15</c:v>
                </c:pt>
                <c:pt idx="13203">
                  <c:v>792.21</c:v>
                </c:pt>
                <c:pt idx="13204">
                  <c:v>792.27</c:v>
                </c:pt>
                <c:pt idx="13205">
                  <c:v>792.33</c:v>
                </c:pt>
                <c:pt idx="13206">
                  <c:v>792.39</c:v>
                </c:pt>
                <c:pt idx="13207">
                  <c:v>792.45</c:v>
                </c:pt>
                <c:pt idx="13208">
                  <c:v>792.51</c:v>
                </c:pt>
                <c:pt idx="13209">
                  <c:v>792.57</c:v>
                </c:pt>
                <c:pt idx="13210">
                  <c:v>792.63</c:v>
                </c:pt>
                <c:pt idx="13211">
                  <c:v>792.69</c:v>
                </c:pt>
                <c:pt idx="13212">
                  <c:v>792.75</c:v>
                </c:pt>
                <c:pt idx="13213">
                  <c:v>792.81</c:v>
                </c:pt>
                <c:pt idx="13214">
                  <c:v>792.87</c:v>
                </c:pt>
                <c:pt idx="13215">
                  <c:v>792.93</c:v>
                </c:pt>
                <c:pt idx="13216">
                  <c:v>792.99</c:v>
                </c:pt>
                <c:pt idx="13217">
                  <c:v>793.05</c:v>
                </c:pt>
                <c:pt idx="13218">
                  <c:v>793.11</c:v>
                </c:pt>
                <c:pt idx="13219">
                  <c:v>793.17</c:v>
                </c:pt>
                <c:pt idx="13220">
                  <c:v>793.23</c:v>
                </c:pt>
                <c:pt idx="13221">
                  <c:v>793.29</c:v>
                </c:pt>
                <c:pt idx="13222">
                  <c:v>793.35</c:v>
                </c:pt>
                <c:pt idx="13223">
                  <c:v>793.41</c:v>
                </c:pt>
                <c:pt idx="13224">
                  <c:v>793.47</c:v>
                </c:pt>
                <c:pt idx="13225">
                  <c:v>793.53</c:v>
                </c:pt>
                <c:pt idx="13226">
                  <c:v>793.59</c:v>
                </c:pt>
                <c:pt idx="13227">
                  <c:v>793.65</c:v>
                </c:pt>
                <c:pt idx="13228">
                  <c:v>793.71</c:v>
                </c:pt>
                <c:pt idx="13229">
                  <c:v>793.77</c:v>
                </c:pt>
                <c:pt idx="13230">
                  <c:v>793.83</c:v>
                </c:pt>
                <c:pt idx="13231">
                  <c:v>793.89</c:v>
                </c:pt>
                <c:pt idx="13232">
                  <c:v>793.95</c:v>
                </c:pt>
                <c:pt idx="13233">
                  <c:v>794.01</c:v>
                </c:pt>
                <c:pt idx="13234">
                  <c:v>794.07</c:v>
                </c:pt>
                <c:pt idx="13235">
                  <c:v>794.13</c:v>
                </c:pt>
                <c:pt idx="13236">
                  <c:v>794.19</c:v>
                </c:pt>
                <c:pt idx="13237">
                  <c:v>794.25</c:v>
                </c:pt>
                <c:pt idx="13238">
                  <c:v>794.31</c:v>
                </c:pt>
                <c:pt idx="13239">
                  <c:v>794.37</c:v>
                </c:pt>
                <c:pt idx="13240">
                  <c:v>794.43</c:v>
                </c:pt>
                <c:pt idx="13241">
                  <c:v>794.49</c:v>
                </c:pt>
                <c:pt idx="13242">
                  <c:v>794.55</c:v>
                </c:pt>
                <c:pt idx="13243">
                  <c:v>794.61</c:v>
                </c:pt>
                <c:pt idx="13244">
                  <c:v>794.67</c:v>
                </c:pt>
                <c:pt idx="13245">
                  <c:v>794.73</c:v>
                </c:pt>
                <c:pt idx="13246">
                  <c:v>794.79</c:v>
                </c:pt>
                <c:pt idx="13247">
                  <c:v>794.85</c:v>
                </c:pt>
                <c:pt idx="13248">
                  <c:v>794.91</c:v>
                </c:pt>
                <c:pt idx="13249">
                  <c:v>794.97</c:v>
                </c:pt>
                <c:pt idx="13250">
                  <c:v>795.03</c:v>
                </c:pt>
                <c:pt idx="13251">
                  <c:v>795.09</c:v>
                </c:pt>
                <c:pt idx="13252">
                  <c:v>795.15</c:v>
                </c:pt>
                <c:pt idx="13253">
                  <c:v>795.21</c:v>
                </c:pt>
                <c:pt idx="13254">
                  <c:v>795.27</c:v>
                </c:pt>
                <c:pt idx="13255">
                  <c:v>795.33</c:v>
                </c:pt>
                <c:pt idx="13256">
                  <c:v>795.39</c:v>
                </c:pt>
                <c:pt idx="13257">
                  <c:v>795.45</c:v>
                </c:pt>
                <c:pt idx="13258">
                  <c:v>795.51</c:v>
                </c:pt>
                <c:pt idx="13259">
                  <c:v>795.57</c:v>
                </c:pt>
                <c:pt idx="13260">
                  <c:v>795.63</c:v>
                </c:pt>
                <c:pt idx="13261">
                  <c:v>795.69</c:v>
                </c:pt>
                <c:pt idx="13262">
                  <c:v>795.75</c:v>
                </c:pt>
                <c:pt idx="13263">
                  <c:v>795.81</c:v>
                </c:pt>
                <c:pt idx="13264">
                  <c:v>795.87</c:v>
                </c:pt>
                <c:pt idx="13265">
                  <c:v>795.93</c:v>
                </c:pt>
                <c:pt idx="13266">
                  <c:v>795.99</c:v>
                </c:pt>
                <c:pt idx="13267">
                  <c:v>796.05</c:v>
                </c:pt>
                <c:pt idx="13268">
                  <c:v>796.11</c:v>
                </c:pt>
                <c:pt idx="13269">
                  <c:v>796.17</c:v>
                </c:pt>
                <c:pt idx="13270">
                  <c:v>796.23</c:v>
                </c:pt>
                <c:pt idx="13271">
                  <c:v>796.29</c:v>
                </c:pt>
                <c:pt idx="13272">
                  <c:v>796.35</c:v>
                </c:pt>
                <c:pt idx="13273">
                  <c:v>796.41</c:v>
                </c:pt>
                <c:pt idx="13274">
                  <c:v>796.47</c:v>
                </c:pt>
                <c:pt idx="13275">
                  <c:v>796.53</c:v>
                </c:pt>
                <c:pt idx="13276">
                  <c:v>796.59</c:v>
                </c:pt>
                <c:pt idx="13277">
                  <c:v>796.65</c:v>
                </c:pt>
                <c:pt idx="13278">
                  <c:v>796.71</c:v>
                </c:pt>
                <c:pt idx="13279">
                  <c:v>796.77</c:v>
                </c:pt>
                <c:pt idx="13280">
                  <c:v>796.83</c:v>
                </c:pt>
                <c:pt idx="13281">
                  <c:v>796.89</c:v>
                </c:pt>
                <c:pt idx="13282">
                  <c:v>796.95</c:v>
                </c:pt>
                <c:pt idx="13283">
                  <c:v>797.01</c:v>
                </c:pt>
                <c:pt idx="13284">
                  <c:v>797.07</c:v>
                </c:pt>
                <c:pt idx="13285">
                  <c:v>797.13</c:v>
                </c:pt>
                <c:pt idx="13286">
                  <c:v>797.19</c:v>
                </c:pt>
                <c:pt idx="13287">
                  <c:v>797.25</c:v>
                </c:pt>
                <c:pt idx="13288">
                  <c:v>797.31</c:v>
                </c:pt>
                <c:pt idx="13289">
                  <c:v>797.37</c:v>
                </c:pt>
                <c:pt idx="13290">
                  <c:v>797.43</c:v>
                </c:pt>
                <c:pt idx="13291">
                  <c:v>797.49</c:v>
                </c:pt>
                <c:pt idx="13292">
                  <c:v>797.55</c:v>
                </c:pt>
                <c:pt idx="13293">
                  <c:v>797.61</c:v>
                </c:pt>
                <c:pt idx="13294">
                  <c:v>797.67</c:v>
                </c:pt>
                <c:pt idx="13295">
                  <c:v>797.73</c:v>
                </c:pt>
                <c:pt idx="13296">
                  <c:v>797.79</c:v>
                </c:pt>
                <c:pt idx="13297">
                  <c:v>797.85</c:v>
                </c:pt>
                <c:pt idx="13298">
                  <c:v>797.91</c:v>
                </c:pt>
                <c:pt idx="13299">
                  <c:v>797.97</c:v>
                </c:pt>
                <c:pt idx="13300">
                  <c:v>798.03</c:v>
                </c:pt>
                <c:pt idx="13301">
                  <c:v>798.09</c:v>
                </c:pt>
                <c:pt idx="13302">
                  <c:v>798.15</c:v>
                </c:pt>
                <c:pt idx="13303">
                  <c:v>798.21</c:v>
                </c:pt>
                <c:pt idx="13304">
                  <c:v>798.27</c:v>
                </c:pt>
                <c:pt idx="13305">
                  <c:v>798.33</c:v>
                </c:pt>
                <c:pt idx="13306">
                  <c:v>798.39</c:v>
                </c:pt>
                <c:pt idx="13307">
                  <c:v>798.45</c:v>
                </c:pt>
                <c:pt idx="13308">
                  <c:v>798.51</c:v>
                </c:pt>
                <c:pt idx="13309">
                  <c:v>798.57</c:v>
                </c:pt>
                <c:pt idx="13310">
                  <c:v>798.63</c:v>
                </c:pt>
                <c:pt idx="13311">
                  <c:v>798.69</c:v>
                </c:pt>
                <c:pt idx="13312">
                  <c:v>798.75</c:v>
                </c:pt>
                <c:pt idx="13313">
                  <c:v>798.81</c:v>
                </c:pt>
                <c:pt idx="13314">
                  <c:v>798.87</c:v>
                </c:pt>
                <c:pt idx="13315">
                  <c:v>798.93</c:v>
                </c:pt>
                <c:pt idx="13316">
                  <c:v>798.99</c:v>
                </c:pt>
                <c:pt idx="13317">
                  <c:v>799.05</c:v>
                </c:pt>
                <c:pt idx="13318">
                  <c:v>799.11</c:v>
                </c:pt>
                <c:pt idx="13319">
                  <c:v>799.17</c:v>
                </c:pt>
                <c:pt idx="13320">
                  <c:v>799.23</c:v>
                </c:pt>
                <c:pt idx="13321">
                  <c:v>799.29</c:v>
                </c:pt>
                <c:pt idx="13322">
                  <c:v>799.35</c:v>
                </c:pt>
                <c:pt idx="13323">
                  <c:v>799.41</c:v>
                </c:pt>
                <c:pt idx="13324">
                  <c:v>799.47</c:v>
                </c:pt>
                <c:pt idx="13325">
                  <c:v>799.53</c:v>
                </c:pt>
                <c:pt idx="13326">
                  <c:v>799.59</c:v>
                </c:pt>
                <c:pt idx="13327">
                  <c:v>799.65</c:v>
                </c:pt>
                <c:pt idx="13328">
                  <c:v>799.71</c:v>
                </c:pt>
                <c:pt idx="13329">
                  <c:v>799.77</c:v>
                </c:pt>
                <c:pt idx="13330">
                  <c:v>799.83</c:v>
                </c:pt>
                <c:pt idx="13331">
                  <c:v>799.89</c:v>
                </c:pt>
                <c:pt idx="13332">
                  <c:v>799.95</c:v>
                </c:pt>
                <c:pt idx="13333">
                  <c:v>800.01</c:v>
                </c:pt>
                <c:pt idx="13334">
                  <c:v>800.07</c:v>
                </c:pt>
                <c:pt idx="13335">
                  <c:v>800.13</c:v>
                </c:pt>
                <c:pt idx="13336">
                  <c:v>800.19</c:v>
                </c:pt>
                <c:pt idx="13337">
                  <c:v>800.25</c:v>
                </c:pt>
                <c:pt idx="13338">
                  <c:v>800.31</c:v>
                </c:pt>
                <c:pt idx="13339">
                  <c:v>800.37</c:v>
                </c:pt>
                <c:pt idx="13340">
                  <c:v>800.43</c:v>
                </c:pt>
                <c:pt idx="13341">
                  <c:v>800.49</c:v>
                </c:pt>
                <c:pt idx="13342">
                  <c:v>800.55</c:v>
                </c:pt>
                <c:pt idx="13343">
                  <c:v>800.61</c:v>
                </c:pt>
                <c:pt idx="13344">
                  <c:v>800.67</c:v>
                </c:pt>
                <c:pt idx="13345">
                  <c:v>800.73</c:v>
                </c:pt>
                <c:pt idx="13346">
                  <c:v>800.79</c:v>
                </c:pt>
                <c:pt idx="13347">
                  <c:v>800.85</c:v>
                </c:pt>
                <c:pt idx="13348">
                  <c:v>800.91</c:v>
                </c:pt>
                <c:pt idx="13349">
                  <c:v>800.97</c:v>
                </c:pt>
                <c:pt idx="13350">
                  <c:v>801.03</c:v>
                </c:pt>
                <c:pt idx="13351">
                  <c:v>801.09</c:v>
                </c:pt>
                <c:pt idx="13352">
                  <c:v>801.15</c:v>
                </c:pt>
                <c:pt idx="13353">
                  <c:v>801.21</c:v>
                </c:pt>
                <c:pt idx="13354">
                  <c:v>801.27</c:v>
                </c:pt>
                <c:pt idx="13355">
                  <c:v>801.33</c:v>
                </c:pt>
                <c:pt idx="13356">
                  <c:v>801.39</c:v>
                </c:pt>
                <c:pt idx="13357">
                  <c:v>801.45</c:v>
                </c:pt>
                <c:pt idx="13358">
                  <c:v>801.51</c:v>
                </c:pt>
                <c:pt idx="13359">
                  <c:v>801.57</c:v>
                </c:pt>
                <c:pt idx="13360">
                  <c:v>801.63</c:v>
                </c:pt>
                <c:pt idx="13361">
                  <c:v>801.69</c:v>
                </c:pt>
                <c:pt idx="13362">
                  <c:v>801.75</c:v>
                </c:pt>
                <c:pt idx="13363">
                  <c:v>801.81</c:v>
                </c:pt>
                <c:pt idx="13364">
                  <c:v>801.87</c:v>
                </c:pt>
                <c:pt idx="13365">
                  <c:v>801.93</c:v>
                </c:pt>
                <c:pt idx="13366">
                  <c:v>801.99</c:v>
                </c:pt>
                <c:pt idx="13367">
                  <c:v>802.05</c:v>
                </c:pt>
                <c:pt idx="13368">
                  <c:v>802.11</c:v>
                </c:pt>
                <c:pt idx="13369">
                  <c:v>802.17</c:v>
                </c:pt>
                <c:pt idx="13370">
                  <c:v>802.23</c:v>
                </c:pt>
                <c:pt idx="13371">
                  <c:v>802.29</c:v>
                </c:pt>
                <c:pt idx="13372">
                  <c:v>802.35</c:v>
                </c:pt>
                <c:pt idx="13373">
                  <c:v>802.41</c:v>
                </c:pt>
                <c:pt idx="13374">
                  <c:v>802.47</c:v>
                </c:pt>
                <c:pt idx="13375">
                  <c:v>802.53</c:v>
                </c:pt>
                <c:pt idx="13376">
                  <c:v>802.59</c:v>
                </c:pt>
                <c:pt idx="13377">
                  <c:v>802.65</c:v>
                </c:pt>
                <c:pt idx="13378">
                  <c:v>802.71</c:v>
                </c:pt>
                <c:pt idx="13379">
                  <c:v>802.77</c:v>
                </c:pt>
                <c:pt idx="13380">
                  <c:v>802.83</c:v>
                </c:pt>
                <c:pt idx="13381">
                  <c:v>802.89</c:v>
                </c:pt>
                <c:pt idx="13382">
                  <c:v>802.95</c:v>
                </c:pt>
                <c:pt idx="13383">
                  <c:v>803.01</c:v>
                </c:pt>
                <c:pt idx="13384">
                  <c:v>803.07</c:v>
                </c:pt>
                <c:pt idx="13385">
                  <c:v>803.13</c:v>
                </c:pt>
                <c:pt idx="13386">
                  <c:v>803.19</c:v>
                </c:pt>
                <c:pt idx="13387">
                  <c:v>803.25</c:v>
                </c:pt>
                <c:pt idx="13388">
                  <c:v>803.31</c:v>
                </c:pt>
                <c:pt idx="13389">
                  <c:v>803.37</c:v>
                </c:pt>
                <c:pt idx="13390">
                  <c:v>803.43</c:v>
                </c:pt>
                <c:pt idx="13391">
                  <c:v>803.49</c:v>
                </c:pt>
                <c:pt idx="13392">
                  <c:v>803.55</c:v>
                </c:pt>
                <c:pt idx="13393">
                  <c:v>803.61</c:v>
                </c:pt>
                <c:pt idx="13394">
                  <c:v>803.67</c:v>
                </c:pt>
                <c:pt idx="13395">
                  <c:v>803.73</c:v>
                </c:pt>
                <c:pt idx="13396">
                  <c:v>803.79</c:v>
                </c:pt>
                <c:pt idx="13397">
                  <c:v>803.85</c:v>
                </c:pt>
                <c:pt idx="13398">
                  <c:v>803.91</c:v>
                </c:pt>
                <c:pt idx="13399">
                  <c:v>803.97</c:v>
                </c:pt>
                <c:pt idx="13400">
                  <c:v>804.03</c:v>
                </c:pt>
                <c:pt idx="13401">
                  <c:v>804.09</c:v>
                </c:pt>
                <c:pt idx="13402">
                  <c:v>804.15</c:v>
                </c:pt>
                <c:pt idx="13403">
                  <c:v>804.21</c:v>
                </c:pt>
                <c:pt idx="13404">
                  <c:v>804.27</c:v>
                </c:pt>
                <c:pt idx="13405">
                  <c:v>804.33</c:v>
                </c:pt>
                <c:pt idx="13406">
                  <c:v>804.39</c:v>
                </c:pt>
                <c:pt idx="13407">
                  <c:v>804.45</c:v>
                </c:pt>
                <c:pt idx="13408">
                  <c:v>804.51</c:v>
                </c:pt>
                <c:pt idx="13409">
                  <c:v>804.57</c:v>
                </c:pt>
                <c:pt idx="13410">
                  <c:v>804.63</c:v>
                </c:pt>
                <c:pt idx="13411">
                  <c:v>804.69</c:v>
                </c:pt>
                <c:pt idx="13412">
                  <c:v>804.75</c:v>
                </c:pt>
                <c:pt idx="13413">
                  <c:v>804.81</c:v>
                </c:pt>
                <c:pt idx="13414">
                  <c:v>804.87</c:v>
                </c:pt>
                <c:pt idx="13415">
                  <c:v>804.93</c:v>
                </c:pt>
                <c:pt idx="13416">
                  <c:v>804.99</c:v>
                </c:pt>
                <c:pt idx="13417">
                  <c:v>805.05</c:v>
                </c:pt>
                <c:pt idx="13418">
                  <c:v>805.11</c:v>
                </c:pt>
                <c:pt idx="13419">
                  <c:v>805.17</c:v>
                </c:pt>
                <c:pt idx="13420">
                  <c:v>805.23</c:v>
                </c:pt>
                <c:pt idx="13421">
                  <c:v>805.29</c:v>
                </c:pt>
                <c:pt idx="13422">
                  <c:v>805.35</c:v>
                </c:pt>
                <c:pt idx="13423">
                  <c:v>805.41</c:v>
                </c:pt>
                <c:pt idx="13424">
                  <c:v>805.47</c:v>
                </c:pt>
                <c:pt idx="13425">
                  <c:v>805.53</c:v>
                </c:pt>
                <c:pt idx="13426">
                  <c:v>805.59</c:v>
                </c:pt>
                <c:pt idx="13427">
                  <c:v>805.65</c:v>
                </c:pt>
                <c:pt idx="13428">
                  <c:v>805.71</c:v>
                </c:pt>
                <c:pt idx="13429">
                  <c:v>805.77</c:v>
                </c:pt>
                <c:pt idx="13430">
                  <c:v>805.83</c:v>
                </c:pt>
                <c:pt idx="13431">
                  <c:v>805.89</c:v>
                </c:pt>
                <c:pt idx="13432">
                  <c:v>805.95</c:v>
                </c:pt>
                <c:pt idx="13433">
                  <c:v>806.01</c:v>
                </c:pt>
                <c:pt idx="13434">
                  <c:v>806.07</c:v>
                </c:pt>
                <c:pt idx="13435">
                  <c:v>806.13</c:v>
                </c:pt>
                <c:pt idx="13436">
                  <c:v>806.19</c:v>
                </c:pt>
                <c:pt idx="13437">
                  <c:v>806.25</c:v>
                </c:pt>
                <c:pt idx="13438">
                  <c:v>806.31</c:v>
                </c:pt>
                <c:pt idx="13439">
                  <c:v>806.37</c:v>
                </c:pt>
                <c:pt idx="13440">
                  <c:v>806.43</c:v>
                </c:pt>
                <c:pt idx="13441">
                  <c:v>806.49</c:v>
                </c:pt>
                <c:pt idx="13442">
                  <c:v>806.55</c:v>
                </c:pt>
                <c:pt idx="13443">
                  <c:v>806.61</c:v>
                </c:pt>
                <c:pt idx="13444">
                  <c:v>806.67</c:v>
                </c:pt>
                <c:pt idx="13445">
                  <c:v>806.73</c:v>
                </c:pt>
                <c:pt idx="13446">
                  <c:v>806.79</c:v>
                </c:pt>
                <c:pt idx="13447">
                  <c:v>806.85</c:v>
                </c:pt>
                <c:pt idx="13448">
                  <c:v>806.91</c:v>
                </c:pt>
                <c:pt idx="13449">
                  <c:v>806.97</c:v>
                </c:pt>
                <c:pt idx="13450">
                  <c:v>807.03</c:v>
                </c:pt>
                <c:pt idx="13451">
                  <c:v>807.09</c:v>
                </c:pt>
                <c:pt idx="13452">
                  <c:v>807.15</c:v>
                </c:pt>
                <c:pt idx="13453">
                  <c:v>807.21</c:v>
                </c:pt>
                <c:pt idx="13454">
                  <c:v>807.27</c:v>
                </c:pt>
                <c:pt idx="13455">
                  <c:v>807.33</c:v>
                </c:pt>
                <c:pt idx="13456">
                  <c:v>807.39</c:v>
                </c:pt>
                <c:pt idx="13457">
                  <c:v>807.45</c:v>
                </c:pt>
                <c:pt idx="13458">
                  <c:v>807.51</c:v>
                </c:pt>
                <c:pt idx="13459">
                  <c:v>807.57</c:v>
                </c:pt>
                <c:pt idx="13460">
                  <c:v>807.63</c:v>
                </c:pt>
                <c:pt idx="13461">
                  <c:v>807.69</c:v>
                </c:pt>
                <c:pt idx="13462">
                  <c:v>807.75</c:v>
                </c:pt>
                <c:pt idx="13463">
                  <c:v>807.81</c:v>
                </c:pt>
                <c:pt idx="13464">
                  <c:v>807.87</c:v>
                </c:pt>
                <c:pt idx="13465">
                  <c:v>807.93</c:v>
                </c:pt>
                <c:pt idx="13466">
                  <c:v>807.99</c:v>
                </c:pt>
                <c:pt idx="13467">
                  <c:v>808.05</c:v>
                </c:pt>
                <c:pt idx="13468">
                  <c:v>808.11</c:v>
                </c:pt>
                <c:pt idx="13469">
                  <c:v>808.17</c:v>
                </c:pt>
                <c:pt idx="13470">
                  <c:v>808.23</c:v>
                </c:pt>
                <c:pt idx="13471">
                  <c:v>808.29</c:v>
                </c:pt>
                <c:pt idx="13472">
                  <c:v>808.35</c:v>
                </c:pt>
                <c:pt idx="13473">
                  <c:v>808.41</c:v>
                </c:pt>
                <c:pt idx="13474">
                  <c:v>808.47</c:v>
                </c:pt>
                <c:pt idx="13475">
                  <c:v>808.53</c:v>
                </c:pt>
                <c:pt idx="13476">
                  <c:v>808.59</c:v>
                </c:pt>
                <c:pt idx="13477">
                  <c:v>808.65</c:v>
                </c:pt>
                <c:pt idx="13478">
                  <c:v>808.71</c:v>
                </c:pt>
                <c:pt idx="13479">
                  <c:v>808.77</c:v>
                </c:pt>
                <c:pt idx="13480">
                  <c:v>808.83</c:v>
                </c:pt>
                <c:pt idx="13481">
                  <c:v>808.89</c:v>
                </c:pt>
                <c:pt idx="13482">
                  <c:v>808.95</c:v>
                </c:pt>
                <c:pt idx="13483">
                  <c:v>809.01</c:v>
                </c:pt>
                <c:pt idx="13484">
                  <c:v>809.07</c:v>
                </c:pt>
                <c:pt idx="13485">
                  <c:v>809.13</c:v>
                </c:pt>
                <c:pt idx="13486">
                  <c:v>809.19</c:v>
                </c:pt>
                <c:pt idx="13487">
                  <c:v>809.25</c:v>
                </c:pt>
                <c:pt idx="13488">
                  <c:v>809.31</c:v>
                </c:pt>
                <c:pt idx="13489">
                  <c:v>809.37</c:v>
                </c:pt>
                <c:pt idx="13490">
                  <c:v>809.43</c:v>
                </c:pt>
                <c:pt idx="13491">
                  <c:v>809.49</c:v>
                </c:pt>
                <c:pt idx="13492">
                  <c:v>809.55</c:v>
                </c:pt>
                <c:pt idx="13493">
                  <c:v>809.61</c:v>
                </c:pt>
                <c:pt idx="13494">
                  <c:v>809.67</c:v>
                </c:pt>
                <c:pt idx="13495">
                  <c:v>809.73</c:v>
                </c:pt>
                <c:pt idx="13496">
                  <c:v>809.79</c:v>
                </c:pt>
                <c:pt idx="13497">
                  <c:v>809.85</c:v>
                </c:pt>
                <c:pt idx="13498">
                  <c:v>809.91</c:v>
                </c:pt>
                <c:pt idx="13499">
                  <c:v>809.97</c:v>
                </c:pt>
                <c:pt idx="13500">
                  <c:v>810.03</c:v>
                </c:pt>
                <c:pt idx="13501">
                  <c:v>810.09</c:v>
                </c:pt>
                <c:pt idx="13502">
                  <c:v>810.15</c:v>
                </c:pt>
                <c:pt idx="13503">
                  <c:v>810.21</c:v>
                </c:pt>
                <c:pt idx="13504">
                  <c:v>810.27</c:v>
                </c:pt>
                <c:pt idx="13505">
                  <c:v>810.33</c:v>
                </c:pt>
                <c:pt idx="13506">
                  <c:v>810.39</c:v>
                </c:pt>
                <c:pt idx="13507">
                  <c:v>810.45</c:v>
                </c:pt>
                <c:pt idx="13508">
                  <c:v>810.51</c:v>
                </c:pt>
                <c:pt idx="13509">
                  <c:v>810.57</c:v>
                </c:pt>
                <c:pt idx="13510">
                  <c:v>810.63</c:v>
                </c:pt>
                <c:pt idx="13511">
                  <c:v>810.69</c:v>
                </c:pt>
                <c:pt idx="13512">
                  <c:v>810.75</c:v>
                </c:pt>
                <c:pt idx="13513">
                  <c:v>810.81</c:v>
                </c:pt>
                <c:pt idx="13514">
                  <c:v>810.87</c:v>
                </c:pt>
                <c:pt idx="13515">
                  <c:v>810.93</c:v>
                </c:pt>
                <c:pt idx="13516">
                  <c:v>810.99</c:v>
                </c:pt>
                <c:pt idx="13517">
                  <c:v>811.05</c:v>
                </c:pt>
                <c:pt idx="13518">
                  <c:v>811.11</c:v>
                </c:pt>
                <c:pt idx="13519">
                  <c:v>811.17</c:v>
                </c:pt>
                <c:pt idx="13520">
                  <c:v>811.23</c:v>
                </c:pt>
                <c:pt idx="13521">
                  <c:v>811.29</c:v>
                </c:pt>
                <c:pt idx="13522">
                  <c:v>811.35</c:v>
                </c:pt>
                <c:pt idx="13523">
                  <c:v>811.41</c:v>
                </c:pt>
                <c:pt idx="13524">
                  <c:v>811.47</c:v>
                </c:pt>
                <c:pt idx="13525">
                  <c:v>811.53</c:v>
                </c:pt>
                <c:pt idx="13526">
                  <c:v>811.59</c:v>
                </c:pt>
                <c:pt idx="13527">
                  <c:v>811.65</c:v>
                </c:pt>
                <c:pt idx="13528">
                  <c:v>811.71</c:v>
                </c:pt>
                <c:pt idx="13529">
                  <c:v>811.77</c:v>
                </c:pt>
                <c:pt idx="13530">
                  <c:v>811.83</c:v>
                </c:pt>
                <c:pt idx="13531">
                  <c:v>811.89</c:v>
                </c:pt>
                <c:pt idx="13532">
                  <c:v>811.95</c:v>
                </c:pt>
                <c:pt idx="13533">
                  <c:v>812.01</c:v>
                </c:pt>
                <c:pt idx="13534">
                  <c:v>812.07</c:v>
                </c:pt>
                <c:pt idx="13535">
                  <c:v>812.13</c:v>
                </c:pt>
                <c:pt idx="13536">
                  <c:v>812.19</c:v>
                </c:pt>
                <c:pt idx="13537">
                  <c:v>812.25</c:v>
                </c:pt>
                <c:pt idx="13538">
                  <c:v>812.31</c:v>
                </c:pt>
                <c:pt idx="13539">
                  <c:v>812.37</c:v>
                </c:pt>
                <c:pt idx="13540">
                  <c:v>812.43</c:v>
                </c:pt>
                <c:pt idx="13541">
                  <c:v>812.49</c:v>
                </c:pt>
                <c:pt idx="13542">
                  <c:v>812.55</c:v>
                </c:pt>
                <c:pt idx="13543">
                  <c:v>812.61</c:v>
                </c:pt>
                <c:pt idx="13544">
                  <c:v>812.67</c:v>
                </c:pt>
                <c:pt idx="13545">
                  <c:v>812.73</c:v>
                </c:pt>
                <c:pt idx="13546">
                  <c:v>812.79</c:v>
                </c:pt>
                <c:pt idx="13547">
                  <c:v>812.85</c:v>
                </c:pt>
                <c:pt idx="13548">
                  <c:v>812.91</c:v>
                </c:pt>
                <c:pt idx="13549">
                  <c:v>812.97</c:v>
                </c:pt>
                <c:pt idx="13550">
                  <c:v>813.03</c:v>
                </c:pt>
                <c:pt idx="13551">
                  <c:v>813.09</c:v>
                </c:pt>
                <c:pt idx="13552">
                  <c:v>813.15</c:v>
                </c:pt>
                <c:pt idx="13553">
                  <c:v>813.21</c:v>
                </c:pt>
                <c:pt idx="13554">
                  <c:v>813.27</c:v>
                </c:pt>
                <c:pt idx="13555">
                  <c:v>813.33</c:v>
                </c:pt>
                <c:pt idx="13556">
                  <c:v>813.39</c:v>
                </c:pt>
                <c:pt idx="13557">
                  <c:v>813.45</c:v>
                </c:pt>
                <c:pt idx="13558">
                  <c:v>813.51</c:v>
                </c:pt>
                <c:pt idx="13559">
                  <c:v>813.57</c:v>
                </c:pt>
                <c:pt idx="13560">
                  <c:v>813.63</c:v>
                </c:pt>
                <c:pt idx="13561">
                  <c:v>813.69</c:v>
                </c:pt>
                <c:pt idx="13562">
                  <c:v>813.75</c:v>
                </c:pt>
                <c:pt idx="13563">
                  <c:v>813.81</c:v>
                </c:pt>
                <c:pt idx="13564">
                  <c:v>813.87</c:v>
                </c:pt>
                <c:pt idx="13565">
                  <c:v>813.93</c:v>
                </c:pt>
                <c:pt idx="13566">
                  <c:v>813.99</c:v>
                </c:pt>
                <c:pt idx="13567">
                  <c:v>814.05</c:v>
                </c:pt>
                <c:pt idx="13568">
                  <c:v>814.11</c:v>
                </c:pt>
                <c:pt idx="13569">
                  <c:v>814.17</c:v>
                </c:pt>
                <c:pt idx="13570">
                  <c:v>814.23</c:v>
                </c:pt>
                <c:pt idx="13571">
                  <c:v>814.29</c:v>
                </c:pt>
                <c:pt idx="13572">
                  <c:v>814.35</c:v>
                </c:pt>
                <c:pt idx="13573">
                  <c:v>814.41</c:v>
                </c:pt>
                <c:pt idx="13574">
                  <c:v>814.47</c:v>
                </c:pt>
                <c:pt idx="13575">
                  <c:v>814.53</c:v>
                </c:pt>
                <c:pt idx="13576">
                  <c:v>814.59</c:v>
                </c:pt>
                <c:pt idx="13577">
                  <c:v>814.65</c:v>
                </c:pt>
                <c:pt idx="13578">
                  <c:v>814.71</c:v>
                </c:pt>
                <c:pt idx="13579">
                  <c:v>814.77</c:v>
                </c:pt>
                <c:pt idx="13580">
                  <c:v>814.83</c:v>
                </c:pt>
                <c:pt idx="13581">
                  <c:v>814.89</c:v>
                </c:pt>
                <c:pt idx="13582">
                  <c:v>814.95</c:v>
                </c:pt>
                <c:pt idx="13583">
                  <c:v>815.01</c:v>
                </c:pt>
                <c:pt idx="13584">
                  <c:v>815.07</c:v>
                </c:pt>
                <c:pt idx="13585">
                  <c:v>815.13</c:v>
                </c:pt>
                <c:pt idx="13586">
                  <c:v>815.19</c:v>
                </c:pt>
                <c:pt idx="13587">
                  <c:v>815.25</c:v>
                </c:pt>
                <c:pt idx="13588">
                  <c:v>815.31</c:v>
                </c:pt>
                <c:pt idx="13589">
                  <c:v>815.37</c:v>
                </c:pt>
                <c:pt idx="13590">
                  <c:v>815.43</c:v>
                </c:pt>
                <c:pt idx="13591">
                  <c:v>815.49</c:v>
                </c:pt>
                <c:pt idx="13592">
                  <c:v>815.55</c:v>
                </c:pt>
                <c:pt idx="13593">
                  <c:v>815.61</c:v>
                </c:pt>
                <c:pt idx="13594">
                  <c:v>815.67</c:v>
                </c:pt>
                <c:pt idx="13595">
                  <c:v>815.73</c:v>
                </c:pt>
                <c:pt idx="13596">
                  <c:v>815.79</c:v>
                </c:pt>
                <c:pt idx="13597">
                  <c:v>815.85</c:v>
                </c:pt>
                <c:pt idx="13598">
                  <c:v>815.91</c:v>
                </c:pt>
                <c:pt idx="13599">
                  <c:v>815.97</c:v>
                </c:pt>
                <c:pt idx="13600">
                  <c:v>816.03</c:v>
                </c:pt>
                <c:pt idx="13601">
                  <c:v>816.09</c:v>
                </c:pt>
                <c:pt idx="13602">
                  <c:v>816.15</c:v>
                </c:pt>
                <c:pt idx="13603">
                  <c:v>816.21</c:v>
                </c:pt>
                <c:pt idx="13604">
                  <c:v>816.27</c:v>
                </c:pt>
                <c:pt idx="13605">
                  <c:v>816.33</c:v>
                </c:pt>
                <c:pt idx="13606">
                  <c:v>816.39</c:v>
                </c:pt>
                <c:pt idx="13607">
                  <c:v>816.45</c:v>
                </c:pt>
                <c:pt idx="13608">
                  <c:v>816.51</c:v>
                </c:pt>
                <c:pt idx="13609">
                  <c:v>816.57</c:v>
                </c:pt>
                <c:pt idx="13610">
                  <c:v>816.63</c:v>
                </c:pt>
                <c:pt idx="13611">
                  <c:v>816.69</c:v>
                </c:pt>
                <c:pt idx="13612">
                  <c:v>816.75</c:v>
                </c:pt>
                <c:pt idx="13613">
                  <c:v>816.81</c:v>
                </c:pt>
                <c:pt idx="13614">
                  <c:v>816.87</c:v>
                </c:pt>
                <c:pt idx="13615">
                  <c:v>816.93</c:v>
                </c:pt>
                <c:pt idx="13616">
                  <c:v>816.99</c:v>
                </c:pt>
                <c:pt idx="13617">
                  <c:v>817.05</c:v>
                </c:pt>
                <c:pt idx="13618">
                  <c:v>817.11</c:v>
                </c:pt>
                <c:pt idx="13619">
                  <c:v>817.17</c:v>
                </c:pt>
                <c:pt idx="13620">
                  <c:v>817.23</c:v>
                </c:pt>
                <c:pt idx="13621">
                  <c:v>817.29</c:v>
                </c:pt>
                <c:pt idx="13622">
                  <c:v>817.35</c:v>
                </c:pt>
                <c:pt idx="13623">
                  <c:v>817.41</c:v>
                </c:pt>
                <c:pt idx="13624">
                  <c:v>817.47</c:v>
                </c:pt>
                <c:pt idx="13625">
                  <c:v>817.53</c:v>
                </c:pt>
                <c:pt idx="13626">
                  <c:v>817.59</c:v>
                </c:pt>
                <c:pt idx="13627">
                  <c:v>817.65</c:v>
                </c:pt>
                <c:pt idx="13628">
                  <c:v>817.71</c:v>
                </c:pt>
                <c:pt idx="13629">
                  <c:v>817.77</c:v>
                </c:pt>
                <c:pt idx="13630">
                  <c:v>817.83</c:v>
                </c:pt>
                <c:pt idx="13631">
                  <c:v>817.89</c:v>
                </c:pt>
                <c:pt idx="13632">
                  <c:v>817.95</c:v>
                </c:pt>
                <c:pt idx="13633">
                  <c:v>818.01</c:v>
                </c:pt>
                <c:pt idx="13634">
                  <c:v>818.07</c:v>
                </c:pt>
                <c:pt idx="13635">
                  <c:v>818.13</c:v>
                </c:pt>
                <c:pt idx="13636">
                  <c:v>818.19</c:v>
                </c:pt>
                <c:pt idx="13637">
                  <c:v>818.25</c:v>
                </c:pt>
                <c:pt idx="13638">
                  <c:v>818.31</c:v>
                </c:pt>
                <c:pt idx="13639">
                  <c:v>818.37</c:v>
                </c:pt>
                <c:pt idx="13640">
                  <c:v>818.43</c:v>
                </c:pt>
                <c:pt idx="13641">
                  <c:v>818.49</c:v>
                </c:pt>
                <c:pt idx="13642">
                  <c:v>818.55</c:v>
                </c:pt>
                <c:pt idx="13643">
                  <c:v>818.61</c:v>
                </c:pt>
                <c:pt idx="13644">
                  <c:v>818.67</c:v>
                </c:pt>
                <c:pt idx="13645">
                  <c:v>818.73</c:v>
                </c:pt>
                <c:pt idx="13646">
                  <c:v>818.79</c:v>
                </c:pt>
                <c:pt idx="13647">
                  <c:v>818.85</c:v>
                </c:pt>
                <c:pt idx="13648">
                  <c:v>818.91</c:v>
                </c:pt>
                <c:pt idx="13649">
                  <c:v>818.97</c:v>
                </c:pt>
                <c:pt idx="13650">
                  <c:v>819.03</c:v>
                </c:pt>
                <c:pt idx="13651">
                  <c:v>819.09</c:v>
                </c:pt>
                <c:pt idx="13652">
                  <c:v>819.15</c:v>
                </c:pt>
                <c:pt idx="13653">
                  <c:v>819.21</c:v>
                </c:pt>
                <c:pt idx="13654">
                  <c:v>819.27</c:v>
                </c:pt>
                <c:pt idx="13655">
                  <c:v>819.33</c:v>
                </c:pt>
                <c:pt idx="13656">
                  <c:v>819.39</c:v>
                </c:pt>
                <c:pt idx="13657">
                  <c:v>819.45</c:v>
                </c:pt>
                <c:pt idx="13658">
                  <c:v>819.51</c:v>
                </c:pt>
                <c:pt idx="13659">
                  <c:v>819.57</c:v>
                </c:pt>
                <c:pt idx="13660">
                  <c:v>819.63</c:v>
                </c:pt>
                <c:pt idx="13661">
                  <c:v>819.69</c:v>
                </c:pt>
                <c:pt idx="13662">
                  <c:v>819.75</c:v>
                </c:pt>
                <c:pt idx="13663">
                  <c:v>819.81</c:v>
                </c:pt>
                <c:pt idx="13664">
                  <c:v>819.87</c:v>
                </c:pt>
                <c:pt idx="13665">
                  <c:v>819.93</c:v>
                </c:pt>
                <c:pt idx="13666">
                  <c:v>819.99</c:v>
                </c:pt>
                <c:pt idx="13667">
                  <c:v>820.05</c:v>
                </c:pt>
                <c:pt idx="13668">
                  <c:v>820.11</c:v>
                </c:pt>
                <c:pt idx="13669">
                  <c:v>820.17</c:v>
                </c:pt>
                <c:pt idx="13670">
                  <c:v>820.23</c:v>
                </c:pt>
                <c:pt idx="13671">
                  <c:v>820.29</c:v>
                </c:pt>
                <c:pt idx="13672">
                  <c:v>820.35</c:v>
                </c:pt>
                <c:pt idx="13673">
                  <c:v>820.41</c:v>
                </c:pt>
                <c:pt idx="13674">
                  <c:v>820.47</c:v>
                </c:pt>
                <c:pt idx="13675">
                  <c:v>820.53</c:v>
                </c:pt>
                <c:pt idx="13676">
                  <c:v>820.59</c:v>
                </c:pt>
                <c:pt idx="13677">
                  <c:v>820.65</c:v>
                </c:pt>
                <c:pt idx="13678">
                  <c:v>820.71</c:v>
                </c:pt>
                <c:pt idx="13679">
                  <c:v>820.77</c:v>
                </c:pt>
                <c:pt idx="13680">
                  <c:v>820.83</c:v>
                </c:pt>
                <c:pt idx="13681">
                  <c:v>820.89</c:v>
                </c:pt>
                <c:pt idx="13682">
                  <c:v>820.95</c:v>
                </c:pt>
                <c:pt idx="13683">
                  <c:v>821.01</c:v>
                </c:pt>
                <c:pt idx="13684">
                  <c:v>821.07</c:v>
                </c:pt>
                <c:pt idx="13685">
                  <c:v>821.13</c:v>
                </c:pt>
                <c:pt idx="13686">
                  <c:v>821.19</c:v>
                </c:pt>
                <c:pt idx="13687">
                  <c:v>821.25</c:v>
                </c:pt>
                <c:pt idx="13688">
                  <c:v>821.31</c:v>
                </c:pt>
                <c:pt idx="13689">
                  <c:v>821.37</c:v>
                </c:pt>
                <c:pt idx="13690">
                  <c:v>821.43</c:v>
                </c:pt>
                <c:pt idx="13691">
                  <c:v>821.49</c:v>
                </c:pt>
                <c:pt idx="13692">
                  <c:v>821.55</c:v>
                </c:pt>
                <c:pt idx="13693">
                  <c:v>821.61</c:v>
                </c:pt>
                <c:pt idx="13694">
                  <c:v>821.67</c:v>
                </c:pt>
                <c:pt idx="13695">
                  <c:v>821.73</c:v>
                </c:pt>
                <c:pt idx="13696">
                  <c:v>821.79</c:v>
                </c:pt>
                <c:pt idx="13697">
                  <c:v>821.85</c:v>
                </c:pt>
                <c:pt idx="13698">
                  <c:v>821.91</c:v>
                </c:pt>
                <c:pt idx="13699">
                  <c:v>821.97</c:v>
                </c:pt>
                <c:pt idx="13700">
                  <c:v>822.03</c:v>
                </c:pt>
                <c:pt idx="13701">
                  <c:v>822.09</c:v>
                </c:pt>
                <c:pt idx="13702">
                  <c:v>822.15</c:v>
                </c:pt>
                <c:pt idx="13703">
                  <c:v>822.21</c:v>
                </c:pt>
                <c:pt idx="13704">
                  <c:v>822.27</c:v>
                </c:pt>
                <c:pt idx="13705">
                  <c:v>822.33</c:v>
                </c:pt>
                <c:pt idx="13706">
                  <c:v>822.39</c:v>
                </c:pt>
                <c:pt idx="13707">
                  <c:v>822.45</c:v>
                </c:pt>
                <c:pt idx="13708">
                  <c:v>822.51</c:v>
                </c:pt>
                <c:pt idx="13709">
                  <c:v>822.57</c:v>
                </c:pt>
                <c:pt idx="13710">
                  <c:v>822.63</c:v>
                </c:pt>
                <c:pt idx="13711">
                  <c:v>822.69</c:v>
                </c:pt>
                <c:pt idx="13712">
                  <c:v>822.75</c:v>
                </c:pt>
                <c:pt idx="13713">
                  <c:v>822.81</c:v>
                </c:pt>
                <c:pt idx="13714">
                  <c:v>822.87</c:v>
                </c:pt>
                <c:pt idx="13715">
                  <c:v>822.93</c:v>
                </c:pt>
                <c:pt idx="13716">
                  <c:v>822.99</c:v>
                </c:pt>
                <c:pt idx="13717">
                  <c:v>823.05</c:v>
                </c:pt>
                <c:pt idx="13718">
                  <c:v>823.11</c:v>
                </c:pt>
                <c:pt idx="13719">
                  <c:v>823.17</c:v>
                </c:pt>
                <c:pt idx="13720">
                  <c:v>823.23</c:v>
                </c:pt>
                <c:pt idx="13721">
                  <c:v>823.29</c:v>
                </c:pt>
                <c:pt idx="13722">
                  <c:v>823.35</c:v>
                </c:pt>
                <c:pt idx="13723">
                  <c:v>823.41</c:v>
                </c:pt>
                <c:pt idx="13724">
                  <c:v>823.47</c:v>
                </c:pt>
                <c:pt idx="13725">
                  <c:v>823.53</c:v>
                </c:pt>
                <c:pt idx="13726">
                  <c:v>823.59</c:v>
                </c:pt>
                <c:pt idx="13727">
                  <c:v>823.65</c:v>
                </c:pt>
                <c:pt idx="13728">
                  <c:v>823.71</c:v>
                </c:pt>
                <c:pt idx="13729">
                  <c:v>823.77</c:v>
                </c:pt>
                <c:pt idx="13730">
                  <c:v>823.83</c:v>
                </c:pt>
                <c:pt idx="13731">
                  <c:v>823.89</c:v>
                </c:pt>
                <c:pt idx="13732">
                  <c:v>823.95</c:v>
                </c:pt>
                <c:pt idx="13733">
                  <c:v>824.01</c:v>
                </c:pt>
                <c:pt idx="13734">
                  <c:v>824.07</c:v>
                </c:pt>
                <c:pt idx="13735">
                  <c:v>824.13</c:v>
                </c:pt>
                <c:pt idx="13736">
                  <c:v>824.19</c:v>
                </c:pt>
                <c:pt idx="13737">
                  <c:v>824.25</c:v>
                </c:pt>
                <c:pt idx="13738">
                  <c:v>824.31</c:v>
                </c:pt>
                <c:pt idx="13739">
                  <c:v>824.37</c:v>
                </c:pt>
                <c:pt idx="13740">
                  <c:v>824.43</c:v>
                </c:pt>
                <c:pt idx="13741">
                  <c:v>824.49</c:v>
                </c:pt>
                <c:pt idx="13742">
                  <c:v>824.55</c:v>
                </c:pt>
                <c:pt idx="13743">
                  <c:v>824.61</c:v>
                </c:pt>
                <c:pt idx="13744">
                  <c:v>824.67</c:v>
                </c:pt>
                <c:pt idx="13745">
                  <c:v>824.73</c:v>
                </c:pt>
                <c:pt idx="13746">
                  <c:v>824.79</c:v>
                </c:pt>
                <c:pt idx="13747">
                  <c:v>824.85</c:v>
                </c:pt>
                <c:pt idx="13748">
                  <c:v>824.91</c:v>
                </c:pt>
                <c:pt idx="13749">
                  <c:v>824.97</c:v>
                </c:pt>
                <c:pt idx="13750">
                  <c:v>825.03</c:v>
                </c:pt>
                <c:pt idx="13751">
                  <c:v>825.09</c:v>
                </c:pt>
                <c:pt idx="13752">
                  <c:v>825.15</c:v>
                </c:pt>
                <c:pt idx="13753">
                  <c:v>825.21</c:v>
                </c:pt>
                <c:pt idx="13754">
                  <c:v>825.27</c:v>
                </c:pt>
                <c:pt idx="13755">
                  <c:v>825.33</c:v>
                </c:pt>
                <c:pt idx="13756">
                  <c:v>825.39</c:v>
                </c:pt>
                <c:pt idx="13757">
                  <c:v>825.45</c:v>
                </c:pt>
                <c:pt idx="13758">
                  <c:v>825.51</c:v>
                </c:pt>
                <c:pt idx="13759">
                  <c:v>825.57</c:v>
                </c:pt>
                <c:pt idx="13760">
                  <c:v>825.63</c:v>
                </c:pt>
                <c:pt idx="13761">
                  <c:v>825.69</c:v>
                </c:pt>
                <c:pt idx="13762">
                  <c:v>825.75</c:v>
                </c:pt>
                <c:pt idx="13763">
                  <c:v>825.81</c:v>
                </c:pt>
                <c:pt idx="13764">
                  <c:v>825.87</c:v>
                </c:pt>
                <c:pt idx="13765">
                  <c:v>825.93</c:v>
                </c:pt>
                <c:pt idx="13766">
                  <c:v>825.99</c:v>
                </c:pt>
                <c:pt idx="13767">
                  <c:v>826.05</c:v>
                </c:pt>
                <c:pt idx="13768">
                  <c:v>826.11</c:v>
                </c:pt>
                <c:pt idx="13769">
                  <c:v>826.17</c:v>
                </c:pt>
                <c:pt idx="13770">
                  <c:v>826.23</c:v>
                </c:pt>
                <c:pt idx="13771">
                  <c:v>826.29</c:v>
                </c:pt>
                <c:pt idx="13772">
                  <c:v>826.35</c:v>
                </c:pt>
                <c:pt idx="13773">
                  <c:v>826.41</c:v>
                </c:pt>
                <c:pt idx="13774">
                  <c:v>826.47</c:v>
                </c:pt>
                <c:pt idx="13775">
                  <c:v>826.53</c:v>
                </c:pt>
                <c:pt idx="13776">
                  <c:v>826.59</c:v>
                </c:pt>
                <c:pt idx="13777">
                  <c:v>826.65</c:v>
                </c:pt>
                <c:pt idx="13778">
                  <c:v>826.71</c:v>
                </c:pt>
                <c:pt idx="13779">
                  <c:v>826.77</c:v>
                </c:pt>
                <c:pt idx="13780">
                  <c:v>826.83</c:v>
                </c:pt>
                <c:pt idx="13781">
                  <c:v>826.89</c:v>
                </c:pt>
                <c:pt idx="13782">
                  <c:v>826.95</c:v>
                </c:pt>
                <c:pt idx="13783">
                  <c:v>827.01</c:v>
                </c:pt>
                <c:pt idx="13784">
                  <c:v>827.07</c:v>
                </c:pt>
                <c:pt idx="13785">
                  <c:v>827.13</c:v>
                </c:pt>
                <c:pt idx="13786">
                  <c:v>827.19</c:v>
                </c:pt>
                <c:pt idx="13787">
                  <c:v>827.25</c:v>
                </c:pt>
                <c:pt idx="13788">
                  <c:v>827.31</c:v>
                </c:pt>
                <c:pt idx="13789">
                  <c:v>827.37</c:v>
                </c:pt>
                <c:pt idx="13790">
                  <c:v>827.43</c:v>
                </c:pt>
                <c:pt idx="13791">
                  <c:v>827.49</c:v>
                </c:pt>
                <c:pt idx="13792">
                  <c:v>827.55</c:v>
                </c:pt>
                <c:pt idx="13793">
                  <c:v>827.61</c:v>
                </c:pt>
                <c:pt idx="13794">
                  <c:v>827.67</c:v>
                </c:pt>
                <c:pt idx="13795">
                  <c:v>827.73</c:v>
                </c:pt>
                <c:pt idx="13796">
                  <c:v>827.79</c:v>
                </c:pt>
                <c:pt idx="13797">
                  <c:v>827.85</c:v>
                </c:pt>
                <c:pt idx="13798">
                  <c:v>827.91</c:v>
                </c:pt>
                <c:pt idx="13799">
                  <c:v>827.97</c:v>
                </c:pt>
                <c:pt idx="13800">
                  <c:v>828.03</c:v>
                </c:pt>
                <c:pt idx="13801">
                  <c:v>828.09</c:v>
                </c:pt>
                <c:pt idx="13802">
                  <c:v>828.15</c:v>
                </c:pt>
                <c:pt idx="13803">
                  <c:v>828.21</c:v>
                </c:pt>
                <c:pt idx="13804">
                  <c:v>828.27</c:v>
                </c:pt>
                <c:pt idx="13805">
                  <c:v>828.33</c:v>
                </c:pt>
                <c:pt idx="13806">
                  <c:v>828.39</c:v>
                </c:pt>
                <c:pt idx="13807">
                  <c:v>828.45</c:v>
                </c:pt>
                <c:pt idx="13808">
                  <c:v>828.51</c:v>
                </c:pt>
                <c:pt idx="13809">
                  <c:v>828.57</c:v>
                </c:pt>
                <c:pt idx="13810">
                  <c:v>828.63</c:v>
                </c:pt>
                <c:pt idx="13811">
                  <c:v>828.69</c:v>
                </c:pt>
                <c:pt idx="13812">
                  <c:v>828.75</c:v>
                </c:pt>
                <c:pt idx="13813">
                  <c:v>828.81</c:v>
                </c:pt>
                <c:pt idx="13814">
                  <c:v>828.87</c:v>
                </c:pt>
                <c:pt idx="13815">
                  <c:v>828.93</c:v>
                </c:pt>
                <c:pt idx="13816">
                  <c:v>828.99</c:v>
                </c:pt>
                <c:pt idx="13817">
                  <c:v>829.05</c:v>
                </c:pt>
                <c:pt idx="13818">
                  <c:v>829.11</c:v>
                </c:pt>
                <c:pt idx="13819">
                  <c:v>829.17</c:v>
                </c:pt>
                <c:pt idx="13820">
                  <c:v>829.23</c:v>
                </c:pt>
                <c:pt idx="13821">
                  <c:v>829.29</c:v>
                </c:pt>
                <c:pt idx="13822">
                  <c:v>829.35</c:v>
                </c:pt>
                <c:pt idx="13823">
                  <c:v>829.41</c:v>
                </c:pt>
                <c:pt idx="13824">
                  <c:v>829.47</c:v>
                </c:pt>
                <c:pt idx="13825">
                  <c:v>829.53</c:v>
                </c:pt>
                <c:pt idx="13826">
                  <c:v>829.59</c:v>
                </c:pt>
                <c:pt idx="13827">
                  <c:v>829.65</c:v>
                </c:pt>
                <c:pt idx="13828">
                  <c:v>829.71</c:v>
                </c:pt>
                <c:pt idx="13829">
                  <c:v>829.77</c:v>
                </c:pt>
                <c:pt idx="13830">
                  <c:v>829.83</c:v>
                </c:pt>
                <c:pt idx="13831">
                  <c:v>829.89</c:v>
                </c:pt>
                <c:pt idx="13832">
                  <c:v>829.95</c:v>
                </c:pt>
                <c:pt idx="13833">
                  <c:v>830.01</c:v>
                </c:pt>
                <c:pt idx="13834">
                  <c:v>830.07</c:v>
                </c:pt>
                <c:pt idx="13835">
                  <c:v>830.13</c:v>
                </c:pt>
                <c:pt idx="13836">
                  <c:v>830.19</c:v>
                </c:pt>
                <c:pt idx="13837">
                  <c:v>830.25</c:v>
                </c:pt>
                <c:pt idx="13838">
                  <c:v>830.31</c:v>
                </c:pt>
                <c:pt idx="13839">
                  <c:v>830.37</c:v>
                </c:pt>
                <c:pt idx="13840">
                  <c:v>830.43</c:v>
                </c:pt>
                <c:pt idx="13841">
                  <c:v>830.49</c:v>
                </c:pt>
                <c:pt idx="13842">
                  <c:v>830.55</c:v>
                </c:pt>
                <c:pt idx="13843">
                  <c:v>830.61</c:v>
                </c:pt>
                <c:pt idx="13844">
                  <c:v>830.67</c:v>
                </c:pt>
                <c:pt idx="13845">
                  <c:v>830.73</c:v>
                </c:pt>
                <c:pt idx="13846">
                  <c:v>830.79</c:v>
                </c:pt>
                <c:pt idx="13847">
                  <c:v>830.85</c:v>
                </c:pt>
                <c:pt idx="13848">
                  <c:v>830.91</c:v>
                </c:pt>
                <c:pt idx="13849">
                  <c:v>830.97</c:v>
                </c:pt>
                <c:pt idx="13850">
                  <c:v>831.03</c:v>
                </c:pt>
                <c:pt idx="13851">
                  <c:v>831.09</c:v>
                </c:pt>
                <c:pt idx="13852">
                  <c:v>831.15</c:v>
                </c:pt>
                <c:pt idx="13853">
                  <c:v>831.21</c:v>
                </c:pt>
                <c:pt idx="13854">
                  <c:v>831.27</c:v>
                </c:pt>
                <c:pt idx="13855">
                  <c:v>831.33</c:v>
                </c:pt>
                <c:pt idx="13856">
                  <c:v>831.39</c:v>
                </c:pt>
                <c:pt idx="13857">
                  <c:v>831.45</c:v>
                </c:pt>
                <c:pt idx="13858">
                  <c:v>831.51</c:v>
                </c:pt>
                <c:pt idx="13859">
                  <c:v>831.57</c:v>
                </c:pt>
                <c:pt idx="13860">
                  <c:v>831.63</c:v>
                </c:pt>
                <c:pt idx="13861">
                  <c:v>831.69</c:v>
                </c:pt>
                <c:pt idx="13862">
                  <c:v>831.75</c:v>
                </c:pt>
                <c:pt idx="13863">
                  <c:v>831.81</c:v>
                </c:pt>
                <c:pt idx="13864">
                  <c:v>831.87</c:v>
                </c:pt>
                <c:pt idx="13865">
                  <c:v>831.93</c:v>
                </c:pt>
                <c:pt idx="13866">
                  <c:v>831.99</c:v>
                </c:pt>
                <c:pt idx="13867">
                  <c:v>832.05</c:v>
                </c:pt>
                <c:pt idx="13868">
                  <c:v>832.11</c:v>
                </c:pt>
                <c:pt idx="13869">
                  <c:v>832.17</c:v>
                </c:pt>
                <c:pt idx="13870">
                  <c:v>832.23</c:v>
                </c:pt>
                <c:pt idx="13871">
                  <c:v>832.29</c:v>
                </c:pt>
                <c:pt idx="13872">
                  <c:v>832.35</c:v>
                </c:pt>
                <c:pt idx="13873">
                  <c:v>832.41</c:v>
                </c:pt>
                <c:pt idx="13874">
                  <c:v>832.47</c:v>
                </c:pt>
                <c:pt idx="13875">
                  <c:v>832.53</c:v>
                </c:pt>
                <c:pt idx="13876">
                  <c:v>832.59</c:v>
                </c:pt>
                <c:pt idx="13877">
                  <c:v>832.65</c:v>
                </c:pt>
                <c:pt idx="13878">
                  <c:v>832.71</c:v>
                </c:pt>
                <c:pt idx="13879">
                  <c:v>832.77</c:v>
                </c:pt>
                <c:pt idx="13880">
                  <c:v>832.83</c:v>
                </c:pt>
                <c:pt idx="13881">
                  <c:v>832.89</c:v>
                </c:pt>
                <c:pt idx="13882">
                  <c:v>832.95</c:v>
                </c:pt>
                <c:pt idx="13883">
                  <c:v>833.01</c:v>
                </c:pt>
                <c:pt idx="13884">
                  <c:v>833.07</c:v>
                </c:pt>
                <c:pt idx="13885">
                  <c:v>833.13</c:v>
                </c:pt>
                <c:pt idx="13886">
                  <c:v>833.19</c:v>
                </c:pt>
                <c:pt idx="13887">
                  <c:v>833.25</c:v>
                </c:pt>
                <c:pt idx="13888">
                  <c:v>833.31</c:v>
                </c:pt>
                <c:pt idx="13889">
                  <c:v>833.37</c:v>
                </c:pt>
                <c:pt idx="13890">
                  <c:v>833.43</c:v>
                </c:pt>
                <c:pt idx="13891">
                  <c:v>833.49</c:v>
                </c:pt>
                <c:pt idx="13892">
                  <c:v>833.55</c:v>
                </c:pt>
                <c:pt idx="13893">
                  <c:v>833.61</c:v>
                </c:pt>
                <c:pt idx="13894">
                  <c:v>833.67</c:v>
                </c:pt>
                <c:pt idx="13895">
                  <c:v>833.73</c:v>
                </c:pt>
                <c:pt idx="13896">
                  <c:v>833.79</c:v>
                </c:pt>
                <c:pt idx="13897">
                  <c:v>833.85</c:v>
                </c:pt>
                <c:pt idx="13898">
                  <c:v>833.91</c:v>
                </c:pt>
                <c:pt idx="13899">
                  <c:v>833.97</c:v>
                </c:pt>
                <c:pt idx="13900">
                  <c:v>834.03</c:v>
                </c:pt>
                <c:pt idx="13901">
                  <c:v>834.09</c:v>
                </c:pt>
                <c:pt idx="13902">
                  <c:v>834.15</c:v>
                </c:pt>
                <c:pt idx="13903">
                  <c:v>834.21</c:v>
                </c:pt>
                <c:pt idx="13904">
                  <c:v>834.27</c:v>
                </c:pt>
                <c:pt idx="13905">
                  <c:v>834.33</c:v>
                </c:pt>
                <c:pt idx="13906">
                  <c:v>834.39</c:v>
                </c:pt>
                <c:pt idx="13907">
                  <c:v>834.45</c:v>
                </c:pt>
                <c:pt idx="13908">
                  <c:v>834.51</c:v>
                </c:pt>
                <c:pt idx="13909">
                  <c:v>834.57</c:v>
                </c:pt>
                <c:pt idx="13910">
                  <c:v>834.63</c:v>
                </c:pt>
                <c:pt idx="13911">
                  <c:v>834.69</c:v>
                </c:pt>
                <c:pt idx="13912">
                  <c:v>834.75</c:v>
                </c:pt>
                <c:pt idx="13913">
                  <c:v>834.81</c:v>
                </c:pt>
                <c:pt idx="13914">
                  <c:v>834.87</c:v>
                </c:pt>
                <c:pt idx="13915">
                  <c:v>834.93</c:v>
                </c:pt>
                <c:pt idx="13916">
                  <c:v>834.99</c:v>
                </c:pt>
                <c:pt idx="13917">
                  <c:v>835.05</c:v>
                </c:pt>
                <c:pt idx="13918">
                  <c:v>835.11</c:v>
                </c:pt>
                <c:pt idx="13919">
                  <c:v>835.17</c:v>
                </c:pt>
                <c:pt idx="13920">
                  <c:v>835.23</c:v>
                </c:pt>
                <c:pt idx="13921">
                  <c:v>835.29</c:v>
                </c:pt>
                <c:pt idx="13922">
                  <c:v>835.35</c:v>
                </c:pt>
                <c:pt idx="13923">
                  <c:v>835.41</c:v>
                </c:pt>
                <c:pt idx="13924">
                  <c:v>835.47</c:v>
                </c:pt>
                <c:pt idx="13925">
                  <c:v>835.53</c:v>
                </c:pt>
                <c:pt idx="13926">
                  <c:v>835.59</c:v>
                </c:pt>
                <c:pt idx="13927">
                  <c:v>835.65</c:v>
                </c:pt>
                <c:pt idx="13928">
                  <c:v>835.71</c:v>
                </c:pt>
                <c:pt idx="13929">
                  <c:v>835.77</c:v>
                </c:pt>
                <c:pt idx="13930">
                  <c:v>835.83</c:v>
                </c:pt>
                <c:pt idx="13931">
                  <c:v>835.89</c:v>
                </c:pt>
                <c:pt idx="13932">
                  <c:v>835.95</c:v>
                </c:pt>
                <c:pt idx="13933">
                  <c:v>836.01</c:v>
                </c:pt>
                <c:pt idx="13934">
                  <c:v>836.07</c:v>
                </c:pt>
                <c:pt idx="13935">
                  <c:v>836.13</c:v>
                </c:pt>
                <c:pt idx="13936">
                  <c:v>836.19</c:v>
                </c:pt>
                <c:pt idx="13937">
                  <c:v>836.25</c:v>
                </c:pt>
                <c:pt idx="13938">
                  <c:v>836.31</c:v>
                </c:pt>
                <c:pt idx="13939">
                  <c:v>836.37</c:v>
                </c:pt>
                <c:pt idx="13940">
                  <c:v>836.43</c:v>
                </c:pt>
                <c:pt idx="13941">
                  <c:v>836.49</c:v>
                </c:pt>
                <c:pt idx="13942">
                  <c:v>836.55</c:v>
                </c:pt>
                <c:pt idx="13943">
                  <c:v>836.61</c:v>
                </c:pt>
                <c:pt idx="13944">
                  <c:v>836.67</c:v>
                </c:pt>
                <c:pt idx="13945">
                  <c:v>836.73</c:v>
                </c:pt>
                <c:pt idx="13946">
                  <c:v>836.79</c:v>
                </c:pt>
                <c:pt idx="13947">
                  <c:v>836.85</c:v>
                </c:pt>
                <c:pt idx="13948">
                  <c:v>836.91</c:v>
                </c:pt>
                <c:pt idx="13949">
                  <c:v>836.97</c:v>
                </c:pt>
                <c:pt idx="13950">
                  <c:v>837.03</c:v>
                </c:pt>
                <c:pt idx="13951">
                  <c:v>837.09</c:v>
                </c:pt>
                <c:pt idx="13952">
                  <c:v>837.15</c:v>
                </c:pt>
                <c:pt idx="13953">
                  <c:v>837.21</c:v>
                </c:pt>
                <c:pt idx="13954">
                  <c:v>837.27</c:v>
                </c:pt>
                <c:pt idx="13955">
                  <c:v>837.33</c:v>
                </c:pt>
                <c:pt idx="13956">
                  <c:v>837.39</c:v>
                </c:pt>
                <c:pt idx="13957">
                  <c:v>837.45</c:v>
                </c:pt>
                <c:pt idx="13958">
                  <c:v>837.51</c:v>
                </c:pt>
                <c:pt idx="13959">
                  <c:v>837.57</c:v>
                </c:pt>
                <c:pt idx="13960">
                  <c:v>837.63</c:v>
                </c:pt>
                <c:pt idx="13961">
                  <c:v>837.69</c:v>
                </c:pt>
                <c:pt idx="13962">
                  <c:v>837.75</c:v>
                </c:pt>
                <c:pt idx="13963">
                  <c:v>837.81</c:v>
                </c:pt>
                <c:pt idx="13964">
                  <c:v>837.87</c:v>
                </c:pt>
                <c:pt idx="13965">
                  <c:v>837.93</c:v>
                </c:pt>
                <c:pt idx="13966">
                  <c:v>837.99</c:v>
                </c:pt>
                <c:pt idx="13967">
                  <c:v>838.05</c:v>
                </c:pt>
                <c:pt idx="13968">
                  <c:v>838.11</c:v>
                </c:pt>
                <c:pt idx="13969">
                  <c:v>838.17</c:v>
                </c:pt>
                <c:pt idx="13970">
                  <c:v>838.23</c:v>
                </c:pt>
                <c:pt idx="13971">
                  <c:v>838.29</c:v>
                </c:pt>
                <c:pt idx="13972">
                  <c:v>838.35</c:v>
                </c:pt>
                <c:pt idx="13973">
                  <c:v>838.41</c:v>
                </c:pt>
                <c:pt idx="13974">
                  <c:v>838.47</c:v>
                </c:pt>
                <c:pt idx="13975">
                  <c:v>838.53</c:v>
                </c:pt>
                <c:pt idx="13976">
                  <c:v>838.59</c:v>
                </c:pt>
                <c:pt idx="13977">
                  <c:v>838.65</c:v>
                </c:pt>
                <c:pt idx="13978">
                  <c:v>838.71</c:v>
                </c:pt>
                <c:pt idx="13979">
                  <c:v>838.77</c:v>
                </c:pt>
                <c:pt idx="13980">
                  <c:v>838.83</c:v>
                </c:pt>
                <c:pt idx="13981">
                  <c:v>838.89</c:v>
                </c:pt>
                <c:pt idx="13982">
                  <c:v>838.95</c:v>
                </c:pt>
                <c:pt idx="13983">
                  <c:v>839.01</c:v>
                </c:pt>
                <c:pt idx="13984">
                  <c:v>839.07</c:v>
                </c:pt>
                <c:pt idx="13985">
                  <c:v>839.13</c:v>
                </c:pt>
                <c:pt idx="13986">
                  <c:v>839.19</c:v>
                </c:pt>
                <c:pt idx="13987">
                  <c:v>839.25</c:v>
                </c:pt>
                <c:pt idx="13988">
                  <c:v>839.31</c:v>
                </c:pt>
                <c:pt idx="13989">
                  <c:v>839.37</c:v>
                </c:pt>
                <c:pt idx="13990">
                  <c:v>839.43</c:v>
                </c:pt>
                <c:pt idx="13991">
                  <c:v>839.49</c:v>
                </c:pt>
                <c:pt idx="13992">
                  <c:v>839.55</c:v>
                </c:pt>
                <c:pt idx="13993">
                  <c:v>839.61</c:v>
                </c:pt>
                <c:pt idx="13994">
                  <c:v>839.67</c:v>
                </c:pt>
                <c:pt idx="13995">
                  <c:v>839.73</c:v>
                </c:pt>
                <c:pt idx="13996">
                  <c:v>839.79</c:v>
                </c:pt>
                <c:pt idx="13997">
                  <c:v>839.85</c:v>
                </c:pt>
                <c:pt idx="13998">
                  <c:v>839.91</c:v>
                </c:pt>
                <c:pt idx="13999">
                  <c:v>839.97</c:v>
                </c:pt>
                <c:pt idx="14000">
                  <c:v>840.03</c:v>
                </c:pt>
                <c:pt idx="14001">
                  <c:v>840.09</c:v>
                </c:pt>
                <c:pt idx="14002">
                  <c:v>840.15</c:v>
                </c:pt>
                <c:pt idx="14003">
                  <c:v>840.21</c:v>
                </c:pt>
                <c:pt idx="14004">
                  <c:v>840.27</c:v>
                </c:pt>
                <c:pt idx="14005">
                  <c:v>840.33</c:v>
                </c:pt>
                <c:pt idx="14006">
                  <c:v>840.39</c:v>
                </c:pt>
                <c:pt idx="14007">
                  <c:v>840.45</c:v>
                </c:pt>
                <c:pt idx="14008">
                  <c:v>840.51</c:v>
                </c:pt>
                <c:pt idx="14009">
                  <c:v>840.57</c:v>
                </c:pt>
                <c:pt idx="14010">
                  <c:v>840.63</c:v>
                </c:pt>
                <c:pt idx="14011">
                  <c:v>840.69</c:v>
                </c:pt>
                <c:pt idx="14012">
                  <c:v>840.75</c:v>
                </c:pt>
                <c:pt idx="14013">
                  <c:v>840.81</c:v>
                </c:pt>
                <c:pt idx="14014">
                  <c:v>840.87</c:v>
                </c:pt>
                <c:pt idx="14015">
                  <c:v>840.93</c:v>
                </c:pt>
                <c:pt idx="14016">
                  <c:v>840.99</c:v>
                </c:pt>
                <c:pt idx="14017">
                  <c:v>841.05</c:v>
                </c:pt>
                <c:pt idx="14018">
                  <c:v>841.11</c:v>
                </c:pt>
                <c:pt idx="14019">
                  <c:v>841.17</c:v>
                </c:pt>
                <c:pt idx="14020">
                  <c:v>841.23</c:v>
                </c:pt>
                <c:pt idx="14021">
                  <c:v>841.29</c:v>
                </c:pt>
                <c:pt idx="14022">
                  <c:v>841.35</c:v>
                </c:pt>
                <c:pt idx="14023">
                  <c:v>841.41</c:v>
                </c:pt>
                <c:pt idx="14024">
                  <c:v>841.47</c:v>
                </c:pt>
                <c:pt idx="14025">
                  <c:v>841.53</c:v>
                </c:pt>
                <c:pt idx="14026">
                  <c:v>841.59</c:v>
                </c:pt>
                <c:pt idx="14027">
                  <c:v>841.65</c:v>
                </c:pt>
                <c:pt idx="14028">
                  <c:v>841.71</c:v>
                </c:pt>
                <c:pt idx="14029">
                  <c:v>841.77</c:v>
                </c:pt>
                <c:pt idx="14030">
                  <c:v>841.83</c:v>
                </c:pt>
                <c:pt idx="14031">
                  <c:v>841.89</c:v>
                </c:pt>
                <c:pt idx="14032">
                  <c:v>841.95</c:v>
                </c:pt>
                <c:pt idx="14033">
                  <c:v>842.01</c:v>
                </c:pt>
                <c:pt idx="14034">
                  <c:v>842.07</c:v>
                </c:pt>
                <c:pt idx="14035">
                  <c:v>842.13</c:v>
                </c:pt>
                <c:pt idx="14036">
                  <c:v>842.19</c:v>
                </c:pt>
                <c:pt idx="14037">
                  <c:v>842.25</c:v>
                </c:pt>
                <c:pt idx="14038">
                  <c:v>842.31</c:v>
                </c:pt>
                <c:pt idx="14039">
                  <c:v>842.37</c:v>
                </c:pt>
                <c:pt idx="14040">
                  <c:v>842.43</c:v>
                </c:pt>
                <c:pt idx="14041">
                  <c:v>842.49</c:v>
                </c:pt>
                <c:pt idx="14042">
                  <c:v>842.55</c:v>
                </c:pt>
                <c:pt idx="14043">
                  <c:v>842.61</c:v>
                </c:pt>
                <c:pt idx="14044">
                  <c:v>842.67</c:v>
                </c:pt>
                <c:pt idx="14045">
                  <c:v>842.73</c:v>
                </c:pt>
                <c:pt idx="14046">
                  <c:v>842.79</c:v>
                </c:pt>
                <c:pt idx="14047">
                  <c:v>842.85</c:v>
                </c:pt>
                <c:pt idx="14048">
                  <c:v>842.91</c:v>
                </c:pt>
                <c:pt idx="14049">
                  <c:v>842.97</c:v>
                </c:pt>
                <c:pt idx="14050">
                  <c:v>843.03</c:v>
                </c:pt>
                <c:pt idx="14051">
                  <c:v>843.09</c:v>
                </c:pt>
                <c:pt idx="14052">
                  <c:v>843.15</c:v>
                </c:pt>
                <c:pt idx="14053">
                  <c:v>843.21</c:v>
                </c:pt>
                <c:pt idx="14054">
                  <c:v>843.27</c:v>
                </c:pt>
                <c:pt idx="14055">
                  <c:v>843.33</c:v>
                </c:pt>
                <c:pt idx="14056">
                  <c:v>843.39</c:v>
                </c:pt>
                <c:pt idx="14057">
                  <c:v>843.45</c:v>
                </c:pt>
                <c:pt idx="14058">
                  <c:v>843.51</c:v>
                </c:pt>
                <c:pt idx="14059">
                  <c:v>843.57</c:v>
                </c:pt>
                <c:pt idx="14060">
                  <c:v>843.63</c:v>
                </c:pt>
                <c:pt idx="14061">
                  <c:v>843.69</c:v>
                </c:pt>
                <c:pt idx="14062">
                  <c:v>843.75</c:v>
                </c:pt>
                <c:pt idx="14063">
                  <c:v>843.81</c:v>
                </c:pt>
                <c:pt idx="14064">
                  <c:v>843.87</c:v>
                </c:pt>
                <c:pt idx="14065">
                  <c:v>843.93</c:v>
                </c:pt>
                <c:pt idx="14066">
                  <c:v>843.99</c:v>
                </c:pt>
                <c:pt idx="14067">
                  <c:v>844.05</c:v>
                </c:pt>
                <c:pt idx="14068">
                  <c:v>844.11</c:v>
                </c:pt>
                <c:pt idx="14069">
                  <c:v>844.17</c:v>
                </c:pt>
                <c:pt idx="14070">
                  <c:v>844.23</c:v>
                </c:pt>
                <c:pt idx="14071">
                  <c:v>844.29</c:v>
                </c:pt>
                <c:pt idx="14072">
                  <c:v>844.35</c:v>
                </c:pt>
                <c:pt idx="14073">
                  <c:v>844.41</c:v>
                </c:pt>
                <c:pt idx="14074">
                  <c:v>844.47</c:v>
                </c:pt>
                <c:pt idx="14075">
                  <c:v>844.53</c:v>
                </c:pt>
                <c:pt idx="14076">
                  <c:v>844.59</c:v>
                </c:pt>
                <c:pt idx="14077">
                  <c:v>844.65</c:v>
                </c:pt>
                <c:pt idx="14078">
                  <c:v>844.71</c:v>
                </c:pt>
                <c:pt idx="14079">
                  <c:v>844.77</c:v>
                </c:pt>
                <c:pt idx="14080">
                  <c:v>844.83</c:v>
                </c:pt>
                <c:pt idx="14081">
                  <c:v>844.89</c:v>
                </c:pt>
                <c:pt idx="14082">
                  <c:v>844.95</c:v>
                </c:pt>
                <c:pt idx="14083">
                  <c:v>845.01</c:v>
                </c:pt>
                <c:pt idx="14084">
                  <c:v>845.07</c:v>
                </c:pt>
                <c:pt idx="14085">
                  <c:v>845.13</c:v>
                </c:pt>
                <c:pt idx="14086">
                  <c:v>845.19</c:v>
                </c:pt>
                <c:pt idx="14087">
                  <c:v>845.25</c:v>
                </c:pt>
                <c:pt idx="14088">
                  <c:v>845.31</c:v>
                </c:pt>
                <c:pt idx="14089">
                  <c:v>845.37</c:v>
                </c:pt>
                <c:pt idx="14090">
                  <c:v>845.43</c:v>
                </c:pt>
                <c:pt idx="14091">
                  <c:v>845.49</c:v>
                </c:pt>
                <c:pt idx="14092">
                  <c:v>845.55</c:v>
                </c:pt>
                <c:pt idx="14093">
                  <c:v>845.61</c:v>
                </c:pt>
                <c:pt idx="14094">
                  <c:v>845.67</c:v>
                </c:pt>
                <c:pt idx="14095">
                  <c:v>845.73</c:v>
                </c:pt>
                <c:pt idx="14096">
                  <c:v>845.79</c:v>
                </c:pt>
                <c:pt idx="14097">
                  <c:v>845.85</c:v>
                </c:pt>
                <c:pt idx="14098">
                  <c:v>845.91</c:v>
                </c:pt>
                <c:pt idx="14099">
                  <c:v>845.97</c:v>
                </c:pt>
                <c:pt idx="14100">
                  <c:v>846.03</c:v>
                </c:pt>
                <c:pt idx="14101">
                  <c:v>846.09</c:v>
                </c:pt>
                <c:pt idx="14102">
                  <c:v>846.15</c:v>
                </c:pt>
                <c:pt idx="14103">
                  <c:v>846.21</c:v>
                </c:pt>
                <c:pt idx="14104">
                  <c:v>846.27</c:v>
                </c:pt>
                <c:pt idx="14105">
                  <c:v>846.33</c:v>
                </c:pt>
                <c:pt idx="14106">
                  <c:v>846.39</c:v>
                </c:pt>
                <c:pt idx="14107">
                  <c:v>846.45</c:v>
                </c:pt>
                <c:pt idx="14108">
                  <c:v>846.51</c:v>
                </c:pt>
                <c:pt idx="14109">
                  <c:v>846.57</c:v>
                </c:pt>
                <c:pt idx="14110">
                  <c:v>846.63</c:v>
                </c:pt>
                <c:pt idx="14111">
                  <c:v>846.69</c:v>
                </c:pt>
                <c:pt idx="14112">
                  <c:v>846.75</c:v>
                </c:pt>
                <c:pt idx="14113">
                  <c:v>846.81</c:v>
                </c:pt>
                <c:pt idx="14114">
                  <c:v>846.87</c:v>
                </c:pt>
                <c:pt idx="14115">
                  <c:v>846.93</c:v>
                </c:pt>
                <c:pt idx="14116">
                  <c:v>846.99</c:v>
                </c:pt>
                <c:pt idx="14117">
                  <c:v>847.05</c:v>
                </c:pt>
                <c:pt idx="14118">
                  <c:v>847.11</c:v>
                </c:pt>
                <c:pt idx="14119">
                  <c:v>847.17</c:v>
                </c:pt>
                <c:pt idx="14120">
                  <c:v>847.23</c:v>
                </c:pt>
                <c:pt idx="14121">
                  <c:v>847.29</c:v>
                </c:pt>
                <c:pt idx="14122">
                  <c:v>847.35</c:v>
                </c:pt>
                <c:pt idx="14123">
                  <c:v>847.41</c:v>
                </c:pt>
                <c:pt idx="14124">
                  <c:v>847.47</c:v>
                </c:pt>
                <c:pt idx="14125">
                  <c:v>847.53</c:v>
                </c:pt>
                <c:pt idx="14126">
                  <c:v>847.59</c:v>
                </c:pt>
                <c:pt idx="14127">
                  <c:v>847.65</c:v>
                </c:pt>
                <c:pt idx="14128">
                  <c:v>847.71</c:v>
                </c:pt>
                <c:pt idx="14129">
                  <c:v>847.77</c:v>
                </c:pt>
                <c:pt idx="14130">
                  <c:v>847.83</c:v>
                </c:pt>
                <c:pt idx="14131">
                  <c:v>847.89</c:v>
                </c:pt>
                <c:pt idx="14132">
                  <c:v>847.95</c:v>
                </c:pt>
                <c:pt idx="14133">
                  <c:v>848.01</c:v>
                </c:pt>
                <c:pt idx="14134">
                  <c:v>848.07</c:v>
                </c:pt>
                <c:pt idx="14135">
                  <c:v>848.13</c:v>
                </c:pt>
                <c:pt idx="14136">
                  <c:v>848.19</c:v>
                </c:pt>
                <c:pt idx="14137">
                  <c:v>848.25</c:v>
                </c:pt>
                <c:pt idx="14138">
                  <c:v>848.31</c:v>
                </c:pt>
                <c:pt idx="14139">
                  <c:v>848.37</c:v>
                </c:pt>
                <c:pt idx="14140">
                  <c:v>848.43</c:v>
                </c:pt>
                <c:pt idx="14141">
                  <c:v>848.49</c:v>
                </c:pt>
                <c:pt idx="14142">
                  <c:v>848.55</c:v>
                </c:pt>
                <c:pt idx="14143">
                  <c:v>848.61</c:v>
                </c:pt>
                <c:pt idx="14144">
                  <c:v>848.67</c:v>
                </c:pt>
                <c:pt idx="14145">
                  <c:v>848.73</c:v>
                </c:pt>
                <c:pt idx="14146">
                  <c:v>848.79</c:v>
                </c:pt>
                <c:pt idx="14147">
                  <c:v>848.85</c:v>
                </c:pt>
                <c:pt idx="14148">
                  <c:v>848.91</c:v>
                </c:pt>
                <c:pt idx="14149">
                  <c:v>848.97</c:v>
                </c:pt>
                <c:pt idx="14150">
                  <c:v>849.03</c:v>
                </c:pt>
                <c:pt idx="14151">
                  <c:v>849.09</c:v>
                </c:pt>
                <c:pt idx="14152">
                  <c:v>849.15</c:v>
                </c:pt>
                <c:pt idx="14153">
                  <c:v>849.21</c:v>
                </c:pt>
                <c:pt idx="14154">
                  <c:v>849.27</c:v>
                </c:pt>
                <c:pt idx="14155">
                  <c:v>849.33</c:v>
                </c:pt>
                <c:pt idx="14156">
                  <c:v>849.39</c:v>
                </c:pt>
                <c:pt idx="14157">
                  <c:v>849.45</c:v>
                </c:pt>
                <c:pt idx="14158">
                  <c:v>849.51</c:v>
                </c:pt>
                <c:pt idx="14159">
                  <c:v>849.57</c:v>
                </c:pt>
                <c:pt idx="14160">
                  <c:v>849.63</c:v>
                </c:pt>
                <c:pt idx="14161">
                  <c:v>849.69</c:v>
                </c:pt>
                <c:pt idx="14162">
                  <c:v>849.75</c:v>
                </c:pt>
                <c:pt idx="14163">
                  <c:v>849.81</c:v>
                </c:pt>
                <c:pt idx="14164">
                  <c:v>849.87</c:v>
                </c:pt>
                <c:pt idx="14165">
                  <c:v>849.93</c:v>
                </c:pt>
                <c:pt idx="14166">
                  <c:v>849.99</c:v>
                </c:pt>
                <c:pt idx="14167">
                  <c:v>850.05</c:v>
                </c:pt>
                <c:pt idx="14168">
                  <c:v>850.11</c:v>
                </c:pt>
                <c:pt idx="14169">
                  <c:v>850.17</c:v>
                </c:pt>
                <c:pt idx="14170">
                  <c:v>850.23</c:v>
                </c:pt>
                <c:pt idx="14171">
                  <c:v>850.29</c:v>
                </c:pt>
                <c:pt idx="14172">
                  <c:v>850.35</c:v>
                </c:pt>
                <c:pt idx="14173">
                  <c:v>850.41</c:v>
                </c:pt>
                <c:pt idx="14174">
                  <c:v>850.47</c:v>
                </c:pt>
                <c:pt idx="14175">
                  <c:v>850.53</c:v>
                </c:pt>
                <c:pt idx="14176">
                  <c:v>850.59</c:v>
                </c:pt>
                <c:pt idx="14177">
                  <c:v>850.65</c:v>
                </c:pt>
                <c:pt idx="14178">
                  <c:v>850.71</c:v>
                </c:pt>
                <c:pt idx="14179">
                  <c:v>850.77</c:v>
                </c:pt>
                <c:pt idx="14180">
                  <c:v>850.83</c:v>
                </c:pt>
                <c:pt idx="14181">
                  <c:v>850.89</c:v>
                </c:pt>
                <c:pt idx="14182">
                  <c:v>850.95</c:v>
                </c:pt>
                <c:pt idx="14183">
                  <c:v>851.01</c:v>
                </c:pt>
                <c:pt idx="14184">
                  <c:v>851.07</c:v>
                </c:pt>
                <c:pt idx="14185">
                  <c:v>851.13</c:v>
                </c:pt>
                <c:pt idx="14186">
                  <c:v>851.19</c:v>
                </c:pt>
                <c:pt idx="14187">
                  <c:v>851.25</c:v>
                </c:pt>
                <c:pt idx="14188">
                  <c:v>851.31</c:v>
                </c:pt>
                <c:pt idx="14189">
                  <c:v>851.37</c:v>
                </c:pt>
                <c:pt idx="14190">
                  <c:v>851.43</c:v>
                </c:pt>
                <c:pt idx="14191">
                  <c:v>851.49</c:v>
                </c:pt>
                <c:pt idx="14192">
                  <c:v>851.55</c:v>
                </c:pt>
                <c:pt idx="14193">
                  <c:v>851.61</c:v>
                </c:pt>
                <c:pt idx="14194">
                  <c:v>851.67</c:v>
                </c:pt>
                <c:pt idx="14195">
                  <c:v>851.73</c:v>
                </c:pt>
                <c:pt idx="14196">
                  <c:v>851.79</c:v>
                </c:pt>
                <c:pt idx="14197">
                  <c:v>851.85</c:v>
                </c:pt>
                <c:pt idx="14198">
                  <c:v>851.91</c:v>
                </c:pt>
                <c:pt idx="14199">
                  <c:v>851.97</c:v>
                </c:pt>
                <c:pt idx="14200">
                  <c:v>852.03</c:v>
                </c:pt>
                <c:pt idx="14201">
                  <c:v>852.09</c:v>
                </c:pt>
                <c:pt idx="14202">
                  <c:v>852.15</c:v>
                </c:pt>
                <c:pt idx="14203">
                  <c:v>852.21</c:v>
                </c:pt>
                <c:pt idx="14204">
                  <c:v>852.27</c:v>
                </c:pt>
                <c:pt idx="14205">
                  <c:v>852.33</c:v>
                </c:pt>
                <c:pt idx="14206">
                  <c:v>852.39</c:v>
                </c:pt>
                <c:pt idx="14207">
                  <c:v>852.45</c:v>
                </c:pt>
                <c:pt idx="14208">
                  <c:v>852.51</c:v>
                </c:pt>
                <c:pt idx="14209">
                  <c:v>852.57</c:v>
                </c:pt>
                <c:pt idx="14210">
                  <c:v>852.63</c:v>
                </c:pt>
                <c:pt idx="14211">
                  <c:v>852.69</c:v>
                </c:pt>
                <c:pt idx="14212">
                  <c:v>852.75</c:v>
                </c:pt>
                <c:pt idx="14213">
                  <c:v>852.81</c:v>
                </c:pt>
                <c:pt idx="14214">
                  <c:v>852.87</c:v>
                </c:pt>
                <c:pt idx="14215">
                  <c:v>852.93</c:v>
                </c:pt>
                <c:pt idx="14216">
                  <c:v>852.99</c:v>
                </c:pt>
                <c:pt idx="14217">
                  <c:v>853.05</c:v>
                </c:pt>
                <c:pt idx="14218">
                  <c:v>853.11</c:v>
                </c:pt>
                <c:pt idx="14219">
                  <c:v>853.17</c:v>
                </c:pt>
                <c:pt idx="14220">
                  <c:v>853.23</c:v>
                </c:pt>
                <c:pt idx="14221">
                  <c:v>853.29</c:v>
                </c:pt>
                <c:pt idx="14222">
                  <c:v>853.35</c:v>
                </c:pt>
                <c:pt idx="14223">
                  <c:v>853.41</c:v>
                </c:pt>
                <c:pt idx="14224">
                  <c:v>853.47</c:v>
                </c:pt>
                <c:pt idx="14225">
                  <c:v>853.53</c:v>
                </c:pt>
                <c:pt idx="14226">
                  <c:v>853.59</c:v>
                </c:pt>
                <c:pt idx="14227">
                  <c:v>853.65</c:v>
                </c:pt>
                <c:pt idx="14228">
                  <c:v>853.71</c:v>
                </c:pt>
                <c:pt idx="14229">
                  <c:v>853.77</c:v>
                </c:pt>
                <c:pt idx="14230">
                  <c:v>853.83</c:v>
                </c:pt>
                <c:pt idx="14231">
                  <c:v>853.89</c:v>
                </c:pt>
                <c:pt idx="14232">
                  <c:v>853.95</c:v>
                </c:pt>
                <c:pt idx="14233">
                  <c:v>854.01</c:v>
                </c:pt>
                <c:pt idx="14234">
                  <c:v>854.07</c:v>
                </c:pt>
                <c:pt idx="14235">
                  <c:v>854.13</c:v>
                </c:pt>
                <c:pt idx="14236">
                  <c:v>854.19</c:v>
                </c:pt>
                <c:pt idx="14237">
                  <c:v>854.25</c:v>
                </c:pt>
                <c:pt idx="14238">
                  <c:v>854.31</c:v>
                </c:pt>
                <c:pt idx="14239">
                  <c:v>854.37</c:v>
                </c:pt>
                <c:pt idx="14240">
                  <c:v>854.43</c:v>
                </c:pt>
                <c:pt idx="14241">
                  <c:v>854.49</c:v>
                </c:pt>
                <c:pt idx="14242">
                  <c:v>854.55</c:v>
                </c:pt>
                <c:pt idx="14243">
                  <c:v>854.61</c:v>
                </c:pt>
                <c:pt idx="14244">
                  <c:v>854.67</c:v>
                </c:pt>
                <c:pt idx="14245">
                  <c:v>854.73</c:v>
                </c:pt>
                <c:pt idx="14246">
                  <c:v>854.79</c:v>
                </c:pt>
                <c:pt idx="14247">
                  <c:v>854.85</c:v>
                </c:pt>
                <c:pt idx="14248">
                  <c:v>854.91</c:v>
                </c:pt>
                <c:pt idx="14249">
                  <c:v>854.97</c:v>
                </c:pt>
                <c:pt idx="14250">
                  <c:v>855.03</c:v>
                </c:pt>
                <c:pt idx="14251">
                  <c:v>855.09</c:v>
                </c:pt>
                <c:pt idx="14252">
                  <c:v>855.15</c:v>
                </c:pt>
                <c:pt idx="14253">
                  <c:v>855.21</c:v>
                </c:pt>
                <c:pt idx="14254">
                  <c:v>855.27</c:v>
                </c:pt>
                <c:pt idx="14255">
                  <c:v>855.33</c:v>
                </c:pt>
                <c:pt idx="14256">
                  <c:v>855.39</c:v>
                </c:pt>
                <c:pt idx="14257">
                  <c:v>855.45</c:v>
                </c:pt>
                <c:pt idx="14258">
                  <c:v>855.51</c:v>
                </c:pt>
                <c:pt idx="14259">
                  <c:v>855.57</c:v>
                </c:pt>
                <c:pt idx="14260">
                  <c:v>855.63</c:v>
                </c:pt>
                <c:pt idx="14261">
                  <c:v>855.69</c:v>
                </c:pt>
                <c:pt idx="14262">
                  <c:v>855.75</c:v>
                </c:pt>
                <c:pt idx="14263">
                  <c:v>855.81</c:v>
                </c:pt>
                <c:pt idx="14264">
                  <c:v>855.87</c:v>
                </c:pt>
                <c:pt idx="14265">
                  <c:v>855.93</c:v>
                </c:pt>
                <c:pt idx="14266">
                  <c:v>855.99</c:v>
                </c:pt>
                <c:pt idx="14267">
                  <c:v>856.05</c:v>
                </c:pt>
                <c:pt idx="14268">
                  <c:v>856.11</c:v>
                </c:pt>
                <c:pt idx="14269">
                  <c:v>856.17</c:v>
                </c:pt>
                <c:pt idx="14270">
                  <c:v>856.23</c:v>
                </c:pt>
                <c:pt idx="14271">
                  <c:v>856.29</c:v>
                </c:pt>
                <c:pt idx="14272">
                  <c:v>856.35</c:v>
                </c:pt>
                <c:pt idx="14273">
                  <c:v>856.41</c:v>
                </c:pt>
                <c:pt idx="14274">
                  <c:v>856.47</c:v>
                </c:pt>
                <c:pt idx="14275">
                  <c:v>856.53</c:v>
                </c:pt>
                <c:pt idx="14276">
                  <c:v>856.59</c:v>
                </c:pt>
                <c:pt idx="14277">
                  <c:v>856.65</c:v>
                </c:pt>
                <c:pt idx="14278">
                  <c:v>856.71</c:v>
                </c:pt>
                <c:pt idx="14279">
                  <c:v>856.77</c:v>
                </c:pt>
                <c:pt idx="14280">
                  <c:v>856.83</c:v>
                </c:pt>
                <c:pt idx="14281">
                  <c:v>856.89</c:v>
                </c:pt>
                <c:pt idx="14282">
                  <c:v>856.95</c:v>
                </c:pt>
                <c:pt idx="14283">
                  <c:v>857.01</c:v>
                </c:pt>
                <c:pt idx="14284">
                  <c:v>857.07</c:v>
                </c:pt>
                <c:pt idx="14285">
                  <c:v>857.13</c:v>
                </c:pt>
                <c:pt idx="14286">
                  <c:v>857.19</c:v>
                </c:pt>
                <c:pt idx="14287">
                  <c:v>857.25</c:v>
                </c:pt>
                <c:pt idx="14288">
                  <c:v>857.31</c:v>
                </c:pt>
                <c:pt idx="14289">
                  <c:v>857.37</c:v>
                </c:pt>
                <c:pt idx="14290">
                  <c:v>857.43</c:v>
                </c:pt>
                <c:pt idx="14291">
                  <c:v>857.49</c:v>
                </c:pt>
                <c:pt idx="14292">
                  <c:v>857.55</c:v>
                </c:pt>
                <c:pt idx="14293">
                  <c:v>857.61</c:v>
                </c:pt>
                <c:pt idx="14294">
                  <c:v>857.67</c:v>
                </c:pt>
                <c:pt idx="14295">
                  <c:v>857.73</c:v>
                </c:pt>
                <c:pt idx="14296">
                  <c:v>857.79</c:v>
                </c:pt>
                <c:pt idx="14297">
                  <c:v>857.85</c:v>
                </c:pt>
                <c:pt idx="14298">
                  <c:v>857.91</c:v>
                </c:pt>
                <c:pt idx="14299">
                  <c:v>857.97</c:v>
                </c:pt>
                <c:pt idx="14300">
                  <c:v>858.03</c:v>
                </c:pt>
                <c:pt idx="14301">
                  <c:v>858.09</c:v>
                </c:pt>
                <c:pt idx="14302">
                  <c:v>858.15</c:v>
                </c:pt>
                <c:pt idx="14303">
                  <c:v>858.21</c:v>
                </c:pt>
                <c:pt idx="14304">
                  <c:v>858.27</c:v>
                </c:pt>
                <c:pt idx="14305">
                  <c:v>858.33</c:v>
                </c:pt>
                <c:pt idx="14306">
                  <c:v>858.39</c:v>
                </c:pt>
                <c:pt idx="14307">
                  <c:v>858.45</c:v>
                </c:pt>
                <c:pt idx="14308">
                  <c:v>858.51</c:v>
                </c:pt>
                <c:pt idx="14309">
                  <c:v>858.57</c:v>
                </c:pt>
                <c:pt idx="14310">
                  <c:v>858.63</c:v>
                </c:pt>
                <c:pt idx="14311">
                  <c:v>858.69</c:v>
                </c:pt>
                <c:pt idx="14312">
                  <c:v>858.75</c:v>
                </c:pt>
                <c:pt idx="14313">
                  <c:v>858.81</c:v>
                </c:pt>
                <c:pt idx="14314">
                  <c:v>858.87</c:v>
                </c:pt>
                <c:pt idx="14315">
                  <c:v>858.93</c:v>
                </c:pt>
                <c:pt idx="14316">
                  <c:v>858.99</c:v>
                </c:pt>
                <c:pt idx="14317">
                  <c:v>859.05</c:v>
                </c:pt>
                <c:pt idx="14318">
                  <c:v>859.11</c:v>
                </c:pt>
                <c:pt idx="14319">
                  <c:v>859.17</c:v>
                </c:pt>
                <c:pt idx="14320">
                  <c:v>859.23</c:v>
                </c:pt>
                <c:pt idx="14321">
                  <c:v>859.29</c:v>
                </c:pt>
                <c:pt idx="14322">
                  <c:v>859.35</c:v>
                </c:pt>
                <c:pt idx="14323">
                  <c:v>859.41</c:v>
                </c:pt>
                <c:pt idx="14324">
                  <c:v>859.47</c:v>
                </c:pt>
                <c:pt idx="14325">
                  <c:v>859.53</c:v>
                </c:pt>
                <c:pt idx="14326">
                  <c:v>859.59</c:v>
                </c:pt>
                <c:pt idx="14327">
                  <c:v>859.65</c:v>
                </c:pt>
                <c:pt idx="14328">
                  <c:v>859.71</c:v>
                </c:pt>
                <c:pt idx="14329">
                  <c:v>859.77</c:v>
                </c:pt>
                <c:pt idx="14330">
                  <c:v>859.83</c:v>
                </c:pt>
                <c:pt idx="14331">
                  <c:v>859.89</c:v>
                </c:pt>
                <c:pt idx="14332">
                  <c:v>859.95</c:v>
                </c:pt>
                <c:pt idx="14333">
                  <c:v>860.01</c:v>
                </c:pt>
                <c:pt idx="14334">
                  <c:v>860.07</c:v>
                </c:pt>
                <c:pt idx="14335">
                  <c:v>860.13</c:v>
                </c:pt>
                <c:pt idx="14336">
                  <c:v>860.19</c:v>
                </c:pt>
                <c:pt idx="14337">
                  <c:v>860.25</c:v>
                </c:pt>
                <c:pt idx="14338">
                  <c:v>860.31</c:v>
                </c:pt>
                <c:pt idx="14339">
                  <c:v>860.37</c:v>
                </c:pt>
                <c:pt idx="14340">
                  <c:v>860.43</c:v>
                </c:pt>
                <c:pt idx="14341">
                  <c:v>860.49</c:v>
                </c:pt>
                <c:pt idx="14342">
                  <c:v>860.55</c:v>
                </c:pt>
                <c:pt idx="14343">
                  <c:v>860.61</c:v>
                </c:pt>
                <c:pt idx="14344">
                  <c:v>860.67</c:v>
                </c:pt>
                <c:pt idx="14345">
                  <c:v>860.73</c:v>
                </c:pt>
                <c:pt idx="14346">
                  <c:v>860.79</c:v>
                </c:pt>
                <c:pt idx="14347">
                  <c:v>860.85</c:v>
                </c:pt>
                <c:pt idx="14348">
                  <c:v>860.91</c:v>
                </c:pt>
                <c:pt idx="14349">
                  <c:v>860.97</c:v>
                </c:pt>
                <c:pt idx="14350">
                  <c:v>861.03</c:v>
                </c:pt>
                <c:pt idx="14351">
                  <c:v>861.09</c:v>
                </c:pt>
                <c:pt idx="14352">
                  <c:v>861.15</c:v>
                </c:pt>
                <c:pt idx="14353">
                  <c:v>861.21</c:v>
                </c:pt>
                <c:pt idx="14354">
                  <c:v>861.27</c:v>
                </c:pt>
                <c:pt idx="14355">
                  <c:v>861.33</c:v>
                </c:pt>
                <c:pt idx="14356">
                  <c:v>861.39</c:v>
                </c:pt>
                <c:pt idx="14357">
                  <c:v>861.45</c:v>
                </c:pt>
                <c:pt idx="14358">
                  <c:v>861.51</c:v>
                </c:pt>
                <c:pt idx="14359">
                  <c:v>861.57</c:v>
                </c:pt>
                <c:pt idx="14360">
                  <c:v>861.63</c:v>
                </c:pt>
                <c:pt idx="14361">
                  <c:v>861.69</c:v>
                </c:pt>
                <c:pt idx="14362">
                  <c:v>861.75</c:v>
                </c:pt>
                <c:pt idx="14363">
                  <c:v>861.81</c:v>
                </c:pt>
                <c:pt idx="14364">
                  <c:v>861.87</c:v>
                </c:pt>
                <c:pt idx="14365">
                  <c:v>861.93</c:v>
                </c:pt>
                <c:pt idx="14366">
                  <c:v>861.99</c:v>
                </c:pt>
                <c:pt idx="14367">
                  <c:v>862.05</c:v>
                </c:pt>
                <c:pt idx="14368">
                  <c:v>862.11</c:v>
                </c:pt>
                <c:pt idx="14369">
                  <c:v>862.17</c:v>
                </c:pt>
                <c:pt idx="14370">
                  <c:v>862.23</c:v>
                </c:pt>
                <c:pt idx="14371">
                  <c:v>862.29</c:v>
                </c:pt>
                <c:pt idx="14372">
                  <c:v>862.35</c:v>
                </c:pt>
                <c:pt idx="14373">
                  <c:v>862.41</c:v>
                </c:pt>
                <c:pt idx="14374">
                  <c:v>862.47</c:v>
                </c:pt>
                <c:pt idx="14375">
                  <c:v>862.53</c:v>
                </c:pt>
                <c:pt idx="14376">
                  <c:v>862.59</c:v>
                </c:pt>
                <c:pt idx="14377">
                  <c:v>862.65</c:v>
                </c:pt>
                <c:pt idx="14378">
                  <c:v>862.71</c:v>
                </c:pt>
                <c:pt idx="14379">
                  <c:v>862.77</c:v>
                </c:pt>
                <c:pt idx="14380">
                  <c:v>862.83</c:v>
                </c:pt>
                <c:pt idx="14381">
                  <c:v>862.89</c:v>
                </c:pt>
                <c:pt idx="14382">
                  <c:v>862.95</c:v>
                </c:pt>
                <c:pt idx="14383">
                  <c:v>863.01</c:v>
                </c:pt>
                <c:pt idx="14384">
                  <c:v>863.07</c:v>
                </c:pt>
                <c:pt idx="14385">
                  <c:v>863.13</c:v>
                </c:pt>
                <c:pt idx="14386">
                  <c:v>863.19</c:v>
                </c:pt>
                <c:pt idx="14387">
                  <c:v>863.25</c:v>
                </c:pt>
                <c:pt idx="14388">
                  <c:v>863.31</c:v>
                </c:pt>
                <c:pt idx="14389">
                  <c:v>863.37</c:v>
                </c:pt>
                <c:pt idx="14390">
                  <c:v>863.43</c:v>
                </c:pt>
                <c:pt idx="14391">
                  <c:v>863.49</c:v>
                </c:pt>
                <c:pt idx="14392">
                  <c:v>863.55</c:v>
                </c:pt>
                <c:pt idx="14393">
                  <c:v>863.61</c:v>
                </c:pt>
                <c:pt idx="14394">
                  <c:v>863.67</c:v>
                </c:pt>
                <c:pt idx="14395">
                  <c:v>863.73</c:v>
                </c:pt>
                <c:pt idx="14396">
                  <c:v>863.79</c:v>
                </c:pt>
                <c:pt idx="14397">
                  <c:v>863.85</c:v>
                </c:pt>
                <c:pt idx="14398">
                  <c:v>863.91</c:v>
                </c:pt>
                <c:pt idx="14399">
                  <c:v>863.97</c:v>
                </c:pt>
                <c:pt idx="14400">
                  <c:v>864.03</c:v>
                </c:pt>
                <c:pt idx="14401">
                  <c:v>864.09</c:v>
                </c:pt>
                <c:pt idx="14402">
                  <c:v>864.15</c:v>
                </c:pt>
                <c:pt idx="14403">
                  <c:v>864.21</c:v>
                </c:pt>
                <c:pt idx="14404">
                  <c:v>864.27</c:v>
                </c:pt>
                <c:pt idx="14405">
                  <c:v>864.33</c:v>
                </c:pt>
                <c:pt idx="14406">
                  <c:v>864.39</c:v>
                </c:pt>
                <c:pt idx="14407">
                  <c:v>864.45</c:v>
                </c:pt>
                <c:pt idx="14408">
                  <c:v>864.51</c:v>
                </c:pt>
                <c:pt idx="14409">
                  <c:v>864.57</c:v>
                </c:pt>
                <c:pt idx="14410">
                  <c:v>864.63</c:v>
                </c:pt>
                <c:pt idx="14411">
                  <c:v>864.69</c:v>
                </c:pt>
                <c:pt idx="14412">
                  <c:v>864.75</c:v>
                </c:pt>
                <c:pt idx="14413">
                  <c:v>864.81</c:v>
                </c:pt>
                <c:pt idx="14414">
                  <c:v>864.87</c:v>
                </c:pt>
                <c:pt idx="14415">
                  <c:v>864.93</c:v>
                </c:pt>
                <c:pt idx="14416">
                  <c:v>864.99</c:v>
                </c:pt>
                <c:pt idx="14417">
                  <c:v>865.05</c:v>
                </c:pt>
                <c:pt idx="14418">
                  <c:v>865.11</c:v>
                </c:pt>
                <c:pt idx="14419">
                  <c:v>865.17</c:v>
                </c:pt>
                <c:pt idx="14420">
                  <c:v>865.23</c:v>
                </c:pt>
                <c:pt idx="14421">
                  <c:v>865.29</c:v>
                </c:pt>
                <c:pt idx="14422">
                  <c:v>865.35</c:v>
                </c:pt>
                <c:pt idx="14423">
                  <c:v>865.41</c:v>
                </c:pt>
                <c:pt idx="14424">
                  <c:v>865.47</c:v>
                </c:pt>
                <c:pt idx="14425">
                  <c:v>865.53</c:v>
                </c:pt>
                <c:pt idx="14426">
                  <c:v>865.59</c:v>
                </c:pt>
                <c:pt idx="14427">
                  <c:v>865.65</c:v>
                </c:pt>
                <c:pt idx="14428">
                  <c:v>865.71</c:v>
                </c:pt>
                <c:pt idx="14429">
                  <c:v>865.77</c:v>
                </c:pt>
                <c:pt idx="14430">
                  <c:v>865.83</c:v>
                </c:pt>
                <c:pt idx="14431">
                  <c:v>865.89</c:v>
                </c:pt>
                <c:pt idx="14432">
                  <c:v>865.95</c:v>
                </c:pt>
                <c:pt idx="14433">
                  <c:v>866.01</c:v>
                </c:pt>
                <c:pt idx="14434">
                  <c:v>866.07</c:v>
                </c:pt>
                <c:pt idx="14435">
                  <c:v>866.13</c:v>
                </c:pt>
                <c:pt idx="14436">
                  <c:v>866.19</c:v>
                </c:pt>
                <c:pt idx="14437">
                  <c:v>866.25</c:v>
                </c:pt>
                <c:pt idx="14438">
                  <c:v>866.31</c:v>
                </c:pt>
                <c:pt idx="14439">
                  <c:v>866.37</c:v>
                </c:pt>
                <c:pt idx="14440">
                  <c:v>866.43</c:v>
                </c:pt>
                <c:pt idx="14441">
                  <c:v>866.49</c:v>
                </c:pt>
                <c:pt idx="14442">
                  <c:v>866.55</c:v>
                </c:pt>
                <c:pt idx="14443">
                  <c:v>866.61</c:v>
                </c:pt>
                <c:pt idx="14444">
                  <c:v>866.67</c:v>
                </c:pt>
                <c:pt idx="14445">
                  <c:v>866.73</c:v>
                </c:pt>
                <c:pt idx="14446">
                  <c:v>866.79</c:v>
                </c:pt>
                <c:pt idx="14447">
                  <c:v>866.85</c:v>
                </c:pt>
                <c:pt idx="14448">
                  <c:v>866.91</c:v>
                </c:pt>
                <c:pt idx="14449">
                  <c:v>866.97</c:v>
                </c:pt>
                <c:pt idx="14450">
                  <c:v>867.03</c:v>
                </c:pt>
                <c:pt idx="14451">
                  <c:v>867.09</c:v>
                </c:pt>
                <c:pt idx="14452">
                  <c:v>867.15</c:v>
                </c:pt>
                <c:pt idx="14453">
                  <c:v>867.21</c:v>
                </c:pt>
                <c:pt idx="14454">
                  <c:v>867.27</c:v>
                </c:pt>
                <c:pt idx="14455">
                  <c:v>867.33</c:v>
                </c:pt>
                <c:pt idx="14456">
                  <c:v>867.39</c:v>
                </c:pt>
                <c:pt idx="14457">
                  <c:v>867.45</c:v>
                </c:pt>
                <c:pt idx="14458">
                  <c:v>867.51</c:v>
                </c:pt>
                <c:pt idx="14459">
                  <c:v>867.57</c:v>
                </c:pt>
                <c:pt idx="14460">
                  <c:v>867.63</c:v>
                </c:pt>
                <c:pt idx="14461">
                  <c:v>867.69</c:v>
                </c:pt>
                <c:pt idx="14462">
                  <c:v>867.75</c:v>
                </c:pt>
                <c:pt idx="14463">
                  <c:v>867.81</c:v>
                </c:pt>
                <c:pt idx="14464">
                  <c:v>867.87</c:v>
                </c:pt>
                <c:pt idx="14465">
                  <c:v>867.93</c:v>
                </c:pt>
                <c:pt idx="14466">
                  <c:v>867.99</c:v>
                </c:pt>
                <c:pt idx="14467">
                  <c:v>868.05</c:v>
                </c:pt>
                <c:pt idx="14468">
                  <c:v>868.11</c:v>
                </c:pt>
                <c:pt idx="14469">
                  <c:v>868.17</c:v>
                </c:pt>
                <c:pt idx="14470">
                  <c:v>868.23</c:v>
                </c:pt>
                <c:pt idx="14471">
                  <c:v>868.29</c:v>
                </c:pt>
                <c:pt idx="14472">
                  <c:v>868.35</c:v>
                </c:pt>
                <c:pt idx="14473">
                  <c:v>868.41</c:v>
                </c:pt>
                <c:pt idx="14474">
                  <c:v>868.47</c:v>
                </c:pt>
                <c:pt idx="14475">
                  <c:v>868.53</c:v>
                </c:pt>
                <c:pt idx="14476">
                  <c:v>868.59</c:v>
                </c:pt>
                <c:pt idx="14477">
                  <c:v>868.65</c:v>
                </c:pt>
                <c:pt idx="14478">
                  <c:v>868.71</c:v>
                </c:pt>
                <c:pt idx="14479">
                  <c:v>868.77</c:v>
                </c:pt>
                <c:pt idx="14480">
                  <c:v>868.83</c:v>
                </c:pt>
                <c:pt idx="14481">
                  <c:v>868.89</c:v>
                </c:pt>
                <c:pt idx="14482">
                  <c:v>868.95</c:v>
                </c:pt>
                <c:pt idx="14483">
                  <c:v>869.01</c:v>
                </c:pt>
                <c:pt idx="14484">
                  <c:v>869.07</c:v>
                </c:pt>
                <c:pt idx="14485">
                  <c:v>869.13</c:v>
                </c:pt>
                <c:pt idx="14486">
                  <c:v>869.19</c:v>
                </c:pt>
                <c:pt idx="14487">
                  <c:v>869.25</c:v>
                </c:pt>
                <c:pt idx="14488">
                  <c:v>869.31</c:v>
                </c:pt>
                <c:pt idx="14489">
                  <c:v>869.37</c:v>
                </c:pt>
                <c:pt idx="14490">
                  <c:v>869.43</c:v>
                </c:pt>
                <c:pt idx="14491">
                  <c:v>869.49</c:v>
                </c:pt>
                <c:pt idx="14492">
                  <c:v>869.55</c:v>
                </c:pt>
                <c:pt idx="14493">
                  <c:v>869.61</c:v>
                </c:pt>
                <c:pt idx="14494">
                  <c:v>869.67</c:v>
                </c:pt>
                <c:pt idx="14495">
                  <c:v>869.73</c:v>
                </c:pt>
                <c:pt idx="14496">
                  <c:v>869.79</c:v>
                </c:pt>
                <c:pt idx="14497">
                  <c:v>869.85</c:v>
                </c:pt>
                <c:pt idx="14498">
                  <c:v>869.91</c:v>
                </c:pt>
                <c:pt idx="14499">
                  <c:v>869.97</c:v>
                </c:pt>
                <c:pt idx="14500">
                  <c:v>870.03</c:v>
                </c:pt>
                <c:pt idx="14501">
                  <c:v>870.09</c:v>
                </c:pt>
                <c:pt idx="14502">
                  <c:v>870.15</c:v>
                </c:pt>
                <c:pt idx="14503">
                  <c:v>870.21</c:v>
                </c:pt>
                <c:pt idx="14504">
                  <c:v>870.27</c:v>
                </c:pt>
                <c:pt idx="14505">
                  <c:v>870.33</c:v>
                </c:pt>
                <c:pt idx="14506">
                  <c:v>870.39</c:v>
                </c:pt>
                <c:pt idx="14507">
                  <c:v>870.45</c:v>
                </c:pt>
                <c:pt idx="14508">
                  <c:v>870.51</c:v>
                </c:pt>
                <c:pt idx="14509">
                  <c:v>870.57</c:v>
                </c:pt>
                <c:pt idx="14510">
                  <c:v>870.63</c:v>
                </c:pt>
                <c:pt idx="14511">
                  <c:v>870.69</c:v>
                </c:pt>
                <c:pt idx="14512">
                  <c:v>870.75</c:v>
                </c:pt>
                <c:pt idx="14513">
                  <c:v>870.81</c:v>
                </c:pt>
                <c:pt idx="14514">
                  <c:v>870.87</c:v>
                </c:pt>
                <c:pt idx="14515">
                  <c:v>870.93</c:v>
                </c:pt>
                <c:pt idx="14516">
                  <c:v>870.99</c:v>
                </c:pt>
                <c:pt idx="14517">
                  <c:v>871.05</c:v>
                </c:pt>
                <c:pt idx="14518">
                  <c:v>871.11</c:v>
                </c:pt>
                <c:pt idx="14519">
                  <c:v>871.17</c:v>
                </c:pt>
                <c:pt idx="14520">
                  <c:v>871.23</c:v>
                </c:pt>
                <c:pt idx="14521">
                  <c:v>871.29</c:v>
                </c:pt>
                <c:pt idx="14522">
                  <c:v>871.35</c:v>
                </c:pt>
                <c:pt idx="14523">
                  <c:v>871.41</c:v>
                </c:pt>
                <c:pt idx="14524">
                  <c:v>871.47</c:v>
                </c:pt>
                <c:pt idx="14525">
                  <c:v>871.53</c:v>
                </c:pt>
                <c:pt idx="14526">
                  <c:v>871.59</c:v>
                </c:pt>
                <c:pt idx="14527">
                  <c:v>871.65</c:v>
                </c:pt>
                <c:pt idx="14528">
                  <c:v>871.71</c:v>
                </c:pt>
                <c:pt idx="14529">
                  <c:v>871.77</c:v>
                </c:pt>
                <c:pt idx="14530">
                  <c:v>871.83</c:v>
                </c:pt>
                <c:pt idx="14531">
                  <c:v>871.89</c:v>
                </c:pt>
                <c:pt idx="14532">
                  <c:v>871.95</c:v>
                </c:pt>
                <c:pt idx="14533">
                  <c:v>872.01</c:v>
                </c:pt>
                <c:pt idx="14534">
                  <c:v>872.07</c:v>
                </c:pt>
                <c:pt idx="14535">
                  <c:v>872.13</c:v>
                </c:pt>
                <c:pt idx="14536">
                  <c:v>872.19</c:v>
                </c:pt>
                <c:pt idx="14537">
                  <c:v>872.25</c:v>
                </c:pt>
                <c:pt idx="14538">
                  <c:v>872.31</c:v>
                </c:pt>
                <c:pt idx="14539">
                  <c:v>872.37</c:v>
                </c:pt>
                <c:pt idx="14540">
                  <c:v>872.43</c:v>
                </c:pt>
                <c:pt idx="14541">
                  <c:v>872.49</c:v>
                </c:pt>
                <c:pt idx="14542">
                  <c:v>872.55</c:v>
                </c:pt>
                <c:pt idx="14543">
                  <c:v>872.61</c:v>
                </c:pt>
                <c:pt idx="14544">
                  <c:v>872.67</c:v>
                </c:pt>
                <c:pt idx="14545">
                  <c:v>872.73</c:v>
                </c:pt>
                <c:pt idx="14546">
                  <c:v>872.79</c:v>
                </c:pt>
                <c:pt idx="14547">
                  <c:v>872.85</c:v>
                </c:pt>
                <c:pt idx="14548">
                  <c:v>872.91</c:v>
                </c:pt>
                <c:pt idx="14549">
                  <c:v>872.97</c:v>
                </c:pt>
                <c:pt idx="14550">
                  <c:v>873.03</c:v>
                </c:pt>
                <c:pt idx="14551">
                  <c:v>873.09</c:v>
                </c:pt>
                <c:pt idx="14552">
                  <c:v>873.15</c:v>
                </c:pt>
                <c:pt idx="14553">
                  <c:v>873.21</c:v>
                </c:pt>
                <c:pt idx="14554">
                  <c:v>873.27</c:v>
                </c:pt>
                <c:pt idx="14555">
                  <c:v>873.33</c:v>
                </c:pt>
                <c:pt idx="14556">
                  <c:v>873.39</c:v>
                </c:pt>
                <c:pt idx="14557">
                  <c:v>873.45</c:v>
                </c:pt>
                <c:pt idx="14558">
                  <c:v>873.51</c:v>
                </c:pt>
                <c:pt idx="14559">
                  <c:v>873.57</c:v>
                </c:pt>
                <c:pt idx="14560">
                  <c:v>873.63</c:v>
                </c:pt>
                <c:pt idx="14561">
                  <c:v>873.69</c:v>
                </c:pt>
                <c:pt idx="14562">
                  <c:v>873.75</c:v>
                </c:pt>
                <c:pt idx="14563">
                  <c:v>873.81</c:v>
                </c:pt>
                <c:pt idx="14564">
                  <c:v>873.87</c:v>
                </c:pt>
                <c:pt idx="14565">
                  <c:v>873.93</c:v>
                </c:pt>
                <c:pt idx="14566">
                  <c:v>873.99</c:v>
                </c:pt>
                <c:pt idx="14567">
                  <c:v>874.05</c:v>
                </c:pt>
                <c:pt idx="14568">
                  <c:v>874.11</c:v>
                </c:pt>
                <c:pt idx="14569">
                  <c:v>874.17</c:v>
                </c:pt>
                <c:pt idx="14570">
                  <c:v>874.23</c:v>
                </c:pt>
                <c:pt idx="14571">
                  <c:v>874.29</c:v>
                </c:pt>
                <c:pt idx="14572">
                  <c:v>874.35</c:v>
                </c:pt>
                <c:pt idx="14573">
                  <c:v>874.41</c:v>
                </c:pt>
                <c:pt idx="14574">
                  <c:v>874.47</c:v>
                </c:pt>
                <c:pt idx="14575">
                  <c:v>874.53</c:v>
                </c:pt>
                <c:pt idx="14576">
                  <c:v>874.59</c:v>
                </c:pt>
                <c:pt idx="14577">
                  <c:v>874.65</c:v>
                </c:pt>
                <c:pt idx="14578">
                  <c:v>874.71</c:v>
                </c:pt>
                <c:pt idx="14579">
                  <c:v>874.77</c:v>
                </c:pt>
                <c:pt idx="14580">
                  <c:v>874.83</c:v>
                </c:pt>
                <c:pt idx="14581">
                  <c:v>874.89</c:v>
                </c:pt>
                <c:pt idx="14582">
                  <c:v>874.95</c:v>
                </c:pt>
                <c:pt idx="14583">
                  <c:v>875.01</c:v>
                </c:pt>
                <c:pt idx="14584">
                  <c:v>875.07</c:v>
                </c:pt>
                <c:pt idx="14585">
                  <c:v>875.13</c:v>
                </c:pt>
                <c:pt idx="14586">
                  <c:v>875.19</c:v>
                </c:pt>
                <c:pt idx="14587">
                  <c:v>875.25</c:v>
                </c:pt>
                <c:pt idx="14588">
                  <c:v>875.31</c:v>
                </c:pt>
                <c:pt idx="14589">
                  <c:v>875.37</c:v>
                </c:pt>
                <c:pt idx="14590">
                  <c:v>875.43</c:v>
                </c:pt>
                <c:pt idx="14591">
                  <c:v>875.49</c:v>
                </c:pt>
                <c:pt idx="14592">
                  <c:v>875.55</c:v>
                </c:pt>
                <c:pt idx="14593">
                  <c:v>875.61</c:v>
                </c:pt>
                <c:pt idx="14594">
                  <c:v>875.67</c:v>
                </c:pt>
                <c:pt idx="14595">
                  <c:v>875.73</c:v>
                </c:pt>
                <c:pt idx="14596">
                  <c:v>875.79</c:v>
                </c:pt>
                <c:pt idx="14597">
                  <c:v>875.85</c:v>
                </c:pt>
                <c:pt idx="14598">
                  <c:v>875.91</c:v>
                </c:pt>
                <c:pt idx="14599">
                  <c:v>875.97</c:v>
                </c:pt>
                <c:pt idx="14600">
                  <c:v>876.03</c:v>
                </c:pt>
                <c:pt idx="14601">
                  <c:v>876.09</c:v>
                </c:pt>
                <c:pt idx="14602">
                  <c:v>876.15</c:v>
                </c:pt>
                <c:pt idx="14603">
                  <c:v>876.21</c:v>
                </c:pt>
                <c:pt idx="14604">
                  <c:v>876.27</c:v>
                </c:pt>
                <c:pt idx="14605">
                  <c:v>876.33</c:v>
                </c:pt>
                <c:pt idx="14606">
                  <c:v>876.39</c:v>
                </c:pt>
                <c:pt idx="14607">
                  <c:v>876.45</c:v>
                </c:pt>
                <c:pt idx="14608">
                  <c:v>876.51</c:v>
                </c:pt>
                <c:pt idx="14609">
                  <c:v>876.57</c:v>
                </c:pt>
                <c:pt idx="14610">
                  <c:v>876.63</c:v>
                </c:pt>
                <c:pt idx="14611">
                  <c:v>876.69</c:v>
                </c:pt>
                <c:pt idx="14612">
                  <c:v>876.75</c:v>
                </c:pt>
                <c:pt idx="14613">
                  <c:v>876.81</c:v>
                </c:pt>
                <c:pt idx="14614">
                  <c:v>876.87</c:v>
                </c:pt>
                <c:pt idx="14615">
                  <c:v>876.93</c:v>
                </c:pt>
                <c:pt idx="14616">
                  <c:v>876.99</c:v>
                </c:pt>
                <c:pt idx="14617">
                  <c:v>877.05</c:v>
                </c:pt>
                <c:pt idx="14618">
                  <c:v>877.11</c:v>
                </c:pt>
                <c:pt idx="14619">
                  <c:v>877.17</c:v>
                </c:pt>
                <c:pt idx="14620">
                  <c:v>877.23</c:v>
                </c:pt>
                <c:pt idx="14621">
                  <c:v>877.29</c:v>
                </c:pt>
                <c:pt idx="14622">
                  <c:v>877.35</c:v>
                </c:pt>
                <c:pt idx="14623">
                  <c:v>877.41</c:v>
                </c:pt>
                <c:pt idx="14624">
                  <c:v>877.47</c:v>
                </c:pt>
                <c:pt idx="14625">
                  <c:v>877.53</c:v>
                </c:pt>
                <c:pt idx="14626">
                  <c:v>877.59</c:v>
                </c:pt>
                <c:pt idx="14627">
                  <c:v>877.65</c:v>
                </c:pt>
                <c:pt idx="14628">
                  <c:v>877.71</c:v>
                </c:pt>
                <c:pt idx="14629">
                  <c:v>877.77</c:v>
                </c:pt>
                <c:pt idx="14630">
                  <c:v>877.83</c:v>
                </c:pt>
                <c:pt idx="14631">
                  <c:v>877.89</c:v>
                </c:pt>
                <c:pt idx="14632">
                  <c:v>877.95</c:v>
                </c:pt>
                <c:pt idx="14633">
                  <c:v>878.01</c:v>
                </c:pt>
                <c:pt idx="14634">
                  <c:v>878.07</c:v>
                </c:pt>
                <c:pt idx="14635">
                  <c:v>878.13</c:v>
                </c:pt>
                <c:pt idx="14636">
                  <c:v>878.19</c:v>
                </c:pt>
                <c:pt idx="14637">
                  <c:v>878.25</c:v>
                </c:pt>
                <c:pt idx="14638">
                  <c:v>878.31</c:v>
                </c:pt>
                <c:pt idx="14639">
                  <c:v>878.37</c:v>
                </c:pt>
                <c:pt idx="14640">
                  <c:v>878.43</c:v>
                </c:pt>
                <c:pt idx="14641">
                  <c:v>878.49</c:v>
                </c:pt>
                <c:pt idx="14642">
                  <c:v>878.55</c:v>
                </c:pt>
                <c:pt idx="14643">
                  <c:v>878.61</c:v>
                </c:pt>
                <c:pt idx="14644">
                  <c:v>878.67</c:v>
                </c:pt>
                <c:pt idx="14645">
                  <c:v>878.73</c:v>
                </c:pt>
                <c:pt idx="14646">
                  <c:v>878.79</c:v>
                </c:pt>
                <c:pt idx="14647">
                  <c:v>878.85</c:v>
                </c:pt>
                <c:pt idx="14648">
                  <c:v>878.91</c:v>
                </c:pt>
                <c:pt idx="14649">
                  <c:v>878.97</c:v>
                </c:pt>
                <c:pt idx="14650">
                  <c:v>879.03</c:v>
                </c:pt>
                <c:pt idx="14651">
                  <c:v>879.09</c:v>
                </c:pt>
                <c:pt idx="14652">
                  <c:v>879.15</c:v>
                </c:pt>
                <c:pt idx="14653">
                  <c:v>879.21</c:v>
                </c:pt>
                <c:pt idx="14654">
                  <c:v>879.27</c:v>
                </c:pt>
                <c:pt idx="14655">
                  <c:v>879.33</c:v>
                </c:pt>
                <c:pt idx="14656">
                  <c:v>879.39</c:v>
                </c:pt>
                <c:pt idx="14657">
                  <c:v>879.45</c:v>
                </c:pt>
                <c:pt idx="14658">
                  <c:v>879.51</c:v>
                </c:pt>
                <c:pt idx="14659">
                  <c:v>879.57</c:v>
                </c:pt>
                <c:pt idx="14660">
                  <c:v>879.63</c:v>
                </c:pt>
                <c:pt idx="14661">
                  <c:v>879.69</c:v>
                </c:pt>
                <c:pt idx="14662">
                  <c:v>879.75</c:v>
                </c:pt>
                <c:pt idx="14663">
                  <c:v>879.81</c:v>
                </c:pt>
                <c:pt idx="14664">
                  <c:v>879.87</c:v>
                </c:pt>
                <c:pt idx="14665">
                  <c:v>879.93</c:v>
                </c:pt>
                <c:pt idx="14666">
                  <c:v>879.99</c:v>
                </c:pt>
                <c:pt idx="14667">
                  <c:v>880.05</c:v>
                </c:pt>
                <c:pt idx="14668">
                  <c:v>880.11</c:v>
                </c:pt>
                <c:pt idx="14669">
                  <c:v>880.17</c:v>
                </c:pt>
                <c:pt idx="14670">
                  <c:v>880.23</c:v>
                </c:pt>
                <c:pt idx="14671">
                  <c:v>880.29</c:v>
                </c:pt>
                <c:pt idx="14672">
                  <c:v>880.35</c:v>
                </c:pt>
                <c:pt idx="14673">
                  <c:v>880.41</c:v>
                </c:pt>
                <c:pt idx="14674">
                  <c:v>880.47</c:v>
                </c:pt>
                <c:pt idx="14675">
                  <c:v>880.53</c:v>
                </c:pt>
                <c:pt idx="14676">
                  <c:v>880.59</c:v>
                </c:pt>
                <c:pt idx="14677">
                  <c:v>880.65</c:v>
                </c:pt>
                <c:pt idx="14678">
                  <c:v>880.71</c:v>
                </c:pt>
                <c:pt idx="14679">
                  <c:v>880.77</c:v>
                </c:pt>
                <c:pt idx="14680">
                  <c:v>880.83</c:v>
                </c:pt>
                <c:pt idx="14681">
                  <c:v>880.89</c:v>
                </c:pt>
                <c:pt idx="14682">
                  <c:v>880.95</c:v>
                </c:pt>
                <c:pt idx="14683">
                  <c:v>881.01</c:v>
                </c:pt>
                <c:pt idx="14684">
                  <c:v>881.07</c:v>
                </c:pt>
                <c:pt idx="14685">
                  <c:v>881.13</c:v>
                </c:pt>
                <c:pt idx="14686">
                  <c:v>881.19</c:v>
                </c:pt>
                <c:pt idx="14687">
                  <c:v>881.25</c:v>
                </c:pt>
                <c:pt idx="14688">
                  <c:v>881.31</c:v>
                </c:pt>
                <c:pt idx="14689">
                  <c:v>881.37</c:v>
                </c:pt>
                <c:pt idx="14690">
                  <c:v>881.43</c:v>
                </c:pt>
                <c:pt idx="14691">
                  <c:v>881.49</c:v>
                </c:pt>
                <c:pt idx="14692">
                  <c:v>881.55</c:v>
                </c:pt>
                <c:pt idx="14693">
                  <c:v>881.61</c:v>
                </c:pt>
                <c:pt idx="14694">
                  <c:v>881.67</c:v>
                </c:pt>
                <c:pt idx="14695">
                  <c:v>881.73</c:v>
                </c:pt>
                <c:pt idx="14696">
                  <c:v>881.79</c:v>
                </c:pt>
                <c:pt idx="14697">
                  <c:v>881.85</c:v>
                </c:pt>
                <c:pt idx="14698">
                  <c:v>881.91</c:v>
                </c:pt>
                <c:pt idx="14699">
                  <c:v>881.97</c:v>
                </c:pt>
                <c:pt idx="14700">
                  <c:v>882.03</c:v>
                </c:pt>
                <c:pt idx="14701">
                  <c:v>882.09</c:v>
                </c:pt>
                <c:pt idx="14702">
                  <c:v>882.15</c:v>
                </c:pt>
                <c:pt idx="14703">
                  <c:v>882.21</c:v>
                </c:pt>
                <c:pt idx="14704">
                  <c:v>882.27</c:v>
                </c:pt>
                <c:pt idx="14705">
                  <c:v>882.33</c:v>
                </c:pt>
                <c:pt idx="14706">
                  <c:v>882.39</c:v>
                </c:pt>
                <c:pt idx="14707">
                  <c:v>882.45</c:v>
                </c:pt>
                <c:pt idx="14708">
                  <c:v>882.51</c:v>
                </c:pt>
                <c:pt idx="14709">
                  <c:v>882.57</c:v>
                </c:pt>
                <c:pt idx="14710">
                  <c:v>882.63</c:v>
                </c:pt>
                <c:pt idx="14711">
                  <c:v>882.69</c:v>
                </c:pt>
                <c:pt idx="14712">
                  <c:v>882.75</c:v>
                </c:pt>
                <c:pt idx="14713">
                  <c:v>882.81</c:v>
                </c:pt>
                <c:pt idx="14714">
                  <c:v>882.87</c:v>
                </c:pt>
                <c:pt idx="14715">
                  <c:v>882.93</c:v>
                </c:pt>
                <c:pt idx="14716">
                  <c:v>882.99</c:v>
                </c:pt>
                <c:pt idx="14717">
                  <c:v>883.05</c:v>
                </c:pt>
                <c:pt idx="14718">
                  <c:v>883.11</c:v>
                </c:pt>
                <c:pt idx="14719">
                  <c:v>883.17</c:v>
                </c:pt>
                <c:pt idx="14720">
                  <c:v>883.23</c:v>
                </c:pt>
                <c:pt idx="14721">
                  <c:v>883.29</c:v>
                </c:pt>
                <c:pt idx="14722">
                  <c:v>883.35</c:v>
                </c:pt>
                <c:pt idx="14723">
                  <c:v>883.41</c:v>
                </c:pt>
                <c:pt idx="14724">
                  <c:v>883.47</c:v>
                </c:pt>
                <c:pt idx="14725">
                  <c:v>883.53</c:v>
                </c:pt>
                <c:pt idx="14726">
                  <c:v>883.59</c:v>
                </c:pt>
                <c:pt idx="14727">
                  <c:v>883.65</c:v>
                </c:pt>
                <c:pt idx="14728">
                  <c:v>883.71</c:v>
                </c:pt>
                <c:pt idx="14729">
                  <c:v>883.77</c:v>
                </c:pt>
                <c:pt idx="14730">
                  <c:v>883.83</c:v>
                </c:pt>
                <c:pt idx="14731">
                  <c:v>883.89</c:v>
                </c:pt>
                <c:pt idx="14732">
                  <c:v>883.95</c:v>
                </c:pt>
                <c:pt idx="14733">
                  <c:v>884.01</c:v>
                </c:pt>
                <c:pt idx="14734">
                  <c:v>884.07</c:v>
                </c:pt>
                <c:pt idx="14735">
                  <c:v>884.13</c:v>
                </c:pt>
                <c:pt idx="14736">
                  <c:v>884.19</c:v>
                </c:pt>
                <c:pt idx="14737">
                  <c:v>884.25</c:v>
                </c:pt>
                <c:pt idx="14738">
                  <c:v>884.31</c:v>
                </c:pt>
                <c:pt idx="14739">
                  <c:v>884.37</c:v>
                </c:pt>
                <c:pt idx="14740">
                  <c:v>884.43</c:v>
                </c:pt>
                <c:pt idx="14741">
                  <c:v>884.49</c:v>
                </c:pt>
                <c:pt idx="14742">
                  <c:v>884.55</c:v>
                </c:pt>
                <c:pt idx="14743">
                  <c:v>884.61</c:v>
                </c:pt>
                <c:pt idx="14744">
                  <c:v>884.67</c:v>
                </c:pt>
                <c:pt idx="14745">
                  <c:v>884.73</c:v>
                </c:pt>
                <c:pt idx="14746">
                  <c:v>884.79</c:v>
                </c:pt>
                <c:pt idx="14747">
                  <c:v>884.85</c:v>
                </c:pt>
                <c:pt idx="14748">
                  <c:v>884.91</c:v>
                </c:pt>
                <c:pt idx="14749">
                  <c:v>884.97</c:v>
                </c:pt>
                <c:pt idx="14750">
                  <c:v>885.03</c:v>
                </c:pt>
                <c:pt idx="14751">
                  <c:v>885.09</c:v>
                </c:pt>
                <c:pt idx="14752">
                  <c:v>885.15</c:v>
                </c:pt>
                <c:pt idx="14753">
                  <c:v>885.21</c:v>
                </c:pt>
                <c:pt idx="14754">
                  <c:v>885.27</c:v>
                </c:pt>
                <c:pt idx="14755">
                  <c:v>885.33</c:v>
                </c:pt>
                <c:pt idx="14756">
                  <c:v>885.39</c:v>
                </c:pt>
                <c:pt idx="14757">
                  <c:v>885.45</c:v>
                </c:pt>
                <c:pt idx="14758">
                  <c:v>885.51</c:v>
                </c:pt>
                <c:pt idx="14759">
                  <c:v>885.57</c:v>
                </c:pt>
                <c:pt idx="14760">
                  <c:v>885.63</c:v>
                </c:pt>
                <c:pt idx="14761">
                  <c:v>885.69</c:v>
                </c:pt>
                <c:pt idx="14762">
                  <c:v>885.75</c:v>
                </c:pt>
                <c:pt idx="14763">
                  <c:v>885.81</c:v>
                </c:pt>
                <c:pt idx="14764">
                  <c:v>885.87</c:v>
                </c:pt>
                <c:pt idx="14765">
                  <c:v>885.93</c:v>
                </c:pt>
                <c:pt idx="14766">
                  <c:v>885.99</c:v>
                </c:pt>
                <c:pt idx="14767">
                  <c:v>886.05</c:v>
                </c:pt>
                <c:pt idx="14768">
                  <c:v>886.11</c:v>
                </c:pt>
                <c:pt idx="14769">
                  <c:v>886.17</c:v>
                </c:pt>
                <c:pt idx="14770">
                  <c:v>886.23</c:v>
                </c:pt>
                <c:pt idx="14771">
                  <c:v>886.29</c:v>
                </c:pt>
                <c:pt idx="14772">
                  <c:v>886.35</c:v>
                </c:pt>
                <c:pt idx="14773">
                  <c:v>886.41</c:v>
                </c:pt>
                <c:pt idx="14774">
                  <c:v>886.47</c:v>
                </c:pt>
                <c:pt idx="14775">
                  <c:v>886.53</c:v>
                </c:pt>
                <c:pt idx="14776">
                  <c:v>886.59</c:v>
                </c:pt>
                <c:pt idx="14777">
                  <c:v>886.65</c:v>
                </c:pt>
                <c:pt idx="14778">
                  <c:v>886.71</c:v>
                </c:pt>
                <c:pt idx="14779">
                  <c:v>886.77</c:v>
                </c:pt>
                <c:pt idx="14780">
                  <c:v>886.83</c:v>
                </c:pt>
                <c:pt idx="14781">
                  <c:v>886.89</c:v>
                </c:pt>
                <c:pt idx="14782">
                  <c:v>886.95</c:v>
                </c:pt>
                <c:pt idx="14783">
                  <c:v>887.01</c:v>
                </c:pt>
                <c:pt idx="14784">
                  <c:v>887.07</c:v>
                </c:pt>
                <c:pt idx="14785">
                  <c:v>887.13</c:v>
                </c:pt>
                <c:pt idx="14786">
                  <c:v>887.19</c:v>
                </c:pt>
                <c:pt idx="14787">
                  <c:v>887.25</c:v>
                </c:pt>
                <c:pt idx="14788">
                  <c:v>887.31</c:v>
                </c:pt>
                <c:pt idx="14789">
                  <c:v>887.37</c:v>
                </c:pt>
                <c:pt idx="14790">
                  <c:v>887.43</c:v>
                </c:pt>
                <c:pt idx="14791">
                  <c:v>887.49</c:v>
                </c:pt>
                <c:pt idx="14792">
                  <c:v>887.55</c:v>
                </c:pt>
                <c:pt idx="14793">
                  <c:v>887.61</c:v>
                </c:pt>
                <c:pt idx="14794">
                  <c:v>887.67</c:v>
                </c:pt>
                <c:pt idx="14795">
                  <c:v>887.73</c:v>
                </c:pt>
                <c:pt idx="14796">
                  <c:v>887.79</c:v>
                </c:pt>
                <c:pt idx="14797">
                  <c:v>887.85</c:v>
                </c:pt>
                <c:pt idx="14798">
                  <c:v>887.91</c:v>
                </c:pt>
                <c:pt idx="14799">
                  <c:v>887.97</c:v>
                </c:pt>
                <c:pt idx="14800">
                  <c:v>888.03</c:v>
                </c:pt>
                <c:pt idx="14801">
                  <c:v>888.09</c:v>
                </c:pt>
                <c:pt idx="14802">
                  <c:v>888.15</c:v>
                </c:pt>
                <c:pt idx="14803">
                  <c:v>888.21</c:v>
                </c:pt>
                <c:pt idx="14804">
                  <c:v>888.27</c:v>
                </c:pt>
                <c:pt idx="14805">
                  <c:v>888.33</c:v>
                </c:pt>
                <c:pt idx="14806">
                  <c:v>888.39</c:v>
                </c:pt>
                <c:pt idx="14807">
                  <c:v>888.45</c:v>
                </c:pt>
                <c:pt idx="14808">
                  <c:v>888.51</c:v>
                </c:pt>
                <c:pt idx="14809">
                  <c:v>888.57</c:v>
                </c:pt>
                <c:pt idx="14810">
                  <c:v>888.63</c:v>
                </c:pt>
                <c:pt idx="14811">
                  <c:v>888.69</c:v>
                </c:pt>
                <c:pt idx="14812">
                  <c:v>888.75</c:v>
                </c:pt>
                <c:pt idx="14813">
                  <c:v>888.81</c:v>
                </c:pt>
                <c:pt idx="14814">
                  <c:v>888.87</c:v>
                </c:pt>
                <c:pt idx="14815">
                  <c:v>888.93</c:v>
                </c:pt>
                <c:pt idx="14816">
                  <c:v>888.99</c:v>
                </c:pt>
                <c:pt idx="14817">
                  <c:v>889.05</c:v>
                </c:pt>
                <c:pt idx="14818">
                  <c:v>889.11</c:v>
                </c:pt>
                <c:pt idx="14819">
                  <c:v>889.17</c:v>
                </c:pt>
                <c:pt idx="14820">
                  <c:v>889.23</c:v>
                </c:pt>
                <c:pt idx="14821">
                  <c:v>889.29</c:v>
                </c:pt>
                <c:pt idx="14822">
                  <c:v>889.35</c:v>
                </c:pt>
                <c:pt idx="14823">
                  <c:v>889.41</c:v>
                </c:pt>
                <c:pt idx="14824">
                  <c:v>889.47</c:v>
                </c:pt>
                <c:pt idx="14825">
                  <c:v>889.53</c:v>
                </c:pt>
                <c:pt idx="14826">
                  <c:v>889.59</c:v>
                </c:pt>
                <c:pt idx="14827">
                  <c:v>889.65</c:v>
                </c:pt>
                <c:pt idx="14828">
                  <c:v>889.71</c:v>
                </c:pt>
                <c:pt idx="14829">
                  <c:v>889.77</c:v>
                </c:pt>
                <c:pt idx="14830">
                  <c:v>889.83</c:v>
                </c:pt>
                <c:pt idx="14831">
                  <c:v>889.89</c:v>
                </c:pt>
                <c:pt idx="14832">
                  <c:v>889.95</c:v>
                </c:pt>
                <c:pt idx="14833">
                  <c:v>890.01</c:v>
                </c:pt>
                <c:pt idx="14834">
                  <c:v>890.07</c:v>
                </c:pt>
                <c:pt idx="14835">
                  <c:v>890.13</c:v>
                </c:pt>
                <c:pt idx="14836">
                  <c:v>890.19</c:v>
                </c:pt>
                <c:pt idx="14837">
                  <c:v>890.25</c:v>
                </c:pt>
                <c:pt idx="14838">
                  <c:v>890.31</c:v>
                </c:pt>
                <c:pt idx="14839">
                  <c:v>890.37</c:v>
                </c:pt>
                <c:pt idx="14840">
                  <c:v>890.43</c:v>
                </c:pt>
                <c:pt idx="14841">
                  <c:v>890.49</c:v>
                </c:pt>
                <c:pt idx="14842">
                  <c:v>890.55</c:v>
                </c:pt>
                <c:pt idx="14843">
                  <c:v>890.61</c:v>
                </c:pt>
                <c:pt idx="14844">
                  <c:v>890.67</c:v>
                </c:pt>
                <c:pt idx="14845">
                  <c:v>890.73</c:v>
                </c:pt>
                <c:pt idx="14846">
                  <c:v>890.79</c:v>
                </c:pt>
                <c:pt idx="14847">
                  <c:v>890.85</c:v>
                </c:pt>
                <c:pt idx="14848">
                  <c:v>890.91</c:v>
                </c:pt>
                <c:pt idx="14849">
                  <c:v>890.97</c:v>
                </c:pt>
                <c:pt idx="14850">
                  <c:v>891.03</c:v>
                </c:pt>
                <c:pt idx="14851">
                  <c:v>891.09</c:v>
                </c:pt>
                <c:pt idx="14852">
                  <c:v>891.15</c:v>
                </c:pt>
                <c:pt idx="14853">
                  <c:v>891.21</c:v>
                </c:pt>
                <c:pt idx="14854">
                  <c:v>891.27</c:v>
                </c:pt>
                <c:pt idx="14855">
                  <c:v>891.33</c:v>
                </c:pt>
                <c:pt idx="14856">
                  <c:v>891.39</c:v>
                </c:pt>
                <c:pt idx="14857">
                  <c:v>891.45</c:v>
                </c:pt>
                <c:pt idx="14858">
                  <c:v>891.51</c:v>
                </c:pt>
                <c:pt idx="14859">
                  <c:v>891.57</c:v>
                </c:pt>
                <c:pt idx="14860">
                  <c:v>891.63</c:v>
                </c:pt>
                <c:pt idx="14861">
                  <c:v>891.69</c:v>
                </c:pt>
                <c:pt idx="14862">
                  <c:v>891.75</c:v>
                </c:pt>
                <c:pt idx="14863">
                  <c:v>891.81</c:v>
                </c:pt>
                <c:pt idx="14864">
                  <c:v>891.87</c:v>
                </c:pt>
                <c:pt idx="14865">
                  <c:v>891.93</c:v>
                </c:pt>
                <c:pt idx="14866">
                  <c:v>891.99</c:v>
                </c:pt>
                <c:pt idx="14867">
                  <c:v>892.05</c:v>
                </c:pt>
                <c:pt idx="14868">
                  <c:v>892.11</c:v>
                </c:pt>
                <c:pt idx="14869">
                  <c:v>892.17</c:v>
                </c:pt>
                <c:pt idx="14870">
                  <c:v>892.23</c:v>
                </c:pt>
                <c:pt idx="14871">
                  <c:v>892.29</c:v>
                </c:pt>
                <c:pt idx="14872">
                  <c:v>892.35</c:v>
                </c:pt>
                <c:pt idx="14873">
                  <c:v>892.41</c:v>
                </c:pt>
                <c:pt idx="14874">
                  <c:v>892.47</c:v>
                </c:pt>
                <c:pt idx="14875">
                  <c:v>892.53</c:v>
                </c:pt>
                <c:pt idx="14876">
                  <c:v>892.59</c:v>
                </c:pt>
                <c:pt idx="14877">
                  <c:v>892.65</c:v>
                </c:pt>
                <c:pt idx="14878">
                  <c:v>892.71</c:v>
                </c:pt>
                <c:pt idx="14879">
                  <c:v>892.77</c:v>
                </c:pt>
                <c:pt idx="14880">
                  <c:v>892.83</c:v>
                </c:pt>
                <c:pt idx="14881">
                  <c:v>892.89</c:v>
                </c:pt>
                <c:pt idx="14882">
                  <c:v>892.95</c:v>
                </c:pt>
                <c:pt idx="14883">
                  <c:v>893.01</c:v>
                </c:pt>
                <c:pt idx="14884">
                  <c:v>893.07</c:v>
                </c:pt>
                <c:pt idx="14885">
                  <c:v>893.13</c:v>
                </c:pt>
                <c:pt idx="14886">
                  <c:v>893.19</c:v>
                </c:pt>
                <c:pt idx="14887">
                  <c:v>893.25</c:v>
                </c:pt>
                <c:pt idx="14888">
                  <c:v>893.31</c:v>
                </c:pt>
                <c:pt idx="14889">
                  <c:v>893.37</c:v>
                </c:pt>
                <c:pt idx="14890">
                  <c:v>893.43</c:v>
                </c:pt>
                <c:pt idx="14891">
                  <c:v>893.49</c:v>
                </c:pt>
                <c:pt idx="14892">
                  <c:v>893.55</c:v>
                </c:pt>
                <c:pt idx="14893">
                  <c:v>893.61</c:v>
                </c:pt>
                <c:pt idx="14894">
                  <c:v>893.67</c:v>
                </c:pt>
                <c:pt idx="14895">
                  <c:v>893.73</c:v>
                </c:pt>
                <c:pt idx="14896">
                  <c:v>893.79</c:v>
                </c:pt>
                <c:pt idx="14897">
                  <c:v>893.85</c:v>
                </c:pt>
                <c:pt idx="14898">
                  <c:v>893.91</c:v>
                </c:pt>
                <c:pt idx="14899">
                  <c:v>893.97</c:v>
                </c:pt>
                <c:pt idx="14900">
                  <c:v>894.03</c:v>
                </c:pt>
                <c:pt idx="14901">
                  <c:v>894.09</c:v>
                </c:pt>
                <c:pt idx="14902">
                  <c:v>894.15</c:v>
                </c:pt>
                <c:pt idx="14903">
                  <c:v>894.21</c:v>
                </c:pt>
                <c:pt idx="14904">
                  <c:v>894.27</c:v>
                </c:pt>
                <c:pt idx="14905">
                  <c:v>894.33</c:v>
                </c:pt>
                <c:pt idx="14906">
                  <c:v>894.39</c:v>
                </c:pt>
                <c:pt idx="14907">
                  <c:v>894.45</c:v>
                </c:pt>
                <c:pt idx="14908">
                  <c:v>894.51</c:v>
                </c:pt>
                <c:pt idx="14909">
                  <c:v>894.57</c:v>
                </c:pt>
                <c:pt idx="14910">
                  <c:v>894.63</c:v>
                </c:pt>
                <c:pt idx="14911">
                  <c:v>894.69</c:v>
                </c:pt>
                <c:pt idx="14912">
                  <c:v>894.75</c:v>
                </c:pt>
                <c:pt idx="14913">
                  <c:v>894.81</c:v>
                </c:pt>
                <c:pt idx="14914">
                  <c:v>894.87</c:v>
                </c:pt>
                <c:pt idx="14915">
                  <c:v>894.93</c:v>
                </c:pt>
                <c:pt idx="14916">
                  <c:v>894.99</c:v>
                </c:pt>
                <c:pt idx="14917">
                  <c:v>895.05</c:v>
                </c:pt>
                <c:pt idx="14918">
                  <c:v>895.11</c:v>
                </c:pt>
                <c:pt idx="14919">
                  <c:v>895.17</c:v>
                </c:pt>
                <c:pt idx="14920">
                  <c:v>895.23</c:v>
                </c:pt>
                <c:pt idx="14921">
                  <c:v>895.29</c:v>
                </c:pt>
                <c:pt idx="14922">
                  <c:v>895.35</c:v>
                </c:pt>
                <c:pt idx="14923">
                  <c:v>895.41</c:v>
                </c:pt>
                <c:pt idx="14924">
                  <c:v>895.47</c:v>
                </c:pt>
                <c:pt idx="14925">
                  <c:v>895.53</c:v>
                </c:pt>
                <c:pt idx="14926">
                  <c:v>895.59</c:v>
                </c:pt>
                <c:pt idx="14927">
                  <c:v>895.65</c:v>
                </c:pt>
                <c:pt idx="14928">
                  <c:v>895.71</c:v>
                </c:pt>
                <c:pt idx="14929">
                  <c:v>895.77</c:v>
                </c:pt>
                <c:pt idx="14930">
                  <c:v>895.83</c:v>
                </c:pt>
                <c:pt idx="14931">
                  <c:v>895.89</c:v>
                </c:pt>
                <c:pt idx="14932">
                  <c:v>895.95</c:v>
                </c:pt>
                <c:pt idx="14933">
                  <c:v>896.01</c:v>
                </c:pt>
                <c:pt idx="14934">
                  <c:v>896.07</c:v>
                </c:pt>
                <c:pt idx="14935">
                  <c:v>896.13</c:v>
                </c:pt>
                <c:pt idx="14936">
                  <c:v>896.19</c:v>
                </c:pt>
                <c:pt idx="14937">
                  <c:v>896.25</c:v>
                </c:pt>
                <c:pt idx="14938">
                  <c:v>896.31</c:v>
                </c:pt>
                <c:pt idx="14939">
                  <c:v>896.37</c:v>
                </c:pt>
                <c:pt idx="14940">
                  <c:v>896.43</c:v>
                </c:pt>
                <c:pt idx="14941">
                  <c:v>896.49</c:v>
                </c:pt>
                <c:pt idx="14942">
                  <c:v>896.55</c:v>
                </c:pt>
                <c:pt idx="14943">
                  <c:v>896.61</c:v>
                </c:pt>
                <c:pt idx="14944">
                  <c:v>896.67</c:v>
                </c:pt>
                <c:pt idx="14945">
                  <c:v>896.73</c:v>
                </c:pt>
                <c:pt idx="14946">
                  <c:v>896.79</c:v>
                </c:pt>
                <c:pt idx="14947">
                  <c:v>896.85</c:v>
                </c:pt>
                <c:pt idx="14948">
                  <c:v>896.91</c:v>
                </c:pt>
                <c:pt idx="14949">
                  <c:v>896.97</c:v>
                </c:pt>
                <c:pt idx="14950">
                  <c:v>897.03</c:v>
                </c:pt>
                <c:pt idx="14951">
                  <c:v>897.09</c:v>
                </c:pt>
                <c:pt idx="14952">
                  <c:v>897.15</c:v>
                </c:pt>
                <c:pt idx="14953">
                  <c:v>897.21</c:v>
                </c:pt>
                <c:pt idx="14954">
                  <c:v>897.27</c:v>
                </c:pt>
                <c:pt idx="14955">
                  <c:v>897.33</c:v>
                </c:pt>
                <c:pt idx="14956">
                  <c:v>897.39</c:v>
                </c:pt>
                <c:pt idx="14957">
                  <c:v>897.45</c:v>
                </c:pt>
                <c:pt idx="14958">
                  <c:v>897.51</c:v>
                </c:pt>
                <c:pt idx="14959">
                  <c:v>897.57</c:v>
                </c:pt>
                <c:pt idx="14960">
                  <c:v>897.63</c:v>
                </c:pt>
                <c:pt idx="14961">
                  <c:v>897.69</c:v>
                </c:pt>
                <c:pt idx="14962">
                  <c:v>897.75</c:v>
                </c:pt>
                <c:pt idx="14963">
                  <c:v>897.81</c:v>
                </c:pt>
                <c:pt idx="14964">
                  <c:v>897.87</c:v>
                </c:pt>
                <c:pt idx="14965">
                  <c:v>897.93</c:v>
                </c:pt>
                <c:pt idx="14966">
                  <c:v>897.99</c:v>
                </c:pt>
                <c:pt idx="14967">
                  <c:v>898.05</c:v>
                </c:pt>
                <c:pt idx="14968">
                  <c:v>898.11</c:v>
                </c:pt>
                <c:pt idx="14969">
                  <c:v>898.17</c:v>
                </c:pt>
                <c:pt idx="14970">
                  <c:v>898.23</c:v>
                </c:pt>
                <c:pt idx="14971">
                  <c:v>898.29</c:v>
                </c:pt>
                <c:pt idx="14972">
                  <c:v>898.35</c:v>
                </c:pt>
                <c:pt idx="14973">
                  <c:v>898.41</c:v>
                </c:pt>
                <c:pt idx="14974">
                  <c:v>898.47</c:v>
                </c:pt>
                <c:pt idx="14975">
                  <c:v>898.53</c:v>
                </c:pt>
                <c:pt idx="14976">
                  <c:v>898.59</c:v>
                </c:pt>
                <c:pt idx="14977">
                  <c:v>898.65</c:v>
                </c:pt>
                <c:pt idx="14978">
                  <c:v>898.71</c:v>
                </c:pt>
                <c:pt idx="14979">
                  <c:v>898.77</c:v>
                </c:pt>
                <c:pt idx="14980">
                  <c:v>898.83</c:v>
                </c:pt>
                <c:pt idx="14981">
                  <c:v>898.89</c:v>
                </c:pt>
                <c:pt idx="14982">
                  <c:v>898.95</c:v>
                </c:pt>
                <c:pt idx="14983">
                  <c:v>899.01</c:v>
                </c:pt>
                <c:pt idx="14984">
                  <c:v>899.07</c:v>
                </c:pt>
                <c:pt idx="14985">
                  <c:v>899.13</c:v>
                </c:pt>
                <c:pt idx="14986">
                  <c:v>899.19</c:v>
                </c:pt>
                <c:pt idx="14987">
                  <c:v>899.25</c:v>
                </c:pt>
                <c:pt idx="14988">
                  <c:v>899.31</c:v>
                </c:pt>
                <c:pt idx="14989">
                  <c:v>899.37</c:v>
                </c:pt>
                <c:pt idx="14990">
                  <c:v>899.43</c:v>
                </c:pt>
                <c:pt idx="14991">
                  <c:v>899.49</c:v>
                </c:pt>
                <c:pt idx="14992">
                  <c:v>899.55</c:v>
                </c:pt>
                <c:pt idx="14993">
                  <c:v>899.61</c:v>
                </c:pt>
                <c:pt idx="14994">
                  <c:v>899.67</c:v>
                </c:pt>
                <c:pt idx="14995">
                  <c:v>899.73</c:v>
                </c:pt>
                <c:pt idx="14996">
                  <c:v>899.79</c:v>
                </c:pt>
                <c:pt idx="14997">
                  <c:v>899.85</c:v>
                </c:pt>
                <c:pt idx="14998">
                  <c:v>899.91</c:v>
                </c:pt>
                <c:pt idx="14999">
                  <c:v>899.97</c:v>
                </c:pt>
                <c:pt idx="15000">
                  <c:v>900.03</c:v>
                </c:pt>
                <c:pt idx="15001">
                  <c:v>900.09</c:v>
                </c:pt>
                <c:pt idx="15002">
                  <c:v>900.15</c:v>
                </c:pt>
                <c:pt idx="15003">
                  <c:v>900.21</c:v>
                </c:pt>
                <c:pt idx="15004">
                  <c:v>900.27</c:v>
                </c:pt>
                <c:pt idx="15005">
                  <c:v>900.33</c:v>
                </c:pt>
                <c:pt idx="15006">
                  <c:v>900.39</c:v>
                </c:pt>
                <c:pt idx="15007">
                  <c:v>900.45</c:v>
                </c:pt>
                <c:pt idx="15008">
                  <c:v>900.51</c:v>
                </c:pt>
                <c:pt idx="15009">
                  <c:v>900.57</c:v>
                </c:pt>
                <c:pt idx="15010">
                  <c:v>900.63</c:v>
                </c:pt>
                <c:pt idx="15011">
                  <c:v>900.69</c:v>
                </c:pt>
                <c:pt idx="15012">
                  <c:v>900.75</c:v>
                </c:pt>
                <c:pt idx="15013">
                  <c:v>900.81</c:v>
                </c:pt>
                <c:pt idx="15014">
                  <c:v>900.87</c:v>
                </c:pt>
                <c:pt idx="15015">
                  <c:v>900.93</c:v>
                </c:pt>
                <c:pt idx="15016">
                  <c:v>900.99</c:v>
                </c:pt>
                <c:pt idx="15017">
                  <c:v>901.05</c:v>
                </c:pt>
                <c:pt idx="15018">
                  <c:v>901.11</c:v>
                </c:pt>
                <c:pt idx="15019">
                  <c:v>901.17</c:v>
                </c:pt>
                <c:pt idx="15020">
                  <c:v>901.23</c:v>
                </c:pt>
                <c:pt idx="15021">
                  <c:v>901.29</c:v>
                </c:pt>
                <c:pt idx="15022">
                  <c:v>901.35</c:v>
                </c:pt>
                <c:pt idx="15023">
                  <c:v>901.41</c:v>
                </c:pt>
                <c:pt idx="15024">
                  <c:v>901.47</c:v>
                </c:pt>
                <c:pt idx="15025">
                  <c:v>901.53</c:v>
                </c:pt>
                <c:pt idx="15026">
                  <c:v>901.59</c:v>
                </c:pt>
                <c:pt idx="15027">
                  <c:v>901.65</c:v>
                </c:pt>
                <c:pt idx="15028">
                  <c:v>901.71</c:v>
                </c:pt>
                <c:pt idx="15029">
                  <c:v>901.77</c:v>
                </c:pt>
                <c:pt idx="15030">
                  <c:v>901.83</c:v>
                </c:pt>
                <c:pt idx="15031">
                  <c:v>901.89</c:v>
                </c:pt>
                <c:pt idx="15032">
                  <c:v>901.95</c:v>
                </c:pt>
                <c:pt idx="15033">
                  <c:v>902.01</c:v>
                </c:pt>
                <c:pt idx="15034">
                  <c:v>902.07</c:v>
                </c:pt>
                <c:pt idx="15035">
                  <c:v>902.13</c:v>
                </c:pt>
                <c:pt idx="15036">
                  <c:v>902.19</c:v>
                </c:pt>
                <c:pt idx="15037">
                  <c:v>902.25</c:v>
                </c:pt>
                <c:pt idx="15038">
                  <c:v>902.31</c:v>
                </c:pt>
                <c:pt idx="15039">
                  <c:v>902.37</c:v>
                </c:pt>
                <c:pt idx="15040">
                  <c:v>902.43</c:v>
                </c:pt>
                <c:pt idx="15041">
                  <c:v>902.49</c:v>
                </c:pt>
                <c:pt idx="15042">
                  <c:v>902.55</c:v>
                </c:pt>
                <c:pt idx="15043">
                  <c:v>902.61</c:v>
                </c:pt>
                <c:pt idx="15044">
                  <c:v>902.67</c:v>
                </c:pt>
                <c:pt idx="15045">
                  <c:v>902.73</c:v>
                </c:pt>
                <c:pt idx="15046">
                  <c:v>902.79</c:v>
                </c:pt>
                <c:pt idx="15047">
                  <c:v>902.85</c:v>
                </c:pt>
                <c:pt idx="15048">
                  <c:v>902.91</c:v>
                </c:pt>
                <c:pt idx="15049">
                  <c:v>902.97</c:v>
                </c:pt>
                <c:pt idx="15050">
                  <c:v>903.03</c:v>
                </c:pt>
                <c:pt idx="15051">
                  <c:v>903.09</c:v>
                </c:pt>
                <c:pt idx="15052">
                  <c:v>903.15</c:v>
                </c:pt>
                <c:pt idx="15053">
                  <c:v>903.21</c:v>
                </c:pt>
                <c:pt idx="15054">
                  <c:v>903.27</c:v>
                </c:pt>
                <c:pt idx="15055">
                  <c:v>903.33</c:v>
                </c:pt>
                <c:pt idx="15056">
                  <c:v>903.39</c:v>
                </c:pt>
                <c:pt idx="15057">
                  <c:v>903.45</c:v>
                </c:pt>
                <c:pt idx="15058">
                  <c:v>903.51</c:v>
                </c:pt>
                <c:pt idx="15059">
                  <c:v>903.57</c:v>
                </c:pt>
                <c:pt idx="15060">
                  <c:v>903.63</c:v>
                </c:pt>
                <c:pt idx="15061">
                  <c:v>903.69</c:v>
                </c:pt>
                <c:pt idx="15062">
                  <c:v>903.75</c:v>
                </c:pt>
                <c:pt idx="15063">
                  <c:v>903.81</c:v>
                </c:pt>
                <c:pt idx="15064">
                  <c:v>903.87</c:v>
                </c:pt>
                <c:pt idx="15065">
                  <c:v>903.93</c:v>
                </c:pt>
                <c:pt idx="15066">
                  <c:v>903.99</c:v>
                </c:pt>
                <c:pt idx="15067">
                  <c:v>904.05</c:v>
                </c:pt>
                <c:pt idx="15068">
                  <c:v>904.11</c:v>
                </c:pt>
                <c:pt idx="15069">
                  <c:v>904.17</c:v>
                </c:pt>
                <c:pt idx="15070">
                  <c:v>904.23</c:v>
                </c:pt>
                <c:pt idx="15071">
                  <c:v>904.29</c:v>
                </c:pt>
                <c:pt idx="15072">
                  <c:v>904.35</c:v>
                </c:pt>
                <c:pt idx="15073">
                  <c:v>904.41</c:v>
                </c:pt>
                <c:pt idx="15074">
                  <c:v>904.47</c:v>
                </c:pt>
                <c:pt idx="15075">
                  <c:v>904.53</c:v>
                </c:pt>
                <c:pt idx="15076">
                  <c:v>904.59</c:v>
                </c:pt>
                <c:pt idx="15077">
                  <c:v>904.65</c:v>
                </c:pt>
                <c:pt idx="15078">
                  <c:v>904.71</c:v>
                </c:pt>
                <c:pt idx="15079">
                  <c:v>904.77</c:v>
                </c:pt>
                <c:pt idx="15080">
                  <c:v>904.83</c:v>
                </c:pt>
                <c:pt idx="15081">
                  <c:v>904.89</c:v>
                </c:pt>
                <c:pt idx="15082">
                  <c:v>904.95</c:v>
                </c:pt>
                <c:pt idx="15083">
                  <c:v>905.01</c:v>
                </c:pt>
                <c:pt idx="15084">
                  <c:v>905.07</c:v>
                </c:pt>
                <c:pt idx="15085">
                  <c:v>905.13</c:v>
                </c:pt>
                <c:pt idx="15086">
                  <c:v>905.19</c:v>
                </c:pt>
                <c:pt idx="15087">
                  <c:v>905.25</c:v>
                </c:pt>
                <c:pt idx="15088">
                  <c:v>905.31</c:v>
                </c:pt>
                <c:pt idx="15089">
                  <c:v>905.37</c:v>
                </c:pt>
                <c:pt idx="15090">
                  <c:v>905.43</c:v>
                </c:pt>
                <c:pt idx="15091">
                  <c:v>905.49</c:v>
                </c:pt>
                <c:pt idx="15092">
                  <c:v>905.55</c:v>
                </c:pt>
                <c:pt idx="15093">
                  <c:v>905.61</c:v>
                </c:pt>
                <c:pt idx="15094">
                  <c:v>905.67</c:v>
                </c:pt>
                <c:pt idx="15095">
                  <c:v>905.73</c:v>
                </c:pt>
                <c:pt idx="15096">
                  <c:v>905.79</c:v>
                </c:pt>
                <c:pt idx="15097">
                  <c:v>905.85</c:v>
                </c:pt>
                <c:pt idx="15098">
                  <c:v>905.91</c:v>
                </c:pt>
                <c:pt idx="15099">
                  <c:v>905.97</c:v>
                </c:pt>
                <c:pt idx="15100">
                  <c:v>906.03</c:v>
                </c:pt>
                <c:pt idx="15101">
                  <c:v>906.09</c:v>
                </c:pt>
                <c:pt idx="15102">
                  <c:v>906.15</c:v>
                </c:pt>
                <c:pt idx="15103">
                  <c:v>906.21</c:v>
                </c:pt>
                <c:pt idx="15104">
                  <c:v>906.27</c:v>
                </c:pt>
                <c:pt idx="15105">
                  <c:v>906.33</c:v>
                </c:pt>
                <c:pt idx="15106">
                  <c:v>906.39</c:v>
                </c:pt>
                <c:pt idx="15107">
                  <c:v>906.45</c:v>
                </c:pt>
                <c:pt idx="15108">
                  <c:v>906.51</c:v>
                </c:pt>
                <c:pt idx="15109">
                  <c:v>906.57</c:v>
                </c:pt>
                <c:pt idx="15110">
                  <c:v>906.63</c:v>
                </c:pt>
                <c:pt idx="15111">
                  <c:v>906.69</c:v>
                </c:pt>
                <c:pt idx="15112">
                  <c:v>906.75</c:v>
                </c:pt>
                <c:pt idx="15113">
                  <c:v>906.81</c:v>
                </c:pt>
                <c:pt idx="15114">
                  <c:v>906.87</c:v>
                </c:pt>
                <c:pt idx="15115">
                  <c:v>906.93</c:v>
                </c:pt>
                <c:pt idx="15116">
                  <c:v>906.99</c:v>
                </c:pt>
                <c:pt idx="15117">
                  <c:v>907.05</c:v>
                </c:pt>
                <c:pt idx="15118">
                  <c:v>907.11</c:v>
                </c:pt>
                <c:pt idx="15119">
                  <c:v>907.17</c:v>
                </c:pt>
                <c:pt idx="15120">
                  <c:v>907.23</c:v>
                </c:pt>
                <c:pt idx="15121">
                  <c:v>907.29</c:v>
                </c:pt>
                <c:pt idx="15122">
                  <c:v>907.35</c:v>
                </c:pt>
                <c:pt idx="15123">
                  <c:v>907.41</c:v>
                </c:pt>
                <c:pt idx="15124">
                  <c:v>907.47</c:v>
                </c:pt>
                <c:pt idx="15125">
                  <c:v>907.53</c:v>
                </c:pt>
                <c:pt idx="15126">
                  <c:v>907.59</c:v>
                </c:pt>
                <c:pt idx="15127">
                  <c:v>907.65</c:v>
                </c:pt>
                <c:pt idx="15128">
                  <c:v>907.71</c:v>
                </c:pt>
                <c:pt idx="15129">
                  <c:v>907.77</c:v>
                </c:pt>
                <c:pt idx="15130">
                  <c:v>907.83</c:v>
                </c:pt>
                <c:pt idx="15131">
                  <c:v>907.89</c:v>
                </c:pt>
                <c:pt idx="15132">
                  <c:v>907.95</c:v>
                </c:pt>
                <c:pt idx="15133">
                  <c:v>908.01</c:v>
                </c:pt>
                <c:pt idx="15134">
                  <c:v>908.07</c:v>
                </c:pt>
                <c:pt idx="15135">
                  <c:v>908.13</c:v>
                </c:pt>
                <c:pt idx="15136">
                  <c:v>908.19</c:v>
                </c:pt>
                <c:pt idx="15137">
                  <c:v>908.25</c:v>
                </c:pt>
                <c:pt idx="15138">
                  <c:v>908.31</c:v>
                </c:pt>
                <c:pt idx="15139">
                  <c:v>908.37</c:v>
                </c:pt>
                <c:pt idx="15140">
                  <c:v>908.43</c:v>
                </c:pt>
                <c:pt idx="15141">
                  <c:v>908.49</c:v>
                </c:pt>
                <c:pt idx="15142">
                  <c:v>908.55</c:v>
                </c:pt>
                <c:pt idx="15143">
                  <c:v>908.61</c:v>
                </c:pt>
                <c:pt idx="15144">
                  <c:v>908.67</c:v>
                </c:pt>
                <c:pt idx="15145">
                  <c:v>908.73</c:v>
                </c:pt>
                <c:pt idx="15146">
                  <c:v>908.79</c:v>
                </c:pt>
                <c:pt idx="15147">
                  <c:v>908.85</c:v>
                </c:pt>
                <c:pt idx="15148">
                  <c:v>908.91</c:v>
                </c:pt>
                <c:pt idx="15149">
                  <c:v>908.97</c:v>
                </c:pt>
                <c:pt idx="15150">
                  <c:v>909.03</c:v>
                </c:pt>
                <c:pt idx="15151">
                  <c:v>909.09</c:v>
                </c:pt>
                <c:pt idx="15152">
                  <c:v>909.15</c:v>
                </c:pt>
                <c:pt idx="15153">
                  <c:v>909.21</c:v>
                </c:pt>
                <c:pt idx="15154">
                  <c:v>909.27</c:v>
                </c:pt>
                <c:pt idx="15155">
                  <c:v>909.33</c:v>
                </c:pt>
                <c:pt idx="15156">
                  <c:v>909.39</c:v>
                </c:pt>
                <c:pt idx="15157">
                  <c:v>909.45</c:v>
                </c:pt>
                <c:pt idx="15158">
                  <c:v>909.51</c:v>
                </c:pt>
                <c:pt idx="15159">
                  <c:v>909.57</c:v>
                </c:pt>
                <c:pt idx="15160">
                  <c:v>909.63</c:v>
                </c:pt>
                <c:pt idx="15161">
                  <c:v>909.69</c:v>
                </c:pt>
                <c:pt idx="15162">
                  <c:v>909.75</c:v>
                </c:pt>
                <c:pt idx="15163">
                  <c:v>909.81</c:v>
                </c:pt>
                <c:pt idx="15164">
                  <c:v>909.87</c:v>
                </c:pt>
                <c:pt idx="15165">
                  <c:v>909.93</c:v>
                </c:pt>
                <c:pt idx="15166">
                  <c:v>909.99</c:v>
                </c:pt>
                <c:pt idx="15167">
                  <c:v>910.05</c:v>
                </c:pt>
                <c:pt idx="15168">
                  <c:v>910.11</c:v>
                </c:pt>
                <c:pt idx="15169">
                  <c:v>910.17</c:v>
                </c:pt>
                <c:pt idx="15170">
                  <c:v>910.23</c:v>
                </c:pt>
                <c:pt idx="15171">
                  <c:v>910.29</c:v>
                </c:pt>
                <c:pt idx="15172">
                  <c:v>910.35</c:v>
                </c:pt>
                <c:pt idx="15173">
                  <c:v>910.41</c:v>
                </c:pt>
                <c:pt idx="15174">
                  <c:v>910.47</c:v>
                </c:pt>
                <c:pt idx="15175">
                  <c:v>910.53</c:v>
                </c:pt>
                <c:pt idx="15176">
                  <c:v>910.59</c:v>
                </c:pt>
                <c:pt idx="15177">
                  <c:v>910.65</c:v>
                </c:pt>
                <c:pt idx="15178">
                  <c:v>910.71</c:v>
                </c:pt>
                <c:pt idx="15179">
                  <c:v>910.77</c:v>
                </c:pt>
                <c:pt idx="15180">
                  <c:v>910.83</c:v>
                </c:pt>
                <c:pt idx="15181">
                  <c:v>910.89</c:v>
                </c:pt>
                <c:pt idx="15182">
                  <c:v>910.95</c:v>
                </c:pt>
                <c:pt idx="15183">
                  <c:v>911.01</c:v>
                </c:pt>
                <c:pt idx="15184">
                  <c:v>911.07</c:v>
                </c:pt>
                <c:pt idx="15185">
                  <c:v>911.13</c:v>
                </c:pt>
                <c:pt idx="15186">
                  <c:v>911.19</c:v>
                </c:pt>
                <c:pt idx="15187">
                  <c:v>911.25</c:v>
                </c:pt>
                <c:pt idx="15188">
                  <c:v>911.31</c:v>
                </c:pt>
                <c:pt idx="15189">
                  <c:v>911.37</c:v>
                </c:pt>
                <c:pt idx="15190">
                  <c:v>911.43</c:v>
                </c:pt>
                <c:pt idx="15191">
                  <c:v>911.49</c:v>
                </c:pt>
                <c:pt idx="15192">
                  <c:v>911.55</c:v>
                </c:pt>
                <c:pt idx="15193">
                  <c:v>911.61</c:v>
                </c:pt>
                <c:pt idx="15194">
                  <c:v>911.67</c:v>
                </c:pt>
                <c:pt idx="15195">
                  <c:v>911.73</c:v>
                </c:pt>
                <c:pt idx="15196">
                  <c:v>911.79</c:v>
                </c:pt>
                <c:pt idx="15197">
                  <c:v>911.85</c:v>
                </c:pt>
                <c:pt idx="15198">
                  <c:v>911.91</c:v>
                </c:pt>
                <c:pt idx="15199">
                  <c:v>911.97</c:v>
                </c:pt>
                <c:pt idx="15200">
                  <c:v>912.03</c:v>
                </c:pt>
                <c:pt idx="15201">
                  <c:v>912.09</c:v>
                </c:pt>
                <c:pt idx="15202">
                  <c:v>912.15</c:v>
                </c:pt>
                <c:pt idx="15203">
                  <c:v>912.21</c:v>
                </c:pt>
                <c:pt idx="15204">
                  <c:v>912.27</c:v>
                </c:pt>
                <c:pt idx="15205">
                  <c:v>912.33</c:v>
                </c:pt>
                <c:pt idx="15206">
                  <c:v>912.39</c:v>
                </c:pt>
                <c:pt idx="15207">
                  <c:v>912.45</c:v>
                </c:pt>
                <c:pt idx="15208">
                  <c:v>912.51</c:v>
                </c:pt>
                <c:pt idx="15209">
                  <c:v>912.57</c:v>
                </c:pt>
                <c:pt idx="15210">
                  <c:v>912.63</c:v>
                </c:pt>
                <c:pt idx="15211">
                  <c:v>912.69</c:v>
                </c:pt>
                <c:pt idx="15212">
                  <c:v>912.75</c:v>
                </c:pt>
                <c:pt idx="15213">
                  <c:v>912.81</c:v>
                </c:pt>
                <c:pt idx="15214">
                  <c:v>912.87</c:v>
                </c:pt>
                <c:pt idx="15215">
                  <c:v>912.93</c:v>
                </c:pt>
                <c:pt idx="15216">
                  <c:v>912.99</c:v>
                </c:pt>
                <c:pt idx="15217">
                  <c:v>913.05</c:v>
                </c:pt>
                <c:pt idx="15218">
                  <c:v>913.11</c:v>
                </c:pt>
                <c:pt idx="15219">
                  <c:v>913.17</c:v>
                </c:pt>
                <c:pt idx="15220">
                  <c:v>913.23</c:v>
                </c:pt>
                <c:pt idx="15221">
                  <c:v>913.29</c:v>
                </c:pt>
                <c:pt idx="15222">
                  <c:v>913.35</c:v>
                </c:pt>
                <c:pt idx="15223">
                  <c:v>913.41</c:v>
                </c:pt>
                <c:pt idx="15224">
                  <c:v>913.47</c:v>
                </c:pt>
                <c:pt idx="15225">
                  <c:v>913.53</c:v>
                </c:pt>
                <c:pt idx="15226">
                  <c:v>913.59</c:v>
                </c:pt>
                <c:pt idx="15227">
                  <c:v>913.65</c:v>
                </c:pt>
                <c:pt idx="15228">
                  <c:v>913.71</c:v>
                </c:pt>
                <c:pt idx="15229">
                  <c:v>913.77</c:v>
                </c:pt>
                <c:pt idx="15230">
                  <c:v>913.83</c:v>
                </c:pt>
                <c:pt idx="15231">
                  <c:v>913.89</c:v>
                </c:pt>
                <c:pt idx="15232">
                  <c:v>913.95</c:v>
                </c:pt>
                <c:pt idx="15233">
                  <c:v>914.01</c:v>
                </c:pt>
                <c:pt idx="15234">
                  <c:v>914.07</c:v>
                </c:pt>
                <c:pt idx="15235">
                  <c:v>914.13</c:v>
                </c:pt>
                <c:pt idx="15236">
                  <c:v>914.19</c:v>
                </c:pt>
                <c:pt idx="15237">
                  <c:v>914.25</c:v>
                </c:pt>
                <c:pt idx="15238">
                  <c:v>914.31</c:v>
                </c:pt>
                <c:pt idx="15239">
                  <c:v>914.37</c:v>
                </c:pt>
                <c:pt idx="15240">
                  <c:v>914.43</c:v>
                </c:pt>
                <c:pt idx="15241">
                  <c:v>914.49</c:v>
                </c:pt>
                <c:pt idx="15242">
                  <c:v>914.55</c:v>
                </c:pt>
                <c:pt idx="15243">
                  <c:v>914.61</c:v>
                </c:pt>
                <c:pt idx="15244">
                  <c:v>914.67</c:v>
                </c:pt>
                <c:pt idx="15245">
                  <c:v>914.73</c:v>
                </c:pt>
                <c:pt idx="15246">
                  <c:v>914.79</c:v>
                </c:pt>
                <c:pt idx="15247">
                  <c:v>914.85</c:v>
                </c:pt>
                <c:pt idx="15248">
                  <c:v>914.91</c:v>
                </c:pt>
                <c:pt idx="15249">
                  <c:v>914.97</c:v>
                </c:pt>
                <c:pt idx="15250">
                  <c:v>915.03</c:v>
                </c:pt>
                <c:pt idx="15251">
                  <c:v>915.09</c:v>
                </c:pt>
                <c:pt idx="15252">
                  <c:v>915.15</c:v>
                </c:pt>
                <c:pt idx="15253">
                  <c:v>915.21</c:v>
                </c:pt>
                <c:pt idx="15254">
                  <c:v>915.27</c:v>
                </c:pt>
                <c:pt idx="15255">
                  <c:v>915.33</c:v>
                </c:pt>
                <c:pt idx="15256">
                  <c:v>915.39</c:v>
                </c:pt>
                <c:pt idx="15257">
                  <c:v>915.45</c:v>
                </c:pt>
                <c:pt idx="15258">
                  <c:v>915.51</c:v>
                </c:pt>
                <c:pt idx="15259">
                  <c:v>915.57</c:v>
                </c:pt>
                <c:pt idx="15260">
                  <c:v>915.63</c:v>
                </c:pt>
                <c:pt idx="15261">
                  <c:v>915.69</c:v>
                </c:pt>
                <c:pt idx="15262">
                  <c:v>915.75</c:v>
                </c:pt>
                <c:pt idx="15263">
                  <c:v>915.81</c:v>
                </c:pt>
                <c:pt idx="15264">
                  <c:v>915.87</c:v>
                </c:pt>
                <c:pt idx="15265">
                  <c:v>915.93</c:v>
                </c:pt>
                <c:pt idx="15266">
                  <c:v>915.99</c:v>
                </c:pt>
                <c:pt idx="15267">
                  <c:v>916.05</c:v>
                </c:pt>
                <c:pt idx="15268">
                  <c:v>916.11</c:v>
                </c:pt>
                <c:pt idx="15269">
                  <c:v>916.17</c:v>
                </c:pt>
                <c:pt idx="15270">
                  <c:v>916.23</c:v>
                </c:pt>
                <c:pt idx="15271">
                  <c:v>916.29</c:v>
                </c:pt>
                <c:pt idx="15272">
                  <c:v>916.35</c:v>
                </c:pt>
                <c:pt idx="15273">
                  <c:v>916.41</c:v>
                </c:pt>
                <c:pt idx="15274">
                  <c:v>916.47</c:v>
                </c:pt>
                <c:pt idx="15275">
                  <c:v>916.53</c:v>
                </c:pt>
                <c:pt idx="15276">
                  <c:v>916.59</c:v>
                </c:pt>
                <c:pt idx="15277">
                  <c:v>916.65</c:v>
                </c:pt>
                <c:pt idx="15278">
                  <c:v>916.71</c:v>
                </c:pt>
                <c:pt idx="15279">
                  <c:v>916.77</c:v>
                </c:pt>
                <c:pt idx="15280">
                  <c:v>916.83</c:v>
                </c:pt>
                <c:pt idx="15281">
                  <c:v>916.89</c:v>
                </c:pt>
                <c:pt idx="15282">
                  <c:v>916.95</c:v>
                </c:pt>
                <c:pt idx="15283">
                  <c:v>917.01</c:v>
                </c:pt>
                <c:pt idx="15284">
                  <c:v>917.07</c:v>
                </c:pt>
                <c:pt idx="15285">
                  <c:v>917.13</c:v>
                </c:pt>
                <c:pt idx="15286">
                  <c:v>917.19</c:v>
                </c:pt>
                <c:pt idx="15287">
                  <c:v>917.25</c:v>
                </c:pt>
                <c:pt idx="15288">
                  <c:v>917.31</c:v>
                </c:pt>
                <c:pt idx="15289">
                  <c:v>917.37</c:v>
                </c:pt>
                <c:pt idx="15290">
                  <c:v>917.43</c:v>
                </c:pt>
                <c:pt idx="15291">
                  <c:v>917.49</c:v>
                </c:pt>
                <c:pt idx="15292">
                  <c:v>917.55</c:v>
                </c:pt>
                <c:pt idx="15293">
                  <c:v>917.61</c:v>
                </c:pt>
                <c:pt idx="15294">
                  <c:v>917.67</c:v>
                </c:pt>
                <c:pt idx="15295">
                  <c:v>917.73</c:v>
                </c:pt>
                <c:pt idx="15296">
                  <c:v>917.79</c:v>
                </c:pt>
                <c:pt idx="15297">
                  <c:v>917.85</c:v>
                </c:pt>
                <c:pt idx="15298">
                  <c:v>917.91</c:v>
                </c:pt>
                <c:pt idx="15299">
                  <c:v>917.97</c:v>
                </c:pt>
                <c:pt idx="15300">
                  <c:v>918.03</c:v>
                </c:pt>
                <c:pt idx="15301">
                  <c:v>918.09</c:v>
                </c:pt>
                <c:pt idx="15302">
                  <c:v>918.15</c:v>
                </c:pt>
                <c:pt idx="15303">
                  <c:v>918.21</c:v>
                </c:pt>
                <c:pt idx="15304">
                  <c:v>918.27</c:v>
                </c:pt>
                <c:pt idx="15305">
                  <c:v>918.33</c:v>
                </c:pt>
                <c:pt idx="15306">
                  <c:v>918.39</c:v>
                </c:pt>
                <c:pt idx="15307">
                  <c:v>918.45</c:v>
                </c:pt>
                <c:pt idx="15308">
                  <c:v>918.51</c:v>
                </c:pt>
                <c:pt idx="15309">
                  <c:v>918.57</c:v>
                </c:pt>
                <c:pt idx="15310">
                  <c:v>918.63</c:v>
                </c:pt>
                <c:pt idx="15311">
                  <c:v>918.69</c:v>
                </c:pt>
                <c:pt idx="15312">
                  <c:v>918.75</c:v>
                </c:pt>
                <c:pt idx="15313">
                  <c:v>918.81</c:v>
                </c:pt>
                <c:pt idx="15314">
                  <c:v>918.87</c:v>
                </c:pt>
                <c:pt idx="15315">
                  <c:v>918.93</c:v>
                </c:pt>
                <c:pt idx="15316">
                  <c:v>918.99</c:v>
                </c:pt>
                <c:pt idx="15317">
                  <c:v>919.05</c:v>
                </c:pt>
                <c:pt idx="15318">
                  <c:v>919.11</c:v>
                </c:pt>
                <c:pt idx="15319">
                  <c:v>919.17</c:v>
                </c:pt>
                <c:pt idx="15320">
                  <c:v>919.23</c:v>
                </c:pt>
                <c:pt idx="15321">
                  <c:v>919.29</c:v>
                </c:pt>
                <c:pt idx="15322">
                  <c:v>919.35</c:v>
                </c:pt>
                <c:pt idx="15323">
                  <c:v>919.41</c:v>
                </c:pt>
                <c:pt idx="15324">
                  <c:v>919.47</c:v>
                </c:pt>
                <c:pt idx="15325">
                  <c:v>919.53</c:v>
                </c:pt>
                <c:pt idx="15326">
                  <c:v>919.59</c:v>
                </c:pt>
                <c:pt idx="15327">
                  <c:v>919.65</c:v>
                </c:pt>
                <c:pt idx="15328">
                  <c:v>919.71</c:v>
                </c:pt>
                <c:pt idx="15329">
                  <c:v>919.77</c:v>
                </c:pt>
                <c:pt idx="15330">
                  <c:v>919.83</c:v>
                </c:pt>
                <c:pt idx="15331">
                  <c:v>919.89</c:v>
                </c:pt>
                <c:pt idx="15332">
                  <c:v>919.95</c:v>
                </c:pt>
                <c:pt idx="15333">
                  <c:v>920.01</c:v>
                </c:pt>
                <c:pt idx="15334">
                  <c:v>920.07</c:v>
                </c:pt>
                <c:pt idx="15335">
                  <c:v>920.13</c:v>
                </c:pt>
                <c:pt idx="15336">
                  <c:v>920.19</c:v>
                </c:pt>
                <c:pt idx="15337">
                  <c:v>920.25</c:v>
                </c:pt>
                <c:pt idx="15338">
                  <c:v>920.31</c:v>
                </c:pt>
                <c:pt idx="15339">
                  <c:v>920.37</c:v>
                </c:pt>
                <c:pt idx="15340">
                  <c:v>920.43</c:v>
                </c:pt>
                <c:pt idx="15341">
                  <c:v>920.49</c:v>
                </c:pt>
                <c:pt idx="15342">
                  <c:v>920.55</c:v>
                </c:pt>
                <c:pt idx="15343">
                  <c:v>920.61</c:v>
                </c:pt>
                <c:pt idx="15344">
                  <c:v>920.67</c:v>
                </c:pt>
                <c:pt idx="15345">
                  <c:v>920.73</c:v>
                </c:pt>
                <c:pt idx="15346">
                  <c:v>920.79</c:v>
                </c:pt>
                <c:pt idx="15347">
                  <c:v>920.85</c:v>
                </c:pt>
                <c:pt idx="15348">
                  <c:v>920.91</c:v>
                </c:pt>
                <c:pt idx="15349">
                  <c:v>920.97</c:v>
                </c:pt>
                <c:pt idx="15350">
                  <c:v>921.03</c:v>
                </c:pt>
                <c:pt idx="15351">
                  <c:v>921.09</c:v>
                </c:pt>
                <c:pt idx="15352">
                  <c:v>921.15</c:v>
                </c:pt>
                <c:pt idx="15353">
                  <c:v>921.21</c:v>
                </c:pt>
                <c:pt idx="15354">
                  <c:v>921.27</c:v>
                </c:pt>
                <c:pt idx="15355">
                  <c:v>921.33</c:v>
                </c:pt>
                <c:pt idx="15356">
                  <c:v>921.39</c:v>
                </c:pt>
                <c:pt idx="15357">
                  <c:v>921.45</c:v>
                </c:pt>
                <c:pt idx="15358">
                  <c:v>921.51</c:v>
                </c:pt>
                <c:pt idx="15359">
                  <c:v>921.57</c:v>
                </c:pt>
                <c:pt idx="15360">
                  <c:v>921.63</c:v>
                </c:pt>
                <c:pt idx="15361">
                  <c:v>921.69</c:v>
                </c:pt>
                <c:pt idx="15362">
                  <c:v>921.75</c:v>
                </c:pt>
                <c:pt idx="15363">
                  <c:v>921.81</c:v>
                </c:pt>
                <c:pt idx="15364">
                  <c:v>921.87</c:v>
                </c:pt>
                <c:pt idx="15365">
                  <c:v>921.93</c:v>
                </c:pt>
                <c:pt idx="15366">
                  <c:v>921.99</c:v>
                </c:pt>
                <c:pt idx="15367">
                  <c:v>922.05</c:v>
                </c:pt>
                <c:pt idx="15368">
                  <c:v>922.11</c:v>
                </c:pt>
                <c:pt idx="15369">
                  <c:v>922.17</c:v>
                </c:pt>
                <c:pt idx="15370">
                  <c:v>922.23</c:v>
                </c:pt>
                <c:pt idx="15371">
                  <c:v>922.29</c:v>
                </c:pt>
                <c:pt idx="15372">
                  <c:v>922.35</c:v>
                </c:pt>
                <c:pt idx="15373">
                  <c:v>922.41</c:v>
                </c:pt>
                <c:pt idx="15374">
                  <c:v>922.47</c:v>
                </c:pt>
                <c:pt idx="15375">
                  <c:v>922.53</c:v>
                </c:pt>
                <c:pt idx="15376">
                  <c:v>922.59</c:v>
                </c:pt>
                <c:pt idx="15377">
                  <c:v>922.65</c:v>
                </c:pt>
                <c:pt idx="15378">
                  <c:v>922.71</c:v>
                </c:pt>
                <c:pt idx="15379">
                  <c:v>922.77</c:v>
                </c:pt>
                <c:pt idx="15380">
                  <c:v>922.83</c:v>
                </c:pt>
                <c:pt idx="15381">
                  <c:v>922.89</c:v>
                </c:pt>
                <c:pt idx="15382">
                  <c:v>922.95</c:v>
                </c:pt>
                <c:pt idx="15383">
                  <c:v>923.01</c:v>
                </c:pt>
                <c:pt idx="15384">
                  <c:v>923.07</c:v>
                </c:pt>
                <c:pt idx="15385">
                  <c:v>923.13</c:v>
                </c:pt>
                <c:pt idx="15386">
                  <c:v>923.19</c:v>
                </c:pt>
                <c:pt idx="15387">
                  <c:v>923.25</c:v>
                </c:pt>
                <c:pt idx="15388">
                  <c:v>923.31</c:v>
                </c:pt>
                <c:pt idx="15389">
                  <c:v>923.37</c:v>
                </c:pt>
                <c:pt idx="15390">
                  <c:v>923.43</c:v>
                </c:pt>
                <c:pt idx="15391">
                  <c:v>923.49</c:v>
                </c:pt>
                <c:pt idx="15392">
                  <c:v>923.55</c:v>
                </c:pt>
                <c:pt idx="15393">
                  <c:v>923.61</c:v>
                </c:pt>
                <c:pt idx="15394">
                  <c:v>923.67</c:v>
                </c:pt>
                <c:pt idx="15395">
                  <c:v>923.73</c:v>
                </c:pt>
                <c:pt idx="15396">
                  <c:v>923.79</c:v>
                </c:pt>
                <c:pt idx="15397">
                  <c:v>923.85</c:v>
                </c:pt>
                <c:pt idx="15398">
                  <c:v>923.91</c:v>
                </c:pt>
                <c:pt idx="15399">
                  <c:v>923.97</c:v>
                </c:pt>
                <c:pt idx="15400">
                  <c:v>924.03</c:v>
                </c:pt>
                <c:pt idx="15401">
                  <c:v>924.09</c:v>
                </c:pt>
                <c:pt idx="15402">
                  <c:v>924.15</c:v>
                </c:pt>
                <c:pt idx="15403">
                  <c:v>924.21</c:v>
                </c:pt>
                <c:pt idx="15404">
                  <c:v>924.27</c:v>
                </c:pt>
                <c:pt idx="15405">
                  <c:v>924.33</c:v>
                </c:pt>
                <c:pt idx="15406">
                  <c:v>924.39</c:v>
                </c:pt>
                <c:pt idx="15407">
                  <c:v>924.45</c:v>
                </c:pt>
                <c:pt idx="15408">
                  <c:v>924.51</c:v>
                </c:pt>
                <c:pt idx="15409">
                  <c:v>924.57</c:v>
                </c:pt>
                <c:pt idx="15410">
                  <c:v>924.63</c:v>
                </c:pt>
                <c:pt idx="15411">
                  <c:v>924.69</c:v>
                </c:pt>
                <c:pt idx="15412">
                  <c:v>924.75</c:v>
                </c:pt>
                <c:pt idx="15413">
                  <c:v>924.81</c:v>
                </c:pt>
                <c:pt idx="15414">
                  <c:v>924.87</c:v>
                </c:pt>
                <c:pt idx="15415">
                  <c:v>924.93</c:v>
                </c:pt>
                <c:pt idx="15416">
                  <c:v>924.99</c:v>
                </c:pt>
                <c:pt idx="15417">
                  <c:v>925.05</c:v>
                </c:pt>
                <c:pt idx="15418">
                  <c:v>925.11</c:v>
                </c:pt>
                <c:pt idx="15419">
                  <c:v>925.17</c:v>
                </c:pt>
                <c:pt idx="15420">
                  <c:v>925.23</c:v>
                </c:pt>
                <c:pt idx="15421">
                  <c:v>925.29</c:v>
                </c:pt>
                <c:pt idx="15422">
                  <c:v>925.35</c:v>
                </c:pt>
                <c:pt idx="15423">
                  <c:v>925.41</c:v>
                </c:pt>
                <c:pt idx="15424">
                  <c:v>925.47</c:v>
                </c:pt>
                <c:pt idx="15425">
                  <c:v>925.53</c:v>
                </c:pt>
                <c:pt idx="15426">
                  <c:v>925.59</c:v>
                </c:pt>
                <c:pt idx="15427">
                  <c:v>925.65</c:v>
                </c:pt>
                <c:pt idx="15428">
                  <c:v>925.71</c:v>
                </c:pt>
                <c:pt idx="15429">
                  <c:v>925.77</c:v>
                </c:pt>
                <c:pt idx="15430">
                  <c:v>925.83</c:v>
                </c:pt>
                <c:pt idx="15431">
                  <c:v>925.89</c:v>
                </c:pt>
                <c:pt idx="15432">
                  <c:v>925.95</c:v>
                </c:pt>
                <c:pt idx="15433">
                  <c:v>926.01</c:v>
                </c:pt>
                <c:pt idx="15434">
                  <c:v>926.07</c:v>
                </c:pt>
                <c:pt idx="15435">
                  <c:v>926.13</c:v>
                </c:pt>
                <c:pt idx="15436">
                  <c:v>926.19</c:v>
                </c:pt>
                <c:pt idx="15437">
                  <c:v>926.25</c:v>
                </c:pt>
                <c:pt idx="15438">
                  <c:v>926.31</c:v>
                </c:pt>
                <c:pt idx="15439">
                  <c:v>926.37</c:v>
                </c:pt>
                <c:pt idx="15440">
                  <c:v>926.43</c:v>
                </c:pt>
                <c:pt idx="15441">
                  <c:v>926.49</c:v>
                </c:pt>
                <c:pt idx="15442">
                  <c:v>926.55</c:v>
                </c:pt>
                <c:pt idx="15443">
                  <c:v>926.61</c:v>
                </c:pt>
                <c:pt idx="15444">
                  <c:v>926.67</c:v>
                </c:pt>
                <c:pt idx="15445">
                  <c:v>926.73</c:v>
                </c:pt>
                <c:pt idx="15446">
                  <c:v>926.79</c:v>
                </c:pt>
                <c:pt idx="15447">
                  <c:v>926.85</c:v>
                </c:pt>
                <c:pt idx="15448">
                  <c:v>926.91</c:v>
                </c:pt>
                <c:pt idx="15449">
                  <c:v>926.97</c:v>
                </c:pt>
                <c:pt idx="15450">
                  <c:v>927.03</c:v>
                </c:pt>
                <c:pt idx="15451">
                  <c:v>927.09</c:v>
                </c:pt>
                <c:pt idx="15452">
                  <c:v>927.15</c:v>
                </c:pt>
                <c:pt idx="15453">
                  <c:v>927.21</c:v>
                </c:pt>
                <c:pt idx="15454">
                  <c:v>927.27</c:v>
                </c:pt>
                <c:pt idx="15455">
                  <c:v>927.33</c:v>
                </c:pt>
                <c:pt idx="15456">
                  <c:v>927.39</c:v>
                </c:pt>
                <c:pt idx="15457">
                  <c:v>927.45</c:v>
                </c:pt>
                <c:pt idx="15458">
                  <c:v>927.51</c:v>
                </c:pt>
                <c:pt idx="15459">
                  <c:v>927.57</c:v>
                </c:pt>
                <c:pt idx="15460">
                  <c:v>927.63</c:v>
                </c:pt>
                <c:pt idx="15461">
                  <c:v>927.69</c:v>
                </c:pt>
                <c:pt idx="15462">
                  <c:v>927.75</c:v>
                </c:pt>
                <c:pt idx="15463">
                  <c:v>927.81</c:v>
                </c:pt>
                <c:pt idx="15464">
                  <c:v>927.87</c:v>
                </c:pt>
                <c:pt idx="15465">
                  <c:v>927.93</c:v>
                </c:pt>
                <c:pt idx="15466">
                  <c:v>927.99</c:v>
                </c:pt>
                <c:pt idx="15467">
                  <c:v>928.05</c:v>
                </c:pt>
                <c:pt idx="15468">
                  <c:v>928.11</c:v>
                </c:pt>
                <c:pt idx="15469">
                  <c:v>928.17</c:v>
                </c:pt>
                <c:pt idx="15470">
                  <c:v>928.23</c:v>
                </c:pt>
                <c:pt idx="15471">
                  <c:v>928.29</c:v>
                </c:pt>
                <c:pt idx="15472">
                  <c:v>928.35</c:v>
                </c:pt>
                <c:pt idx="15473">
                  <c:v>928.41</c:v>
                </c:pt>
                <c:pt idx="15474">
                  <c:v>928.47</c:v>
                </c:pt>
                <c:pt idx="15475">
                  <c:v>928.53</c:v>
                </c:pt>
                <c:pt idx="15476">
                  <c:v>928.59</c:v>
                </c:pt>
                <c:pt idx="15477">
                  <c:v>928.65</c:v>
                </c:pt>
                <c:pt idx="15478">
                  <c:v>928.71</c:v>
                </c:pt>
                <c:pt idx="15479">
                  <c:v>928.77</c:v>
                </c:pt>
                <c:pt idx="15480">
                  <c:v>928.83</c:v>
                </c:pt>
                <c:pt idx="15481">
                  <c:v>928.89</c:v>
                </c:pt>
                <c:pt idx="15482">
                  <c:v>928.95</c:v>
                </c:pt>
                <c:pt idx="15483">
                  <c:v>929.01</c:v>
                </c:pt>
                <c:pt idx="15484">
                  <c:v>929.07</c:v>
                </c:pt>
                <c:pt idx="15485">
                  <c:v>929.13</c:v>
                </c:pt>
                <c:pt idx="15486">
                  <c:v>929.19</c:v>
                </c:pt>
                <c:pt idx="15487">
                  <c:v>929.25</c:v>
                </c:pt>
                <c:pt idx="15488">
                  <c:v>929.31</c:v>
                </c:pt>
                <c:pt idx="15489">
                  <c:v>929.37</c:v>
                </c:pt>
                <c:pt idx="15490">
                  <c:v>929.43</c:v>
                </c:pt>
                <c:pt idx="15491">
                  <c:v>929.49</c:v>
                </c:pt>
                <c:pt idx="15492">
                  <c:v>929.55</c:v>
                </c:pt>
                <c:pt idx="15493">
                  <c:v>929.61</c:v>
                </c:pt>
                <c:pt idx="15494">
                  <c:v>929.67</c:v>
                </c:pt>
                <c:pt idx="15495">
                  <c:v>929.73</c:v>
                </c:pt>
                <c:pt idx="15496">
                  <c:v>929.79</c:v>
                </c:pt>
                <c:pt idx="15497">
                  <c:v>929.85</c:v>
                </c:pt>
                <c:pt idx="15498">
                  <c:v>929.91</c:v>
                </c:pt>
                <c:pt idx="15499">
                  <c:v>929.97</c:v>
                </c:pt>
                <c:pt idx="15500">
                  <c:v>930.03</c:v>
                </c:pt>
                <c:pt idx="15501">
                  <c:v>930.09</c:v>
                </c:pt>
                <c:pt idx="15502">
                  <c:v>930.15</c:v>
                </c:pt>
                <c:pt idx="15503">
                  <c:v>930.21</c:v>
                </c:pt>
                <c:pt idx="15504">
                  <c:v>930.27</c:v>
                </c:pt>
                <c:pt idx="15505">
                  <c:v>930.33</c:v>
                </c:pt>
                <c:pt idx="15506">
                  <c:v>930.39</c:v>
                </c:pt>
                <c:pt idx="15507">
                  <c:v>930.45</c:v>
                </c:pt>
                <c:pt idx="15508">
                  <c:v>930.51</c:v>
                </c:pt>
                <c:pt idx="15509">
                  <c:v>930.57</c:v>
                </c:pt>
                <c:pt idx="15510">
                  <c:v>930.63</c:v>
                </c:pt>
                <c:pt idx="15511">
                  <c:v>930.69</c:v>
                </c:pt>
                <c:pt idx="15512">
                  <c:v>930.75</c:v>
                </c:pt>
                <c:pt idx="15513">
                  <c:v>930.81</c:v>
                </c:pt>
                <c:pt idx="15514">
                  <c:v>930.87</c:v>
                </c:pt>
                <c:pt idx="15515">
                  <c:v>930.93</c:v>
                </c:pt>
                <c:pt idx="15516">
                  <c:v>930.99</c:v>
                </c:pt>
                <c:pt idx="15517">
                  <c:v>931.05</c:v>
                </c:pt>
                <c:pt idx="15518">
                  <c:v>931.11</c:v>
                </c:pt>
                <c:pt idx="15519">
                  <c:v>931.17</c:v>
                </c:pt>
                <c:pt idx="15520">
                  <c:v>931.23</c:v>
                </c:pt>
                <c:pt idx="15521">
                  <c:v>931.29</c:v>
                </c:pt>
                <c:pt idx="15522">
                  <c:v>931.35</c:v>
                </c:pt>
                <c:pt idx="15523">
                  <c:v>931.41</c:v>
                </c:pt>
                <c:pt idx="15524">
                  <c:v>931.47</c:v>
                </c:pt>
                <c:pt idx="15525">
                  <c:v>931.53</c:v>
                </c:pt>
                <c:pt idx="15526">
                  <c:v>931.59</c:v>
                </c:pt>
                <c:pt idx="15527">
                  <c:v>931.65</c:v>
                </c:pt>
                <c:pt idx="15528">
                  <c:v>931.71</c:v>
                </c:pt>
                <c:pt idx="15529">
                  <c:v>931.77</c:v>
                </c:pt>
                <c:pt idx="15530">
                  <c:v>931.83</c:v>
                </c:pt>
                <c:pt idx="15531">
                  <c:v>931.89</c:v>
                </c:pt>
                <c:pt idx="15532">
                  <c:v>931.95</c:v>
                </c:pt>
                <c:pt idx="15533">
                  <c:v>932.01</c:v>
                </c:pt>
                <c:pt idx="15534">
                  <c:v>932.07</c:v>
                </c:pt>
                <c:pt idx="15535">
                  <c:v>932.13</c:v>
                </c:pt>
                <c:pt idx="15536">
                  <c:v>932.19</c:v>
                </c:pt>
                <c:pt idx="15537">
                  <c:v>932.25</c:v>
                </c:pt>
                <c:pt idx="15538">
                  <c:v>932.31</c:v>
                </c:pt>
                <c:pt idx="15539">
                  <c:v>932.37</c:v>
                </c:pt>
                <c:pt idx="15540">
                  <c:v>932.43</c:v>
                </c:pt>
                <c:pt idx="15541">
                  <c:v>932.49</c:v>
                </c:pt>
                <c:pt idx="15542">
                  <c:v>932.55</c:v>
                </c:pt>
                <c:pt idx="15543">
                  <c:v>932.61</c:v>
                </c:pt>
                <c:pt idx="15544">
                  <c:v>932.67</c:v>
                </c:pt>
                <c:pt idx="15545">
                  <c:v>932.73</c:v>
                </c:pt>
                <c:pt idx="15546">
                  <c:v>932.79</c:v>
                </c:pt>
                <c:pt idx="15547">
                  <c:v>932.85</c:v>
                </c:pt>
                <c:pt idx="15548">
                  <c:v>932.91</c:v>
                </c:pt>
                <c:pt idx="15549">
                  <c:v>932.97</c:v>
                </c:pt>
                <c:pt idx="15550">
                  <c:v>933.03</c:v>
                </c:pt>
                <c:pt idx="15551">
                  <c:v>933.09</c:v>
                </c:pt>
                <c:pt idx="15552">
                  <c:v>933.15</c:v>
                </c:pt>
                <c:pt idx="15553">
                  <c:v>933.21</c:v>
                </c:pt>
                <c:pt idx="15554">
                  <c:v>933.27</c:v>
                </c:pt>
                <c:pt idx="15555">
                  <c:v>933.33</c:v>
                </c:pt>
                <c:pt idx="15556">
                  <c:v>933.39</c:v>
                </c:pt>
                <c:pt idx="15557">
                  <c:v>933.45</c:v>
                </c:pt>
                <c:pt idx="15558">
                  <c:v>933.51</c:v>
                </c:pt>
                <c:pt idx="15559">
                  <c:v>933.57</c:v>
                </c:pt>
                <c:pt idx="15560">
                  <c:v>933.63</c:v>
                </c:pt>
                <c:pt idx="15561">
                  <c:v>933.69</c:v>
                </c:pt>
                <c:pt idx="15562">
                  <c:v>933.75</c:v>
                </c:pt>
                <c:pt idx="15563">
                  <c:v>933.81</c:v>
                </c:pt>
                <c:pt idx="15564">
                  <c:v>933.87</c:v>
                </c:pt>
                <c:pt idx="15565">
                  <c:v>933.93</c:v>
                </c:pt>
                <c:pt idx="15566">
                  <c:v>933.99</c:v>
                </c:pt>
                <c:pt idx="15567">
                  <c:v>934.05</c:v>
                </c:pt>
                <c:pt idx="15568">
                  <c:v>934.11</c:v>
                </c:pt>
                <c:pt idx="15569">
                  <c:v>934.17</c:v>
                </c:pt>
                <c:pt idx="15570">
                  <c:v>934.23</c:v>
                </c:pt>
                <c:pt idx="15571">
                  <c:v>934.29</c:v>
                </c:pt>
                <c:pt idx="15572">
                  <c:v>934.35</c:v>
                </c:pt>
                <c:pt idx="15573">
                  <c:v>934.41</c:v>
                </c:pt>
                <c:pt idx="15574">
                  <c:v>934.47</c:v>
                </c:pt>
                <c:pt idx="15575">
                  <c:v>934.53</c:v>
                </c:pt>
                <c:pt idx="15576">
                  <c:v>934.59</c:v>
                </c:pt>
                <c:pt idx="15577">
                  <c:v>934.65</c:v>
                </c:pt>
                <c:pt idx="15578">
                  <c:v>934.71</c:v>
                </c:pt>
                <c:pt idx="15579">
                  <c:v>934.77</c:v>
                </c:pt>
                <c:pt idx="15580">
                  <c:v>934.83</c:v>
                </c:pt>
                <c:pt idx="15581">
                  <c:v>934.89</c:v>
                </c:pt>
                <c:pt idx="15582">
                  <c:v>934.95</c:v>
                </c:pt>
                <c:pt idx="15583">
                  <c:v>935.01</c:v>
                </c:pt>
                <c:pt idx="15584">
                  <c:v>935.07</c:v>
                </c:pt>
                <c:pt idx="15585">
                  <c:v>935.13</c:v>
                </c:pt>
                <c:pt idx="15586">
                  <c:v>935.19</c:v>
                </c:pt>
                <c:pt idx="15587">
                  <c:v>935.25</c:v>
                </c:pt>
                <c:pt idx="15588">
                  <c:v>935.31</c:v>
                </c:pt>
                <c:pt idx="15589">
                  <c:v>935.37</c:v>
                </c:pt>
                <c:pt idx="15590">
                  <c:v>935.43</c:v>
                </c:pt>
                <c:pt idx="15591">
                  <c:v>935.49</c:v>
                </c:pt>
                <c:pt idx="15592">
                  <c:v>935.55</c:v>
                </c:pt>
                <c:pt idx="15593">
                  <c:v>935.61</c:v>
                </c:pt>
                <c:pt idx="15594">
                  <c:v>935.67</c:v>
                </c:pt>
                <c:pt idx="15595">
                  <c:v>935.73</c:v>
                </c:pt>
                <c:pt idx="15596">
                  <c:v>935.79</c:v>
                </c:pt>
                <c:pt idx="15597">
                  <c:v>935.85</c:v>
                </c:pt>
                <c:pt idx="15598">
                  <c:v>935.91</c:v>
                </c:pt>
                <c:pt idx="15599">
                  <c:v>935.97</c:v>
                </c:pt>
                <c:pt idx="15600">
                  <c:v>936.03</c:v>
                </c:pt>
                <c:pt idx="15601">
                  <c:v>936.09</c:v>
                </c:pt>
                <c:pt idx="15602">
                  <c:v>936.15</c:v>
                </c:pt>
                <c:pt idx="15603">
                  <c:v>936.21</c:v>
                </c:pt>
                <c:pt idx="15604">
                  <c:v>936.27</c:v>
                </c:pt>
                <c:pt idx="15605">
                  <c:v>936.33</c:v>
                </c:pt>
                <c:pt idx="15606">
                  <c:v>936.39</c:v>
                </c:pt>
                <c:pt idx="15607">
                  <c:v>936.45</c:v>
                </c:pt>
                <c:pt idx="15608">
                  <c:v>936.51</c:v>
                </c:pt>
                <c:pt idx="15609">
                  <c:v>936.57</c:v>
                </c:pt>
                <c:pt idx="15610">
                  <c:v>936.63</c:v>
                </c:pt>
                <c:pt idx="15611">
                  <c:v>936.69</c:v>
                </c:pt>
                <c:pt idx="15612">
                  <c:v>936.75</c:v>
                </c:pt>
                <c:pt idx="15613">
                  <c:v>936.81</c:v>
                </c:pt>
                <c:pt idx="15614">
                  <c:v>936.87</c:v>
                </c:pt>
                <c:pt idx="15615">
                  <c:v>936.93</c:v>
                </c:pt>
                <c:pt idx="15616">
                  <c:v>936.99</c:v>
                </c:pt>
                <c:pt idx="15617">
                  <c:v>937.05</c:v>
                </c:pt>
                <c:pt idx="15618">
                  <c:v>937.11</c:v>
                </c:pt>
                <c:pt idx="15619">
                  <c:v>937.17</c:v>
                </c:pt>
                <c:pt idx="15620">
                  <c:v>937.23</c:v>
                </c:pt>
                <c:pt idx="15621">
                  <c:v>937.29</c:v>
                </c:pt>
                <c:pt idx="15622">
                  <c:v>937.35</c:v>
                </c:pt>
                <c:pt idx="15623">
                  <c:v>937.41</c:v>
                </c:pt>
                <c:pt idx="15624">
                  <c:v>937.47</c:v>
                </c:pt>
                <c:pt idx="15625">
                  <c:v>937.53</c:v>
                </c:pt>
                <c:pt idx="15626">
                  <c:v>937.59</c:v>
                </c:pt>
                <c:pt idx="15627">
                  <c:v>937.65</c:v>
                </c:pt>
                <c:pt idx="15628">
                  <c:v>937.71</c:v>
                </c:pt>
                <c:pt idx="15629">
                  <c:v>937.77</c:v>
                </c:pt>
                <c:pt idx="15630">
                  <c:v>937.83</c:v>
                </c:pt>
                <c:pt idx="15631">
                  <c:v>937.89</c:v>
                </c:pt>
                <c:pt idx="15632">
                  <c:v>937.95</c:v>
                </c:pt>
                <c:pt idx="15633">
                  <c:v>938.01</c:v>
                </c:pt>
                <c:pt idx="15634">
                  <c:v>938.07</c:v>
                </c:pt>
                <c:pt idx="15635">
                  <c:v>938.13</c:v>
                </c:pt>
                <c:pt idx="15636">
                  <c:v>938.19</c:v>
                </c:pt>
                <c:pt idx="15637">
                  <c:v>938.25</c:v>
                </c:pt>
                <c:pt idx="15638">
                  <c:v>938.31</c:v>
                </c:pt>
                <c:pt idx="15639">
                  <c:v>938.37</c:v>
                </c:pt>
                <c:pt idx="15640">
                  <c:v>938.43</c:v>
                </c:pt>
                <c:pt idx="15641">
                  <c:v>938.49</c:v>
                </c:pt>
                <c:pt idx="15642">
                  <c:v>938.55</c:v>
                </c:pt>
                <c:pt idx="15643">
                  <c:v>938.61</c:v>
                </c:pt>
                <c:pt idx="15644">
                  <c:v>938.67</c:v>
                </c:pt>
                <c:pt idx="15645">
                  <c:v>938.73</c:v>
                </c:pt>
                <c:pt idx="15646">
                  <c:v>938.79</c:v>
                </c:pt>
                <c:pt idx="15647">
                  <c:v>938.85</c:v>
                </c:pt>
                <c:pt idx="15648">
                  <c:v>938.91</c:v>
                </c:pt>
                <c:pt idx="15649">
                  <c:v>938.97</c:v>
                </c:pt>
                <c:pt idx="15650">
                  <c:v>939.03</c:v>
                </c:pt>
                <c:pt idx="15651">
                  <c:v>939.09</c:v>
                </c:pt>
                <c:pt idx="15652">
                  <c:v>939.15</c:v>
                </c:pt>
                <c:pt idx="15653">
                  <c:v>939.21</c:v>
                </c:pt>
                <c:pt idx="15654">
                  <c:v>939.27</c:v>
                </c:pt>
                <c:pt idx="15655">
                  <c:v>939.33</c:v>
                </c:pt>
                <c:pt idx="15656">
                  <c:v>939.39</c:v>
                </c:pt>
                <c:pt idx="15657">
                  <c:v>939.45</c:v>
                </c:pt>
                <c:pt idx="15658">
                  <c:v>939.51</c:v>
                </c:pt>
                <c:pt idx="15659">
                  <c:v>939.57</c:v>
                </c:pt>
                <c:pt idx="15660">
                  <c:v>939.63</c:v>
                </c:pt>
                <c:pt idx="15661">
                  <c:v>939.69</c:v>
                </c:pt>
                <c:pt idx="15662">
                  <c:v>939.75</c:v>
                </c:pt>
                <c:pt idx="15663">
                  <c:v>939.81</c:v>
                </c:pt>
                <c:pt idx="15664">
                  <c:v>939.87</c:v>
                </c:pt>
                <c:pt idx="15665">
                  <c:v>939.93</c:v>
                </c:pt>
                <c:pt idx="15666">
                  <c:v>939.99</c:v>
                </c:pt>
              </c:numCache>
            </c:numRef>
          </c:xVal>
          <c:yVal>
            <c:numRef>
              <c:f>'[Fig. 4_V4.xlsx]Ex 360 nm'!$AE$2:$AE$16000</c:f>
              <c:numCache>
                <c:formatCode>General</c:formatCode>
                <c:ptCount val="15999"/>
                <c:pt idx="0">
                  <c:v>0.76100000000000001</c:v>
                </c:pt>
                <c:pt idx="1">
                  <c:v>0.77100000000000002</c:v>
                </c:pt>
                <c:pt idx="2">
                  <c:v>0.78100000000000003</c:v>
                </c:pt>
                <c:pt idx="3">
                  <c:v>0.79200000000000004</c:v>
                </c:pt>
                <c:pt idx="4">
                  <c:v>0.80100000000000005</c:v>
                </c:pt>
                <c:pt idx="5">
                  <c:v>0.81799999999999995</c:v>
                </c:pt>
                <c:pt idx="6">
                  <c:v>0.82499999999999996</c:v>
                </c:pt>
                <c:pt idx="7">
                  <c:v>0.83299999999999996</c:v>
                </c:pt>
                <c:pt idx="8">
                  <c:v>0.84</c:v>
                </c:pt>
                <c:pt idx="9">
                  <c:v>0.84799999999999998</c:v>
                </c:pt>
                <c:pt idx="10">
                  <c:v>0.85799999999999998</c:v>
                </c:pt>
                <c:pt idx="11">
                  <c:v>0.86399999999999999</c:v>
                </c:pt>
                <c:pt idx="12">
                  <c:v>0.86799999999999999</c:v>
                </c:pt>
                <c:pt idx="13">
                  <c:v>0.874</c:v>
                </c:pt>
                <c:pt idx="14">
                  <c:v>0.879</c:v>
                </c:pt>
                <c:pt idx="15">
                  <c:v>0.88400000000000001</c:v>
                </c:pt>
                <c:pt idx="16">
                  <c:v>0.88600000000000001</c:v>
                </c:pt>
                <c:pt idx="17">
                  <c:v>0.89</c:v>
                </c:pt>
                <c:pt idx="18">
                  <c:v>0.89200000000000002</c:v>
                </c:pt>
                <c:pt idx="19">
                  <c:v>0.89600000000000002</c:v>
                </c:pt>
                <c:pt idx="20">
                  <c:v>0.9</c:v>
                </c:pt>
                <c:pt idx="21">
                  <c:v>0.90100000000000002</c:v>
                </c:pt>
                <c:pt idx="22">
                  <c:v>0.90400000000000003</c:v>
                </c:pt>
                <c:pt idx="23">
                  <c:v>0.90600000000000003</c:v>
                </c:pt>
                <c:pt idx="24">
                  <c:v>0.90900000000000003</c:v>
                </c:pt>
                <c:pt idx="25">
                  <c:v>0.91100000000000003</c:v>
                </c:pt>
                <c:pt idx="26">
                  <c:v>0.91400000000000003</c:v>
                </c:pt>
                <c:pt idx="27">
                  <c:v>0.91500000000000004</c:v>
                </c:pt>
                <c:pt idx="28">
                  <c:v>0.91500000000000004</c:v>
                </c:pt>
                <c:pt idx="29">
                  <c:v>0.91700000000000004</c:v>
                </c:pt>
                <c:pt idx="30">
                  <c:v>0.91900000000000004</c:v>
                </c:pt>
                <c:pt idx="31">
                  <c:v>0.92</c:v>
                </c:pt>
                <c:pt idx="32">
                  <c:v>0.92100000000000004</c:v>
                </c:pt>
                <c:pt idx="33">
                  <c:v>0.92200000000000004</c:v>
                </c:pt>
                <c:pt idx="34">
                  <c:v>0.92400000000000004</c:v>
                </c:pt>
                <c:pt idx="35">
                  <c:v>0.92500000000000004</c:v>
                </c:pt>
                <c:pt idx="36">
                  <c:v>0.92600000000000005</c:v>
                </c:pt>
                <c:pt idx="37">
                  <c:v>0.92600000000000005</c:v>
                </c:pt>
                <c:pt idx="38">
                  <c:v>0.92700000000000005</c:v>
                </c:pt>
                <c:pt idx="39">
                  <c:v>0.92900000000000005</c:v>
                </c:pt>
                <c:pt idx="40">
                  <c:v>0.93</c:v>
                </c:pt>
                <c:pt idx="41">
                  <c:v>0.93</c:v>
                </c:pt>
                <c:pt idx="42">
                  <c:v>0.93100000000000005</c:v>
                </c:pt>
                <c:pt idx="43">
                  <c:v>0.93100000000000005</c:v>
                </c:pt>
                <c:pt idx="44">
                  <c:v>0.93200000000000005</c:v>
                </c:pt>
                <c:pt idx="45">
                  <c:v>0.93100000000000005</c:v>
                </c:pt>
                <c:pt idx="46">
                  <c:v>0.93400000000000005</c:v>
                </c:pt>
                <c:pt idx="47">
                  <c:v>0.93400000000000005</c:v>
                </c:pt>
                <c:pt idx="48">
                  <c:v>0.93600000000000005</c:v>
                </c:pt>
                <c:pt idx="49">
                  <c:v>0.93600000000000005</c:v>
                </c:pt>
                <c:pt idx="50">
                  <c:v>0.93600000000000005</c:v>
                </c:pt>
                <c:pt idx="51">
                  <c:v>0.93600000000000005</c:v>
                </c:pt>
                <c:pt idx="52">
                  <c:v>0.93799999999999994</c:v>
                </c:pt>
                <c:pt idx="53">
                  <c:v>0.93600000000000005</c:v>
                </c:pt>
                <c:pt idx="54">
                  <c:v>0.93799999999999994</c:v>
                </c:pt>
                <c:pt idx="55">
                  <c:v>0.93899999999999995</c:v>
                </c:pt>
                <c:pt idx="56">
                  <c:v>0.93899999999999995</c:v>
                </c:pt>
                <c:pt idx="57">
                  <c:v>0.94</c:v>
                </c:pt>
                <c:pt idx="58">
                  <c:v>0.93899999999999995</c:v>
                </c:pt>
                <c:pt idx="59">
                  <c:v>0.93899999999999995</c:v>
                </c:pt>
                <c:pt idx="60">
                  <c:v>0.93899999999999995</c:v>
                </c:pt>
                <c:pt idx="61">
                  <c:v>0.93899999999999995</c:v>
                </c:pt>
                <c:pt idx="62">
                  <c:v>0.93899999999999995</c:v>
                </c:pt>
                <c:pt idx="63">
                  <c:v>0.94</c:v>
                </c:pt>
                <c:pt idx="64">
                  <c:v>0.94099999999999995</c:v>
                </c:pt>
                <c:pt idx="65">
                  <c:v>0.94099999999999995</c:v>
                </c:pt>
                <c:pt idx="66">
                  <c:v>0.94099999999999995</c:v>
                </c:pt>
                <c:pt idx="67">
                  <c:v>0.94299999999999995</c:v>
                </c:pt>
                <c:pt idx="68">
                  <c:v>0.94299999999999995</c:v>
                </c:pt>
                <c:pt idx="69">
                  <c:v>0.94099999999999995</c:v>
                </c:pt>
                <c:pt idx="70">
                  <c:v>0.94099999999999995</c:v>
                </c:pt>
                <c:pt idx="71">
                  <c:v>0.94299999999999995</c:v>
                </c:pt>
                <c:pt idx="72">
                  <c:v>0.94299999999999995</c:v>
                </c:pt>
                <c:pt idx="73">
                  <c:v>0.94299999999999995</c:v>
                </c:pt>
                <c:pt idx="74">
                  <c:v>0.94399999999999995</c:v>
                </c:pt>
                <c:pt idx="75">
                  <c:v>0.94399999999999995</c:v>
                </c:pt>
                <c:pt idx="76">
                  <c:v>0.94499999999999995</c:v>
                </c:pt>
                <c:pt idx="77">
                  <c:v>0.94399999999999995</c:v>
                </c:pt>
                <c:pt idx="78">
                  <c:v>0.94399999999999995</c:v>
                </c:pt>
                <c:pt idx="79">
                  <c:v>0.94499999999999995</c:v>
                </c:pt>
                <c:pt idx="80">
                  <c:v>0.94399999999999995</c:v>
                </c:pt>
                <c:pt idx="81">
                  <c:v>0.94499999999999995</c:v>
                </c:pt>
                <c:pt idx="82">
                  <c:v>0.94399999999999995</c:v>
                </c:pt>
                <c:pt idx="83">
                  <c:v>0.94399999999999995</c:v>
                </c:pt>
                <c:pt idx="84">
                  <c:v>0.94399999999999995</c:v>
                </c:pt>
                <c:pt idx="85">
                  <c:v>0.94399999999999995</c:v>
                </c:pt>
                <c:pt idx="86">
                  <c:v>0.94599999999999995</c:v>
                </c:pt>
                <c:pt idx="87">
                  <c:v>0.94399999999999995</c:v>
                </c:pt>
                <c:pt idx="88">
                  <c:v>0.94399999999999995</c:v>
                </c:pt>
                <c:pt idx="89">
                  <c:v>0.94499999999999995</c:v>
                </c:pt>
                <c:pt idx="90">
                  <c:v>0.94499999999999995</c:v>
                </c:pt>
                <c:pt idx="91">
                  <c:v>0.94499999999999995</c:v>
                </c:pt>
                <c:pt idx="92">
                  <c:v>0.94399999999999995</c:v>
                </c:pt>
                <c:pt idx="93">
                  <c:v>0.94499999999999995</c:v>
                </c:pt>
                <c:pt idx="94">
                  <c:v>0.94499999999999995</c:v>
                </c:pt>
                <c:pt idx="95">
                  <c:v>0.94499999999999995</c:v>
                </c:pt>
                <c:pt idx="96">
                  <c:v>0.94499999999999995</c:v>
                </c:pt>
                <c:pt idx="97">
                  <c:v>0.94599999999999995</c:v>
                </c:pt>
                <c:pt idx="98">
                  <c:v>0.94599999999999995</c:v>
                </c:pt>
                <c:pt idx="99">
                  <c:v>0.94599999999999995</c:v>
                </c:pt>
                <c:pt idx="100">
                  <c:v>0.94599999999999995</c:v>
                </c:pt>
                <c:pt idx="101">
                  <c:v>0.94599999999999995</c:v>
                </c:pt>
                <c:pt idx="102">
                  <c:v>0.94599999999999995</c:v>
                </c:pt>
                <c:pt idx="103">
                  <c:v>0.94899999999999995</c:v>
                </c:pt>
                <c:pt idx="104">
                  <c:v>0.94799999999999995</c:v>
                </c:pt>
                <c:pt idx="105">
                  <c:v>0.94799999999999995</c:v>
                </c:pt>
                <c:pt idx="106">
                  <c:v>0.94799999999999995</c:v>
                </c:pt>
                <c:pt idx="107">
                  <c:v>0.94899999999999995</c:v>
                </c:pt>
                <c:pt idx="108">
                  <c:v>0.94899999999999995</c:v>
                </c:pt>
                <c:pt idx="109">
                  <c:v>0.94899999999999995</c:v>
                </c:pt>
                <c:pt idx="110">
                  <c:v>0.95</c:v>
                </c:pt>
                <c:pt idx="111">
                  <c:v>0.94899999999999995</c:v>
                </c:pt>
                <c:pt idx="112">
                  <c:v>0.95</c:v>
                </c:pt>
                <c:pt idx="113">
                  <c:v>0.95</c:v>
                </c:pt>
                <c:pt idx="114">
                  <c:v>0.95</c:v>
                </c:pt>
                <c:pt idx="115">
                  <c:v>0.95</c:v>
                </c:pt>
                <c:pt idx="116">
                  <c:v>0.95</c:v>
                </c:pt>
                <c:pt idx="117">
                  <c:v>0.95</c:v>
                </c:pt>
                <c:pt idx="118">
                  <c:v>0.95</c:v>
                </c:pt>
                <c:pt idx="119">
                  <c:v>0.95</c:v>
                </c:pt>
                <c:pt idx="120">
                  <c:v>0.95099999999999996</c:v>
                </c:pt>
                <c:pt idx="121">
                  <c:v>0.95099999999999996</c:v>
                </c:pt>
                <c:pt idx="122">
                  <c:v>0.95099999999999996</c:v>
                </c:pt>
                <c:pt idx="123">
                  <c:v>0.95299999999999996</c:v>
                </c:pt>
                <c:pt idx="124">
                  <c:v>0.95099999999999996</c:v>
                </c:pt>
                <c:pt idx="125">
                  <c:v>0.95099999999999996</c:v>
                </c:pt>
                <c:pt idx="126">
                  <c:v>0.95099999999999996</c:v>
                </c:pt>
                <c:pt idx="127">
                  <c:v>0.95299999999999996</c:v>
                </c:pt>
                <c:pt idx="128">
                  <c:v>0.95099999999999996</c:v>
                </c:pt>
                <c:pt idx="129">
                  <c:v>0.95299999999999996</c:v>
                </c:pt>
                <c:pt idx="130">
                  <c:v>0.95299999999999996</c:v>
                </c:pt>
                <c:pt idx="131">
                  <c:v>0.95299999999999996</c:v>
                </c:pt>
                <c:pt idx="132">
                  <c:v>0.95299999999999996</c:v>
                </c:pt>
                <c:pt idx="133">
                  <c:v>0.95299999999999996</c:v>
                </c:pt>
                <c:pt idx="134">
                  <c:v>0.95299999999999996</c:v>
                </c:pt>
                <c:pt idx="135">
                  <c:v>0.95299999999999996</c:v>
                </c:pt>
                <c:pt idx="136">
                  <c:v>0.95399999999999996</c:v>
                </c:pt>
                <c:pt idx="137">
                  <c:v>0.95399999999999996</c:v>
                </c:pt>
                <c:pt idx="138">
                  <c:v>0.95399999999999996</c:v>
                </c:pt>
                <c:pt idx="139">
                  <c:v>0.95499999999999996</c:v>
                </c:pt>
                <c:pt idx="140">
                  <c:v>0.95499999999999996</c:v>
                </c:pt>
                <c:pt idx="141">
                  <c:v>0.95399999999999996</c:v>
                </c:pt>
                <c:pt idx="142">
                  <c:v>0.95499999999999996</c:v>
                </c:pt>
                <c:pt idx="143">
                  <c:v>0.95499999999999996</c:v>
                </c:pt>
                <c:pt idx="144">
                  <c:v>0.95399999999999996</c:v>
                </c:pt>
                <c:pt idx="145">
                  <c:v>0.95399999999999996</c:v>
                </c:pt>
                <c:pt idx="146">
                  <c:v>0.95399999999999996</c:v>
                </c:pt>
                <c:pt idx="147">
                  <c:v>0.95399999999999996</c:v>
                </c:pt>
                <c:pt idx="148">
                  <c:v>0.95399999999999996</c:v>
                </c:pt>
                <c:pt idx="149">
                  <c:v>0.95399999999999996</c:v>
                </c:pt>
                <c:pt idx="150">
                  <c:v>0.95399999999999996</c:v>
                </c:pt>
                <c:pt idx="151">
                  <c:v>0.95499999999999996</c:v>
                </c:pt>
                <c:pt idx="152">
                  <c:v>0.95599999999999996</c:v>
                </c:pt>
                <c:pt idx="153">
                  <c:v>0.95599999999999996</c:v>
                </c:pt>
                <c:pt idx="154">
                  <c:v>0.95499999999999996</c:v>
                </c:pt>
                <c:pt idx="155">
                  <c:v>0.95499999999999996</c:v>
                </c:pt>
                <c:pt idx="156">
                  <c:v>0.95499999999999996</c:v>
                </c:pt>
                <c:pt idx="157">
                  <c:v>0.95499999999999996</c:v>
                </c:pt>
                <c:pt idx="158">
                  <c:v>0.95599999999999996</c:v>
                </c:pt>
                <c:pt idx="159">
                  <c:v>0.95599999999999996</c:v>
                </c:pt>
                <c:pt idx="160">
                  <c:v>0.95599999999999996</c:v>
                </c:pt>
                <c:pt idx="161">
                  <c:v>0.95799999999999996</c:v>
                </c:pt>
                <c:pt idx="162">
                  <c:v>0.95799999999999996</c:v>
                </c:pt>
                <c:pt idx="163">
                  <c:v>0.95799999999999996</c:v>
                </c:pt>
                <c:pt idx="164">
                  <c:v>0.95799999999999996</c:v>
                </c:pt>
                <c:pt idx="165">
                  <c:v>0.95899999999999996</c:v>
                </c:pt>
                <c:pt idx="166">
                  <c:v>0.95899999999999996</c:v>
                </c:pt>
                <c:pt idx="167">
                  <c:v>0.95899999999999996</c:v>
                </c:pt>
                <c:pt idx="168">
                  <c:v>0.95899999999999996</c:v>
                </c:pt>
                <c:pt idx="169">
                  <c:v>0.95899999999999996</c:v>
                </c:pt>
                <c:pt idx="170">
                  <c:v>0.95899999999999996</c:v>
                </c:pt>
                <c:pt idx="171">
                  <c:v>0.95899999999999996</c:v>
                </c:pt>
                <c:pt idx="172">
                  <c:v>0.95899999999999996</c:v>
                </c:pt>
                <c:pt idx="173">
                  <c:v>0.95899999999999996</c:v>
                </c:pt>
                <c:pt idx="174">
                  <c:v>0.95899999999999996</c:v>
                </c:pt>
                <c:pt idx="175">
                  <c:v>0.95899999999999996</c:v>
                </c:pt>
                <c:pt idx="176">
                  <c:v>0.95899999999999996</c:v>
                </c:pt>
                <c:pt idx="177">
                  <c:v>0.95799999999999996</c:v>
                </c:pt>
                <c:pt idx="178">
                  <c:v>0.95799999999999996</c:v>
                </c:pt>
                <c:pt idx="179">
                  <c:v>0.95799999999999996</c:v>
                </c:pt>
                <c:pt idx="180">
                  <c:v>0.95899999999999996</c:v>
                </c:pt>
                <c:pt idx="181">
                  <c:v>0.95799999999999996</c:v>
                </c:pt>
                <c:pt idx="182">
                  <c:v>0.95799999999999996</c:v>
                </c:pt>
                <c:pt idx="183">
                  <c:v>0.95599999999999996</c:v>
                </c:pt>
                <c:pt idx="184">
                  <c:v>0.95599999999999996</c:v>
                </c:pt>
                <c:pt idx="185">
                  <c:v>0.95599999999999996</c:v>
                </c:pt>
                <c:pt idx="186">
                  <c:v>0.95599999999999996</c:v>
                </c:pt>
                <c:pt idx="187">
                  <c:v>0.95599999999999996</c:v>
                </c:pt>
                <c:pt idx="188">
                  <c:v>0.95599999999999996</c:v>
                </c:pt>
                <c:pt idx="189">
                  <c:v>0.95599999999999996</c:v>
                </c:pt>
                <c:pt idx="190">
                  <c:v>0.95599999999999996</c:v>
                </c:pt>
                <c:pt idx="191">
                  <c:v>0.95599999999999996</c:v>
                </c:pt>
                <c:pt idx="192">
                  <c:v>0.95599999999999996</c:v>
                </c:pt>
                <c:pt idx="193">
                  <c:v>0.95499999999999996</c:v>
                </c:pt>
                <c:pt idx="194">
                  <c:v>0.95499999999999996</c:v>
                </c:pt>
                <c:pt idx="195">
                  <c:v>0.95499999999999996</c:v>
                </c:pt>
                <c:pt idx="196">
                  <c:v>0.95499999999999996</c:v>
                </c:pt>
                <c:pt idx="197">
                  <c:v>0.95399999999999996</c:v>
                </c:pt>
                <c:pt idx="198">
                  <c:v>0.95599999999999996</c:v>
                </c:pt>
                <c:pt idx="199">
                  <c:v>0.95399999999999996</c:v>
                </c:pt>
                <c:pt idx="200">
                  <c:v>0.95499999999999996</c:v>
                </c:pt>
                <c:pt idx="201">
                  <c:v>0.95499999999999996</c:v>
                </c:pt>
                <c:pt idx="202">
                  <c:v>1.381</c:v>
                </c:pt>
                <c:pt idx="203">
                  <c:v>1.532</c:v>
                </c:pt>
                <c:pt idx="204">
                  <c:v>1.5940000000000001</c:v>
                </c:pt>
                <c:pt idx="205">
                  <c:v>1.6240000000000001</c:v>
                </c:pt>
                <c:pt idx="206">
                  <c:v>1.6359999999999999</c:v>
                </c:pt>
                <c:pt idx="207">
                  <c:v>1.637</c:v>
                </c:pt>
                <c:pt idx="208">
                  <c:v>1.603</c:v>
                </c:pt>
                <c:pt idx="209">
                  <c:v>1.5389999999999999</c:v>
                </c:pt>
                <c:pt idx="210">
                  <c:v>1.502</c:v>
                </c:pt>
                <c:pt idx="211">
                  <c:v>1.4750000000000001</c:v>
                </c:pt>
                <c:pt idx="212">
                  <c:v>1.4490000000000001</c:v>
                </c:pt>
                <c:pt idx="213">
                  <c:v>1.421</c:v>
                </c:pt>
                <c:pt idx="214">
                  <c:v>1.379</c:v>
                </c:pt>
                <c:pt idx="215">
                  <c:v>1.353</c:v>
                </c:pt>
                <c:pt idx="216">
                  <c:v>1.333</c:v>
                </c:pt>
                <c:pt idx="217">
                  <c:v>1.3109999999999999</c:v>
                </c:pt>
                <c:pt idx="218">
                  <c:v>1.294</c:v>
                </c:pt>
                <c:pt idx="219">
                  <c:v>1.2609999999999999</c:v>
                </c:pt>
                <c:pt idx="220">
                  <c:v>1.242</c:v>
                </c:pt>
                <c:pt idx="221">
                  <c:v>1.2290000000000001</c:v>
                </c:pt>
                <c:pt idx="222">
                  <c:v>1.212</c:v>
                </c:pt>
                <c:pt idx="223">
                  <c:v>1.2</c:v>
                </c:pt>
                <c:pt idx="224">
                  <c:v>1.1759999999999999</c:v>
                </c:pt>
                <c:pt idx="225">
                  <c:v>1.163</c:v>
                </c:pt>
                <c:pt idx="226">
                  <c:v>1.1499999999999999</c:v>
                </c:pt>
                <c:pt idx="227">
                  <c:v>1.141</c:v>
                </c:pt>
                <c:pt idx="228">
                  <c:v>1.131</c:v>
                </c:pt>
                <c:pt idx="229">
                  <c:v>1.1140000000000001</c:v>
                </c:pt>
                <c:pt idx="230">
                  <c:v>1.097</c:v>
                </c:pt>
                <c:pt idx="231">
                  <c:v>1.081</c:v>
                </c:pt>
                <c:pt idx="232">
                  <c:v>1.075</c:v>
                </c:pt>
                <c:pt idx="233">
                  <c:v>1.069</c:v>
                </c:pt>
                <c:pt idx="234">
                  <c:v>1.0629999999999999</c:v>
                </c:pt>
                <c:pt idx="235">
                  <c:v>1.0580000000000001</c:v>
                </c:pt>
                <c:pt idx="236">
                  <c:v>1.048</c:v>
                </c:pt>
                <c:pt idx="237">
                  <c:v>1.042</c:v>
                </c:pt>
                <c:pt idx="238">
                  <c:v>1.036</c:v>
                </c:pt>
                <c:pt idx="239">
                  <c:v>1.0309999999999999</c:v>
                </c:pt>
                <c:pt idx="240">
                  <c:v>1.0289999999999999</c:v>
                </c:pt>
                <c:pt idx="241">
                  <c:v>1.02</c:v>
                </c:pt>
                <c:pt idx="242">
                  <c:v>1.016</c:v>
                </c:pt>
                <c:pt idx="243">
                  <c:v>1.012</c:v>
                </c:pt>
                <c:pt idx="244">
                  <c:v>1.01</c:v>
                </c:pt>
                <c:pt idx="245">
                  <c:v>1.006</c:v>
                </c:pt>
                <c:pt idx="246">
                  <c:v>1.0009999999999999</c:v>
                </c:pt>
                <c:pt idx="247">
                  <c:v>0.998</c:v>
                </c:pt>
                <c:pt idx="248">
                  <c:v>0.995</c:v>
                </c:pt>
                <c:pt idx="249">
                  <c:v>0.99299999999999999</c:v>
                </c:pt>
                <c:pt idx="250">
                  <c:v>0.99</c:v>
                </c:pt>
                <c:pt idx="251">
                  <c:v>0.98499999999999999</c:v>
                </c:pt>
                <c:pt idx="252">
                  <c:v>0.98399999999999999</c:v>
                </c:pt>
                <c:pt idx="253">
                  <c:v>0.98099999999999998</c:v>
                </c:pt>
                <c:pt idx="254">
                  <c:v>0.98</c:v>
                </c:pt>
                <c:pt idx="255">
                  <c:v>0.97799999999999998</c:v>
                </c:pt>
                <c:pt idx="256">
                  <c:v>0.97499999999999998</c:v>
                </c:pt>
                <c:pt idx="257">
                  <c:v>0.97299999999999998</c:v>
                </c:pt>
                <c:pt idx="258">
                  <c:v>0.97099999999999997</c:v>
                </c:pt>
                <c:pt idx="259">
                  <c:v>0.97</c:v>
                </c:pt>
                <c:pt idx="260">
                  <c:v>0.97</c:v>
                </c:pt>
                <c:pt idx="261">
                  <c:v>0.96799999999999997</c:v>
                </c:pt>
                <c:pt idx="262">
                  <c:v>0.96599999999999997</c:v>
                </c:pt>
                <c:pt idx="263">
                  <c:v>0.96499999999999997</c:v>
                </c:pt>
                <c:pt idx="264">
                  <c:v>0.96499999999999997</c:v>
                </c:pt>
                <c:pt idx="265">
                  <c:v>0.96399999999999997</c:v>
                </c:pt>
                <c:pt idx="266">
                  <c:v>0.96099999999999997</c:v>
                </c:pt>
                <c:pt idx="267">
                  <c:v>0.96</c:v>
                </c:pt>
                <c:pt idx="268">
                  <c:v>0.96099999999999997</c:v>
                </c:pt>
                <c:pt idx="269">
                  <c:v>0.96</c:v>
                </c:pt>
                <c:pt idx="270">
                  <c:v>0.95899999999999996</c:v>
                </c:pt>
                <c:pt idx="271">
                  <c:v>0.95799999999999996</c:v>
                </c:pt>
                <c:pt idx="272">
                  <c:v>0.95799999999999996</c:v>
                </c:pt>
                <c:pt idx="273">
                  <c:v>0.95599999999999996</c:v>
                </c:pt>
                <c:pt idx="274">
                  <c:v>0.95599999999999996</c:v>
                </c:pt>
                <c:pt idx="275">
                  <c:v>0.95499999999999996</c:v>
                </c:pt>
                <c:pt idx="276">
                  <c:v>0.95499999999999996</c:v>
                </c:pt>
                <c:pt idx="277">
                  <c:v>0.95399999999999996</c:v>
                </c:pt>
                <c:pt idx="278">
                  <c:v>0.95399999999999996</c:v>
                </c:pt>
                <c:pt idx="279">
                  <c:v>0.95299999999999996</c:v>
                </c:pt>
                <c:pt idx="280">
                  <c:v>0.95399999999999996</c:v>
                </c:pt>
                <c:pt idx="281">
                  <c:v>0.95399999999999996</c:v>
                </c:pt>
                <c:pt idx="282">
                  <c:v>0.95299999999999996</c:v>
                </c:pt>
                <c:pt idx="283">
                  <c:v>0.95299999999999996</c:v>
                </c:pt>
                <c:pt idx="284">
                  <c:v>0.95299999999999996</c:v>
                </c:pt>
                <c:pt idx="285">
                  <c:v>0.95299999999999996</c:v>
                </c:pt>
                <c:pt idx="286">
                  <c:v>0.95399999999999996</c:v>
                </c:pt>
                <c:pt idx="287">
                  <c:v>0.95299999999999996</c:v>
                </c:pt>
                <c:pt idx="288">
                  <c:v>0.95299999999999996</c:v>
                </c:pt>
                <c:pt idx="289">
                  <c:v>0.95299999999999996</c:v>
                </c:pt>
                <c:pt idx="290">
                  <c:v>0.95299999999999996</c:v>
                </c:pt>
                <c:pt idx="291">
                  <c:v>0.95099999999999996</c:v>
                </c:pt>
                <c:pt idx="292">
                  <c:v>0.95099999999999996</c:v>
                </c:pt>
                <c:pt idx="293">
                  <c:v>0.95099999999999996</c:v>
                </c:pt>
                <c:pt idx="294">
                  <c:v>0.95099999999999996</c:v>
                </c:pt>
                <c:pt idx="295">
                  <c:v>0.95099999999999996</c:v>
                </c:pt>
                <c:pt idx="296">
                  <c:v>0.95099999999999996</c:v>
                </c:pt>
                <c:pt idx="297">
                  <c:v>0.95399999999999996</c:v>
                </c:pt>
                <c:pt idx="298">
                  <c:v>0.95099999999999996</c:v>
                </c:pt>
                <c:pt idx="299">
                  <c:v>0.95099999999999996</c:v>
                </c:pt>
                <c:pt idx="300">
                  <c:v>0.95099999999999996</c:v>
                </c:pt>
                <c:pt idx="301">
                  <c:v>0.95099999999999996</c:v>
                </c:pt>
                <c:pt idx="302">
                  <c:v>0.95099999999999996</c:v>
                </c:pt>
                <c:pt idx="303">
                  <c:v>0.95099999999999996</c:v>
                </c:pt>
                <c:pt idx="304">
                  <c:v>0.95099999999999996</c:v>
                </c:pt>
                <c:pt idx="305">
                  <c:v>0.95299999999999996</c:v>
                </c:pt>
                <c:pt idx="306">
                  <c:v>0.95399999999999996</c:v>
                </c:pt>
                <c:pt idx="307">
                  <c:v>0.95399999999999996</c:v>
                </c:pt>
                <c:pt idx="308">
                  <c:v>0.95399999999999996</c:v>
                </c:pt>
                <c:pt idx="309">
                  <c:v>0.95399999999999996</c:v>
                </c:pt>
                <c:pt idx="310">
                  <c:v>0.95399999999999996</c:v>
                </c:pt>
                <c:pt idx="311">
                  <c:v>0.95499999999999996</c:v>
                </c:pt>
                <c:pt idx="312">
                  <c:v>0.95499999999999996</c:v>
                </c:pt>
                <c:pt idx="313">
                  <c:v>0.95499999999999996</c:v>
                </c:pt>
                <c:pt idx="314">
                  <c:v>0.95599999999999996</c:v>
                </c:pt>
                <c:pt idx="315">
                  <c:v>0.95599999999999996</c:v>
                </c:pt>
                <c:pt idx="316">
                  <c:v>0.95499999999999996</c:v>
                </c:pt>
                <c:pt idx="317">
                  <c:v>0.95599999999999996</c:v>
                </c:pt>
                <c:pt idx="318">
                  <c:v>0.95599999999999996</c:v>
                </c:pt>
                <c:pt idx="319">
                  <c:v>0.95599999999999996</c:v>
                </c:pt>
                <c:pt idx="320">
                  <c:v>0.95599999999999996</c:v>
                </c:pt>
                <c:pt idx="321">
                  <c:v>0.95599999999999996</c:v>
                </c:pt>
                <c:pt idx="322">
                  <c:v>0.95899999999999996</c:v>
                </c:pt>
                <c:pt idx="323">
                  <c:v>0.95799999999999996</c:v>
                </c:pt>
                <c:pt idx="324">
                  <c:v>0.95799999999999996</c:v>
                </c:pt>
                <c:pt idx="325">
                  <c:v>0.95899999999999996</c:v>
                </c:pt>
                <c:pt idx="326">
                  <c:v>0.95899999999999996</c:v>
                </c:pt>
                <c:pt idx="327">
                  <c:v>0.95899999999999996</c:v>
                </c:pt>
                <c:pt idx="328">
                  <c:v>0.96</c:v>
                </c:pt>
                <c:pt idx="329">
                  <c:v>0.96</c:v>
                </c:pt>
                <c:pt idx="330">
                  <c:v>0.96099999999999997</c:v>
                </c:pt>
                <c:pt idx="331">
                  <c:v>0.96099999999999997</c:v>
                </c:pt>
                <c:pt idx="332">
                  <c:v>0.96</c:v>
                </c:pt>
                <c:pt idx="333">
                  <c:v>0.96</c:v>
                </c:pt>
                <c:pt idx="334">
                  <c:v>0.96099999999999997</c:v>
                </c:pt>
                <c:pt idx="335">
                  <c:v>0.96299999999999997</c:v>
                </c:pt>
                <c:pt idx="336">
                  <c:v>0.96099999999999997</c:v>
                </c:pt>
                <c:pt idx="337">
                  <c:v>0.96299999999999997</c:v>
                </c:pt>
                <c:pt idx="338">
                  <c:v>0.96399999999999997</c:v>
                </c:pt>
                <c:pt idx="339">
                  <c:v>0.96299999999999997</c:v>
                </c:pt>
                <c:pt idx="340">
                  <c:v>0.96299999999999997</c:v>
                </c:pt>
                <c:pt idx="341">
                  <c:v>0.96299999999999997</c:v>
                </c:pt>
                <c:pt idx="342">
                  <c:v>0.96499999999999997</c:v>
                </c:pt>
                <c:pt idx="343">
                  <c:v>0.96499999999999997</c:v>
                </c:pt>
                <c:pt idx="344">
                  <c:v>0.96499999999999997</c:v>
                </c:pt>
                <c:pt idx="345">
                  <c:v>0.96399999999999997</c:v>
                </c:pt>
                <c:pt idx="346">
                  <c:v>0.96399999999999997</c:v>
                </c:pt>
                <c:pt idx="347">
                  <c:v>0.96399999999999997</c:v>
                </c:pt>
                <c:pt idx="348">
                  <c:v>0.96499999999999997</c:v>
                </c:pt>
                <c:pt idx="349">
                  <c:v>0.96499999999999997</c:v>
                </c:pt>
                <c:pt idx="350">
                  <c:v>0.96499999999999997</c:v>
                </c:pt>
                <c:pt idx="351">
                  <c:v>0.96499999999999997</c:v>
                </c:pt>
                <c:pt idx="352">
                  <c:v>0.96499999999999997</c:v>
                </c:pt>
                <c:pt idx="353">
                  <c:v>0.96599999999999997</c:v>
                </c:pt>
                <c:pt idx="354">
                  <c:v>0.96499999999999997</c:v>
                </c:pt>
                <c:pt idx="355">
                  <c:v>0.96499999999999997</c:v>
                </c:pt>
                <c:pt idx="356">
                  <c:v>0.96599999999999997</c:v>
                </c:pt>
                <c:pt idx="357">
                  <c:v>0.96799999999999997</c:v>
                </c:pt>
                <c:pt idx="358">
                  <c:v>0.96599999999999997</c:v>
                </c:pt>
                <c:pt idx="359">
                  <c:v>0.96599999999999997</c:v>
                </c:pt>
                <c:pt idx="360">
                  <c:v>0.96899999999999997</c:v>
                </c:pt>
                <c:pt idx="361">
                  <c:v>0.96599999999999997</c:v>
                </c:pt>
                <c:pt idx="362">
                  <c:v>0.96799999999999997</c:v>
                </c:pt>
                <c:pt idx="363">
                  <c:v>0.96799999999999997</c:v>
                </c:pt>
                <c:pt idx="364">
                  <c:v>0.97</c:v>
                </c:pt>
                <c:pt idx="365">
                  <c:v>0.97</c:v>
                </c:pt>
                <c:pt idx="366">
                  <c:v>0.97</c:v>
                </c:pt>
                <c:pt idx="367">
                  <c:v>0.97</c:v>
                </c:pt>
                <c:pt idx="368">
                  <c:v>0.97099999999999997</c:v>
                </c:pt>
                <c:pt idx="369">
                  <c:v>0.97099999999999997</c:v>
                </c:pt>
                <c:pt idx="370">
                  <c:v>0.97299999999999998</c:v>
                </c:pt>
                <c:pt idx="371">
                  <c:v>0.97299999999999998</c:v>
                </c:pt>
                <c:pt idx="372">
                  <c:v>0.97399999999999998</c:v>
                </c:pt>
                <c:pt idx="373">
                  <c:v>0.97399999999999998</c:v>
                </c:pt>
                <c:pt idx="374">
                  <c:v>0.97399999999999998</c:v>
                </c:pt>
                <c:pt idx="375">
                  <c:v>0.97399999999999998</c:v>
                </c:pt>
                <c:pt idx="376">
                  <c:v>0.97399999999999998</c:v>
                </c:pt>
                <c:pt idx="377">
                  <c:v>0.97299999999999998</c:v>
                </c:pt>
                <c:pt idx="378">
                  <c:v>0.97499999999999998</c:v>
                </c:pt>
                <c:pt idx="379">
                  <c:v>0.97399999999999998</c:v>
                </c:pt>
                <c:pt idx="380">
                  <c:v>0.97499999999999998</c:v>
                </c:pt>
                <c:pt idx="381">
                  <c:v>0.97399999999999998</c:v>
                </c:pt>
                <c:pt idx="382">
                  <c:v>0.97399999999999998</c:v>
                </c:pt>
                <c:pt idx="383">
                  <c:v>0.97399999999999998</c:v>
                </c:pt>
                <c:pt idx="384">
                  <c:v>0.97399999999999998</c:v>
                </c:pt>
                <c:pt idx="385">
                  <c:v>0.97399999999999998</c:v>
                </c:pt>
                <c:pt idx="386">
                  <c:v>0.97499999999999998</c:v>
                </c:pt>
                <c:pt idx="387">
                  <c:v>0.97399999999999998</c:v>
                </c:pt>
                <c:pt idx="388">
                  <c:v>0.97499999999999998</c:v>
                </c:pt>
                <c:pt idx="389">
                  <c:v>0.97499999999999998</c:v>
                </c:pt>
                <c:pt idx="390">
                  <c:v>0.97499999999999998</c:v>
                </c:pt>
                <c:pt idx="391">
                  <c:v>0.97499999999999998</c:v>
                </c:pt>
                <c:pt idx="392">
                  <c:v>0.97599999999999998</c:v>
                </c:pt>
                <c:pt idx="393">
                  <c:v>0.97499999999999998</c:v>
                </c:pt>
                <c:pt idx="394">
                  <c:v>0.97599999999999998</c:v>
                </c:pt>
                <c:pt idx="395">
                  <c:v>0.97599999999999998</c:v>
                </c:pt>
                <c:pt idx="396">
                  <c:v>0.97599999999999998</c:v>
                </c:pt>
                <c:pt idx="397">
                  <c:v>0.97599999999999998</c:v>
                </c:pt>
                <c:pt idx="398">
                  <c:v>0.97499999999999998</c:v>
                </c:pt>
                <c:pt idx="399">
                  <c:v>0.97599999999999998</c:v>
                </c:pt>
                <c:pt idx="400">
                  <c:v>0.97599999999999998</c:v>
                </c:pt>
                <c:pt idx="401">
                  <c:v>0.97599999999999998</c:v>
                </c:pt>
                <c:pt idx="402">
                  <c:v>0.97599999999999998</c:v>
                </c:pt>
                <c:pt idx="403">
                  <c:v>0.97799999999999998</c:v>
                </c:pt>
                <c:pt idx="404">
                  <c:v>0.97799999999999998</c:v>
                </c:pt>
                <c:pt idx="405">
                  <c:v>0.97799999999999998</c:v>
                </c:pt>
                <c:pt idx="406">
                  <c:v>0.97599999999999998</c:v>
                </c:pt>
                <c:pt idx="407">
                  <c:v>0.97599999999999998</c:v>
                </c:pt>
                <c:pt idx="408">
                  <c:v>0.97599999999999998</c:v>
                </c:pt>
                <c:pt idx="409">
                  <c:v>0.97599999999999998</c:v>
                </c:pt>
                <c:pt idx="410">
                  <c:v>0.97599999999999998</c:v>
                </c:pt>
                <c:pt idx="411">
                  <c:v>0.97799999999999998</c:v>
                </c:pt>
                <c:pt idx="412">
                  <c:v>0.97599999999999998</c:v>
                </c:pt>
                <c:pt idx="413">
                  <c:v>0.97799999999999998</c:v>
                </c:pt>
                <c:pt idx="414">
                  <c:v>0.97599999999999998</c:v>
                </c:pt>
                <c:pt idx="415">
                  <c:v>0.97799999999999998</c:v>
                </c:pt>
                <c:pt idx="416">
                  <c:v>0.97899999999999998</c:v>
                </c:pt>
                <c:pt idx="417">
                  <c:v>0.97799999999999998</c:v>
                </c:pt>
                <c:pt idx="418">
                  <c:v>0.97799999999999998</c:v>
                </c:pt>
                <c:pt idx="419">
                  <c:v>0.97899999999999998</c:v>
                </c:pt>
                <c:pt idx="420">
                  <c:v>0.97799999999999998</c:v>
                </c:pt>
                <c:pt idx="421">
                  <c:v>0.97799999999999998</c:v>
                </c:pt>
                <c:pt idx="422">
                  <c:v>0.97599999999999998</c:v>
                </c:pt>
                <c:pt idx="423">
                  <c:v>0.97799999999999998</c:v>
                </c:pt>
                <c:pt idx="424">
                  <c:v>0.97799999999999998</c:v>
                </c:pt>
                <c:pt idx="425">
                  <c:v>0.97799999999999998</c:v>
                </c:pt>
                <c:pt idx="426">
                  <c:v>0.97799999999999998</c:v>
                </c:pt>
                <c:pt idx="427">
                  <c:v>0.97799999999999998</c:v>
                </c:pt>
                <c:pt idx="428">
                  <c:v>0.97899999999999998</c:v>
                </c:pt>
                <c:pt idx="429">
                  <c:v>0.97799999999999998</c:v>
                </c:pt>
                <c:pt idx="430">
                  <c:v>0.97799999999999998</c:v>
                </c:pt>
                <c:pt idx="431">
                  <c:v>0.97599999999999998</c:v>
                </c:pt>
                <c:pt idx="432">
                  <c:v>0.97799999999999998</c:v>
                </c:pt>
                <c:pt idx="433">
                  <c:v>0.97799999999999998</c:v>
                </c:pt>
                <c:pt idx="434">
                  <c:v>0.97599999999999998</c:v>
                </c:pt>
                <c:pt idx="435">
                  <c:v>0.97599999999999998</c:v>
                </c:pt>
                <c:pt idx="436">
                  <c:v>0.97799999999999998</c:v>
                </c:pt>
                <c:pt idx="437">
                  <c:v>0.97799999999999998</c:v>
                </c:pt>
                <c:pt idx="438">
                  <c:v>0.97799999999999998</c:v>
                </c:pt>
                <c:pt idx="439">
                  <c:v>0.97799999999999998</c:v>
                </c:pt>
                <c:pt idx="440">
                  <c:v>0.98</c:v>
                </c:pt>
                <c:pt idx="441">
                  <c:v>0.97899999999999998</c:v>
                </c:pt>
                <c:pt idx="442">
                  <c:v>0.98</c:v>
                </c:pt>
                <c:pt idx="443">
                  <c:v>0.97899999999999998</c:v>
                </c:pt>
                <c:pt idx="444">
                  <c:v>0.98</c:v>
                </c:pt>
                <c:pt idx="445">
                  <c:v>0.98099999999999998</c:v>
                </c:pt>
                <c:pt idx="446">
                  <c:v>0.98</c:v>
                </c:pt>
                <c:pt idx="447">
                  <c:v>0.98</c:v>
                </c:pt>
                <c:pt idx="448">
                  <c:v>0.98</c:v>
                </c:pt>
                <c:pt idx="449">
                  <c:v>0.98</c:v>
                </c:pt>
                <c:pt idx="450">
                  <c:v>0.98</c:v>
                </c:pt>
                <c:pt idx="451">
                  <c:v>0.97899999999999998</c:v>
                </c:pt>
                <c:pt idx="452">
                  <c:v>0.98</c:v>
                </c:pt>
                <c:pt idx="453">
                  <c:v>0.97899999999999998</c:v>
                </c:pt>
                <c:pt idx="454">
                  <c:v>0.98</c:v>
                </c:pt>
                <c:pt idx="455">
                  <c:v>0.98099999999999998</c:v>
                </c:pt>
                <c:pt idx="456">
                  <c:v>0.98099999999999998</c:v>
                </c:pt>
                <c:pt idx="457">
                  <c:v>0.98</c:v>
                </c:pt>
                <c:pt idx="458">
                  <c:v>0.98</c:v>
                </c:pt>
                <c:pt idx="459">
                  <c:v>0.98</c:v>
                </c:pt>
                <c:pt idx="460">
                  <c:v>0.98099999999999998</c:v>
                </c:pt>
                <c:pt idx="461">
                  <c:v>0.98</c:v>
                </c:pt>
                <c:pt idx="462">
                  <c:v>0.98099999999999998</c:v>
                </c:pt>
                <c:pt idx="463">
                  <c:v>0.98</c:v>
                </c:pt>
                <c:pt idx="464">
                  <c:v>0.98099999999999998</c:v>
                </c:pt>
                <c:pt idx="465">
                  <c:v>0.98299999999999998</c:v>
                </c:pt>
                <c:pt idx="466">
                  <c:v>0.98</c:v>
                </c:pt>
                <c:pt idx="467">
                  <c:v>0.98</c:v>
                </c:pt>
                <c:pt idx="468">
                  <c:v>0.97899999999999998</c:v>
                </c:pt>
                <c:pt idx="469">
                  <c:v>0.98</c:v>
                </c:pt>
                <c:pt idx="470">
                  <c:v>0.98</c:v>
                </c:pt>
                <c:pt idx="471">
                  <c:v>0.98</c:v>
                </c:pt>
                <c:pt idx="472">
                  <c:v>0.98</c:v>
                </c:pt>
                <c:pt idx="473">
                  <c:v>0.98099999999999998</c:v>
                </c:pt>
                <c:pt idx="474">
                  <c:v>0.98099999999999998</c:v>
                </c:pt>
                <c:pt idx="475">
                  <c:v>0.98099999999999998</c:v>
                </c:pt>
                <c:pt idx="476">
                  <c:v>0.98</c:v>
                </c:pt>
                <c:pt idx="477">
                  <c:v>0.98</c:v>
                </c:pt>
                <c:pt idx="478">
                  <c:v>0.98099999999999998</c:v>
                </c:pt>
                <c:pt idx="479">
                  <c:v>0.98</c:v>
                </c:pt>
                <c:pt idx="480">
                  <c:v>0.98099999999999998</c:v>
                </c:pt>
                <c:pt idx="481">
                  <c:v>0.98</c:v>
                </c:pt>
                <c:pt idx="482">
                  <c:v>0.97899999999999998</c:v>
                </c:pt>
                <c:pt idx="483">
                  <c:v>0.98</c:v>
                </c:pt>
                <c:pt idx="484">
                  <c:v>0.98</c:v>
                </c:pt>
                <c:pt idx="485">
                  <c:v>0.98</c:v>
                </c:pt>
                <c:pt idx="486">
                  <c:v>0.98</c:v>
                </c:pt>
                <c:pt idx="487">
                  <c:v>0.98</c:v>
                </c:pt>
                <c:pt idx="488">
                  <c:v>0.98</c:v>
                </c:pt>
                <c:pt idx="489">
                  <c:v>0.97899999999999998</c:v>
                </c:pt>
                <c:pt idx="490">
                  <c:v>0.98</c:v>
                </c:pt>
                <c:pt idx="491">
                  <c:v>0.97899999999999998</c:v>
                </c:pt>
                <c:pt idx="492">
                  <c:v>0.97899999999999998</c:v>
                </c:pt>
                <c:pt idx="493">
                  <c:v>0.98</c:v>
                </c:pt>
                <c:pt idx="494">
                  <c:v>0.98</c:v>
                </c:pt>
                <c:pt idx="495">
                  <c:v>0.97899999999999998</c:v>
                </c:pt>
                <c:pt idx="496">
                  <c:v>0.97899999999999998</c:v>
                </c:pt>
                <c:pt idx="497">
                  <c:v>0.97899999999999998</c:v>
                </c:pt>
                <c:pt idx="498">
                  <c:v>0.98</c:v>
                </c:pt>
                <c:pt idx="499">
                  <c:v>0.98099999999999998</c:v>
                </c:pt>
                <c:pt idx="500">
                  <c:v>0.98</c:v>
                </c:pt>
                <c:pt idx="501">
                  <c:v>0.98</c:v>
                </c:pt>
                <c:pt idx="502">
                  <c:v>0.98</c:v>
                </c:pt>
                <c:pt idx="503">
                  <c:v>0.98</c:v>
                </c:pt>
                <c:pt idx="504">
                  <c:v>0.98</c:v>
                </c:pt>
                <c:pt idx="505">
                  <c:v>0.97899999999999998</c:v>
                </c:pt>
                <c:pt idx="506">
                  <c:v>0.98</c:v>
                </c:pt>
                <c:pt idx="507">
                  <c:v>0.98</c:v>
                </c:pt>
                <c:pt idx="508">
                  <c:v>0.98</c:v>
                </c:pt>
                <c:pt idx="509">
                  <c:v>0.98099999999999998</c:v>
                </c:pt>
                <c:pt idx="510">
                  <c:v>0.98099999999999998</c:v>
                </c:pt>
                <c:pt idx="511">
                  <c:v>0.98</c:v>
                </c:pt>
                <c:pt idx="512">
                  <c:v>0.98099999999999998</c:v>
                </c:pt>
                <c:pt idx="513">
                  <c:v>0.98099999999999998</c:v>
                </c:pt>
                <c:pt idx="514">
                  <c:v>0.98099999999999998</c:v>
                </c:pt>
                <c:pt idx="515">
                  <c:v>0.98299999999999998</c:v>
                </c:pt>
                <c:pt idx="516">
                  <c:v>0.98299999999999998</c:v>
                </c:pt>
                <c:pt idx="517">
                  <c:v>0.98299999999999998</c:v>
                </c:pt>
                <c:pt idx="518">
                  <c:v>0.98299999999999998</c:v>
                </c:pt>
                <c:pt idx="519">
                  <c:v>0.98299999999999998</c:v>
                </c:pt>
                <c:pt idx="520">
                  <c:v>0.98299999999999998</c:v>
                </c:pt>
                <c:pt idx="521">
                  <c:v>0.98299999999999998</c:v>
                </c:pt>
                <c:pt idx="522">
                  <c:v>0.98299999999999998</c:v>
                </c:pt>
                <c:pt idx="523">
                  <c:v>0.98299999999999998</c:v>
                </c:pt>
                <c:pt idx="524">
                  <c:v>0.98299999999999998</c:v>
                </c:pt>
                <c:pt idx="525">
                  <c:v>0.98099999999999998</c:v>
                </c:pt>
                <c:pt idx="526">
                  <c:v>0.98299999999999998</c:v>
                </c:pt>
                <c:pt idx="527">
                  <c:v>0.98099999999999998</c:v>
                </c:pt>
                <c:pt idx="528">
                  <c:v>0.98299999999999998</c:v>
                </c:pt>
                <c:pt idx="529">
                  <c:v>0.98299999999999998</c:v>
                </c:pt>
                <c:pt idx="530">
                  <c:v>0.98299999999999998</c:v>
                </c:pt>
                <c:pt idx="531">
                  <c:v>0.98299999999999998</c:v>
                </c:pt>
                <c:pt idx="532">
                  <c:v>0.98299999999999998</c:v>
                </c:pt>
                <c:pt idx="533">
                  <c:v>0.98099999999999998</c:v>
                </c:pt>
                <c:pt idx="534">
                  <c:v>0.98099999999999998</c:v>
                </c:pt>
                <c:pt idx="535">
                  <c:v>0.98299999999999998</c:v>
                </c:pt>
                <c:pt idx="536">
                  <c:v>1.3080000000000001</c:v>
                </c:pt>
                <c:pt idx="537">
                  <c:v>1.6639999999999999</c:v>
                </c:pt>
                <c:pt idx="538">
                  <c:v>1.774</c:v>
                </c:pt>
                <c:pt idx="539">
                  <c:v>1.82</c:v>
                </c:pt>
                <c:pt idx="540">
                  <c:v>1.845</c:v>
                </c:pt>
                <c:pt idx="541">
                  <c:v>1.849</c:v>
                </c:pt>
                <c:pt idx="542">
                  <c:v>1.8</c:v>
                </c:pt>
                <c:pt idx="543">
                  <c:v>1.754</c:v>
                </c:pt>
                <c:pt idx="544">
                  <c:v>1.7110000000000001</c:v>
                </c:pt>
                <c:pt idx="545">
                  <c:v>1.635</c:v>
                </c:pt>
                <c:pt idx="546">
                  <c:v>1.595</c:v>
                </c:pt>
                <c:pt idx="547">
                  <c:v>1.56</c:v>
                </c:pt>
                <c:pt idx="548">
                  <c:v>1.528</c:v>
                </c:pt>
                <c:pt idx="549">
                  <c:v>1.496</c:v>
                </c:pt>
                <c:pt idx="550">
                  <c:v>1.4419999999999999</c:v>
                </c:pt>
                <c:pt idx="551">
                  <c:v>1.411</c:v>
                </c:pt>
                <c:pt idx="552">
                  <c:v>1.39</c:v>
                </c:pt>
                <c:pt idx="553">
                  <c:v>1.3660000000000001</c:v>
                </c:pt>
                <c:pt idx="554">
                  <c:v>1.3440000000000001</c:v>
                </c:pt>
                <c:pt idx="555">
                  <c:v>1.3049999999999999</c:v>
                </c:pt>
                <c:pt idx="556">
                  <c:v>1.284</c:v>
                </c:pt>
                <c:pt idx="557">
                  <c:v>1.266</c:v>
                </c:pt>
                <c:pt idx="558">
                  <c:v>1.25</c:v>
                </c:pt>
                <c:pt idx="559">
                  <c:v>1.236</c:v>
                </c:pt>
                <c:pt idx="560">
                  <c:v>1.21</c:v>
                </c:pt>
                <c:pt idx="561">
                  <c:v>1.196</c:v>
                </c:pt>
                <c:pt idx="562">
                  <c:v>1.1830000000000001</c:v>
                </c:pt>
                <c:pt idx="563">
                  <c:v>1.171</c:v>
                </c:pt>
                <c:pt idx="564">
                  <c:v>1.1599999999999999</c:v>
                </c:pt>
                <c:pt idx="565">
                  <c:v>1.133</c:v>
                </c:pt>
                <c:pt idx="566">
                  <c:v>1.1240000000000001</c:v>
                </c:pt>
                <c:pt idx="567">
                  <c:v>1.115</c:v>
                </c:pt>
                <c:pt idx="568">
                  <c:v>1.109</c:v>
                </c:pt>
                <c:pt idx="569">
                  <c:v>1.0940000000000001</c:v>
                </c:pt>
                <c:pt idx="570">
                  <c:v>1.087</c:v>
                </c:pt>
                <c:pt idx="571">
                  <c:v>1.081</c:v>
                </c:pt>
                <c:pt idx="572">
                  <c:v>1.075</c:v>
                </c:pt>
                <c:pt idx="573">
                  <c:v>1.07</c:v>
                </c:pt>
                <c:pt idx="574">
                  <c:v>1.06</c:v>
                </c:pt>
                <c:pt idx="575">
                  <c:v>1.0549999999999999</c:v>
                </c:pt>
                <c:pt idx="576">
                  <c:v>1.05</c:v>
                </c:pt>
                <c:pt idx="577">
                  <c:v>1.0449999999999999</c:v>
                </c:pt>
                <c:pt idx="578">
                  <c:v>1.042</c:v>
                </c:pt>
                <c:pt idx="579">
                  <c:v>1.0349999999999999</c:v>
                </c:pt>
                <c:pt idx="580">
                  <c:v>1.0309999999999999</c:v>
                </c:pt>
                <c:pt idx="581">
                  <c:v>1.0289999999999999</c:v>
                </c:pt>
                <c:pt idx="582">
                  <c:v>1.0249999999999999</c:v>
                </c:pt>
                <c:pt idx="583">
                  <c:v>1.024</c:v>
                </c:pt>
                <c:pt idx="584">
                  <c:v>1.016</c:v>
                </c:pt>
                <c:pt idx="585">
                  <c:v>1.0149999999999999</c:v>
                </c:pt>
                <c:pt idx="586">
                  <c:v>1.012</c:v>
                </c:pt>
                <c:pt idx="587">
                  <c:v>1.0109999999999999</c:v>
                </c:pt>
                <c:pt idx="588">
                  <c:v>1.0089999999999999</c:v>
                </c:pt>
                <c:pt idx="589">
                  <c:v>1.0049999999999999</c:v>
                </c:pt>
                <c:pt idx="590">
                  <c:v>1.004</c:v>
                </c:pt>
                <c:pt idx="591">
                  <c:v>1.002</c:v>
                </c:pt>
                <c:pt idx="592">
                  <c:v>1</c:v>
                </c:pt>
                <c:pt idx="593">
                  <c:v>0.998</c:v>
                </c:pt>
                <c:pt idx="594">
                  <c:v>0.995</c:v>
                </c:pt>
                <c:pt idx="595">
                  <c:v>0.99299999999999999</c:v>
                </c:pt>
                <c:pt idx="596">
                  <c:v>0.99299999999999999</c:v>
                </c:pt>
                <c:pt idx="597">
                  <c:v>0.99099999999999999</c:v>
                </c:pt>
                <c:pt idx="598">
                  <c:v>0.99</c:v>
                </c:pt>
                <c:pt idx="599">
                  <c:v>0.98599999999999999</c:v>
                </c:pt>
                <c:pt idx="600">
                  <c:v>0.98499999999999999</c:v>
                </c:pt>
                <c:pt idx="601">
                  <c:v>0.98399999999999999</c:v>
                </c:pt>
                <c:pt idx="602">
                  <c:v>0.98399999999999999</c:v>
                </c:pt>
                <c:pt idx="603">
                  <c:v>0.98299999999999998</c:v>
                </c:pt>
                <c:pt idx="604">
                  <c:v>0.98099999999999998</c:v>
                </c:pt>
                <c:pt idx="605">
                  <c:v>0.97899999999999998</c:v>
                </c:pt>
                <c:pt idx="606">
                  <c:v>0.97899999999999998</c:v>
                </c:pt>
                <c:pt idx="607">
                  <c:v>0.97899999999999998</c:v>
                </c:pt>
                <c:pt idx="608">
                  <c:v>0.97899999999999998</c:v>
                </c:pt>
                <c:pt idx="609">
                  <c:v>0.97799999999999998</c:v>
                </c:pt>
                <c:pt idx="610">
                  <c:v>0.97799999999999998</c:v>
                </c:pt>
                <c:pt idx="611">
                  <c:v>0.97599999999999998</c:v>
                </c:pt>
                <c:pt idx="612">
                  <c:v>0.97499999999999998</c:v>
                </c:pt>
                <c:pt idx="613">
                  <c:v>0.97499999999999998</c:v>
                </c:pt>
                <c:pt idx="614">
                  <c:v>0.97399999999999998</c:v>
                </c:pt>
                <c:pt idx="615">
                  <c:v>0.97299999999999998</c:v>
                </c:pt>
                <c:pt idx="616">
                  <c:v>0.97299999999999998</c:v>
                </c:pt>
                <c:pt idx="617">
                  <c:v>0.97299999999999998</c:v>
                </c:pt>
                <c:pt idx="618">
                  <c:v>0.97299999999999998</c:v>
                </c:pt>
                <c:pt idx="619">
                  <c:v>0.97299999999999998</c:v>
                </c:pt>
                <c:pt idx="620">
                  <c:v>0.97299999999999998</c:v>
                </c:pt>
                <c:pt idx="621">
                  <c:v>0.97099999999999997</c:v>
                </c:pt>
                <c:pt idx="622">
                  <c:v>0.97099999999999997</c:v>
                </c:pt>
                <c:pt idx="623">
                  <c:v>0.97299999999999998</c:v>
                </c:pt>
                <c:pt idx="624">
                  <c:v>0.97299999999999998</c:v>
                </c:pt>
                <c:pt idx="625">
                  <c:v>0.97299999999999998</c:v>
                </c:pt>
                <c:pt idx="626">
                  <c:v>0.97299999999999998</c:v>
                </c:pt>
                <c:pt idx="627">
                  <c:v>0.97299999999999998</c:v>
                </c:pt>
                <c:pt idx="628">
                  <c:v>0.97299999999999998</c:v>
                </c:pt>
                <c:pt idx="629">
                  <c:v>0.97099999999999997</c:v>
                </c:pt>
                <c:pt idx="630">
                  <c:v>0.97099999999999997</c:v>
                </c:pt>
                <c:pt idx="631">
                  <c:v>0.97099999999999997</c:v>
                </c:pt>
                <c:pt idx="632">
                  <c:v>0.97299999999999998</c:v>
                </c:pt>
                <c:pt idx="633">
                  <c:v>0.97299999999999998</c:v>
                </c:pt>
                <c:pt idx="634">
                  <c:v>0.97399999999999998</c:v>
                </c:pt>
                <c:pt idx="635">
                  <c:v>0.97399999999999998</c:v>
                </c:pt>
                <c:pt idx="636">
                  <c:v>0.97399999999999998</c:v>
                </c:pt>
                <c:pt idx="637">
                  <c:v>0.97399999999999998</c:v>
                </c:pt>
                <c:pt idx="638">
                  <c:v>0.97399999999999998</c:v>
                </c:pt>
                <c:pt idx="639">
                  <c:v>0.97399999999999998</c:v>
                </c:pt>
                <c:pt idx="640">
                  <c:v>0.97499999999999998</c:v>
                </c:pt>
                <c:pt idx="641">
                  <c:v>0.97499999999999998</c:v>
                </c:pt>
                <c:pt idx="642">
                  <c:v>0.97499999999999998</c:v>
                </c:pt>
                <c:pt idx="643">
                  <c:v>0.97599999999999998</c:v>
                </c:pt>
                <c:pt idx="644">
                  <c:v>0.97399999999999998</c:v>
                </c:pt>
                <c:pt idx="645">
                  <c:v>0.97499999999999998</c:v>
                </c:pt>
                <c:pt idx="646">
                  <c:v>0.97499999999999998</c:v>
                </c:pt>
                <c:pt idx="647">
                  <c:v>0.97499999999999998</c:v>
                </c:pt>
                <c:pt idx="648">
                  <c:v>0.97499999999999998</c:v>
                </c:pt>
                <c:pt idx="649">
                  <c:v>0.97599999999999998</c:v>
                </c:pt>
                <c:pt idx="650">
                  <c:v>0.97599999999999998</c:v>
                </c:pt>
                <c:pt idx="651">
                  <c:v>0.97799999999999998</c:v>
                </c:pt>
                <c:pt idx="652">
                  <c:v>0.97599999999999998</c:v>
                </c:pt>
                <c:pt idx="653">
                  <c:v>0.97599999999999998</c:v>
                </c:pt>
                <c:pt idx="654">
                  <c:v>0.97599999999999998</c:v>
                </c:pt>
                <c:pt idx="655">
                  <c:v>0.97799999999999998</c:v>
                </c:pt>
                <c:pt idx="656">
                  <c:v>0.97799999999999998</c:v>
                </c:pt>
                <c:pt idx="657">
                  <c:v>0.97899999999999998</c:v>
                </c:pt>
                <c:pt idx="658">
                  <c:v>0.97799999999999998</c:v>
                </c:pt>
                <c:pt idx="659">
                  <c:v>0.97799999999999998</c:v>
                </c:pt>
                <c:pt idx="660">
                  <c:v>0.97799999999999998</c:v>
                </c:pt>
                <c:pt idx="661">
                  <c:v>0.97799999999999998</c:v>
                </c:pt>
                <c:pt idx="662">
                  <c:v>0.97899999999999998</c:v>
                </c:pt>
                <c:pt idx="663">
                  <c:v>0.97899999999999998</c:v>
                </c:pt>
                <c:pt idx="664">
                  <c:v>0.98</c:v>
                </c:pt>
                <c:pt idx="665">
                  <c:v>0.98</c:v>
                </c:pt>
                <c:pt idx="666">
                  <c:v>0.98</c:v>
                </c:pt>
                <c:pt idx="667">
                  <c:v>0.97899999999999998</c:v>
                </c:pt>
                <c:pt idx="668">
                  <c:v>0.98</c:v>
                </c:pt>
                <c:pt idx="669">
                  <c:v>0.97899999999999998</c:v>
                </c:pt>
                <c:pt idx="670">
                  <c:v>0.97899999999999998</c:v>
                </c:pt>
                <c:pt idx="671">
                  <c:v>0.97899999999999998</c:v>
                </c:pt>
                <c:pt idx="672">
                  <c:v>0.98</c:v>
                </c:pt>
                <c:pt idx="673">
                  <c:v>0.97899999999999998</c:v>
                </c:pt>
                <c:pt idx="674">
                  <c:v>0.98</c:v>
                </c:pt>
                <c:pt idx="675">
                  <c:v>0.97899999999999998</c:v>
                </c:pt>
                <c:pt idx="676">
                  <c:v>0.98</c:v>
                </c:pt>
                <c:pt idx="677">
                  <c:v>0.97899999999999998</c:v>
                </c:pt>
                <c:pt idx="678">
                  <c:v>0.98</c:v>
                </c:pt>
                <c:pt idx="679">
                  <c:v>0.97899999999999998</c:v>
                </c:pt>
                <c:pt idx="680">
                  <c:v>0.97899999999999998</c:v>
                </c:pt>
                <c:pt idx="681">
                  <c:v>0.98</c:v>
                </c:pt>
                <c:pt idx="682">
                  <c:v>0.98099999999999998</c:v>
                </c:pt>
                <c:pt idx="683">
                  <c:v>0.98</c:v>
                </c:pt>
                <c:pt idx="684">
                  <c:v>0.98</c:v>
                </c:pt>
                <c:pt idx="685">
                  <c:v>0.98099999999999998</c:v>
                </c:pt>
                <c:pt idx="686">
                  <c:v>0.98099999999999998</c:v>
                </c:pt>
                <c:pt idx="687">
                  <c:v>0.98099999999999998</c:v>
                </c:pt>
                <c:pt idx="688">
                  <c:v>0.98099999999999998</c:v>
                </c:pt>
                <c:pt idx="689">
                  <c:v>0.98099999999999998</c:v>
                </c:pt>
                <c:pt idx="690">
                  <c:v>0.98099999999999998</c:v>
                </c:pt>
                <c:pt idx="691">
                  <c:v>0.98099999999999998</c:v>
                </c:pt>
                <c:pt idx="692">
                  <c:v>0.98099999999999998</c:v>
                </c:pt>
                <c:pt idx="693">
                  <c:v>0.98099999999999998</c:v>
                </c:pt>
                <c:pt idx="694">
                  <c:v>0.98099999999999998</c:v>
                </c:pt>
                <c:pt idx="695">
                  <c:v>0.98099999999999998</c:v>
                </c:pt>
                <c:pt idx="696">
                  <c:v>0.98299999999999998</c:v>
                </c:pt>
                <c:pt idx="697">
                  <c:v>0.98299999999999998</c:v>
                </c:pt>
                <c:pt idx="698">
                  <c:v>0.98299999999999998</c:v>
                </c:pt>
                <c:pt idx="699">
                  <c:v>0.98099999999999998</c:v>
                </c:pt>
                <c:pt idx="700">
                  <c:v>0.98299999999999998</c:v>
                </c:pt>
                <c:pt idx="701">
                  <c:v>0.98399999999999999</c:v>
                </c:pt>
                <c:pt idx="702">
                  <c:v>0.98399999999999999</c:v>
                </c:pt>
                <c:pt idx="703">
                  <c:v>0.98499999999999999</c:v>
                </c:pt>
                <c:pt idx="704">
                  <c:v>0.98399999999999999</c:v>
                </c:pt>
                <c:pt idx="705">
                  <c:v>0.98399999999999999</c:v>
                </c:pt>
                <c:pt idx="706">
                  <c:v>0.98399999999999999</c:v>
                </c:pt>
                <c:pt idx="707">
                  <c:v>0.98399999999999999</c:v>
                </c:pt>
                <c:pt idx="708">
                  <c:v>0.98399999999999999</c:v>
                </c:pt>
                <c:pt idx="709">
                  <c:v>0.98399999999999999</c:v>
                </c:pt>
                <c:pt idx="710">
                  <c:v>0.98499999999999999</c:v>
                </c:pt>
                <c:pt idx="711">
                  <c:v>0.98499999999999999</c:v>
                </c:pt>
                <c:pt idx="712">
                  <c:v>0.98499999999999999</c:v>
                </c:pt>
                <c:pt idx="713">
                  <c:v>0.98499999999999999</c:v>
                </c:pt>
                <c:pt idx="714">
                  <c:v>0.98399999999999999</c:v>
                </c:pt>
                <c:pt idx="715">
                  <c:v>0.98399999999999999</c:v>
                </c:pt>
                <c:pt idx="716">
                  <c:v>0.98499999999999999</c:v>
                </c:pt>
                <c:pt idx="717">
                  <c:v>0.98499999999999999</c:v>
                </c:pt>
                <c:pt idx="718">
                  <c:v>0.98599999999999999</c:v>
                </c:pt>
                <c:pt idx="719">
                  <c:v>0.98499999999999999</c:v>
                </c:pt>
                <c:pt idx="720">
                  <c:v>0.98399999999999999</c:v>
                </c:pt>
                <c:pt idx="721">
                  <c:v>0.98499999999999999</c:v>
                </c:pt>
                <c:pt idx="722">
                  <c:v>0.98399999999999999</c:v>
                </c:pt>
                <c:pt idx="723">
                  <c:v>0.98499999999999999</c:v>
                </c:pt>
                <c:pt idx="724">
                  <c:v>0.98399999999999999</c:v>
                </c:pt>
                <c:pt idx="725">
                  <c:v>0.98499999999999999</c:v>
                </c:pt>
                <c:pt idx="726">
                  <c:v>0.98399999999999999</c:v>
                </c:pt>
                <c:pt idx="727">
                  <c:v>0.98399999999999999</c:v>
                </c:pt>
                <c:pt idx="728">
                  <c:v>0.98399999999999999</c:v>
                </c:pt>
                <c:pt idx="729">
                  <c:v>0.98399999999999999</c:v>
                </c:pt>
                <c:pt idx="730">
                  <c:v>0.98499999999999999</c:v>
                </c:pt>
                <c:pt idx="731">
                  <c:v>0.98399999999999999</c:v>
                </c:pt>
                <c:pt idx="732">
                  <c:v>0.98499999999999999</c:v>
                </c:pt>
                <c:pt idx="733">
                  <c:v>0.98499999999999999</c:v>
                </c:pt>
                <c:pt idx="734">
                  <c:v>0.98499999999999999</c:v>
                </c:pt>
                <c:pt idx="735">
                  <c:v>0.98499999999999999</c:v>
                </c:pt>
                <c:pt idx="736">
                  <c:v>0.98499999999999999</c:v>
                </c:pt>
                <c:pt idx="737">
                  <c:v>0.98499999999999999</c:v>
                </c:pt>
                <c:pt idx="738">
                  <c:v>0.98599999999999999</c:v>
                </c:pt>
                <c:pt idx="739">
                  <c:v>0.98599999999999999</c:v>
                </c:pt>
                <c:pt idx="740">
                  <c:v>0.98799999999999999</c:v>
                </c:pt>
                <c:pt idx="741">
                  <c:v>0.98799999999999999</c:v>
                </c:pt>
                <c:pt idx="742">
                  <c:v>0.98899999999999999</c:v>
                </c:pt>
                <c:pt idx="743">
                  <c:v>0.98799999999999999</c:v>
                </c:pt>
                <c:pt idx="744">
                  <c:v>0.98799999999999999</c:v>
                </c:pt>
                <c:pt idx="745">
                  <c:v>0.98799999999999999</c:v>
                </c:pt>
                <c:pt idx="746">
                  <c:v>0.98799999999999999</c:v>
                </c:pt>
                <c:pt idx="747">
                  <c:v>0.98799999999999999</c:v>
                </c:pt>
                <c:pt idx="748">
                  <c:v>0.98799999999999999</c:v>
                </c:pt>
                <c:pt idx="749">
                  <c:v>0.98799999999999999</c:v>
                </c:pt>
                <c:pt idx="750">
                  <c:v>0.98799999999999999</c:v>
                </c:pt>
                <c:pt idx="751">
                  <c:v>0.98799999999999999</c:v>
                </c:pt>
                <c:pt idx="752">
                  <c:v>0.99</c:v>
                </c:pt>
                <c:pt idx="753">
                  <c:v>0.98899999999999999</c:v>
                </c:pt>
                <c:pt idx="754">
                  <c:v>0.98899999999999999</c:v>
                </c:pt>
                <c:pt idx="755">
                  <c:v>0.99</c:v>
                </c:pt>
                <c:pt idx="756">
                  <c:v>0.99</c:v>
                </c:pt>
                <c:pt idx="757">
                  <c:v>0.99</c:v>
                </c:pt>
                <c:pt idx="758">
                  <c:v>0.99</c:v>
                </c:pt>
                <c:pt idx="759">
                  <c:v>0.99</c:v>
                </c:pt>
                <c:pt idx="760">
                  <c:v>0.99099999999999999</c:v>
                </c:pt>
                <c:pt idx="761">
                  <c:v>0.99099999999999999</c:v>
                </c:pt>
                <c:pt idx="762">
                  <c:v>0.99099999999999999</c:v>
                </c:pt>
                <c:pt idx="763">
                  <c:v>0.99099999999999999</c:v>
                </c:pt>
                <c:pt idx="764">
                  <c:v>0.99099999999999999</c:v>
                </c:pt>
                <c:pt idx="765">
                  <c:v>0.99099999999999999</c:v>
                </c:pt>
                <c:pt idx="766">
                  <c:v>0.99099999999999999</c:v>
                </c:pt>
                <c:pt idx="767">
                  <c:v>0.99099999999999999</c:v>
                </c:pt>
                <c:pt idx="768">
                  <c:v>0.99299999999999999</c:v>
                </c:pt>
                <c:pt idx="769">
                  <c:v>0.99299999999999999</c:v>
                </c:pt>
                <c:pt idx="770">
                  <c:v>0.99299999999999999</c:v>
                </c:pt>
                <c:pt idx="771">
                  <c:v>0.99399999999999999</c:v>
                </c:pt>
                <c:pt idx="772">
                  <c:v>0.99299999999999999</c:v>
                </c:pt>
                <c:pt idx="773">
                  <c:v>0.99399999999999999</c:v>
                </c:pt>
                <c:pt idx="774">
                  <c:v>0.99299999999999999</c:v>
                </c:pt>
                <c:pt idx="775">
                  <c:v>0.99299999999999999</c:v>
                </c:pt>
                <c:pt idx="776">
                  <c:v>0.99099999999999999</c:v>
                </c:pt>
                <c:pt idx="777">
                  <c:v>0.99299999999999999</c:v>
                </c:pt>
                <c:pt idx="778">
                  <c:v>0.99299999999999999</c:v>
                </c:pt>
                <c:pt idx="779">
                  <c:v>0.99399999999999999</c:v>
                </c:pt>
                <c:pt idx="780">
                  <c:v>0.99399999999999999</c:v>
                </c:pt>
                <c:pt idx="781">
                  <c:v>0.99399999999999999</c:v>
                </c:pt>
                <c:pt idx="782">
                  <c:v>0.99299999999999999</c:v>
                </c:pt>
                <c:pt idx="783">
                  <c:v>0.99299999999999999</c:v>
                </c:pt>
                <c:pt idx="784">
                  <c:v>0.99299999999999999</c:v>
                </c:pt>
                <c:pt idx="785">
                  <c:v>0.99399999999999999</c:v>
                </c:pt>
                <c:pt idx="786">
                  <c:v>0.99399999999999999</c:v>
                </c:pt>
                <c:pt idx="787">
                  <c:v>0.995</c:v>
                </c:pt>
                <c:pt idx="788">
                  <c:v>0.995</c:v>
                </c:pt>
                <c:pt idx="789">
                  <c:v>0.99399999999999999</c:v>
                </c:pt>
                <c:pt idx="790">
                  <c:v>0.99399999999999999</c:v>
                </c:pt>
                <c:pt idx="791">
                  <c:v>0.995</c:v>
                </c:pt>
                <c:pt idx="792">
                  <c:v>0.996</c:v>
                </c:pt>
                <c:pt idx="793">
                  <c:v>0.99399999999999999</c:v>
                </c:pt>
                <c:pt idx="794">
                  <c:v>0.995</c:v>
                </c:pt>
                <c:pt idx="795">
                  <c:v>0.995</c:v>
                </c:pt>
                <c:pt idx="796">
                  <c:v>0.99399999999999999</c:v>
                </c:pt>
                <c:pt idx="797">
                  <c:v>0.995</c:v>
                </c:pt>
                <c:pt idx="798">
                  <c:v>0.996</c:v>
                </c:pt>
                <c:pt idx="799">
                  <c:v>0.995</c:v>
                </c:pt>
                <c:pt idx="800">
                  <c:v>0.995</c:v>
                </c:pt>
                <c:pt idx="801">
                  <c:v>0.996</c:v>
                </c:pt>
                <c:pt idx="802">
                  <c:v>0.995</c:v>
                </c:pt>
                <c:pt idx="803">
                  <c:v>0.996</c:v>
                </c:pt>
                <c:pt idx="804">
                  <c:v>0.99399999999999999</c:v>
                </c:pt>
                <c:pt idx="805">
                  <c:v>0.995</c:v>
                </c:pt>
                <c:pt idx="806">
                  <c:v>0.995</c:v>
                </c:pt>
                <c:pt idx="807">
                  <c:v>0.99399999999999999</c:v>
                </c:pt>
                <c:pt idx="808">
                  <c:v>0.99399999999999999</c:v>
                </c:pt>
                <c:pt idx="809">
                  <c:v>0.99399999999999999</c:v>
                </c:pt>
                <c:pt idx="810">
                  <c:v>0.99399999999999999</c:v>
                </c:pt>
                <c:pt idx="811">
                  <c:v>0.99399999999999999</c:v>
                </c:pt>
                <c:pt idx="812">
                  <c:v>0.99399999999999999</c:v>
                </c:pt>
                <c:pt idx="813">
                  <c:v>0.995</c:v>
                </c:pt>
                <c:pt idx="814">
                  <c:v>0.99399999999999999</c:v>
                </c:pt>
                <c:pt idx="815">
                  <c:v>0.99399999999999999</c:v>
                </c:pt>
                <c:pt idx="816">
                  <c:v>0.99299999999999999</c:v>
                </c:pt>
                <c:pt idx="817">
                  <c:v>0.99299999999999999</c:v>
                </c:pt>
                <c:pt idx="818">
                  <c:v>0.99299999999999999</c:v>
                </c:pt>
                <c:pt idx="819">
                  <c:v>0.99299999999999999</c:v>
                </c:pt>
                <c:pt idx="820">
                  <c:v>0.99099999999999999</c:v>
                </c:pt>
                <c:pt idx="821">
                  <c:v>0.99399999999999999</c:v>
                </c:pt>
                <c:pt idx="822">
                  <c:v>0.99299999999999999</c:v>
                </c:pt>
                <c:pt idx="823">
                  <c:v>0.99299999999999999</c:v>
                </c:pt>
                <c:pt idx="824">
                  <c:v>0.99299999999999999</c:v>
                </c:pt>
                <c:pt idx="825">
                  <c:v>0.99299999999999999</c:v>
                </c:pt>
                <c:pt idx="826">
                  <c:v>0.99299999999999999</c:v>
                </c:pt>
                <c:pt idx="827">
                  <c:v>0.99299999999999999</c:v>
                </c:pt>
                <c:pt idx="828">
                  <c:v>0.99299999999999999</c:v>
                </c:pt>
                <c:pt idx="829">
                  <c:v>0.99299999999999999</c:v>
                </c:pt>
                <c:pt idx="830">
                  <c:v>0.99299999999999999</c:v>
                </c:pt>
                <c:pt idx="831">
                  <c:v>0.99299999999999999</c:v>
                </c:pt>
                <c:pt idx="832">
                  <c:v>0.99299999999999999</c:v>
                </c:pt>
                <c:pt idx="833">
                  <c:v>0.99299999999999999</c:v>
                </c:pt>
                <c:pt idx="834">
                  <c:v>0.99099999999999999</c:v>
                </c:pt>
                <c:pt idx="835">
                  <c:v>0.99299999999999999</c:v>
                </c:pt>
                <c:pt idx="836">
                  <c:v>0.99099999999999999</c:v>
                </c:pt>
                <c:pt idx="837">
                  <c:v>0.99299999999999999</c:v>
                </c:pt>
                <c:pt idx="838">
                  <c:v>0.99299999999999999</c:v>
                </c:pt>
                <c:pt idx="839">
                  <c:v>0.99299999999999999</c:v>
                </c:pt>
                <c:pt idx="840">
                  <c:v>0.99299999999999999</c:v>
                </c:pt>
                <c:pt idx="841">
                  <c:v>0.99299999999999999</c:v>
                </c:pt>
                <c:pt idx="842">
                  <c:v>0.99299999999999999</c:v>
                </c:pt>
                <c:pt idx="843">
                  <c:v>0.99299999999999999</c:v>
                </c:pt>
                <c:pt idx="844">
                  <c:v>0.99299999999999999</c:v>
                </c:pt>
                <c:pt idx="845">
                  <c:v>0.99399999999999999</c:v>
                </c:pt>
                <c:pt idx="846">
                  <c:v>0.99299999999999999</c:v>
                </c:pt>
                <c:pt idx="847">
                  <c:v>0.99299999999999999</c:v>
                </c:pt>
                <c:pt idx="848">
                  <c:v>0.99399999999999999</c:v>
                </c:pt>
                <c:pt idx="849">
                  <c:v>0.99399999999999999</c:v>
                </c:pt>
                <c:pt idx="850">
                  <c:v>0.99299999999999999</c:v>
                </c:pt>
                <c:pt idx="851">
                  <c:v>0.99299999999999999</c:v>
                </c:pt>
                <c:pt idx="852">
                  <c:v>0.99299999999999999</c:v>
                </c:pt>
                <c:pt idx="853">
                  <c:v>0.99299999999999999</c:v>
                </c:pt>
                <c:pt idx="854">
                  <c:v>0.99399999999999999</c:v>
                </c:pt>
                <c:pt idx="855">
                  <c:v>0.99299999999999999</c:v>
                </c:pt>
                <c:pt idx="856">
                  <c:v>0.99399999999999999</c:v>
                </c:pt>
                <c:pt idx="857">
                  <c:v>0.99299999999999999</c:v>
                </c:pt>
                <c:pt idx="858">
                  <c:v>0.99299999999999999</c:v>
                </c:pt>
                <c:pt idx="859">
                  <c:v>0.99299999999999999</c:v>
                </c:pt>
                <c:pt idx="860">
                  <c:v>0.99299999999999999</c:v>
                </c:pt>
                <c:pt idx="861">
                  <c:v>0.99299999999999999</c:v>
                </c:pt>
                <c:pt idx="862">
                  <c:v>0.99299999999999999</c:v>
                </c:pt>
                <c:pt idx="863">
                  <c:v>0.99299999999999999</c:v>
                </c:pt>
                <c:pt idx="864">
                  <c:v>0.99099999999999999</c:v>
                </c:pt>
                <c:pt idx="865">
                  <c:v>0.99099999999999999</c:v>
                </c:pt>
                <c:pt idx="866">
                  <c:v>0.99099999999999999</c:v>
                </c:pt>
                <c:pt idx="867">
                  <c:v>0.99099999999999999</c:v>
                </c:pt>
                <c:pt idx="868">
                  <c:v>0.99099999999999999</c:v>
                </c:pt>
                <c:pt idx="869">
                  <c:v>1.1140000000000001</c:v>
                </c:pt>
                <c:pt idx="870">
                  <c:v>1.645</c:v>
                </c:pt>
                <c:pt idx="871">
                  <c:v>1.768</c:v>
                </c:pt>
                <c:pt idx="872">
                  <c:v>1.827</c:v>
                </c:pt>
                <c:pt idx="873">
                  <c:v>1.8540000000000001</c:v>
                </c:pt>
                <c:pt idx="874">
                  <c:v>1.857</c:v>
                </c:pt>
                <c:pt idx="875">
                  <c:v>1.81</c:v>
                </c:pt>
                <c:pt idx="876">
                  <c:v>1.764</c:v>
                </c:pt>
                <c:pt idx="877">
                  <c:v>1.72</c:v>
                </c:pt>
                <c:pt idx="878">
                  <c:v>1.68</c:v>
                </c:pt>
                <c:pt idx="879">
                  <c:v>1.61</c:v>
                </c:pt>
                <c:pt idx="880">
                  <c:v>1.571</c:v>
                </c:pt>
                <c:pt idx="881">
                  <c:v>1.54</c:v>
                </c:pt>
                <c:pt idx="882">
                  <c:v>1.508</c:v>
                </c:pt>
                <c:pt idx="883">
                  <c:v>1.4810000000000001</c:v>
                </c:pt>
                <c:pt idx="884">
                  <c:v>1.43</c:v>
                </c:pt>
                <c:pt idx="885">
                  <c:v>1.403</c:v>
                </c:pt>
                <c:pt idx="886">
                  <c:v>1.38</c:v>
                </c:pt>
                <c:pt idx="887">
                  <c:v>1.357</c:v>
                </c:pt>
                <c:pt idx="888">
                  <c:v>1.339</c:v>
                </c:pt>
                <c:pt idx="889">
                  <c:v>1.304</c:v>
                </c:pt>
                <c:pt idx="890">
                  <c:v>1.284</c:v>
                </c:pt>
                <c:pt idx="891">
                  <c:v>1.268</c:v>
                </c:pt>
                <c:pt idx="892">
                  <c:v>1.252</c:v>
                </c:pt>
                <c:pt idx="893">
                  <c:v>1.238</c:v>
                </c:pt>
                <c:pt idx="894">
                  <c:v>1.212</c:v>
                </c:pt>
                <c:pt idx="895">
                  <c:v>1.1990000000000001</c:v>
                </c:pt>
                <c:pt idx="896">
                  <c:v>1.1879999999999999</c:v>
                </c:pt>
                <c:pt idx="897">
                  <c:v>1.177</c:v>
                </c:pt>
                <c:pt idx="898">
                  <c:v>1.153</c:v>
                </c:pt>
                <c:pt idx="899">
                  <c:v>1.141</c:v>
                </c:pt>
                <c:pt idx="900">
                  <c:v>1.133</c:v>
                </c:pt>
                <c:pt idx="901">
                  <c:v>1.1240000000000001</c:v>
                </c:pt>
                <c:pt idx="902">
                  <c:v>1.1160000000000001</c:v>
                </c:pt>
                <c:pt idx="903">
                  <c:v>1.1040000000000001</c:v>
                </c:pt>
                <c:pt idx="904">
                  <c:v>1.099</c:v>
                </c:pt>
                <c:pt idx="905">
                  <c:v>1.091</c:v>
                </c:pt>
                <c:pt idx="906">
                  <c:v>1.087</c:v>
                </c:pt>
                <c:pt idx="907">
                  <c:v>1.081</c:v>
                </c:pt>
                <c:pt idx="908">
                  <c:v>1.073</c:v>
                </c:pt>
                <c:pt idx="909">
                  <c:v>1.0660000000000001</c:v>
                </c:pt>
                <c:pt idx="910">
                  <c:v>1.0629999999999999</c:v>
                </c:pt>
                <c:pt idx="911">
                  <c:v>1.0589999999999999</c:v>
                </c:pt>
                <c:pt idx="912">
                  <c:v>1.0549999999999999</c:v>
                </c:pt>
                <c:pt idx="913">
                  <c:v>1.048</c:v>
                </c:pt>
                <c:pt idx="914">
                  <c:v>1.044</c:v>
                </c:pt>
                <c:pt idx="915">
                  <c:v>1.0409999999999999</c:v>
                </c:pt>
                <c:pt idx="916">
                  <c:v>1.038</c:v>
                </c:pt>
                <c:pt idx="917">
                  <c:v>1.0349999999999999</c:v>
                </c:pt>
                <c:pt idx="918">
                  <c:v>1.03</c:v>
                </c:pt>
                <c:pt idx="919">
                  <c:v>1.028</c:v>
                </c:pt>
                <c:pt idx="920">
                  <c:v>1.026</c:v>
                </c:pt>
                <c:pt idx="921">
                  <c:v>1.024</c:v>
                </c:pt>
                <c:pt idx="922">
                  <c:v>1.0209999999999999</c:v>
                </c:pt>
                <c:pt idx="923">
                  <c:v>1.016</c:v>
                </c:pt>
                <c:pt idx="924">
                  <c:v>1.0149999999999999</c:v>
                </c:pt>
                <c:pt idx="925">
                  <c:v>1.012</c:v>
                </c:pt>
                <c:pt idx="926">
                  <c:v>1.0109999999999999</c:v>
                </c:pt>
                <c:pt idx="927">
                  <c:v>1.01</c:v>
                </c:pt>
                <c:pt idx="928">
                  <c:v>1.008</c:v>
                </c:pt>
                <c:pt idx="929">
                  <c:v>1.0049999999999999</c:v>
                </c:pt>
                <c:pt idx="930">
                  <c:v>1.004</c:v>
                </c:pt>
                <c:pt idx="931">
                  <c:v>1.0009999999999999</c:v>
                </c:pt>
                <c:pt idx="932">
                  <c:v>1.0009999999999999</c:v>
                </c:pt>
                <c:pt idx="933">
                  <c:v>0.998</c:v>
                </c:pt>
                <c:pt idx="934">
                  <c:v>0.999</c:v>
                </c:pt>
                <c:pt idx="935">
                  <c:v>0.998</c:v>
                </c:pt>
                <c:pt idx="936">
                  <c:v>0.996</c:v>
                </c:pt>
                <c:pt idx="937">
                  <c:v>0.996</c:v>
                </c:pt>
                <c:pt idx="938">
                  <c:v>0.995</c:v>
                </c:pt>
                <c:pt idx="939">
                  <c:v>0.99299999999999999</c:v>
                </c:pt>
                <c:pt idx="940">
                  <c:v>0.99299999999999999</c:v>
                </c:pt>
                <c:pt idx="941">
                  <c:v>0.99099999999999999</c:v>
                </c:pt>
                <c:pt idx="942">
                  <c:v>0.99099999999999999</c:v>
                </c:pt>
                <c:pt idx="943">
                  <c:v>0.98899999999999999</c:v>
                </c:pt>
                <c:pt idx="944">
                  <c:v>0.98899999999999999</c:v>
                </c:pt>
                <c:pt idx="945">
                  <c:v>0.98899999999999999</c:v>
                </c:pt>
                <c:pt idx="946">
                  <c:v>0.98799999999999999</c:v>
                </c:pt>
                <c:pt idx="947">
                  <c:v>0.98599999999999999</c:v>
                </c:pt>
                <c:pt idx="948">
                  <c:v>0.98599999999999999</c:v>
                </c:pt>
                <c:pt idx="949">
                  <c:v>0.98599999999999999</c:v>
                </c:pt>
                <c:pt idx="950">
                  <c:v>0.98599999999999999</c:v>
                </c:pt>
                <c:pt idx="951">
                  <c:v>0.98599999999999999</c:v>
                </c:pt>
                <c:pt idx="952">
                  <c:v>0.98499999999999999</c:v>
                </c:pt>
                <c:pt idx="953">
                  <c:v>0.98399999999999999</c:v>
                </c:pt>
                <c:pt idx="954">
                  <c:v>0.98499999999999999</c:v>
                </c:pt>
                <c:pt idx="955">
                  <c:v>0.98399999999999999</c:v>
                </c:pt>
                <c:pt idx="956">
                  <c:v>0.98499999999999999</c:v>
                </c:pt>
                <c:pt idx="957">
                  <c:v>0.98399999999999999</c:v>
                </c:pt>
                <c:pt idx="958">
                  <c:v>0.98299999999999998</c:v>
                </c:pt>
                <c:pt idx="959">
                  <c:v>0.98099999999999998</c:v>
                </c:pt>
                <c:pt idx="960">
                  <c:v>0.98</c:v>
                </c:pt>
                <c:pt idx="961">
                  <c:v>0.98099999999999998</c:v>
                </c:pt>
                <c:pt idx="962">
                  <c:v>0.98299999999999998</c:v>
                </c:pt>
                <c:pt idx="963">
                  <c:v>0.98099999999999998</c:v>
                </c:pt>
                <c:pt idx="964">
                  <c:v>0.98299999999999998</c:v>
                </c:pt>
                <c:pt idx="965">
                  <c:v>0.98099999999999998</c:v>
                </c:pt>
                <c:pt idx="966">
                  <c:v>0.98099999999999998</c:v>
                </c:pt>
                <c:pt idx="967">
                  <c:v>0.98099999999999998</c:v>
                </c:pt>
                <c:pt idx="968">
                  <c:v>0.98099999999999998</c:v>
                </c:pt>
                <c:pt idx="969">
                  <c:v>0.98099999999999998</c:v>
                </c:pt>
                <c:pt idx="970">
                  <c:v>0.98099999999999998</c:v>
                </c:pt>
                <c:pt idx="971">
                  <c:v>0.98099999999999998</c:v>
                </c:pt>
                <c:pt idx="972">
                  <c:v>0.98099999999999998</c:v>
                </c:pt>
                <c:pt idx="973">
                  <c:v>0.98099999999999998</c:v>
                </c:pt>
                <c:pt idx="974">
                  <c:v>0.98099999999999998</c:v>
                </c:pt>
                <c:pt idx="975">
                  <c:v>0.98099999999999998</c:v>
                </c:pt>
                <c:pt idx="976">
                  <c:v>0.98</c:v>
                </c:pt>
                <c:pt idx="977">
                  <c:v>0.98099999999999998</c:v>
                </c:pt>
                <c:pt idx="978">
                  <c:v>0.98099999999999998</c:v>
                </c:pt>
                <c:pt idx="979">
                  <c:v>0.98099999999999998</c:v>
                </c:pt>
                <c:pt idx="980">
                  <c:v>0.98299999999999998</c:v>
                </c:pt>
                <c:pt idx="981">
                  <c:v>0.98299999999999998</c:v>
                </c:pt>
                <c:pt idx="982">
                  <c:v>0.98299999999999998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0.98299999999999998</c:v>
                </c:pt>
                <c:pt idx="986">
                  <c:v>0.98399999999999999</c:v>
                </c:pt>
                <c:pt idx="987">
                  <c:v>0.98499999999999999</c:v>
                </c:pt>
                <c:pt idx="988">
                  <c:v>0.98399999999999999</c:v>
                </c:pt>
                <c:pt idx="989">
                  <c:v>0.98499999999999999</c:v>
                </c:pt>
                <c:pt idx="990">
                  <c:v>0.98499999999999999</c:v>
                </c:pt>
                <c:pt idx="991">
                  <c:v>0.98499999999999999</c:v>
                </c:pt>
                <c:pt idx="992">
                  <c:v>0.98399999999999999</c:v>
                </c:pt>
                <c:pt idx="993">
                  <c:v>0.98499999999999999</c:v>
                </c:pt>
                <c:pt idx="994">
                  <c:v>0.98499999999999999</c:v>
                </c:pt>
                <c:pt idx="995">
                  <c:v>0.98499999999999999</c:v>
                </c:pt>
                <c:pt idx="996">
                  <c:v>0.98599999999999999</c:v>
                </c:pt>
                <c:pt idx="997">
                  <c:v>0.98499999999999999</c:v>
                </c:pt>
                <c:pt idx="998">
                  <c:v>0.98499999999999999</c:v>
                </c:pt>
                <c:pt idx="999">
                  <c:v>0.98499999999999999</c:v>
                </c:pt>
                <c:pt idx="1000">
                  <c:v>0.98499999999999999</c:v>
                </c:pt>
                <c:pt idx="1001">
                  <c:v>0.98599999999999999</c:v>
                </c:pt>
                <c:pt idx="1002">
                  <c:v>0.98599999999999999</c:v>
                </c:pt>
                <c:pt idx="1003">
                  <c:v>0.98599999999999999</c:v>
                </c:pt>
                <c:pt idx="1004">
                  <c:v>0.98599999999999999</c:v>
                </c:pt>
                <c:pt idx="1005">
                  <c:v>0.98599999999999999</c:v>
                </c:pt>
                <c:pt idx="1006">
                  <c:v>0.98599999999999999</c:v>
                </c:pt>
                <c:pt idx="1007">
                  <c:v>0.98599999999999999</c:v>
                </c:pt>
                <c:pt idx="1008">
                  <c:v>0.98799999999999999</c:v>
                </c:pt>
                <c:pt idx="1009">
                  <c:v>0.98799999999999999</c:v>
                </c:pt>
                <c:pt idx="1010">
                  <c:v>0.98899999999999999</c:v>
                </c:pt>
                <c:pt idx="1011">
                  <c:v>0.99</c:v>
                </c:pt>
                <c:pt idx="1012">
                  <c:v>0.99</c:v>
                </c:pt>
                <c:pt idx="1013">
                  <c:v>0.99</c:v>
                </c:pt>
                <c:pt idx="1014">
                  <c:v>0.98899999999999999</c:v>
                </c:pt>
                <c:pt idx="1015">
                  <c:v>0.99</c:v>
                </c:pt>
                <c:pt idx="1016">
                  <c:v>0.98899999999999999</c:v>
                </c:pt>
                <c:pt idx="1017">
                  <c:v>0.99</c:v>
                </c:pt>
                <c:pt idx="1018">
                  <c:v>0.99099999999999999</c:v>
                </c:pt>
                <c:pt idx="1019">
                  <c:v>0.99099999999999999</c:v>
                </c:pt>
                <c:pt idx="1020">
                  <c:v>0.99099999999999999</c:v>
                </c:pt>
                <c:pt idx="1021">
                  <c:v>0.99</c:v>
                </c:pt>
                <c:pt idx="1022">
                  <c:v>0.99</c:v>
                </c:pt>
                <c:pt idx="1023">
                  <c:v>0.99099999999999999</c:v>
                </c:pt>
                <c:pt idx="1024">
                  <c:v>0.99299999999999999</c:v>
                </c:pt>
                <c:pt idx="1025">
                  <c:v>0.99099999999999999</c:v>
                </c:pt>
                <c:pt idx="1026">
                  <c:v>0.99299999999999999</c:v>
                </c:pt>
                <c:pt idx="1027">
                  <c:v>0.99299999999999999</c:v>
                </c:pt>
                <c:pt idx="1028">
                  <c:v>0.99299999999999999</c:v>
                </c:pt>
                <c:pt idx="1029">
                  <c:v>0.99299999999999999</c:v>
                </c:pt>
                <c:pt idx="1030">
                  <c:v>0.99299999999999999</c:v>
                </c:pt>
                <c:pt idx="1031">
                  <c:v>0.99299999999999999</c:v>
                </c:pt>
                <c:pt idx="1032">
                  <c:v>0.99399999999999999</c:v>
                </c:pt>
                <c:pt idx="1033">
                  <c:v>0.99399999999999999</c:v>
                </c:pt>
                <c:pt idx="1034">
                  <c:v>0.995</c:v>
                </c:pt>
                <c:pt idx="1035">
                  <c:v>0.99399999999999999</c:v>
                </c:pt>
                <c:pt idx="1036">
                  <c:v>0.99399999999999999</c:v>
                </c:pt>
                <c:pt idx="1037">
                  <c:v>0.99399999999999999</c:v>
                </c:pt>
                <c:pt idx="1038">
                  <c:v>0.996</c:v>
                </c:pt>
                <c:pt idx="1039">
                  <c:v>0.995</c:v>
                </c:pt>
                <c:pt idx="1040">
                  <c:v>0.996</c:v>
                </c:pt>
                <c:pt idx="1041">
                  <c:v>0.996</c:v>
                </c:pt>
                <c:pt idx="1042">
                  <c:v>0.996</c:v>
                </c:pt>
                <c:pt idx="1043">
                  <c:v>0.995</c:v>
                </c:pt>
                <c:pt idx="1044">
                  <c:v>0.996</c:v>
                </c:pt>
                <c:pt idx="1045">
                  <c:v>0.995</c:v>
                </c:pt>
                <c:pt idx="1046">
                  <c:v>0.995</c:v>
                </c:pt>
                <c:pt idx="1047">
                  <c:v>0.995</c:v>
                </c:pt>
                <c:pt idx="1048">
                  <c:v>0.996</c:v>
                </c:pt>
                <c:pt idx="1049">
                  <c:v>0.996</c:v>
                </c:pt>
                <c:pt idx="1050">
                  <c:v>0.996</c:v>
                </c:pt>
                <c:pt idx="1051">
                  <c:v>0.996</c:v>
                </c:pt>
                <c:pt idx="1052">
                  <c:v>0.996</c:v>
                </c:pt>
                <c:pt idx="1053">
                  <c:v>0.996</c:v>
                </c:pt>
                <c:pt idx="1054">
                  <c:v>0.996</c:v>
                </c:pt>
                <c:pt idx="1055">
                  <c:v>0.996</c:v>
                </c:pt>
                <c:pt idx="1056">
                  <c:v>0.996</c:v>
                </c:pt>
                <c:pt idx="1057">
                  <c:v>0.996</c:v>
                </c:pt>
                <c:pt idx="1058">
                  <c:v>0.996</c:v>
                </c:pt>
                <c:pt idx="1059">
                  <c:v>0.996</c:v>
                </c:pt>
                <c:pt idx="1060">
                  <c:v>0.996</c:v>
                </c:pt>
                <c:pt idx="1061">
                  <c:v>0.996</c:v>
                </c:pt>
                <c:pt idx="1062">
                  <c:v>0.996</c:v>
                </c:pt>
                <c:pt idx="1063">
                  <c:v>0.996</c:v>
                </c:pt>
                <c:pt idx="1064">
                  <c:v>0.995</c:v>
                </c:pt>
                <c:pt idx="1065">
                  <c:v>0.99399999999999999</c:v>
                </c:pt>
                <c:pt idx="1066">
                  <c:v>0.99399999999999999</c:v>
                </c:pt>
                <c:pt idx="1067">
                  <c:v>0.99399999999999999</c:v>
                </c:pt>
                <c:pt idx="1068">
                  <c:v>0.995</c:v>
                </c:pt>
                <c:pt idx="1069">
                  <c:v>0.996</c:v>
                </c:pt>
                <c:pt idx="1070">
                  <c:v>0.996</c:v>
                </c:pt>
                <c:pt idx="1071">
                  <c:v>0.998</c:v>
                </c:pt>
                <c:pt idx="1072">
                  <c:v>0.995</c:v>
                </c:pt>
                <c:pt idx="1073">
                  <c:v>0.995</c:v>
                </c:pt>
                <c:pt idx="1074">
                  <c:v>0.998</c:v>
                </c:pt>
                <c:pt idx="1075">
                  <c:v>0.996</c:v>
                </c:pt>
                <c:pt idx="1076">
                  <c:v>0.996</c:v>
                </c:pt>
                <c:pt idx="1077">
                  <c:v>0.996</c:v>
                </c:pt>
                <c:pt idx="1078">
                  <c:v>0.996</c:v>
                </c:pt>
                <c:pt idx="1079">
                  <c:v>0.996</c:v>
                </c:pt>
                <c:pt idx="1080">
                  <c:v>0.996</c:v>
                </c:pt>
                <c:pt idx="1081">
                  <c:v>0.995</c:v>
                </c:pt>
                <c:pt idx="1082">
                  <c:v>0.996</c:v>
                </c:pt>
                <c:pt idx="1083">
                  <c:v>0.99399999999999999</c:v>
                </c:pt>
                <c:pt idx="1084">
                  <c:v>0.995</c:v>
                </c:pt>
                <c:pt idx="1085">
                  <c:v>0.99399999999999999</c:v>
                </c:pt>
                <c:pt idx="1086">
                  <c:v>0.995</c:v>
                </c:pt>
                <c:pt idx="1087">
                  <c:v>0.99399999999999999</c:v>
                </c:pt>
                <c:pt idx="1088">
                  <c:v>0.995</c:v>
                </c:pt>
                <c:pt idx="1089">
                  <c:v>0.995</c:v>
                </c:pt>
                <c:pt idx="1090">
                  <c:v>0.996</c:v>
                </c:pt>
                <c:pt idx="1091">
                  <c:v>0.995</c:v>
                </c:pt>
                <c:pt idx="1092">
                  <c:v>0.996</c:v>
                </c:pt>
                <c:pt idx="1093">
                  <c:v>0.995</c:v>
                </c:pt>
                <c:pt idx="1094">
                  <c:v>0.998</c:v>
                </c:pt>
                <c:pt idx="1095">
                  <c:v>0.996</c:v>
                </c:pt>
                <c:pt idx="1096">
                  <c:v>0.996</c:v>
                </c:pt>
                <c:pt idx="1097">
                  <c:v>0.998</c:v>
                </c:pt>
                <c:pt idx="1098">
                  <c:v>0.996</c:v>
                </c:pt>
                <c:pt idx="1099">
                  <c:v>0.996</c:v>
                </c:pt>
                <c:pt idx="1100">
                  <c:v>0.995</c:v>
                </c:pt>
                <c:pt idx="1101">
                  <c:v>0.996</c:v>
                </c:pt>
                <c:pt idx="1102">
                  <c:v>0.996</c:v>
                </c:pt>
                <c:pt idx="1103">
                  <c:v>0.996</c:v>
                </c:pt>
                <c:pt idx="1104">
                  <c:v>0.995</c:v>
                </c:pt>
                <c:pt idx="1105">
                  <c:v>0.995</c:v>
                </c:pt>
                <c:pt idx="1106">
                  <c:v>0.996</c:v>
                </c:pt>
                <c:pt idx="1107">
                  <c:v>0.995</c:v>
                </c:pt>
                <c:pt idx="1108">
                  <c:v>0.995</c:v>
                </c:pt>
                <c:pt idx="1109">
                  <c:v>0.996</c:v>
                </c:pt>
                <c:pt idx="1110">
                  <c:v>0.995</c:v>
                </c:pt>
                <c:pt idx="1111">
                  <c:v>0.996</c:v>
                </c:pt>
                <c:pt idx="1112">
                  <c:v>0.995</c:v>
                </c:pt>
                <c:pt idx="1113">
                  <c:v>0.996</c:v>
                </c:pt>
                <c:pt idx="1114">
                  <c:v>0.998</c:v>
                </c:pt>
                <c:pt idx="1115">
                  <c:v>0.996</c:v>
                </c:pt>
                <c:pt idx="1116">
                  <c:v>0.996</c:v>
                </c:pt>
                <c:pt idx="1117">
                  <c:v>0.995</c:v>
                </c:pt>
                <c:pt idx="1118">
                  <c:v>0.996</c:v>
                </c:pt>
                <c:pt idx="1119">
                  <c:v>0.995</c:v>
                </c:pt>
                <c:pt idx="1120">
                  <c:v>0.995</c:v>
                </c:pt>
                <c:pt idx="1121">
                  <c:v>0.995</c:v>
                </c:pt>
                <c:pt idx="1122">
                  <c:v>0.995</c:v>
                </c:pt>
                <c:pt idx="1123">
                  <c:v>0.995</c:v>
                </c:pt>
                <c:pt idx="1124">
                  <c:v>0.99399999999999999</c:v>
                </c:pt>
                <c:pt idx="1125">
                  <c:v>0.995</c:v>
                </c:pt>
                <c:pt idx="1126">
                  <c:v>0.995</c:v>
                </c:pt>
                <c:pt idx="1127">
                  <c:v>0.995</c:v>
                </c:pt>
                <c:pt idx="1128">
                  <c:v>0.995</c:v>
                </c:pt>
                <c:pt idx="1129">
                  <c:v>0.996</c:v>
                </c:pt>
                <c:pt idx="1130">
                  <c:v>0.995</c:v>
                </c:pt>
                <c:pt idx="1131">
                  <c:v>0.995</c:v>
                </c:pt>
                <c:pt idx="1132">
                  <c:v>0.995</c:v>
                </c:pt>
                <c:pt idx="1133">
                  <c:v>0.99399999999999999</c:v>
                </c:pt>
                <c:pt idx="1134">
                  <c:v>0.99399999999999999</c:v>
                </c:pt>
                <c:pt idx="1135">
                  <c:v>0.99399999999999999</c:v>
                </c:pt>
                <c:pt idx="1136">
                  <c:v>0.995</c:v>
                </c:pt>
                <c:pt idx="1137">
                  <c:v>0.99399999999999999</c:v>
                </c:pt>
                <c:pt idx="1138">
                  <c:v>0.995</c:v>
                </c:pt>
                <c:pt idx="1139">
                  <c:v>0.99399999999999999</c:v>
                </c:pt>
                <c:pt idx="1140">
                  <c:v>0.995</c:v>
                </c:pt>
                <c:pt idx="1141">
                  <c:v>0.99399999999999999</c:v>
                </c:pt>
                <c:pt idx="1142">
                  <c:v>0.99399999999999999</c:v>
                </c:pt>
                <c:pt idx="1143">
                  <c:v>0.99399999999999999</c:v>
                </c:pt>
                <c:pt idx="1144">
                  <c:v>0.995</c:v>
                </c:pt>
                <c:pt idx="1145">
                  <c:v>0.995</c:v>
                </c:pt>
                <c:pt idx="1146">
                  <c:v>0.995</c:v>
                </c:pt>
                <c:pt idx="1147">
                  <c:v>0.99399999999999999</c:v>
                </c:pt>
                <c:pt idx="1148">
                  <c:v>0.99399999999999999</c:v>
                </c:pt>
                <c:pt idx="1149">
                  <c:v>0.99399999999999999</c:v>
                </c:pt>
                <c:pt idx="1150">
                  <c:v>0.99399999999999999</c:v>
                </c:pt>
                <c:pt idx="1151">
                  <c:v>0.99399999999999999</c:v>
                </c:pt>
                <c:pt idx="1152">
                  <c:v>0.99399999999999999</c:v>
                </c:pt>
                <c:pt idx="1153">
                  <c:v>0.99399999999999999</c:v>
                </c:pt>
                <c:pt idx="1154">
                  <c:v>0.99299999999999999</c:v>
                </c:pt>
                <c:pt idx="1155">
                  <c:v>0.99299999999999999</c:v>
                </c:pt>
                <c:pt idx="1156">
                  <c:v>0.99299999999999999</c:v>
                </c:pt>
                <c:pt idx="1157">
                  <c:v>0.99299999999999999</c:v>
                </c:pt>
                <c:pt idx="1158">
                  <c:v>0.99399999999999999</c:v>
                </c:pt>
                <c:pt idx="1159">
                  <c:v>0.99399999999999999</c:v>
                </c:pt>
                <c:pt idx="1160">
                  <c:v>0.99399999999999999</c:v>
                </c:pt>
                <c:pt idx="1161">
                  <c:v>0.99299999999999999</c:v>
                </c:pt>
                <c:pt idx="1162">
                  <c:v>0.99299999999999999</c:v>
                </c:pt>
                <c:pt idx="1163">
                  <c:v>0.99299999999999999</c:v>
                </c:pt>
                <c:pt idx="1164">
                  <c:v>0.99299999999999999</c:v>
                </c:pt>
                <c:pt idx="1165">
                  <c:v>0.99399999999999999</c:v>
                </c:pt>
                <c:pt idx="1166">
                  <c:v>0.99399999999999999</c:v>
                </c:pt>
                <c:pt idx="1167">
                  <c:v>0.99299999999999999</c:v>
                </c:pt>
                <c:pt idx="1168">
                  <c:v>0.99399999999999999</c:v>
                </c:pt>
                <c:pt idx="1169">
                  <c:v>0.99399999999999999</c:v>
                </c:pt>
                <c:pt idx="1170">
                  <c:v>0.995</c:v>
                </c:pt>
                <c:pt idx="1171">
                  <c:v>0.99399999999999999</c:v>
                </c:pt>
                <c:pt idx="1172">
                  <c:v>0.995</c:v>
                </c:pt>
                <c:pt idx="1173">
                  <c:v>0.99399999999999999</c:v>
                </c:pt>
                <c:pt idx="1174">
                  <c:v>0.99399999999999999</c:v>
                </c:pt>
                <c:pt idx="1175">
                  <c:v>0.99399999999999999</c:v>
                </c:pt>
                <c:pt idx="1176">
                  <c:v>0.99299999999999999</c:v>
                </c:pt>
                <c:pt idx="1177">
                  <c:v>0.99299999999999999</c:v>
                </c:pt>
                <c:pt idx="1178">
                  <c:v>0.99399999999999999</c:v>
                </c:pt>
                <c:pt idx="1179">
                  <c:v>0.99299999999999999</c:v>
                </c:pt>
                <c:pt idx="1180">
                  <c:v>0.99299999999999999</c:v>
                </c:pt>
                <c:pt idx="1181">
                  <c:v>0.99399999999999999</c:v>
                </c:pt>
                <c:pt idx="1182">
                  <c:v>0.99299999999999999</c:v>
                </c:pt>
                <c:pt idx="1183">
                  <c:v>0.99099999999999999</c:v>
                </c:pt>
                <c:pt idx="1184">
                  <c:v>0.99299999999999999</c:v>
                </c:pt>
                <c:pt idx="1185">
                  <c:v>0.99299999999999999</c:v>
                </c:pt>
                <c:pt idx="1186">
                  <c:v>0.99099999999999999</c:v>
                </c:pt>
                <c:pt idx="1187">
                  <c:v>0.99099999999999999</c:v>
                </c:pt>
                <c:pt idx="1188">
                  <c:v>0.99</c:v>
                </c:pt>
                <c:pt idx="1189">
                  <c:v>0.99</c:v>
                </c:pt>
                <c:pt idx="1190">
                  <c:v>0.99099999999999999</c:v>
                </c:pt>
                <c:pt idx="1191">
                  <c:v>0.99099999999999999</c:v>
                </c:pt>
                <c:pt idx="1192">
                  <c:v>0.99099999999999999</c:v>
                </c:pt>
                <c:pt idx="1193">
                  <c:v>0.99099999999999999</c:v>
                </c:pt>
                <c:pt idx="1194">
                  <c:v>0.99099999999999999</c:v>
                </c:pt>
                <c:pt idx="1195">
                  <c:v>0.99</c:v>
                </c:pt>
                <c:pt idx="1196">
                  <c:v>0.99</c:v>
                </c:pt>
                <c:pt idx="1197">
                  <c:v>0.99</c:v>
                </c:pt>
                <c:pt idx="1198">
                  <c:v>0.99</c:v>
                </c:pt>
                <c:pt idx="1199">
                  <c:v>0.99099999999999999</c:v>
                </c:pt>
                <c:pt idx="1200">
                  <c:v>0.99</c:v>
                </c:pt>
                <c:pt idx="1201">
                  <c:v>1.448</c:v>
                </c:pt>
                <c:pt idx="1202">
                  <c:v>1.6890000000000001</c:v>
                </c:pt>
                <c:pt idx="1203">
                  <c:v>1.7809999999999999</c:v>
                </c:pt>
                <c:pt idx="1204">
                  <c:v>1.825</c:v>
                </c:pt>
                <c:pt idx="1205">
                  <c:v>1.8440000000000001</c:v>
                </c:pt>
                <c:pt idx="1206">
                  <c:v>1.845</c:v>
                </c:pt>
                <c:pt idx="1207">
                  <c:v>1.798</c:v>
                </c:pt>
                <c:pt idx="1208">
                  <c:v>1.7549999999999999</c:v>
                </c:pt>
                <c:pt idx="1209">
                  <c:v>1.677</c:v>
                </c:pt>
                <c:pt idx="1210">
                  <c:v>1.635</c:v>
                </c:pt>
                <c:pt idx="1211">
                  <c:v>1.599</c:v>
                </c:pt>
                <c:pt idx="1212">
                  <c:v>1.5660000000000001</c:v>
                </c:pt>
                <c:pt idx="1213">
                  <c:v>1.5349999999999999</c:v>
                </c:pt>
                <c:pt idx="1214">
                  <c:v>1.48</c:v>
                </c:pt>
                <c:pt idx="1215">
                  <c:v>1.45</c:v>
                </c:pt>
                <c:pt idx="1216">
                  <c:v>1.4259999999999999</c:v>
                </c:pt>
                <c:pt idx="1217">
                  <c:v>1.401</c:v>
                </c:pt>
                <c:pt idx="1218">
                  <c:v>1.379</c:v>
                </c:pt>
                <c:pt idx="1219">
                  <c:v>1.341</c:v>
                </c:pt>
                <c:pt idx="1220">
                  <c:v>1.321</c:v>
                </c:pt>
                <c:pt idx="1221">
                  <c:v>1.304</c:v>
                </c:pt>
                <c:pt idx="1222">
                  <c:v>1.288</c:v>
                </c:pt>
                <c:pt idx="1223">
                  <c:v>1.272</c:v>
                </c:pt>
                <c:pt idx="1224">
                  <c:v>1.244</c:v>
                </c:pt>
                <c:pt idx="1225">
                  <c:v>1.2290000000000001</c:v>
                </c:pt>
                <c:pt idx="1226">
                  <c:v>1.2150000000000001</c:v>
                </c:pt>
                <c:pt idx="1227">
                  <c:v>1.204</c:v>
                </c:pt>
                <c:pt idx="1228">
                  <c:v>1.1910000000000001</c:v>
                </c:pt>
                <c:pt idx="1229">
                  <c:v>1.163</c:v>
                </c:pt>
                <c:pt idx="1230">
                  <c:v>1.1499999999999999</c:v>
                </c:pt>
                <c:pt idx="1231">
                  <c:v>1.1359999999999999</c:v>
                </c:pt>
                <c:pt idx="1232">
                  <c:v>1.129</c:v>
                </c:pt>
                <c:pt idx="1233">
                  <c:v>1.121</c:v>
                </c:pt>
                <c:pt idx="1234">
                  <c:v>1.1140000000000001</c:v>
                </c:pt>
                <c:pt idx="1235">
                  <c:v>1.1040000000000001</c:v>
                </c:pt>
                <c:pt idx="1236">
                  <c:v>1.0940000000000001</c:v>
                </c:pt>
                <c:pt idx="1237">
                  <c:v>1.089</c:v>
                </c:pt>
                <c:pt idx="1238">
                  <c:v>1.0840000000000001</c:v>
                </c:pt>
                <c:pt idx="1239">
                  <c:v>1.079</c:v>
                </c:pt>
                <c:pt idx="1240">
                  <c:v>1.071</c:v>
                </c:pt>
                <c:pt idx="1241">
                  <c:v>1.0649999999999999</c:v>
                </c:pt>
                <c:pt idx="1242">
                  <c:v>1.0609999999999999</c:v>
                </c:pt>
                <c:pt idx="1243">
                  <c:v>1.056</c:v>
                </c:pt>
                <c:pt idx="1244">
                  <c:v>1.054</c:v>
                </c:pt>
                <c:pt idx="1245">
                  <c:v>1.0489999999999999</c:v>
                </c:pt>
                <c:pt idx="1246">
                  <c:v>1.044</c:v>
                </c:pt>
                <c:pt idx="1247">
                  <c:v>1.04</c:v>
                </c:pt>
                <c:pt idx="1248">
                  <c:v>1.0389999999999999</c:v>
                </c:pt>
                <c:pt idx="1249">
                  <c:v>1.0349999999999999</c:v>
                </c:pt>
                <c:pt idx="1250">
                  <c:v>1.0309999999999999</c:v>
                </c:pt>
                <c:pt idx="1251">
                  <c:v>1.028</c:v>
                </c:pt>
                <c:pt idx="1252">
                  <c:v>1.0249999999999999</c:v>
                </c:pt>
                <c:pt idx="1253">
                  <c:v>1.024</c:v>
                </c:pt>
                <c:pt idx="1254">
                  <c:v>1.0209999999999999</c:v>
                </c:pt>
                <c:pt idx="1255">
                  <c:v>1.018</c:v>
                </c:pt>
                <c:pt idx="1256">
                  <c:v>1.0149999999999999</c:v>
                </c:pt>
                <c:pt idx="1257">
                  <c:v>1.012</c:v>
                </c:pt>
                <c:pt idx="1258">
                  <c:v>1.0109999999999999</c:v>
                </c:pt>
                <c:pt idx="1259">
                  <c:v>1.01</c:v>
                </c:pt>
                <c:pt idx="1260">
                  <c:v>1.008</c:v>
                </c:pt>
                <c:pt idx="1261">
                  <c:v>1.006</c:v>
                </c:pt>
                <c:pt idx="1262">
                  <c:v>1.0049999999999999</c:v>
                </c:pt>
                <c:pt idx="1263">
                  <c:v>1.004</c:v>
                </c:pt>
                <c:pt idx="1264">
                  <c:v>1.002</c:v>
                </c:pt>
                <c:pt idx="1265">
                  <c:v>1.0009999999999999</c:v>
                </c:pt>
                <c:pt idx="1266">
                  <c:v>0.999</c:v>
                </c:pt>
                <c:pt idx="1267">
                  <c:v>0.998</c:v>
                </c:pt>
                <c:pt idx="1268">
                  <c:v>0.998</c:v>
                </c:pt>
                <c:pt idx="1269">
                  <c:v>0.996</c:v>
                </c:pt>
                <c:pt idx="1270">
                  <c:v>0.99399999999999999</c:v>
                </c:pt>
                <c:pt idx="1271">
                  <c:v>0.99399999999999999</c:v>
                </c:pt>
                <c:pt idx="1272">
                  <c:v>0.99299999999999999</c:v>
                </c:pt>
                <c:pt idx="1273">
                  <c:v>0.99099999999999999</c:v>
                </c:pt>
                <c:pt idx="1274">
                  <c:v>0.99099999999999999</c:v>
                </c:pt>
                <c:pt idx="1275">
                  <c:v>0.99</c:v>
                </c:pt>
                <c:pt idx="1276">
                  <c:v>0.99</c:v>
                </c:pt>
                <c:pt idx="1277">
                  <c:v>0.98899999999999999</c:v>
                </c:pt>
                <c:pt idx="1278">
                  <c:v>0.98899999999999999</c:v>
                </c:pt>
                <c:pt idx="1279">
                  <c:v>0.98799999999999999</c:v>
                </c:pt>
                <c:pt idx="1280">
                  <c:v>0.98799999999999999</c:v>
                </c:pt>
                <c:pt idx="1281">
                  <c:v>0.98899999999999999</c:v>
                </c:pt>
                <c:pt idx="1282">
                  <c:v>0.98799999999999999</c:v>
                </c:pt>
                <c:pt idx="1283">
                  <c:v>0.98799999999999999</c:v>
                </c:pt>
                <c:pt idx="1284">
                  <c:v>0.98599999999999999</c:v>
                </c:pt>
                <c:pt idx="1285">
                  <c:v>0.98599999999999999</c:v>
                </c:pt>
                <c:pt idx="1286">
                  <c:v>0.98499999999999999</c:v>
                </c:pt>
                <c:pt idx="1287">
                  <c:v>0.98499999999999999</c:v>
                </c:pt>
                <c:pt idx="1288">
                  <c:v>0.98499999999999999</c:v>
                </c:pt>
                <c:pt idx="1289">
                  <c:v>0.98499999999999999</c:v>
                </c:pt>
                <c:pt idx="1290">
                  <c:v>0.98599999999999999</c:v>
                </c:pt>
                <c:pt idx="1291">
                  <c:v>0.98499999999999999</c:v>
                </c:pt>
                <c:pt idx="1292">
                  <c:v>0.98599999999999999</c:v>
                </c:pt>
                <c:pt idx="1293">
                  <c:v>0.98799999999999999</c:v>
                </c:pt>
                <c:pt idx="1294">
                  <c:v>0.98799999999999999</c:v>
                </c:pt>
                <c:pt idx="1295">
                  <c:v>0.98899999999999999</c:v>
                </c:pt>
                <c:pt idx="1296">
                  <c:v>0.99</c:v>
                </c:pt>
                <c:pt idx="1297">
                  <c:v>0.99099999999999999</c:v>
                </c:pt>
                <c:pt idx="1298">
                  <c:v>0.99099999999999999</c:v>
                </c:pt>
                <c:pt idx="1299">
                  <c:v>0.99299999999999999</c:v>
                </c:pt>
                <c:pt idx="1300">
                  <c:v>0.99299999999999999</c:v>
                </c:pt>
                <c:pt idx="1301">
                  <c:v>0.99299999999999999</c:v>
                </c:pt>
                <c:pt idx="1302">
                  <c:v>0.99299999999999999</c:v>
                </c:pt>
                <c:pt idx="1303">
                  <c:v>0.99299999999999999</c:v>
                </c:pt>
                <c:pt idx="1304">
                  <c:v>0.99299999999999999</c:v>
                </c:pt>
                <c:pt idx="1305">
                  <c:v>0.99299999999999999</c:v>
                </c:pt>
                <c:pt idx="1306">
                  <c:v>0.99</c:v>
                </c:pt>
                <c:pt idx="1307">
                  <c:v>0.99099999999999999</c:v>
                </c:pt>
                <c:pt idx="1308">
                  <c:v>0.99099999999999999</c:v>
                </c:pt>
                <c:pt idx="1309">
                  <c:v>0.99099999999999999</c:v>
                </c:pt>
                <c:pt idx="1310">
                  <c:v>0.99</c:v>
                </c:pt>
                <c:pt idx="1311">
                  <c:v>0.99099999999999999</c:v>
                </c:pt>
                <c:pt idx="1312">
                  <c:v>0.99099999999999999</c:v>
                </c:pt>
                <c:pt idx="1313">
                  <c:v>0.99099999999999999</c:v>
                </c:pt>
                <c:pt idx="1314">
                  <c:v>0.99099999999999999</c:v>
                </c:pt>
                <c:pt idx="1315">
                  <c:v>0.99099999999999999</c:v>
                </c:pt>
                <c:pt idx="1316">
                  <c:v>0.99099999999999999</c:v>
                </c:pt>
                <c:pt idx="1317">
                  <c:v>0.99299999999999999</c:v>
                </c:pt>
                <c:pt idx="1318">
                  <c:v>0.99399999999999999</c:v>
                </c:pt>
                <c:pt idx="1319">
                  <c:v>0.99399999999999999</c:v>
                </c:pt>
                <c:pt idx="1320">
                  <c:v>0.996</c:v>
                </c:pt>
                <c:pt idx="1321">
                  <c:v>0.996</c:v>
                </c:pt>
                <c:pt idx="1322">
                  <c:v>0.996</c:v>
                </c:pt>
                <c:pt idx="1323">
                  <c:v>0.996</c:v>
                </c:pt>
                <c:pt idx="1324">
                  <c:v>0.996</c:v>
                </c:pt>
                <c:pt idx="1325">
                  <c:v>0.998</c:v>
                </c:pt>
                <c:pt idx="1326">
                  <c:v>0.998</c:v>
                </c:pt>
                <c:pt idx="1327">
                  <c:v>0.999</c:v>
                </c:pt>
                <c:pt idx="1328">
                  <c:v>0.998</c:v>
                </c:pt>
                <c:pt idx="1329">
                  <c:v>0.999</c:v>
                </c:pt>
                <c:pt idx="1330">
                  <c:v>0.999</c:v>
                </c:pt>
                <c:pt idx="1331">
                  <c:v>1</c:v>
                </c:pt>
                <c:pt idx="1332">
                  <c:v>1</c:v>
                </c:pt>
                <c:pt idx="1333">
                  <c:v>1.0009999999999999</c:v>
                </c:pt>
                <c:pt idx="1334">
                  <c:v>1</c:v>
                </c:pt>
                <c:pt idx="1335">
                  <c:v>1.0009999999999999</c:v>
                </c:pt>
                <c:pt idx="1336">
                  <c:v>1.0009999999999999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0.999</c:v>
                </c:pt>
                <c:pt idx="1345">
                  <c:v>0.999</c:v>
                </c:pt>
                <c:pt idx="1346">
                  <c:v>0.999</c:v>
                </c:pt>
                <c:pt idx="1347">
                  <c:v>0.998</c:v>
                </c:pt>
                <c:pt idx="1348">
                  <c:v>0.998</c:v>
                </c:pt>
                <c:pt idx="1349">
                  <c:v>0.998</c:v>
                </c:pt>
                <c:pt idx="1350">
                  <c:v>0.996</c:v>
                </c:pt>
                <c:pt idx="1351">
                  <c:v>0.996</c:v>
                </c:pt>
                <c:pt idx="1352">
                  <c:v>0.996</c:v>
                </c:pt>
                <c:pt idx="1353">
                  <c:v>0.996</c:v>
                </c:pt>
                <c:pt idx="1354">
                  <c:v>0.998</c:v>
                </c:pt>
                <c:pt idx="1355">
                  <c:v>0.995</c:v>
                </c:pt>
                <c:pt idx="1356">
                  <c:v>0.995</c:v>
                </c:pt>
                <c:pt idx="1357">
                  <c:v>0.995</c:v>
                </c:pt>
                <c:pt idx="1358">
                  <c:v>0.996</c:v>
                </c:pt>
                <c:pt idx="1359">
                  <c:v>0.995</c:v>
                </c:pt>
                <c:pt idx="1360">
                  <c:v>0.996</c:v>
                </c:pt>
                <c:pt idx="1361">
                  <c:v>0.995</c:v>
                </c:pt>
                <c:pt idx="1362">
                  <c:v>0.995</c:v>
                </c:pt>
                <c:pt idx="1363">
                  <c:v>0.995</c:v>
                </c:pt>
                <c:pt idx="1364">
                  <c:v>0.995</c:v>
                </c:pt>
                <c:pt idx="1365">
                  <c:v>0.99399999999999999</c:v>
                </c:pt>
                <c:pt idx="1366">
                  <c:v>0.99399999999999999</c:v>
                </c:pt>
                <c:pt idx="1367">
                  <c:v>0.995</c:v>
                </c:pt>
                <c:pt idx="1368">
                  <c:v>0.995</c:v>
                </c:pt>
                <c:pt idx="1369">
                  <c:v>0.995</c:v>
                </c:pt>
                <c:pt idx="1370">
                  <c:v>0.99399999999999999</c:v>
                </c:pt>
                <c:pt idx="1371">
                  <c:v>0.995</c:v>
                </c:pt>
                <c:pt idx="1372">
                  <c:v>0.99399999999999999</c:v>
                </c:pt>
                <c:pt idx="1373">
                  <c:v>0.99399999999999999</c:v>
                </c:pt>
                <c:pt idx="1374">
                  <c:v>0.99399999999999999</c:v>
                </c:pt>
                <c:pt idx="1375">
                  <c:v>0.99399999999999999</c:v>
                </c:pt>
                <c:pt idx="1376">
                  <c:v>0.995</c:v>
                </c:pt>
                <c:pt idx="1377">
                  <c:v>0.99299999999999999</c:v>
                </c:pt>
                <c:pt idx="1378">
                  <c:v>0.99299999999999999</c:v>
                </c:pt>
                <c:pt idx="1379">
                  <c:v>0.99399999999999999</c:v>
                </c:pt>
                <c:pt idx="1380">
                  <c:v>0.99299999999999999</c:v>
                </c:pt>
                <c:pt idx="1381">
                  <c:v>0.99299999999999999</c:v>
                </c:pt>
                <c:pt idx="1382">
                  <c:v>0.99299999999999999</c:v>
                </c:pt>
                <c:pt idx="1383">
                  <c:v>0.99399999999999999</c:v>
                </c:pt>
                <c:pt idx="1384">
                  <c:v>0.99399999999999999</c:v>
                </c:pt>
                <c:pt idx="1385">
                  <c:v>0.99299999999999999</c:v>
                </c:pt>
                <c:pt idx="1386">
                  <c:v>0.99299999999999999</c:v>
                </c:pt>
                <c:pt idx="1387">
                  <c:v>0.99399999999999999</c:v>
                </c:pt>
                <c:pt idx="1388">
                  <c:v>0.99299999999999999</c:v>
                </c:pt>
                <c:pt idx="1389">
                  <c:v>0.99399999999999999</c:v>
                </c:pt>
                <c:pt idx="1390">
                  <c:v>0.99099999999999999</c:v>
                </c:pt>
                <c:pt idx="1391">
                  <c:v>0.99299999999999999</c:v>
                </c:pt>
                <c:pt idx="1392">
                  <c:v>0.99299999999999999</c:v>
                </c:pt>
                <c:pt idx="1393">
                  <c:v>0.99299999999999999</c:v>
                </c:pt>
                <c:pt idx="1394">
                  <c:v>0.99299999999999999</c:v>
                </c:pt>
                <c:pt idx="1395">
                  <c:v>0.99399999999999999</c:v>
                </c:pt>
                <c:pt idx="1396">
                  <c:v>0.99299999999999999</c:v>
                </c:pt>
                <c:pt idx="1397">
                  <c:v>0.99299999999999999</c:v>
                </c:pt>
                <c:pt idx="1398">
                  <c:v>0.99299999999999999</c:v>
                </c:pt>
                <c:pt idx="1399">
                  <c:v>0.99299999999999999</c:v>
                </c:pt>
                <c:pt idx="1400">
                  <c:v>0.99299999999999999</c:v>
                </c:pt>
                <c:pt idx="1401">
                  <c:v>0.99299999999999999</c:v>
                </c:pt>
                <c:pt idx="1402">
                  <c:v>0.99299999999999999</c:v>
                </c:pt>
                <c:pt idx="1403">
                  <c:v>0.99399999999999999</c:v>
                </c:pt>
                <c:pt idx="1404">
                  <c:v>0.99399999999999999</c:v>
                </c:pt>
                <c:pt idx="1405">
                  <c:v>0.99399999999999999</c:v>
                </c:pt>
                <c:pt idx="1406">
                  <c:v>0.99299999999999999</c:v>
                </c:pt>
                <c:pt idx="1407">
                  <c:v>0.99299999999999999</c:v>
                </c:pt>
                <c:pt idx="1408">
                  <c:v>0.99299999999999999</c:v>
                </c:pt>
                <c:pt idx="1409">
                  <c:v>0.99299999999999999</c:v>
                </c:pt>
                <c:pt idx="1410">
                  <c:v>0.99299999999999999</c:v>
                </c:pt>
                <c:pt idx="1411">
                  <c:v>0.99299999999999999</c:v>
                </c:pt>
                <c:pt idx="1412">
                  <c:v>0.99099999999999999</c:v>
                </c:pt>
                <c:pt idx="1413">
                  <c:v>0.99299999999999999</c:v>
                </c:pt>
                <c:pt idx="1414">
                  <c:v>0.99099999999999999</c:v>
                </c:pt>
                <c:pt idx="1415">
                  <c:v>0.99</c:v>
                </c:pt>
                <c:pt idx="1416">
                  <c:v>0.99</c:v>
                </c:pt>
                <c:pt idx="1417">
                  <c:v>0.99299999999999999</c:v>
                </c:pt>
                <c:pt idx="1418">
                  <c:v>0.99099999999999999</c:v>
                </c:pt>
                <c:pt idx="1419">
                  <c:v>0.99099999999999999</c:v>
                </c:pt>
                <c:pt idx="1420">
                  <c:v>0.99099999999999999</c:v>
                </c:pt>
                <c:pt idx="1421">
                  <c:v>0.99299999999999999</c:v>
                </c:pt>
                <c:pt idx="1422">
                  <c:v>0.99299999999999999</c:v>
                </c:pt>
                <c:pt idx="1423">
                  <c:v>0.99099999999999999</c:v>
                </c:pt>
                <c:pt idx="1424">
                  <c:v>0.99299999999999999</c:v>
                </c:pt>
                <c:pt idx="1425">
                  <c:v>0.99299999999999999</c:v>
                </c:pt>
                <c:pt idx="1426">
                  <c:v>0.99099999999999999</c:v>
                </c:pt>
                <c:pt idx="1427">
                  <c:v>0.99099999999999999</c:v>
                </c:pt>
                <c:pt idx="1428">
                  <c:v>0.99299999999999999</c:v>
                </c:pt>
                <c:pt idx="1429">
                  <c:v>0.99299999999999999</c:v>
                </c:pt>
                <c:pt idx="1430">
                  <c:v>0.99099999999999999</c:v>
                </c:pt>
                <c:pt idx="1431">
                  <c:v>0.99099999999999999</c:v>
                </c:pt>
                <c:pt idx="1432">
                  <c:v>0.99299999999999999</c:v>
                </c:pt>
                <c:pt idx="1433">
                  <c:v>0.99299999999999999</c:v>
                </c:pt>
                <c:pt idx="1434">
                  <c:v>0.99299999999999999</c:v>
                </c:pt>
                <c:pt idx="1435">
                  <c:v>0.99399999999999999</c:v>
                </c:pt>
                <c:pt idx="1436">
                  <c:v>0.99399999999999999</c:v>
                </c:pt>
                <c:pt idx="1437">
                  <c:v>0.99299999999999999</c:v>
                </c:pt>
                <c:pt idx="1438">
                  <c:v>0.99399999999999999</c:v>
                </c:pt>
                <c:pt idx="1439">
                  <c:v>0.99399999999999999</c:v>
                </c:pt>
                <c:pt idx="1440">
                  <c:v>0.99399999999999999</c:v>
                </c:pt>
                <c:pt idx="1441">
                  <c:v>0.99299999999999999</c:v>
                </c:pt>
                <c:pt idx="1442">
                  <c:v>0.99399999999999999</c:v>
                </c:pt>
                <c:pt idx="1443">
                  <c:v>0.99399999999999999</c:v>
                </c:pt>
                <c:pt idx="1444">
                  <c:v>0.99399999999999999</c:v>
                </c:pt>
                <c:pt idx="1445">
                  <c:v>0.99299999999999999</c:v>
                </c:pt>
                <c:pt idx="1446">
                  <c:v>0.99399999999999999</c:v>
                </c:pt>
                <c:pt idx="1447">
                  <c:v>0.99299999999999999</c:v>
                </c:pt>
                <c:pt idx="1448">
                  <c:v>0.99299999999999999</c:v>
                </c:pt>
                <c:pt idx="1449">
                  <c:v>0.99299999999999999</c:v>
                </c:pt>
                <c:pt idx="1450">
                  <c:v>0.99299999999999999</c:v>
                </c:pt>
                <c:pt idx="1451">
                  <c:v>0.99299999999999999</c:v>
                </c:pt>
                <c:pt idx="1452">
                  <c:v>0.99099999999999999</c:v>
                </c:pt>
                <c:pt idx="1453">
                  <c:v>0.99299999999999999</c:v>
                </c:pt>
                <c:pt idx="1454">
                  <c:v>0.99299999999999999</c:v>
                </c:pt>
                <c:pt idx="1455">
                  <c:v>0.99299999999999999</c:v>
                </c:pt>
                <c:pt idx="1456">
                  <c:v>0.99299999999999999</c:v>
                </c:pt>
                <c:pt idx="1457">
                  <c:v>0.99299999999999999</c:v>
                </c:pt>
                <c:pt idx="1458">
                  <c:v>0.99099999999999999</c:v>
                </c:pt>
                <c:pt idx="1459">
                  <c:v>0.99099999999999999</c:v>
                </c:pt>
                <c:pt idx="1460">
                  <c:v>0.99099999999999999</c:v>
                </c:pt>
                <c:pt idx="1461">
                  <c:v>0.99099999999999999</c:v>
                </c:pt>
                <c:pt idx="1462">
                  <c:v>0.99099999999999999</c:v>
                </c:pt>
                <c:pt idx="1463">
                  <c:v>0.99299999999999999</c:v>
                </c:pt>
                <c:pt idx="1464">
                  <c:v>0.99299999999999999</c:v>
                </c:pt>
                <c:pt idx="1465">
                  <c:v>0.99</c:v>
                </c:pt>
                <c:pt idx="1466">
                  <c:v>0.99099999999999999</c:v>
                </c:pt>
                <c:pt idx="1467">
                  <c:v>0.99299999999999999</c:v>
                </c:pt>
                <c:pt idx="1468">
                  <c:v>0.99099999999999999</c:v>
                </c:pt>
                <c:pt idx="1469">
                  <c:v>0.99299999999999999</c:v>
                </c:pt>
                <c:pt idx="1470">
                  <c:v>0.99299999999999999</c:v>
                </c:pt>
                <c:pt idx="1471">
                  <c:v>0.99299999999999999</c:v>
                </c:pt>
                <c:pt idx="1472">
                  <c:v>0.99099999999999999</c:v>
                </c:pt>
                <c:pt idx="1473">
                  <c:v>0.99099999999999999</c:v>
                </c:pt>
                <c:pt idx="1474">
                  <c:v>0.99099999999999999</c:v>
                </c:pt>
                <c:pt idx="1475">
                  <c:v>0.99299999999999999</c:v>
                </c:pt>
                <c:pt idx="1476">
                  <c:v>0.99299999999999999</c:v>
                </c:pt>
                <c:pt idx="1477">
                  <c:v>0.99099999999999999</c:v>
                </c:pt>
                <c:pt idx="1478">
                  <c:v>0.99299999999999999</c:v>
                </c:pt>
                <c:pt idx="1479">
                  <c:v>0.99299999999999999</c:v>
                </c:pt>
                <c:pt idx="1480">
                  <c:v>0.99299999999999999</c:v>
                </c:pt>
                <c:pt idx="1481">
                  <c:v>0.99099999999999999</c:v>
                </c:pt>
                <c:pt idx="1482">
                  <c:v>0.99299999999999999</c:v>
                </c:pt>
                <c:pt idx="1483">
                  <c:v>0.99299999999999999</c:v>
                </c:pt>
                <c:pt idx="1484">
                  <c:v>0.99099999999999999</c:v>
                </c:pt>
                <c:pt idx="1485">
                  <c:v>0.99099999999999999</c:v>
                </c:pt>
                <c:pt idx="1486">
                  <c:v>0.99099999999999999</c:v>
                </c:pt>
                <c:pt idx="1487">
                  <c:v>0.99099999999999999</c:v>
                </c:pt>
                <c:pt idx="1488">
                  <c:v>0.99</c:v>
                </c:pt>
                <c:pt idx="1489">
                  <c:v>0.99099999999999999</c:v>
                </c:pt>
                <c:pt idx="1490">
                  <c:v>0.99</c:v>
                </c:pt>
                <c:pt idx="1491">
                  <c:v>0.99</c:v>
                </c:pt>
                <c:pt idx="1492">
                  <c:v>0.98899999999999999</c:v>
                </c:pt>
                <c:pt idx="1493">
                  <c:v>0.99</c:v>
                </c:pt>
                <c:pt idx="1494">
                  <c:v>0.99</c:v>
                </c:pt>
                <c:pt idx="1495">
                  <c:v>0.98899999999999999</c:v>
                </c:pt>
                <c:pt idx="1496">
                  <c:v>0.98899999999999999</c:v>
                </c:pt>
                <c:pt idx="1497">
                  <c:v>0.98899999999999999</c:v>
                </c:pt>
                <c:pt idx="1498">
                  <c:v>0.98899999999999999</c:v>
                </c:pt>
                <c:pt idx="1499">
                  <c:v>0.98899999999999999</c:v>
                </c:pt>
                <c:pt idx="1500">
                  <c:v>0.98599999999999999</c:v>
                </c:pt>
                <c:pt idx="1501">
                  <c:v>0.99</c:v>
                </c:pt>
                <c:pt idx="1502">
                  <c:v>0.99099999999999999</c:v>
                </c:pt>
                <c:pt idx="1503">
                  <c:v>0.99299999999999999</c:v>
                </c:pt>
                <c:pt idx="1504">
                  <c:v>0.99399999999999999</c:v>
                </c:pt>
                <c:pt idx="1505">
                  <c:v>0.995</c:v>
                </c:pt>
                <c:pt idx="1506">
                  <c:v>0.995</c:v>
                </c:pt>
                <c:pt idx="1507">
                  <c:v>0.999</c:v>
                </c:pt>
                <c:pt idx="1508">
                  <c:v>0.999</c:v>
                </c:pt>
                <c:pt idx="1509">
                  <c:v>1</c:v>
                </c:pt>
                <c:pt idx="1510">
                  <c:v>1</c:v>
                </c:pt>
                <c:pt idx="1511">
                  <c:v>1.002</c:v>
                </c:pt>
                <c:pt idx="1512">
                  <c:v>1.006</c:v>
                </c:pt>
                <c:pt idx="1513">
                  <c:v>1.0089999999999999</c:v>
                </c:pt>
                <c:pt idx="1514">
                  <c:v>1.0049999999999999</c:v>
                </c:pt>
                <c:pt idx="1515">
                  <c:v>1</c:v>
                </c:pt>
                <c:pt idx="1516">
                  <c:v>0.998</c:v>
                </c:pt>
                <c:pt idx="1517">
                  <c:v>0.998</c:v>
                </c:pt>
                <c:pt idx="1518">
                  <c:v>0.998</c:v>
                </c:pt>
                <c:pt idx="1519">
                  <c:v>0.998</c:v>
                </c:pt>
                <c:pt idx="1520">
                  <c:v>1</c:v>
                </c:pt>
                <c:pt idx="1521">
                  <c:v>1.0009999999999999</c:v>
                </c:pt>
                <c:pt idx="1522">
                  <c:v>1</c:v>
                </c:pt>
                <c:pt idx="1523">
                  <c:v>1</c:v>
                </c:pt>
                <c:pt idx="1524">
                  <c:v>1.004</c:v>
                </c:pt>
                <c:pt idx="1525">
                  <c:v>1.0049999999999999</c:v>
                </c:pt>
                <c:pt idx="1526">
                  <c:v>1.0089999999999999</c:v>
                </c:pt>
                <c:pt idx="1527">
                  <c:v>1.008</c:v>
                </c:pt>
                <c:pt idx="1528">
                  <c:v>1.01</c:v>
                </c:pt>
                <c:pt idx="1529">
                  <c:v>1.0109999999999999</c:v>
                </c:pt>
                <c:pt idx="1530">
                  <c:v>1.0109999999999999</c:v>
                </c:pt>
                <c:pt idx="1531">
                  <c:v>1.012</c:v>
                </c:pt>
                <c:pt idx="1532">
                  <c:v>1.014</c:v>
                </c:pt>
                <c:pt idx="1533">
                  <c:v>1.0149999999999999</c:v>
                </c:pt>
                <c:pt idx="1534">
                  <c:v>1.018</c:v>
                </c:pt>
                <c:pt idx="1535">
                  <c:v>1.0189999999999999</c:v>
                </c:pt>
                <c:pt idx="1536">
                  <c:v>1.0189999999999999</c:v>
                </c:pt>
                <c:pt idx="1537">
                  <c:v>1.02</c:v>
                </c:pt>
                <c:pt idx="1538">
                  <c:v>1.2789999999999999</c:v>
                </c:pt>
                <c:pt idx="1539">
                  <c:v>1.35</c:v>
                </c:pt>
                <c:pt idx="1540">
                  <c:v>1.429</c:v>
                </c:pt>
                <c:pt idx="1541">
                  <c:v>1.4950000000000001</c:v>
                </c:pt>
                <c:pt idx="1542">
                  <c:v>1.526</c:v>
                </c:pt>
                <c:pt idx="1543">
                  <c:v>1.149</c:v>
                </c:pt>
                <c:pt idx="1544">
                  <c:v>1.077</c:v>
                </c:pt>
                <c:pt idx="1545">
                  <c:v>1.0509999999999999</c:v>
                </c:pt>
                <c:pt idx="1546">
                  <c:v>1.04</c:v>
                </c:pt>
                <c:pt idx="1547">
                  <c:v>1.03</c:v>
                </c:pt>
                <c:pt idx="1548">
                  <c:v>1.024</c:v>
                </c:pt>
                <c:pt idx="1549">
                  <c:v>1.0189999999999999</c:v>
                </c:pt>
                <c:pt idx="1550">
                  <c:v>1.0149999999999999</c:v>
                </c:pt>
                <c:pt idx="1551">
                  <c:v>1.016</c:v>
                </c:pt>
                <c:pt idx="1552">
                  <c:v>1.014</c:v>
                </c:pt>
                <c:pt idx="1553">
                  <c:v>1.0109999999999999</c:v>
                </c:pt>
                <c:pt idx="1554">
                  <c:v>1.012</c:v>
                </c:pt>
                <c:pt idx="1555">
                  <c:v>1.01</c:v>
                </c:pt>
                <c:pt idx="1556">
                  <c:v>1.0109999999999999</c:v>
                </c:pt>
                <c:pt idx="1557">
                  <c:v>1.01</c:v>
                </c:pt>
                <c:pt idx="1558">
                  <c:v>1.0109999999999999</c:v>
                </c:pt>
                <c:pt idx="1559">
                  <c:v>1.0089999999999999</c:v>
                </c:pt>
                <c:pt idx="1560">
                  <c:v>1.0089999999999999</c:v>
                </c:pt>
                <c:pt idx="1561">
                  <c:v>1.01</c:v>
                </c:pt>
                <c:pt idx="1562">
                  <c:v>1.012</c:v>
                </c:pt>
                <c:pt idx="1563">
                  <c:v>1.01</c:v>
                </c:pt>
                <c:pt idx="1564">
                  <c:v>1.0089999999999999</c:v>
                </c:pt>
                <c:pt idx="1565">
                  <c:v>1.014</c:v>
                </c:pt>
                <c:pt idx="1566">
                  <c:v>1.01</c:v>
                </c:pt>
                <c:pt idx="1567">
                  <c:v>1.0109999999999999</c:v>
                </c:pt>
                <c:pt idx="1568">
                  <c:v>1.0089999999999999</c:v>
                </c:pt>
                <c:pt idx="1569">
                  <c:v>1.012</c:v>
                </c:pt>
                <c:pt idx="1570">
                  <c:v>1.012</c:v>
                </c:pt>
                <c:pt idx="1571">
                  <c:v>1.0109999999999999</c:v>
                </c:pt>
                <c:pt idx="1572">
                  <c:v>1.012</c:v>
                </c:pt>
                <c:pt idx="1573">
                  <c:v>1.012</c:v>
                </c:pt>
                <c:pt idx="1574">
                  <c:v>1.012</c:v>
                </c:pt>
                <c:pt idx="1575">
                  <c:v>1.012</c:v>
                </c:pt>
                <c:pt idx="1576">
                  <c:v>1.012</c:v>
                </c:pt>
                <c:pt idx="1577">
                  <c:v>1.014</c:v>
                </c:pt>
                <c:pt idx="1578">
                  <c:v>1.014</c:v>
                </c:pt>
                <c:pt idx="1579">
                  <c:v>1.0149999999999999</c:v>
                </c:pt>
                <c:pt idx="1580">
                  <c:v>1.012</c:v>
                </c:pt>
                <c:pt idx="1581">
                  <c:v>1.0149999999999999</c:v>
                </c:pt>
                <c:pt idx="1582">
                  <c:v>1.012</c:v>
                </c:pt>
                <c:pt idx="1583">
                  <c:v>1.012</c:v>
                </c:pt>
                <c:pt idx="1584">
                  <c:v>1.0109999999999999</c:v>
                </c:pt>
                <c:pt idx="1585">
                  <c:v>1.012</c:v>
                </c:pt>
                <c:pt idx="1586">
                  <c:v>1.012</c:v>
                </c:pt>
                <c:pt idx="1587">
                  <c:v>1.0149999999999999</c:v>
                </c:pt>
                <c:pt idx="1588">
                  <c:v>1.016</c:v>
                </c:pt>
                <c:pt idx="1589">
                  <c:v>1.0149999999999999</c:v>
                </c:pt>
                <c:pt idx="1590">
                  <c:v>1.014</c:v>
                </c:pt>
                <c:pt idx="1591">
                  <c:v>1.0149999999999999</c:v>
                </c:pt>
                <c:pt idx="1592">
                  <c:v>1.016</c:v>
                </c:pt>
                <c:pt idx="1593">
                  <c:v>1.014</c:v>
                </c:pt>
                <c:pt idx="1594">
                  <c:v>1.016</c:v>
                </c:pt>
                <c:pt idx="1595">
                  <c:v>1.0149999999999999</c:v>
                </c:pt>
                <c:pt idx="1596">
                  <c:v>1.0149999999999999</c:v>
                </c:pt>
                <c:pt idx="1597">
                  <c:v>1.014</c:v>
                </c:pt>
                <c:pt idx="1598">
                  <c:v>1.012</c:v>
                </c:pt>
                <c:pt idx="1599">
                  <c:v>1.0149999999999999</c:v>
                </c:pt>
                <c:pt idx="1600">
                  <c:v>1.016</c:v>
                </c:pt>
                <c:pt idx="1601">
                  <c:v>1.014</c:v>
                </c:pt>
                <c:pt idx="1602">
                  <c:v>1.0149999999999999</c:v>
                </c:pt>
                <c:pt idx="1603">
                  <c:v>1.016</c:v>
                </c:pt>
                <c:pt idx="1604">
                  <c:v>1.016</c:v>
                </c:pt>
                <c:pt idx="1605">
                  <c:v>1.016</c:v>
                </c:pt>
                <c:pt idx="1606">
                  <c:v>1.0149999999999999</c:v>
                </c:pt>
                <c:pt idx="1607">
                  <c:v>1.018</c:v>
                </c:pt>
                <c:pt idx="1608">
                  <c:v>1.014</c:v>
                </c:pt>
                <c:pt idx="1609">
                  <c:v>1.012</c:v>
                </c:pt>
                <c:pt idx="1610">
                  <c:v>1.0149999999999999</c:v>
                </c:pt>
                <c:pt idx="1611">
                  <c:v>1.016</c:v>
                </c:pt>
                <c:pt idx="1612">
                  <c:v>1.018</c:v>
                </c:pt>
                <c:pt idx="1613">
                  <c:v>1.0149999999999999</c:v>
                </c:pt>
                <c:pt idx="1614">
                  <c:v>1.014</c:v>
                </c:pt>
                <c:pt idx="1615">
                  <c:v>1.018</c:v>
                </c:pt>
                <c:pt idx="1616">
                  <c:v>1.016</c:v>
                </c:pt>
                <c:pt idx="1617">
                  <c:v>1.018</c:v>
                </c:pt>
                <c:pt idx="1618">
                  <c:v>1.016</c:v>
                </c:pt>
                <c:pt idx="1619">
                  <c:v>1.018</c:v>
                </c:pt>
                <c:pt idx="1620">
                  <c:v>1.016</c:v>
                </c:pt>
                <c:pt idx="1621">
                  <c:v>1.0149999999999999</c:v>
                </c:pt>
                <c:pt idx="1622">
                  <c:v>1.018</c:v>
                </c:pt>
                <c:pt idx="1623">
                  <c:v>1.018</c:v>
                </c:pt>
                <c:pt idx="1624">
                  <c:v>1.016</c:v>
                </c:pt>
                <c:pt idx="1625">
                  <c:v>1.016</c:v>
                </c:pt>
                <c:pt idx="1626">
                  <c:v>1.0149999999999999</c:v>
                </c:pt>
                <c:pt idx="1627">
                  <c:v>1.018</c:v>
                </c:pt>
                <c:pt idx="1628">
                  <c:v>1.016</c:v>
                </c:pt>
                <c:pt idx="1629">
                  <c:v>1.016</c:v>
                </c:pt>
                <c:pt idx="1630">
                  <c:v>1.016</c:v>
                </c:pt>
                <c:pt idx="1631">
                  <c:v>1.016</c:v>
                </c:pt>
                <c:pt idx="1632">
                  <c:v>1.018</c:v>
                </c:pt>
                <c:pt idx="1633">
                  <c:v>1.0189999999999999</c:v>
                </c:pt>
                <c:pt idx="1634">
                  <c:v>1.018</c:v>
                </c:pt>
                <c:pt idx="1635">
                  <c:v>1.018</c:v>
                </c:pt>
                <c:pt idx="1636">
                  <c:v>1.0189999999999999</c:v>
                </c:pt>
                <c:pt idx="1637">
                  <c:v>1.018</c:v>
                </c:pt>
                <c:pt idx="1638">
                  <c:v>1.016</c:v>
                </c:pt>
                <c:pt idx="1639">
                  <c:v>1.018</c:v>
                </c:pt>
                <c:pt idx="1640">
                  <c:v>1.018</c:v>
                </c:pt>
                <c:pt idx="1641">
                  <c:v>1.0189999999999999</c:v>
                </c:pt>
                <c:pt idx="1642">
                  <c:v>1.0149999999999999</c:v>
                </c:pt>
                <c:pt idx="1643">
                  <c:v>1.016</c:v>
                </c:pt>
                <c:pt idx="1644">
                  <c:v>1.016</c:v>
                </c:pt>
                <c:pt idx="1645">
                  <c:v>1.016</c:v>
                </c:pt>
                <c:pt idx="1646">
                  <c:v>1.018</c:v>
                </c:pt>
                <c:pt idx="1647">
                  <c:v>1.0189999999999999</c:v>
                </c:pt>
                <c:pt idx="1648">
                  <c:v>1.018</c:v>
                </c:pt>
                <c:pt idx="1649">
                  <c:v>1.018</c:v>
                </c:pt>
                <c:pt idx="1650">
                  <c:v>1.018</c:v>
                </c:pt>
                <c:pt idx="1651">
                  <c:v>1.018</c:v>
                </c:pt>
                <c:pt idx="1652">
                  <c:v>1.016</c:v>
                </c:pt>
                <c:pt idx="1653">
                  <c:v>1.02</c:v>
                </c:pt>
                <c:pt idx="1654">
                  <c:v>1.018</c:v>
                </c:pt>
                <c:pt idx="1655">
                  <c:v>1.018</c:v>
                </c:pt>
                <c:pt idx="1656">
                  <c:v>1.02</c:v>
                </c:pt>
                <c:pt idx="1657">
                  <c:v>1.0189999999999999</c:v>
                </c:pt>
                <c:pt idx="1658">
                  <c:v>1.0189999999999999</c:v>
                </c:pt>
                <c:pt idx="1659">
                  <c:v>1.016</c:v>
                </c:pt>
                <c:pt idx="1660">
                  <c:v>1.02</c:v>
                </c:pt>
                <c:pt idx="1661">
                  <c:v>1.0189999999999999</c:v>
                </c:pt>
                <c:pt idx="1662">
                  <c:v>1.018</c:v>
                </c:pt>
                <c:pt idx="1663">
                  <c:v>1.018</c:v>
                </c:pt>
                <c:pt idx="1664">
                  <c:v>1.018</c:v>
                </c:pt>
                <c:pt idx="1665">
                  <c:v>1.02</c:v>
                </c:pt>
                <c:pt idx="1666">
                  <c:v>1.018</c:v>
                </c:pt>
                <c:pt idx="1667">
                  <c:v>1.0189999999999999</c:v>
                </c:pt>
                <c:pt idx="1668">
                  <c:v>1.0189999999999999</c:v>
                </c:pt>
                <c:pt idx="1669">
                  <c:v>1.0189999999999999</c:v>
                </c:pt>
                <c:pt idx="1670">
                  <c:v>1.018</c:v>
                </c:pt>
                <c:pt idx="1671">
                  <c:v>1.02</c:v>
                </c:pt>
                <c:pt idx="1672">
                  <c:v>1.018</c:v>
                </c:pt>
                <c:pt idx="1673">
                  <c:v>1.0189999999999999</c:v>
                </c:pt>
                <c:pt idx="1674">
                  <c:v>1.016</c:v>
                </c:pt>
                <c:pt idx="1675">
                  <c:v>1.02</c:v>
                </c:pt>
                <c:pt idx="1676">
                  <c:v>1.02</c:v>
                </c:pt>
                <c:pt idx="1677">
                  <c:v>1.0189999999999999</c:v>
                </c:pt>
                <c:pt idx="1678">
                  <c:v>1.0209999999999999</c:v>
                </c:pt>
                <c:pt idx="1679">
                  <c:v>1.0209999999999999</c:v>
                </c:pt>
                <c:pt idx="1680">
                  <c:v>1.02</c:v>
                </c:pt>
                <c:pt idx="1681">
                  <c:v>1.02</c:v>
                </c:pt>
                <c:pt idx="1682">
                  <c:v>1.018</c:v>
                </c:pt>
                <c:pt idx="1683">
                  <c:v>1.02</c:v>
                </c:pt>
                <c:pt idx="1684">
                  <c:v>1.018</c:v>
                </c:pt>
                <c:pt idx="1685">
                  <c:v>1.0189999999999999</c:v>
                </c:pt>
                <c:pt idx="1686">
                  <c:v>1.02</c:v>
                </c:pt>
                <c:pt idx="1687">
                  <c:v>1.02</c:v>
                </c:pt>
                <c:pt idx="1688">
                  <c:v>1.02</c:v>
                </c:pt>
                <c:pt idx="1689">
                  <c:v>1.02</c:v>
                </c:pt>
                <c:pt idx="1690">
                  <c:v>1.0209999999999999</c:v>
                </c:pt>
                <c:pt idx="1691">
                  <c:v>1.022</c:v>
                </c:pt>
                <c:pt idx="1692">
                  <c:v>1.022</c:v>
                </c:pt>
                <c:pt idx="1693">
                  <c:v>1.0209999999999999</c:v>
                </c:pt>
                <c:pt idx="1694">
                  <c:v>1.0209999999999999</c:v>
                </c:pt>
                <c:pt idx="1695">
                  <c:v>1.0209999999999999</c:v>
                </c:pt>
                <c:pt idx="1696">
                  <c:v>1.02</c:v>
                </c:pt>
                <c:pt idx="1697">
                  <c:v>1.02</c:v>
                </c:pt>
                <c:pt idx="1698">
                  <c:v>1.02</c:v>
                </c:pt>
                <c:pt idx="1699">
                  <c:v>1.0209999999999999</c:v>
                </c:pt>
                <c:pt idx="1700">
                  <c:v>1.0209999999999999</c:v>
                </c:pt>
                <c:pt idx="1701">
                  <c:v>1.02</c:v>
                </c:pt>
                <c:pt idx="1702">
                  <c:v>1.0209999999999999</c:v>
                </c:pt>
                <c:pt idx="1703">
                  <c:v>1.0209999999999999</c:v>
                </c:pt>
                <c:pt idx="1704">
                  <c:v>1.02</c:v>
                </c:pt>
                <c:pt idx="1705">
                  <c:v>1.0209999999999999</c:v>
                </c:pt>
                <c:pt idx="1706">
                  <c:v>1.02</c:v>
                </c:pt>
                <c:pt idx="1707">
                  <c:v>1.02</c:v>
                </c:pt>
                <c:pt idx="1708">
                  <c:v>1.022</c:v>
                </c:pt>
                <c:pt idx="1709">
                  <c:v>1.022</c:v>
                </c:pt>
                <c:pt idx="1710">
                  <c:v>1.02</c:v>
                </c:pt>
                <c:pt idx="1711">
                  <c:v>1.02</c:v>
                </c:pt>
                <c:pt idx="1712">
                  <c:v>1.02</c:v>
                </c:pt>
                <c:pt idx="1713">
                  <c:v>1.024</c:v>
                </c:pt>
                <c:pt idx="1714">
                  <c:v>1.0209999999999999</c:v>
                </c:pt>
                <c:pt idx="1715">
                  <c:v>1.0209999999999999</c:v>
                </c:pt>
                <c:pt idx="1716">
                  <c:v>1.02</c:v>
                </c:pt>
                <c:pt idx="1717">
                  <c:v>1.02</c:v>
                </c:pt>
                <c:pt idx="1718">
                  <c:v>1.022</c:v>
                </c:pt>
                <c:pt idx="1719">
                  <c:v>1.022</c:v>
                </c:pt>
                <c:pt idx="1720">
                  <c:v>1.0249999999999999</c:v>
                </c:pt>
                <c:pt idx="1721">
                  <c:v>1.026</c:v>
                </c:pt>
                <c:pt idx="1722">
                  <c:v>1.022</c:v>
                </c:pt>
                <c:pt idx="1723">
                  <c:v>1.022</c:v>
                </c:pt>
                <c:pt idx="1724">
                  <c:v>1.024</c:v>
                </c:pt>
                <c:pt idx="1725">
                  <c:v>1.022</c:v>
                </c:pt>
                <c:pt idx="1726">
                  <c:v>1.024</c:v>
                </c:pt>
                <c:pt idx="1727">
                  <c:v>1.022</c:v>
                </c:pt>
                <c:pt idx="1728">
                  <c:v>1.022</c:v>
                </c:pt>
                <c:pt idx="1729">
                  <c:v>1.022</c:v>
                </c:pt>
                <c:pt idx="1730">
                  <c:v>1.024</c:v>
                </c:pt>
                <c:pt idx="1731">
                  <c:v>1.02</c:v>
                </c:pt>
                <c:pt idx="1732">
                  <c:v>1.024</c:v>
                </c:pt>
                <c:pt idx="1733">
                  <c:v>1.022</c:v>
                </c:pt>
                <c:pt idx="1734">
                  <c:v>1.024</c:v>
                </c:pt>
                <c:pt idx="1735">
                  <c:v>1.0209999999999999</c:v>
                </c:pt>
                <c:pt idx="1736">
                  <c:v>1.022</c:v>
                </c:pt>
                <c:pt idx="1737">
                  <c:v>1.024</c:v>
                </c:pt>
                <c:pt idx="1738">
                  <c:v>1.024</c:v>
                </c:pt>
                <c:pt idx="1739">
                  <c:v>1.024</c:v>
                </c:pt>
                <c:pt idx="1740">
                  <c:v>1.022</c:v>
                </c:pt>
                <c:pt idx="1741">
                  <c:v>1.024</c:v>
                </c:pt>
                <c:pt idx="1742">
                  <c:v>1.024</c:v>
                </c:pt>
                <c:pt idx="1743">
                  <c:v>1.024</c:v>
                </c:pt>
                <c:pt idx="1744">
                  <c:v>1.024</c:v>
                </c:pt>
                <c:pt idx="1745">
                  <c:v>1.024</c:v>
                </c:pt>
                <c:pt idx="1746">
                  <c:v>1.024</c:v>
                </c:pt>
                <c:pt idx="1747">
                  <c:v>1.024</c:v>
                </c:pt>
                <c:pt idx="1748">
                  <c:v>1.024</c:v>
                </c:pt>
                <c:pt idx="1749">
                  <c:v>1.024</c:v>
                </c:pt>
                <c:pt idx="1750">
                  <c:v>1.024</c:v>
                </c:pt>
                <c:pt idx="1751">
                  <c:v>1.0249999999999999</c:v>
                </c:pt>
                <c:pt idx="1752">
                  <c:v>1.024</c:v>
                </c:pt>
                <c:pt idx="1753">
                  <c:v>1.024</c:v>
                </c:pt>
                <c:pt idx="1754">
                  <c:v>1.0249999999999999</c:v>
                </c:pt>
                <c:pt idx="1755">
                  <c:v>1.024</c:v>
                </c:pt>
                <c:pt idx="1756">
                  <c:v>1.024</c:v>
                </c:pt>
                <c:pt idx="1757">
                  <c:v>1.0249999999999999</c:v>
                </c:pt>
                <c:pt idx="1758">
                  <c:v>1.0249999999999999</c:v>
                </c:pt>
                <c:pt idx="1759">
                  <c:v>1.0249999999999999</c:v>
                </c:pt>
                <c:pt idx="1760">
                  <c:v>1.024</c:v>
                </c:pt>
                <c:pt idx="1761">
                  <c:v>1.028</c:v>
                </c:pt>
                <c:pt idx="1762">
                  <c:v>1.0249999999999999</c:v>
                </c:pt>
                <c:pt idx="1763">
                  <c:v>1.0249999999999999</c:v>
                </c:pt>
                <c:pt idx="1764">
                  <c:v>1.0249999999999999</c:v>
                </c:pt>
                <c:pt idx="1765">
                  <c:v>1.0249999999999999</c:v>
                </c:pt>
                <c:pt idx="1766">
                  <c:v>1.0249999999999999</c:v>
                </c:pt>
                <c:pt idx="1767">
                  <c:v>1.024</c:v>
                </c:pt>
                <c:pt idx="1768">
                  <c:v>1.024</c:v>
                </c:pt>
                <c:pt idx="1769">
                  <c:v>1.028</c:v>
                </c:pt>
                <c:pt idx="1770">
                  <c:v>1.0289999999999999</c:v>
                </c:pt>
                <c:pt idx="1771">
                  <c:v>1.024</c:v>
                </c:pt>
                <c:pt idx="1772">
                  <c:v>1.026</c:v>
                </c:pt>
                <c:pt idx="1773">
                  <c:v>1.026</c:v>
                </c:pt>
                <c:pt idx="1774">
                  <c:v>1.0249999999999999</c:v>
                </c:pt>
                <c:pt idx="1775">
                  <c:v>1.028</c:v>
                </c:pt>
                <c:pt idx="1776">
                  <c:v>1.026</c:v>
                </c:pt>
                <c:pt idx="1777">
                  <c:v>1.0249999999999999</c:v>
                </c:pt>
                <c:pt idx="1778">
                  <c:v>1.0289999999999999</c:v>
                </c:pt>
                <c:pt idx="1779">
                  <c:v>1.028</c:v>
                </c:pt>
                <c:pt idx="1780">
                  <c:v>1.028</c:v>
                </c:pt>
                <c:pt idx="1781">
                  <c:v>1.028</c:v>
                </c:pt>
                <c:pt idx="1782">
                  <c:v>1.026</c:v>
                </c:pt>
                <c:pt idx="1783">
                  <c:v>1.026</c:v>
                </c:pt>
                <c:pt idx="1784">
                  <c:v>1.028</c:v>
                </c:pt>
                <c:pt idx="1785">
                  <c:v>1.028</c:v>
                </c:pt>
                <c:pt idx="1786">
                  <c:v>1.0249999999999999</c:v>
                </c:pt>
                <c:pt idx="1787">
                  <c:v>1.028</c:v>
                </c:pt>
                <c:pt idx="1788">
                  <c:v>1.026</c:v>
                </c:pt>
                <c:pt idx="1789">
                  <c:v>1.0249999999999999</c:v>
                </c:pt>
                <c:pt idx="1790">
                  <c:v>1.0249999999999999</c:v>
                </c:pt>
                <c:pt idx="1791">
                  <c:v>1.026</c:v>
                </c:pt>
                <c:pt idx="1792">
                  <c:v>1.026</c:v>
                </c:pt>
                <c:pt idx="1793">
                  <c:v>1.026</c:v>
                </c:pt>
                <c:pt idx="1794">
                  <c:v>1.026</c:v>
                </c:pt>
                <c:pt idx="1795">
                  <c:v>1.0249999999999999</c:v>
                </c:pt>
                <c:pt idx="1796">
                  <c:v>1.028</c:v>
                </c:pt>
                <c:pt idx="1797">
                  <c:v>1.028</c:v>
                </c:pt>
                <c:pt idx="1798">
                  <c:v>1.028</c:v>
                </c:pt>
                <c:pt idx="1799">
                  <c:v>1.026</c:v>
                </c:pt>
                <c:pt idx="1800">
                  <c:v>1.0289999999999999</c:v>
                </c:pt>
                <c:pt idx="1801">
                  <c:v>1.0289999999999999</c:v>
                </c:pt>
                <c:pt idx="1802">
                  <c:v>1.0289999999999999</c:v>
                </c:pt>
                <c:pt idx="1803">
                  <c:v>1.028</c:v>
                </c:pt>
                <c:pt idx="1804">
                  <c:v>1.028</c:v>
                </c:pt>
                <c:pt idx="1805">
                  <c:v>1.028</c:v>
                </c:pt>
                <c:pt idx="1806">
                  <c:v>1.026</c:v>
                </c:pt>
                <c:pt idx="1807">
                  <c:v>1.028</c:v>
                </c:pt>
                <c:pt idx="1808">
                  <c:v>1.028</c:v>
                </c:pt>
                <c:pt idx="1809">
                  <c:v>1.0289999999999999</c:v>
                </c:pt>
                <c:pt idx="1810">
                  <c:v>1.028</c:v>
                </c:pt>
                <c:pt idx="1811">
                  <c:v>1.0289999999999999</c:v>
                </c:pt>
                <c:pt idx="1812">
                  <c:v>1.028</c:v>
                </c:pt>
                <c:pt idx="1813">
                  <c:v>1.0289999999999999</c:v>
                </c:pt>
                <c:pt idx="1814">
                  <c:v>1.026</c:v>
                </c:pt>
                <c:pt idx="1815">
                  <c:v>1.026</c:v>
                </c:pt>
                <c:pt idx="1816">
                  <c:v>1.028</c:v>
                </c:pt>
                <c:pt idx="1817">
                  <c:v>1.026</c:v>
                </c:pt>
                <c:pt idx="1818">
                  <c:v>1.026</c:v>
                </c:pt>
                <c:pt idx="1819">
                  <c:v>1.028</c:v>
                </c:pt>
                <c:pt idx="1820">
                  <c:v>1.028</c:v>
                </c:pt>
                <c:pt idx="1821">
                  <c:v>1.0289999999999999</c:v>
                </c:pt>
                <c:pt idx="1822">
                  <c:v>1.028</c:v>
                </c:pt>
                <c:pt idx="1823">
                  <c:v>1.0249999999999999</c:v>
                </c:pt>
                <c:pt idx="1824">
                  <c:v>1.0249999999999999</c:v>
                </c:pt>
                <c:pt idx="1825">
                  <c:v>1.028</c:v>
                </c:pt>
                <c:pt idx="1826">
                  <c:v>1.028</c:v>
                </c:pt>
                <c:pt idx="1827">
                  <c:v>1.028</c:v>
                </c:pt>
                <c:pt idx="1828">
                  <c:v>1.028</c:v>
                </c:pt>
                <c:pt idx="1829">
                  <c:v>1.028</c:v>
                </c:pt>
                <c:pt idx="1830">
                  <c:v>1.026</c:v>
                </c:pt>
                <c:pt idx="1831">
                  <c:v>1.028</c:v>
                </c:pt>
                <c:pt idx="1832">
                  <c:v>1.0289999999999999</c:v>
                </c:pt>
                <c:pt idx="1833">
                  <c:v>1.028</c:v>
                </c:pt>
                <c:pt idx="1834">
                  <c:v>1.0249999999999999</c:v>
                </c:pt>
                <c:pt idx="1835">
                  <c:v>1.028</c:v>
                </c:pt>
                <c:pt idx="1836">
                  <c:v>1.0249999999999999</c:v>
                </c:pt>
                <c:pt idx="1837">
                  <c:v>1.028</c:v>
                </c:pt>
                <c:pt idx="1838">
                  <c:v>1.0289999999999999</c:v>
                </c:pt>
                <c:pt idx="1839">
                  <c:v>1.0289999999999999</c:v>
                </c:pt>
                <c:pt idx="1840">
                  <c:v>1.028</c:v>
                </c:pt>
                <c:pt idx="1841">
                  <c:v>1.028</c:v>
                </c:pt>
                <c:pt idx="1842">
                  <c:v>1.028</c:v>
                </c:pt>
                <c:pt idx="1843">
                  <c:v>1.028</c:v>
                </c:pt>
                <c:pt idx="1844">
                  <c:v>1.0289999999999999</c:v>
                </c:pt>
                <c:pt idx="1845">
                  <c:v>1.028</c:v>
                </c:pt>
                <c:pt idx="1846">
                  <c:v>1.0249999999999999</c:v>
                </c:pt>
                <c:pt idx="1847">
                  <c:v>1.028</c:v>
                </c:pt>
                <c:pt idx="1848">
                  <c:v>1.0289999999999999</c:v>
                </c:pt>
                <c:pt idx="1849">
                  <c:v>1.0289999999999999</c:v>
                </c:pt>
                <c:pt idx="1850">
                  <c:v>1.028</c:v>
                </c:pt>
                <c:pt idx="1851">
                  <c:v>1.0289999999999999</c:v>
                </c:pt>
                <c:pt idx="1852">
                  <c:v>1.026</c:v>
                </c:pt>
                <c:pt idx="1853">
                  <c:v>1.026</c:v>
                </c:pt>
                <c:pt idx="1854">
                  <c:v>1.0289999999999999</c:v>
                </c:pt>
                <c:pt idx="1855">
                  <c:v>1.028</c:v>
                </c:pt>
                <c:pt idx="1856">
                  <c:v>1.028</c:v>
                </c:pt>
                <c:pt idx="1857">
                  <c:v>1.028</c:v>
                </c:pt>
                <c:pt idx="1858">
                  <c:v>1.026</c:v>
                </c:pt>
                <c:pt idx="1859">
                  <c:v>1.028</c:v>
                </c:pt>
                <c:pt idx="1860">
                  <c:v>1.028</c:v>
                </c:pt>
                <c:pt idx="1861">
                  <c:v>1.028</c:v>
                </c:pt>
                <c:pt idx="1862">
                  <c:v>1.028</c:v>
                </c:pt>
                <c:pt idx="1863">
                  <c:v>1.028</c:v>
                </c:pt>
                <c:pt idx="1864">
                  <c:v>1.0289999999999999</c:v>
                </c:pt>
                <c:pt idx="1865">
                  <c:v>1.026</c:v>
                </c:pt>
                <c:pt idx="1866">
                  <c:v>1.026</c:v>
                </c:pt>
                <c:pt idx="1867">
                  <c:v>1.026</c:v>
                </c:pt>
                <c:pt idx="1868">
                  <c:v>1.379</c:v>
                </c:pt>
                <c:pt idx="1869">
                  <c:v>1.488</c:v>
                </c:pt>
                <c:pt idx="1870">
                  <c:v>1.5960000000000001</c:v>
                </c:pt>
                <c:pt idx="1871">
                  <c:v>1.645</c:v>
                </c:pt>
                <c:pt idx="1872">
                  <c:v>1.65</c:v>
                </c:pt>
                <c:pt idx="1873">
                  <c:v>1.1339999999999999</c:v>
                </c:pt>
                <c:pt idx="1874">
                  <c:v>1.07</c:v>
                </c:pt>
                <c:pt idx="1875">
                  <c:v>1.05</c:v>
                </c:pt>
                <c:pt idx="1876">
                  <c:v>1.04</c:v>
                </c:pt>
                <c:pt idx="1877">
                  <c:v>1.034</c:v>
                </c:pt>
                <c:pt idx="1878">
                  <c:v>1.0289999999999999</c:v>
                </c:pt>
                <c:pt idx="1879">
                  <c:v>1.0249999999999999</c:v>
                </c:pt>
                <c:pt idx="1880">
                  <c:v>1.022</c:v>
                </c:pt>
                <c:pt idx="1881">
                  <c:v>1.0189999999999999</c:v>
                </c:pt>
                <c:pt idx="1882">
                  <c:v>1.0189999999999999</c:v>
                </c:pt>
                <c:pt idx="1883">
                  <c:v>1.016</c:v>
                </c:pt>
                <c:pt idx="1884">
                  <c:v>1.016</c:v>
                </c:pt>
                <c:pt idx="1885">
                  <c:v>1.016</c:v>
                </c:pt>
                <c:pt idx="1886">
                  <c:v>1.0149999999999999</c:v>
                </c:pt>
                <c:pt idx="1887">
                  <c:v>1.018</c:v>
                </c:pt>
                <c:pt idx="1888">
                  <c:v>1.016</c:v>
                </c:pt>
                <c:pt idx="1889">
                  <c:v>1.0149999999999999</c:v>
                </c:pt>
                <c:pt idx="1890">
                  <c:v>1.014</c:v>
                </c:pt>
                <c:pt idx="1891">
                  <c:v>1.016</c:v>
                </c:pt>
                <c:pt idx="1892">
                  <c:v>1.0149999999999999</c:v>
                </c:pt>
                <c:pt idx="1893">
                  <c:v>1.016</c:v>
                </c:pt>
                <c:pt idx="1894">
                  <c:v>1.018</c:v>
                </c:pt>
                <c:pt idx="1895">
                  <c:v>1.0149999999999999</c:v>
                </c:pt>
                <c:pt idx="1896">
                  <c:v>1.0149999999999999</c:v>
                </c:pt>
                <c:pt idx="1897">
                  <c:v>1.018</c:v>
                </c:pt>
                <c:pt idx="1898">
                  <c:v>1.016</c:v>
                </c:pt>
                <c:pt idx="1899">
                  <c:v>1.018</c:v>
                </c:pt>
                <c:pt idx="1900">
                  <c:v>1.016</c:v>
                </c:pt>
                <c:pt idx="1901">
                  <c:v>1.016</c:v>
                </c:pt>
                <c:pt idx="1902">
                  <c:v>1.018</c:v>
                </c:pt>
                <c:pt idx="1903">
                  <c:v>1.018</c:v>
                </c:pt>
                <c:pt idx="1904">
                  <c:v>1.0189999999999999</c:v>
                </c:pt>
                <c:pt idx="1905">
                  <c:v>1.018</c:v>
                </c:pt>
                <c:pt idx="1906">
                  <c:v>1.018</c:v>
                </c:pt>
                <c:pt idx="1907">
                  <c:v>1.0189999999999999</c:v>
                </c:pt>
                <c:pt idx="1908">
                  <c:v>1.018</c:v>
                </c:pt>
                <c:pt idx="1909">
                  <c:v>1.0189999999999999</c:v>
                </c:pt>
                <c:pt idx="1910">
                  <c:v>1.0189999999999999</c:v>
                </c:pt>
                <c:pt idx="1911">
                  <c:v>1.0189999999999999</c:v>
                </c:pt>
                <c:pt idx="1912">
                  <c:v>1.02</c:v>
                </c:pt>
                <c:pt idx="1913">
                  <c:v>1.02</c:v>
                </c:pt>
                <c:pt idx="1914">
                  <c:v>1.0189999999999999</c:v>
                </c:pt>
                <c:pt idx="1915">
                  <c:v>1.02</c:v>
                </c:pt>
                <c:pt idx="1916">
                  <c:v>1.0209999999999999</c:v>
                </c:pt>
                <c:pt idx="1917">
                  <c:v>1.02</c:v>
                </c:pt>
                <c:pt idx="1918">
                  <c:v>1.02</c:v>
                </c:pt>
                <c:pt idx="1919">
                  <c:v>1.02</c:v>
                </c:pt>
                <c:pt idx="1920">
                  <c:v>1.0209999999999999</c:v>
                </c:pt>
                <c:pt idx="1921">
                  <c:v>1.0209999999999999</c:v>
                </c:pt>
                <c:pt idx="1922">
                  <c:v>1.022</c:v>
                </c:pt>
                <c:pt idx="1923">
                  <c:v>1.02</c:v>
                </c:pt>
                <c:pt idx="1924">
                  <c:v>1.0209999999999999</c:v>
                </c:pt>
                <c:pt idx="1925">
                  <c:v>1.022</c:v>
                </c:pt>
                <c:pt idx="1926">
                  <c:v>1.0209999999999999</c:v>
                </c:pt>
                <c:pt idx="1927">
                  <c:v>1.0209999999999999</c:v>
                </c:pt>
                <c:pt idx="1928">
                  <c:v>1.02</c:v>
                </c:pt>
                <c:pt idx="1929">
                  <c:v>1.0209999999999999</c:v>
                </c:pt>
                <c:pt idx="1930">
                  <c:v>1.022</c:v>
                </c:pt>
                <c:pt idx="1931">
                  <c:v>1.0209999999999999</c:v>
                </c:pt>
                <c:pt idx="1932">
                  <c:v>1.022</c:v>
                </c:pt>
                <c:pt idx="1933">
                  <c:v>1.0209999999999999</c:v>
                </c:pt>
                <c:pt idx="1934">
                  <c:v>1.022</c:v>
                </c:pt>
                <c:pt idx="1935">
                  <c:v>1.024</c:v>
                </c:pt>
                <c:pt idx="1936">
                  <c:v>1.0209999999999999</c:v>
                </c:pt>
                <c:pt idx="1937">
                  <c:v>1.0209999999999999</c:v>
                </c:pt>
                <c:pt idx="1938">
                  <c:v>1.0209999999999999</c:v>
                </c:pt>
                <c:pt idx="1939">
                  <c:v>1.024</c:v>
                </c:pt>
                <c:pt idx="1940">
                  <c:v>1.0209999999999999</c:v>
                </c:pt>
                <c:pt idx="1941">
                  <c:v>1.022</c:v>
                </c:pt>
                <c:pt idx="1942">
                  <c:v>1.0209999999999999</c:v>
                </c:pt>
                <c:pt idx="1943">
                  <c:v>1.022</c:v>
                </c:pt>
                <c:pt idx="1944">
                  <c:v>1.022</c:v>
                </c:pt>
                <c:pt idx="1945">
                  <c:v>1.022</c:v>
                </c:pt>
                <c:pt idx="1946">
                  <c:v>1.022</c:v>
                </c:pt>
                <c:pt idx="1947">
                  <c:v>1.024</c:v>
                </c:pt>
                <c:pt idx="1948">
                  <c:v>1.022</c:v>
                </c:pt>
                <c:pt idx="1949">
                  <c:v>1.024</c:v>
                </c:pt>
                <c:pt idx="1950">
                  <c:v>1.024</c:v>
                </c:pt>
                <c:pt idx="1951">
                  <c:v>1.022</c:v>
                </c:pt>
                <c:pt idx="1952">
                  <c:v>1.022</c:v>
                </c:pt>
                <c:pt idx="1953">
                  <c:v>1.022</c:v>
                </c:pt>
                <c:pt idx="1954">
                  <c:v>1.0209999999999999</c:v>
                </c:pt>
                <c:pt idx="1955">
                  <c:v>1.0249999999999999</c:v>
                </c:pt>
                <c:pt idx="1956">
                  <c:v>1.022</c:v>
                </c:pt>
                <c:pt idx="1957">
                  <c:v>1.024</c:v>
                </c:pt>
                <c:pt idx="1958">
                  <c:v>1.0249999999999999</c:v>
                </c:pt>
                <c:pt idx="1959">
                  <c:v>1.022</c:v>
                </c:pt>
                <c:pt idx="1960">
                  <c:v>1.022</c:v>
                </c:pt>
                <c:pt idx="1961">
                  <c:v>1.022</c:v>
                </c:pt>
                <c:pt idx="1962">
                  <c:v>1.022</c:v>
                </c:pt>
                <c:pt idx="1963">
                  <c:v>1.024</c:v>
                </c:pt>
                <c:pt idx="1964">
                  <c:v>1.024</c:v>
                </c:pt>
                <c:pt idx="1965">
                  <c:v>1.022</c:v>
                </c:pt>
                <c:pt idx="1966">
                  <c:v>1.022</c:v>
                </c:pt>
                <c:pt idx="1967">
                  <c:v>1.022</c:v>
                </c:pt>
                <c:pt idx="1968">
                  <c:v>1.022</c:v>
                </c:pt>
                <c:pt idx="1969">
                  <c:v>1.026</c:v>
                </c:pt>
                <c:pt idx="1970">
                  <c:v>1.024</c:v>
                </c:pt>
                <c:pt idx="1971">
                  <c:v>1.022</c:v>
                </c:pt>
                <c:pt idx="1972">
                  <c:v>1.0209999999999999</c:v>
                </c:pt>
                <c:pt idx="1973">
                  <c:v>1.022</c:v>
                </c:pt>
                <c:pt idx="1974">
                  <c:v>1.024</c:v>
                </c:pt>
                <c:pt idx="1975">
                  <c:v>1.0209999999999999</c:v>
                </c:pt>
                <c:pt idx="1976">
                  <c:v>1.022</c:v>
                </c:pt>
                <c:pt idx="1977">
                  <c:v>1.022</c:v>
                </c:pt>
                <c:pt idx="1978">
                  <c:v>1.022</c:v>
                </c:pt>
                <c:pt idx="1979">
                  <c:v>1.022</c:v>
                </c:pt>
                <c:pt idx="1980">
                  <c:v>1.022</c:v>
                </c:pt>
                <c:pt idx="1981">
                  <c:v>1.024</c:v>
                </c:pt>
                <c:pt idx="1982">
                  <c:v>1.022</c:v>
                </c:pt>
                <c:pt idx="1983">
                  <c:v>1.024</c:v>
                </c:pt>
                <c:pt idx="1984">
                  <c:v>1.024</c:v>
                </c:pt>
                <c:pt idx="1985">
                  <c:v>1.024</c:v>
                </c:pt>
                <c:pt idx="1986">
                  <c:v>1.0209999999999999</c:v>
                </c:pt>
                <c:pt idx="1987">
                  <c:v>1.022</c:v>
                </c:pt>
                <c:pt idx="1988">
                  <c:v>1.022</c:v>
                </c:pt>
                <c:pt idx="1989">
                  <c:v>1.024</c:v>
                </c:pt>
                <c:pt idx="1990">
                  <c:v>1.0249999999999999</c:v>
                </c:pt>
                <c:pt idx="1991">
                  <c:v>1.022</c:v>
                </c:pt>
                <c:pt idx="1992">
                  <c:v>1.024</c:v>
                </c:pt>
                <c:pt idx="1993">
                  <c:v>1.024</c:v>
                </c:pt>
                <c:pt idx="1994">
                  <c:v>1.024</c:v>
                </c:pt>
                <c:pt idx="1995">
                  <c:v>1.024</c:v>
                </c:pt>
                <c:pt idx="1996">
                  <c:v>1.022</c:v>
                </c:pt>
                <c:pt idx="1997">
                  <c:v>1.022</c:v>
                </c:pt>
                <c:pt idx="1998">
                  <c:v>1.0209999999999999</c:v>
                </c:pt>
                <c:pt idx="1999">
                  <c:v>1.024</c:v>
                </c:pt>
                <c:pt idx="2000">
                  <c:v>1.0209999999999999</c:v>
                </c:pt>
                <c:pt idx="2001">
                  <c:v>1.0209999999999999</c:v>
                </c:pt>
                <c:pt idx="2002">
                  <c:v>1.022</c:v>
                </c:pt>
                <c:pt idx="2003">
                  <c:v>1.022</c:v>
                </c:pt>
                <c:pt idx="2004">
                  <c:v>1.0209999999999999</c:v>
                </c:pt>
                <c:pt idx="2005">
                  <c:v>1.0209999999999999</c:v>
                </c:pt>
                <c:pt idx="2006">
                  <c:v>1.0249999999999999</c:v>
                </c:pt>
                <c:pt idx="2007">
                  <c:v>1.0209999999999999</c:v>
                </c:pt>
                <c:pt idx="2008">
                  <c:v>1.024</c:v>
                </c:pt>
                <c:pt idx="2009">
                  <c:v>1.0209999999999999</c:v>
                </c:pt>
                <c:pt idx="2010">
                  <c:v>1.0209999999999999</c:v>
                </c:pt>
                <c:pt idx="2011">
                  <c:v>1.022</c:v>
                </c:pt>
                <c:pt idx="2012">
                  <c:v>1.0209999999999999</c:v>
                </c:pt>
                <c:pt idx="2013">
                  <c:v>1.024</c:v>
                </c:pt>
                <c:pt idx="2014">
                  <c:v>1.022</c:v>
                </c:pt>
                <c:pt idx="2015">
                  <c:v>1.0209999999999999</c:v>
                </c:pt>
                <c:pt idx="2016">
                  <c:v>1.024</c:v>
                </c:pt>
                <c:pt idx="2017">
                  <c:v>1.0249999999999999</c:v>
                </c:pt>
                <c:pt idx="2018">
                  <c:v>1.0209999999999999</c:v>
                </c:pt>
                <c:pt idx="2019">
                  <c:v>1.022</c:v>
                </c:pt>
                <c:pt idx="2020">
                  <c:v>1.0209999999999999</c:v>
                </c:pt>
                <c:pt idx="2021">
                  <c:v>1.02</c:v>
                </c:pt>
                <c:pt idx="2022">
                  <c:v>1.022</c:v>
                </c:pt>
                <c:pt idx="2023">
                  <c:v>1.02</c:v>
                </c:pt>
                <c:pt idx="2024">
                  <c:v>1.022</c:v>
                </c:pt>
                <c:pt idx="2025">
                  <c:v>1.0209999999999999</c:v>
                </c:pt>
                <c:pt idx="2026">
                  <c:v>1.0209999999999999</c:v>
                </c:pt>
                <c:pt idx="2027">
                  <c:v>1.0209999999999999</c:v>
                </c:pt>
                <c:pt idx="2028">
                  <c:v>1.022</c:v>
                </c:pt>
                <c:pt idx="2029">
                  <c:v>1.022</c:v>
                </c:pt>
                <c:pt idx="2030">
                  <c:v>1.022</c:v>
                </c:pt>
                <c:pt idx="2031">
                  <c:v>1.024</c:v>
                </c:pt>
                <c:pt idx="2032">
                  <c:v>1.0209999999999999</c:v>
                </c:pt>
                <c:pt idx="2033">
                  <c:v>1.0209999999999999</c:v>
                </c:pt>
                <c:pt idx="2034">
                  <c:v>1.022</c:v>
                </c:pt>
                <c:pt idx="2035">
                  <c:v>1.02</c:v>
                </c:pt>
                <c:pt idx="2036">
                  <c:v>1.022</c:v>
                </c:pt>
                <c:pt idx="2037">
                  <c:v>1.0209999999999999</c:v>
                </c:pt>
                <c:pt idx="2038">
                  <c:v>1.022</c:v>
                </c:pt>
                <c:pt idx="2039">
                  <c:v>1.022</c:v>
                </c:pt>
                <c:pt idx="2040">
                  <c:v>1.0209999999999999</c:v>
                </c:pt>
                <c:pt idx="2041">
                  <c:v>1.02</c:v>
                </c:pt>
                <c:pt idx="2042">
                  <c:v>1.0209999999999999</c:v>
                </c:pt>
                <c:pt idx="2043">
                  <c:v>1.0209999999999999</c:v>
                </c:pt>
                <c:pt idx="2044">
                  <c:v>1.022</c:v>
                </c:pt>
                <c:pt idx="2045">
                  <c:v>1.022</c:v>
                </c:pt>
                <c:pt idx="2046">
                  <c:v>1.0209999999999999</c:v>
                </c:pt>
                <c:pt idx="2047">
                  <c:v>1.022</c:v>
                </c:pt>
                <c:pt idx="2048">
                  <c:v>1.0209999999999999</c:v>
                </c:pt>
                <c:pt idx="2049">
                  <c:v>1.022</c:v>
                </c:pt>
                <c:pt idx="2050">
                  <c:v>1.02</c:v>
                </c:pt>
                <c:pt idx="2051">
                  <c:v>1.0189999999999999</c:v>
                </c:pt>
                <c:pt idx="2052">
                  <c:v>1.02</c:v>
                </c:pt>
                <c:pt idx="2053">
                  <c:v>1.02</c:v>
                </c:pt>
                <c:pt idx="2054">
                  <c:v>1.02</c:v>
                </c:pt>
                <c:pt idx="2055">
                  <c:v>1.0209999999999999</c:v>
                </c:pt>
                <c:pt idx="2056">
                  <c:v>1.0209999999999999</c:v>
                </c:pt>
                <c:pt idx="2057">
                  <c:v>1.0209999999999999</c:v>
                </c:pt>
                <c:pt idx="2058">
                  <c:v>1.02</c:v>
                </c:pt>
                <c:pt idx="2059">
                  <c:v>1.0209999999999999</c:v>
                </c:pt>
                <c:pt idx="2060">
                  <c:v>1.0189999999999999</c:v>
                </c:pt>
                <c:pt idx="2061">
                  <c:v>1.02</c:v>
                </c:pt>
                <c:pt idx="2062">
                  <c:v>1.022</c:v>
                </c:pt>
                <c:pt idx="2063">
                  <c:v>1.02</c:v>
                </c:pt>
                <c:pt idx="2064">
                  <c:v>1.02</c:v>
                </c:pt>
                <c:pt idx="2065">
                  <c:v>1.0189999999999999</c:v>
                </c:pt>
                <c:pt idx="2066">
                  <c:v>1.02</c:v>
                </c:pt>
                <c:pt idx="2067">
                  <c:v>1.02</c:v>
                </c:pt>
                <c:pt idx="2068">
                  <c:v>1.02</c:v>
                </c:pt>
                <c:pt idx="2069">
                  <c:v>1.0189999999999999</c:v>
                </c:pt>
                <c:pt idx="2070">
                  <c:v>1.0209999999999999</c:v>
                </c:pt>
                <c:pt idx="2071">
                  <c:v>1.0209999999999999</c:v>
                </c:pt>
                <c:pt idx="2072">
                  <c:v>1.0189999999999999</c:v>
                </c:pt>
                <c:pt idx="2073">
                  <c:v>1.0189999999999999</c:v>
                </c:pt>
                <c:pt idx="2074">
                  <c:v>1.0209999999999999</c:v>
                </c:pt>
                <c:pt idx="2075">
                  <c:v>1.02</c:v>
                </c:pt>
                <c:pt idx="2076">
                  <c:v>1.0189999999999999</c:v>
                </c:pt>
                <c:pt idx="2077">
                  <c:v>1.0189999999999999</c:v>
                </c:pt>
                <c:pt idx="2078">
                  <c:v>1.02</c:v>
                </c:pt>
                <c:pt idx="2079">
                  <c:v>1.0189999999999999</c:v>
                </c:pt>
                <c:pt idx="2080">
                  <c:v>1.02</c:v>
                </c:pt>
                <c:pt idx="2081">
                  <c:v>1.0189999999999999</c:v>
                </c:pt>
                <c:pt idx="2082">
                  <c:v>1.0209999999999999</c:v>
                </c:pt>
                <c:pt idx="2083">
                  <c:v>1.02</c:v>
                </c:pt>
                <c:pt idx="2084">
                  <c:v>1.0189999999999999</c:v>
                </c:pt>
                <c:pt idx="2085">
                  <c:v>1.0209999999999999</c:v>
                </c:pt>
                <c:pt idx="2086">
                  <c:v>1.0189999999999999</c:v>
                </c:pt>
                <c:pt idx="2087">
                  <c:v>1.0189999999999999</c:v>
                </c:pt>
                <c:pt idx="2088">
                  <c:v>1.0189999999999999</c:v>
                </c:pt>
                <c:pt idx="2089">
                  <c:v>1.0189999999999999</c:v>
                </c:pt>
                <c:pt idx="2090">
                  <c:v>1.0189999999999999</c:v>
                </c:pt>
                <c:pt idx="2091">
                  <c:v>1.0189999999999999</c:v>
                </c:pt>
                <c:pt idx="2092">
                  <c:v>1.0189999999999999</c:v>
                </c:pt>
                <c:pt idx="2093">
                  <c:v>1.018</c:v>
                </c:pt>
                <c:pt idx="2094">
                  <c:v>1.0189999999999999</c:v>
                </c:pt>
                <c:pt idx="2095">
                  <c:v>1.0189999999999999</c:v>
                </c:pt>
                <c:pt idx="2096">
                  <c:v>1.0189999999999999</c:v>
                </c:pt>
                <c:pt idx="2097">
                  <c:v>1.0209999999999999</c:v>
                </c:pt>
                <c:pt idx="2098">
                  <c:v>1.0189999999999999</c:v>
                </c:pt>
                <c:pt idx="2099">
                  <c:v>1.0189999999999999</c:v>
                </c:pt>
                <c:pt idx="2100">
                  <c:v>1.0189999999999999</c:v>
                </c:pt>
                <c:pt idx="2101">
                  <c:v>1.02</c:v>
                </c:pt>
                <c:pt idx="2102">
                  <c:v>1.0189999999999999</c:v>
                </c:pt>
                <c:pt idx="2103">
                  <c:v>1.018</c:v>
                </c:pt>
                <c:pt idx="2104">
                  <c:v>1.0189999999999999</c:v>
                </c:pt>
                <c:pt idx="2105">
                  <c:v>1.0189999999999999</c:v>
                </c:pt>
                <c:pt idx="2106">
                  <c:v>1.016</c:v>
                </c:pt>
                <c:pt idx="2107">
                  <c:v>1.018</c:v>
                </c:pt>
                <c:pt idx="2108">
                  <c:v>1.018</c:v>
                </c:pt>
                <c:pt idx="2109">
                  <c:v>1.0189999999999999</c:v>
                </c:pt>
                <c:pt idx="2110">
                  <c:v>1.016</c:v>
                </c:pt>
                <c:pt idx="2111">
                  <c:v>1.018</c:v>
                </c:pt>
                <c:pt idx="2112">
                  <c:v>1.018</c:v>
                </c:pt>
                <c:pt idx="2113">
                  <c:v>1.018</c:v>
                </c:pt>
                <c:pt idx="2114">
                  <c:v>1.016</c:v>
                </c:pt>
                <c:pt idx="2115">
                  <c:v>1.018</c:v>
                </c:pt>
                <c:pt idx="2116">
                  <c:v>1.016</c:v>
                </c:pt>
                <c:pt idx="2117">
                  <c:v>1.016</c:v>
                </c:pt>
                <c:pt idx="2118">
                  <c:v>1.0149999999999999</c:v>
                </c:pt>
                <c:pt idx="2119">
                  <c:v>1.016</c:v>
                </c:pt>
                <c:pt idx="2120">
                  <c:v>1.016</c:v>
                </c:pt>
                <c:pt idx="2121">
                  <c:v>1.018</c:v>
                </c:pt>
                <c:pt idx="2122">
                  <c:v>1.016</c:v>
                </c:pt>
                <c:pt idx="2123">
                  <c:v>1.0149999999999999</c:v>
                </c:pt>
                <c:pt idx="2124">
                  <c:v>1.016</c:v>
                </c:pt>
                <c:pt idx="2125">
                  <c:v>1.0149999999999999</c:v>
                </c:pt>
                <c:pt idx="2126">
                  <c:v>1.016</c:v>
                </c:pt>
                <c:pt idx="2127">
                  <c:v>1.018</c:v>
                </c:pt>
                <c:pt idx="2128">
                  <c:v>1.018</c:v>
                </c:pt>
                <c:pt idx="2129">
                  <c:v>1.016</c:v>
                </c:pt>
                <c:pt idx="2130">
                  <c:v>1.016</c:v>
                </c:pt>
                <c:pt idx="2131">
                  <c:v>1.018</c:v>
                </c:pt>
                <c:pt idx="2132">
                  <c:v>1.016</c:v>
                </c:pt>
                <c:pt idx="2133">
                  <c:v>1.016</c:v>
                </c:pt>
                <c:pt idx="2134">
                  <c:v>1.016</c:v>
                </c:pt>
                <c:pt idx="2135">
                  <c:v>1.014</c:v>
                </c:pt>
                <c:pt idx="2136">
                  <c:v>1.0149999999999999</c:v>
                </c:pt>
                <c:pt idx="2137">
                  <c:v>1.016</c:v>
                </c:pt>
                <c:pt idx="2138">
                  <c:v>1.016</c:v>
                </c:pt>
                <c:pt idx="2139">
                  <c:v>1.016</c:v>
                </c:pt>
                <c:pt idx="2140">
                  <c:v>1.016</c:v>
                </c:pt>
                <c:pt idx="2141">
                  <c:v>1.0149999999999999</c:v>
                </c:pt>
                <c:pt idx="2142">
                  <c:v>1.016</c:v>
                </c:pt>
                <c:pt idx="2143">
                  <c:v>1.0149999999999999</c:v>
                </c:pt>
                <c:pt idx="2144">
                  <c:v>1.016</c:v>
                </c:pt>
                <c:pt idx="2145">
                  <c:v>1.016</c:v>
                </c:pt>
                <c:pt idx="2146">
                  <c:v>1.018</c:v>
                </c:pt>
                <c:pt idx="2147">
                  <c:v>1.016</c:v>
                </c:pt>
                <c:pt idx="2148">
                  <c:v>1.012</c:v>
                </c:pt>
                <c:pt idx="2149">
                  <c:v>1.0149999999999999</c:v>
                </c:pt>
                <c:pt idx="2150">
                  <c:v>1.014</c:v>
                </c:pt>
                <c:pt idx="2151">
                  <c:v>1.014</c:v>
                </c:pt>
                <c:pt idx="2152">
                  <c:v>1.016</c:v>
                </c:pt>
                <c:pt idx="2153">
                  <c:v>1.016</c:v>
                </c:pt>
                <c:pt idx="2154">
                  <c:v>1.0149999999999999</c:v>
                </c:pt>
                <c:pt idx="2155">
                  <c:v>1.0149999999999999</c:v>
                </c:pt>
                <c:pt idx="2156">
                  <c:v>1.014</c:v>
                </c:pt>
                <c:pt idx="2157">
                  <c:v>1.0149999999999999</c:v>
                </c:pt>
                <c:pt idx="2158">
                  <c:v>1.0149999999999999</c:v>
                </c:pt>
                <c:pt idx="2159">
                  <c:v>1.016</c:v>
                </c:pt>
                <c:pt idx="2160">
                  <c:v>1.0149999999999999</c:v>
                </c:pt>
                <c:pt idx="2161">
                  <c:v>1.014</c:v>
                </c:pt>
                <c:pt idx="2162">
                  <c:v>1.016</c:v>
                </c:pt>
                <c:pt idx="2163">
                  <c:v>1.014</c:v>
                </c:pt>
                <c:pt idx="2164">
                  <c:v>1.014</c:v>
                </c:pt>
                <c:pt idx="2165">
                  <c:v>1.014</c:v>
                </c:pt>
                <c:pt idx="2166">
                  <c:v>1.014</c:v>
                </c:pt>
                <c:pt idx="2167">
                  <c:v>1.014</c:v>
                </c:pt>
                <c:pt idx="2168">
                  <c:v>1.0149999999999999</c:v>
                </c:pt>
                <c:pt idx="2169">
                  <c:v>1.012</c:v>
                </c:pt>
                <c:pt idx="2170">
                  <c:v>1.014</c:v>
                </c:pt>
                <c:pt idx="2171">
                  <c:v>1.014</c:v>
                </c:pt>
                <c:pt idx="2172">
                  <c:v>1.0149999999999999</c:v>
                </c:pt>
                <c:pt idx="2173">
                  <c:v>1.0149999999999999</c:v>
                </c:pt>
                <c:pt idx="2174">
                  <c:v>1.012</c:v>
                </c:pt>
                <c:pt idx="2175">
                  <c:v>1.0149999999999999</c:v>
                </c:pt>
                <c:pt idx="2176">
                  <c:v>1.0149999999999999</c:v>
                </c:pt>
                <c:pt idx="2177">
                  <c:v>1.014</c:v>
                </c:pt>
                <c:pt idx="2178">
                  <c:v>1.014</c:v>
                </c:pt>
                <c:pt idx="2179">
                  <c:v>1.0149999999999999</c:v>
                </c:pt>
                <c:pt idx="2180">
                  <c:v>1.016</c:v>
                </c:pt>
                <c:pt idx="2181">
                  <c:v>1.0149999999999999</c:v>
                </c:pt>
                <c:pt idx="2182">
                  <c:v>1.014</c:v>
                </c:pt>
                <c:pt idx="2183">
                  <c:v>1.014</c:v>
                </c:pt>
                <c:pt idx="2184">
                  <c:v>1.0149999999999999</c:v>
                </c:pt>
                <c:pt idx="2185">
                  <c:v>1.0149999999999999</c:v>
                </c:pt>
                <c:pt idx="2186">
                  <c:v>1.014</c:v>
                </c:pt>
                <c:pt idx="2187">
                  <c:v>1.014</c:v>
                </c:pt>
                <c:pt idx="2188">
                  <c:v>1.012</c:v>
                </c:pt>
                <c:pt idx="2189">
                  <c:v>1.014</c:v>
                </c:pt>
                <c:pt idx="2190">
                  <c:v>1.0149999999999999</c:v>
                </c:pt>
                <c:pt idx="2191">
                  <c:v>1.0149999999999999</c:v>
                </c:pt>
                <c:pt idx="2192">
                  <c:v>1.0149999999999999</c:v>
                </c:pt>
                <c:pt idx="2193">
                  <c:v>1.014</c:v>
                </c:pt>
                <c:pt idx="2194">
                  <c:v>1.0149999999999999</c:v>
                </c:pt>
                <c:pt idx="2195">
                  <c:v>1.0149999999999999</c:v>
                </c:pt>
                <c:pt idx="2196">
                  <c:v>1.0149999999999999</c:v>
                </c:pt>
                <c:pt idx="2197">
                  <c:v>1.0149999999999999</c:v>
                </c:pt>
                <c:pt idx="2198">
                  <c:v>1.014</c:v>
                </c:pt>
                <c:pt idx="2199">
                  <c:v>1.014</c:v>
                </c:pt>
                <c:pt idx="2200">
                  <c:v>1.014</c:v>
                </c:pt>
                <c:pt idx="2201">
                  <c:v>1.0149999999999999</c:v>
                </c:pt>
                <c:pt idx="2202">
                  <c:v>1.014</c:v>
                </c:pt>
                <c:pt idx="2203">
                  <c:v>1.278</c:v>
                </c:pt>
                <c:pt idx="2204">
                  <c:v>1.403</c:v>
                </c:pt>
                <c:pt idx="2205">
                  <c:v>1.5109999999999999</c:v>
                </c:pt>
                <c:pt idx="2206">
                  <c:v>1.587</c:v>
                </c:pt>
                <c:pt idx="2207">
                  <c:v>1.6160000000000001</c:v>
                </c:pt>
                <c:pt idx="2208">
                  <c:v>1.2450000000000001</c:v>
                </c:pt>
                <c:pt idx="2209">
                  <c:v>1.071</c:v>
                </c:pt>
                <c:pt idx="2210">
                  <c:v>1.04</c:v>
                </c:pt>
                <c:pt idx="2211">
                  <c:v>1.0309999999999999</c:v>
                </c:pt>
                <c:pt idx="2212">
                  <c:v>1.024</c:v>
                </c:pt>
                <c:pt idx="2213">
                  <c:v>1.02</c:v>
                </c:pt>
                <c:pt idx="2214">
                  <c:v>1.0149999999999999</c:v>
                </c:pt>
                <c:pt idx="2215">
                  <c:v>1.01</c:v>
                </c:pt>
                <c:pt idx="2216">
                  <c:v>1.01</c:v>
                </c:pt>
                <c:pt idx="2217">
                  <c:v>1.008</c:v>
                </c:pt>
                <c:pt idx="2218">
                  <c:v>1.008</c:v>
                </c:pt>
                <c:pt idx="2219">
                  <c:v>1.006</c:v>
                </c:pt>
                <c:pt idx="2220">
                  <c:v>1.0089999999999999</c:v>
                </c:pt>
                <c:pt idx="2221">
                  <c:v>1.006</c:v>
                </c:pt>
                <c:pt idx="2222">
                  <c:v>1.008</c:v>
                </c:pt>
                <c:pt idx="2223">
                  <c:v>1.006</c:v>
                </c:pt>
                <c:pt idx="2224">
                  <c:v>1.0049999999999999</c:v>
                </c:pt>
                <c:pt idx="2225">
                  <c:v>1.008</c:v>
                </c:pt>
                <c:pt idx="2226">
                  <c:v>1.006</c:v>
                </c:pt>
                <c:pt idx="2227">
                  <c:v>1.008</c:v>
                </c:pt>
                <c:pt idx="2228">
                  <c:v>1.0049999999999999</c:v>
                </c:pt>
                <c:pt idx="2229">
                  <c:v>1.006</c:v>
                </c:pt>
                <c:pt idx="2230">
                  <c:v>1.0049999999999999</c:v>
                </c:pt>
                <c:pt idx="2231">
                  <c:v>1.0049999999999999</c:v>
                </c:pt>
                <c:pt idx="2232">
                  <c:v>1.008</c:v>
                </c:pt>
                <c:pt idx="2233">
                  <c:v>1.008</c:v>
                </c:pt>
                <c:pt idx="2234">
                  <c:v>1.008</c:v>
                </c:pt>
                <c:pt idx="2235">
                  <c:v>1.006</c:v>
                </c:pt>
                <c:pt idx="2236">
                  <c:v>1.0089999999999999</c:v>
                </c:pt>
                <c:pt idx="2237">
                  <c:v>1.006</c:v>
                </c:pt>
                <c:pt idx="2238">
                  <c:v>1.0089999999999999</c:v>
                </c:pt>
                <c:pt idx="2239">
                  <c:v>1.006</c:v>
                </c:pt>
                <c:pt idx="2240">
                  <c:v>1.0089999999999999</c:v>
                </c:pt>
                <c:pt idx="2241">
                  <c:v>1.008</c:v>
                </c:pt>
                <c:pt idx="2242">
                  <c:v>1.006</c:v>
                </c:pt>
                <c:pt idx="2243">
                  <c:v>1.01</c:v>
                </c:pt>
                <c:pt idx="2244">
                  <c:v>1.008</c:v>
                </c:pt>
                <c:pt idx="2245">
                  <c:v>1.008</c:v>
                </c:pt>
                <c:pt idx="2246">
                  <c:v>1.008</c:v>
                </c:pt>
                <c:pt idx="2247">
                  <c:v>1.008</c:v>
                </c:pt>
                <c:pt idx="2248">
                  <c:v>1.01</c:v>
                </c:pt>
                <c:pt idx="2249">
                  <c:v>1.01</c:v>
                </c:pt>
                <c:pt idx="2250">
                  <c:v>1.008</c:v>
                </c:pt>
                <c:pt idx="2251">
                  <c:v>1.01</c:v>
                </c:pt>
                <c:pt idx="2252">
                  <c:v>1.01</c:v>
                </c:pt>
                <c:pt idx="2253">
                  <c:v>1.01</c:v>
                </c:pt>
                <c:pt idx="2254">
                  <c:v>1.0089999999999999</c:v>
                </c:pt>
                <c:pt idx="2255">
                  <c:v>1.01</c:v>
                </c:pt>
                <c:pt idx="2256">
                  <c:v>1.01</c:v>
                </c:pt>
                <c:pt idx="2257">
                  <c:v>1.0089999999999999</c:v>
                </c:pt>
                <c:pt idx="2258">
                  <c:v>1.01</c:v>
                </c:pt>
                <c:pt idx="2259">
                  <c:v>1.01</c:v>
                </c:pt>
                <c:pt idx="2260">
                  <c:v>1.01</c:v>
                </c:pt>
                <c:pt idx="2261">
                  <c:v>1.0089999999999999</c:v>
                </c:pt>
                <c:pt idx="2262">
                  <c:v>1.01</c:v>
                </c:pt>
                <c:pt idx="2263">
                  <c:v>1.0089999999999999</c:v>
                </c:pt>
                <c:pt idx="2264">
                  <c:v>1.01</c:v>
                </c:pt>
                <c:pt idx="2265">
                  <c:v>1.0109999999999999</c:v>
                </c:pt>
                <c:pt idx="2266">
                  <c:v>1.0109999999999999</c:v>
                </c:pt>
                <c:pt idx="2267">
                  <c:v>1.01</c:v>
                </c:pt>
                <c:pt idx="2268">
                  <c:v>1.012</c:v>
                </c:pt>
                <c:pt idx="2269">
                  <c:v>1.0109999999999999</c:v>
                </c:pt>
                <c:pt idx="2270">
                  <c:v>1.01</c:v>
                </c:pt>
                <c:pt idx="2271">
                  <c:v>1.0109999999999999</c:v>
                </c:pt>
                <c:pt idx="2272">
                  <c:v>1.0089999999999999</c:v>
                </c:pt>
                <c:pt idx="2273">
                  <c:v>1.01</c:v>
                </c:pt>
                <c:pt idx="2274">
                  <c:v>1.01</c:v>
                </c:pt>
                <c:pt idx="2275">
                  <c:v>1.0109999999999999</c:v>
                </c:pt>
                <c:pt idx="2276">
                  <c:v>1.01</c:v>
                </c:pt>
                <c:pt idx="2277">
                  <c:v>1.012</c:v>
                </c:pt>
                <c:pt idx="2278">
                  <c:v>1.012</c:v>
                </c:pt>
                <c:pt idx="2279">
                  <c:v>1.0109999999999999</c:v>
                </c:pt>
                <c:pt idx="2280">
                  <c:v>1.012</c:v>
                </c:pt>
                <c:pt idx="2281">
                  <c:v>1.0109999999999999</c:v>
                </c:pt>
                <c:pt idx="2282">
                  <c:v>1.01</c:v>
                </c:pt>
                <c:pt idx="2283">
                  <c:v>1.012</c:v>
                </c:pt>
                <c:pt idx="2284">
                  <c:v>1.012</c:v>
                </c:pt>
                <c:pt idx="2285">
                  <c:v>1.01</c:v>
                </c:pt>
                <c:pt idx="2286">
                  <c:v>1.0109999999999999</c:v>
                </c:pt>
                <c:pt idx="2287">
                  <c:v>1.0109999999999999</c:v>
                </c:pt>
                <c:pt idx="2288">
                  <c:v>1.01</c:v>
                </c:pt>
                <c:pt idx="2289">
                  <c:v>1.0109999999999999</c:v>
                </c:pt>
                <c:pt idx="2290">
                  <c:v>1.0109999999999999</c:v>
                </c:pt>
                <c:pt idx="2291">
                  <c:v>1.012</c:v>
                </c:pt>
                <c:pt idx="2292">
                  <c:v>1.012</c:v>
                </c:pt>
                <c:pt idx="2293">
                  <c:v>1.012</c:v>
                </c:pt>
                <c:pt idx="2294">
                  <c:v>1.01</c:v>
                </c:pt>
                <c:pt idx="2295">
                  <c:v>1.014</c:v>
                </c:pt>
                <c:pt idx="2296">
                  <c:v>1.0109999999999999</c:v>
                </c:pt>
                <c:pt idx="2297">
                  <c:v>1.0109999999999999</c:v>
                </c:pt>
                <c:pt idx="2298">
                  <c:v>1.012</c:v>
                </c:pt>
                <c:pt idx="2299">
                  <c:v>1.0109999999999999</c:v>
                </c:pt>
                <c:pt idx="2300">
                  <c:v>1.012</c:v>
                </c:pt>
                <c:pt idx="2301">
                  <c:v>1.01</c:v>
                </c:pt>
                <c:pt idx="2302">
                  <c:v>1.012</c:v>
                </c:pt>
                <c:pt idx="2303">
                  <c:v>1.0109999999999999</c:v>
                </c:pt>
                <c:pt idx="2304">
                  <c:v>1.0109999999999999</c:v>
                </c:pt>
                <c:pt idx="2305">
                  <c:v>1.0109999999999999</c:v>
                </c:pt>
                <c:pt idx="2306">
                  <c:v>1.01</c:v>
                </c:pt>
                <c:pt idx="2307">
                  <c:v>1.01</c:v>
                </c:pt>
                <c:pt idx="2308">
                  <c:v>1.0109999999999999</c:v>
                </c:pt>
                <c:pt idx="2309">
                  <c:v>1.01</c:v>
                </c:pt>
                <c:pt idx="2310">
                  <c:v>1.01</c:v>
                </c:pt>
                <c:pt idx="2311">
                  <c:v>1.01</c:v>
                </c:pt>
                <c:pt idx="2312">
                  <c:v>1.0109999999999999</c:v>
                </c:pt>
                <c:pt idx="2313">
                  <c:v>1.0109999999999999</c:v>
                </c:pt>
                <c:pt idx="2314">
                  <c:v>1.01</c:v>
                </c:pt>
                <c:pt idx="2315">
                  <c:v>1.012</c:v>
                </c:pt>
                <c:pt idx="2316">
                  <c:v>1.0109999999999999</c:v>
                </c:pt>
                <c:pt idx="2317">
                  <c:v>1.0089999999999999</c:v>
                </c:pt>
                <c:pt idx="2318">
                  <c:v>1.0109999999999999</c:v>
                </c:pt>
                <c:pt idx="2319">
                  <c:v>1.0109999999999999</c:v>
                </c:pt>
                <c:pt idx="2320">
                  <c:v>1.0109999999999999</c:v>
                </c:pt>
                <c:pt idx="2321">
                  <c:v>1.01</c:v>
                </c:pt>
                <c:pt idx="2322">
                  <c:v>1.012</c:v>
                </c:pt>
                <c:pt idx="2323">
                  <c:v>1.0109999999999999</c:v>
                </c:pt>
                <c:pt idx="2324">
                  <c:v>1.012</c:v>
                </c:pt>
                <c:pt idx="2325">
                  <c:v>1.01</c:v>
                </c:pt>
                <c:pt idx="2326">
                  <c:v>1.0109999999999999</c:v>
                </c:pt>
                <c:pt idx="2327">
                  <c:v>1.0089999999999999</c:v>
                </c:pt>
                <c:pt idx="2328">
                  <c:v>1.01</c:v>
                </c:pt>
                <c:pt idx="2329">
                  <c:v>1.0109999999999999</c:v>
                </c:pt>
                <c:pt idx="2330">
                  <c:v>1.0089999999999999</c:v>
                </c:pt>
                <c:pt idx="2331">
                  <c:v>1.012</c:v>
                </c:pt>
                <c:pt idx="2332">
                  <c:v>1.0089999999999999</c:v>
                </c:pt>
                <c:pt idx="2333">
                  <c:v>1.0089999999999999</c:v>
                </c:pt>
                <c:pt idx="2334">
                  <c:v>1.0109999999999999</c:v>
                </c:pt>
                <c:pt idx="2335">
                  <c:v>1.0089999999999999</c:v>
                </c:pt>
                <c:pt idx="2336">
                  <c:v>1.01</c:v>
                </c:pt>
                <c:pt idx="2337">
                  <c:v>1.01</c:v>
                </c:pt>
                <c:pt idx="2338">
                  <c:v>1.0089999999999999</c:v>
                </c:pt>
                <c:pt idx="2339">
                  <c:v>1.01</c:v>
                </c:pt>
                <c:pt idx="2340">
                  <c:v>1.0089999999999999</c:v>
                </c:pt>
                <c:pt idx="2341">
                  <c:v>1.0109999999999999</c:v>
                </c:pt>
                <c:pt idx="2342">
                  <c:v>1.0109999999999999</c:v>
                </c:pt>
                <c:pt idx="2343">
                  <c:v>1.0109999999999999</c:v>
                </c:pt>
                <c:pt idx="2344">
                  <c:v>1.01</c:v>
                </c:pt>
                <c:pt idx="2345">
                  <c:v>1.01</c:v>
                </c:pt>
                <c:pt idx="2346">
                  <c:v>1.01</c:v>
                </c:pt>
                <c:pt idx="2347">
                  <c:v>1.0089999999999999</c:v>
                </c:pt>
                <c:pt idx="2348">
                  <c:v>1.0109999999999999</c:v>
                </c:pt>
                <c:pt idx="2349">
                  <c:v>1.01</c:v>
                </c:pt>
                <c:pt idx="2350">
                  <c:v>1.01</c:v>
                </c:pt>
                <c:pt idx="2351">
                  <c:v>1.0109999999999999</c:v>
                </c:pt>
                <c:pt idx="2352">
                  <c:v>1.01</c:v>
                </c:pt>
                <c:pt idx="2353">
                  <c:v>1.01</c:v>
                </c:pt>
                <c:pt idx="2354">
                  <c:v>1.0109999999999999</c:v>
                </c:pt>
                <c:pt idx="2355">
                  <c:v>1.01</c:v>
                </c:pt>
                <c:pt idx="2356">
                  <c:v>1.0109999999999999</c:v>
                </c:pt>
                <c:pt idx="2357">
                  <c:v>1.01</c:v>
                </c:pt>
                <c:pt idx="2358">
                  <c:v>1.01</c:v>
                </c:pt>
                <c:pt idx="2359">
                  <c:v>1.01</c:v>
                </c:pt>
                <c:pt idx="2360">
                  <c:v>1.01</c:v>
                </c:pt>
                <c:pt idx="2361">
                  <c:v>1.01</c:v>
                </c:pt>
                <c:pt idx="2362">
                  <c:v>1.0109999999999999</c:v>
                </c:pt>
                <c:pt idx="2363">
                  <c:v>1.01</c:v>
                </c:pt>
                <c:pt idx="2364">
                  <c:v>1.0089999999999999</c:v>
                </c:pt>
                <c:pt idx="2365">
                  <c:v>1.0089999999999999</c:v>
                </c:pt>
                <c:pt idx="2366">
                  <c:v>1.0109999999999999</c:v>
                </c:pt>
                <c:pt idx="2367">
                  <c:v>1.0109999999999999</c:v>
                </c:pt>
                <c:pt idx="2368">
                  <c:v>1.0089999999999999</c:v>
                </c:pt>
                <c:pt idx="2369">
                  <c:v>1.0089999999999999</c:v>
                </c:pt>
                <c:pt idx="2370">
                  <c:v>1.01</c:v>
                </c:pt>
                <c:pt idx="2371">
                  <c:v>1.0089999999999999</c:v>
                </c:pt>
                <c:pt idx="2372">
                  <c:v>1.0109999999999999</c:v>
                </c:pt>
                <c:pt idx="2373">
                  <c:v>1.0109999999999999</c:v>
                </c:pt>
                <c:pt idx="2374">
                  <c:v>1.01</c:v>
                </c:pt>
                <c:pt idx="2375">
                  <c:v>1.012</c:v>
                </c:pt>
                <c:pt idx="2376">
                  <c:v>1.0109999999999999</c:v>
                </c:pt>
                <c:pt idx="2377">
                  <c:v>1.0089999999999999</c:v>
                </c:pt>
                <c:pt idx="2378">
                  <c:v>1.01</c:v>
                </c:pt>
                <c:pt idx="2379">
                  <c:v>1.01</c:v>
                </c:pt>
                <c:pt idx="2380">
                  <c:v>1.01</c:v>
                </c:pt>
                <c:pt idx="2381">
                  <c:v>1.012</c:v>
                </c:pt>
                <c:pt idx="2382">
                  <c:v>1.01</c:v>
                </c:pt>
                <c:pt idx="2383">
                  <c:v>1.0109999999999999</c:v>
                </c:pt>
                <c:pt idx="2384">
                  <c:v>1.0109999999999999</c:v>
                </c:pt>
                <c:pt idx="2385">
                  <c:v>1.01</c:v>
                </c:pt>
                <c:pt idx="2386">
                  <c:v>1.0089999999999999</c:v>
                </c:pt>
                <c:pt idx="2387">
                  <c:v>1.0089999999999999</c:v>
                </c:pt>
                <c:pt idx="2388">
                  <c:v>1.01</c:v>
                </c:pt>
                <c:pt idx="2389">
                  <c:v>1.01</c:v>
                </c:pt>
                <c:pt idx="2390">
                  <c:v>1.01</c:v>
                </c:pt>
                <c:pt idx="2391">
                  <c:v>1.0089999999999999</c:v>
                </c:pt>
                <c:pt idx="2392">
                  <c:v>1.01</c:v>
                </c:pt>
                <c:pt idx="2393">
                  <c:v>1.01</c:v>
                </c:pt>
                <c:pt idx="2394">
                  <c:v>1.01</c:v>
                </c:pt>
                <c:pt idx="2395">
                  <c:v>1.01</c:v>
                </c:pt>
                <c:pt idx="2396">
                  <c:v>1.01</c:v>
                </c:pt>
                <c:pt idx="2397">
                  <c:v>1.012</c:v>
                </c:pt>
                <c:pt idx="2398">
                  <c:v>1.012</c:v>
                </c:pt>
                <c:pt idx="2399">
                  <c:v>1.012</c:v>
                </c:pt>
                <c:pt idx="2400">
                  <c:v>1.01</c:v>
                </c:pt>
                <c:pt idx="2401">
                  <c:v>1.01</c:v>
                </c:pt>
                <c:pt idx="2402">
                  <c:v>1.0109999999999999</c:v>
                </c:pt>
                <c:pt idx="2403">
                  <c:v>1.0089999999999999</c:v>
                </c:pt>
                <c:pt idx="2404">
                  <c:v>1.0089999999999999</c:v>
                </c:pt>
                <c:pt idx="2405">
                  <c:v>1.0089999999999999</c:v>
                </c:pt>
                <c:pt idx="2406">
                  <c:v>1.0109999999999999</c:v>
                </c:pt>
                <c:pt idx="2407">
                  <c:v>1.0089999999999999</c:v>
                </c:pt>
                <c:pt idx="2408">
                  <c:v>1.0089999999999999</c:v>
                </c:pt>
                <c:pt idx="2409">
                  <c:v>1.0089999999999999</c:v>
                </c:pt>
                <c:pt idx="2410">
                  <c:v>1.0089999999999999</c:v>
                </c:pt>
                <c:pt idx="2411">
                  <c:v>1.01</c:v>
                </c:pt>
                <c:pt idx="2412">
                  <c:v>1.0089999999999999</c:v>
                </c:pt>
                <c:pt idx="2413">
                  <c:v>1.01</c:v>
                </c:pt>
                <c:pt idx="2414">
                  <c:v>1.0089999999999999</c:v>
                </c:pt>
                <c:pt idx="2415">
                  <c:v>1.01</c:v>
                </c:pt>
                <c:pt idx="2416">
                  <c:v>1.0109999999999999</c:v>
                </c:pt>
                <c:pt idx="2417">
                  <c:v>1.0109999999999999</c:v>
                </c:pt>
                <c:pt idx="2418">
                  <c:v>1.008</c:v>
                </c:pt>
                <c:pt idx="2419">
                  <c:v>1.01</c:v>
                </c:pt>
                <c:pt idx="2420">
                  <c:v>1.0089999999999999</c:v>
                </c:pt>
                <c:pt idx="2421">
                  <c:v>1.012</c:v>
                </c:pt>
                <c:pt idx="2422">
                  <c:v>1.0089999999999999</c:v>
                </c:pt>
                <c:pt idx="2423">
                  <c:v>1.01</c:v>
                </c:pt>
                <c:pt idx="2424">
                  <c:v>1.01</c:v>
                </c:pt>
                <c:pt idx="2425">
                  <c:v>1.01</c:v>
                </c:pt>
                <c:pt idx="2426">
                  <c:v>1.01</c:v>
                </c:pt>
                <c:pt idx="2427">
                  <c:v>1.0109999999999999</c:v>
                </c:pt>
                <c:pt idx="2428">
                  <c:v>1.0109999999999999</c:v>
                </c:pt>
                <c:pt idx="2429">
                  <c:v>1.006</c:v>
                </c:pt>
                <c:pt idx="2430">
                  <c:v>1.008</c:v>
                </c:pt>
                <c:pt idx="2431">
                  <c:v>1.0109999999999999</c:v>
                </c:pt>
                <c:pt idx="2432">
                  <c:v>1.01</c:v>
                </c:pt>
                <c:pt idx="2433">
                  <c:v>1.0089999999999999</c:v>
                </c:pt>
                <c:pt idx="2434">
                  <c:v>1.0109999999999999</c:v>
                </c:pt>
                <c:pt idx="2435">
                  <c:v>1.01</c:v>
                </c:pt>
                <c:pt idx="2436">
                  <c:v>1.0089999999999999</c:v>
                </c:pt>
                <c:pt idx="2437">
                  <c:v>1.0089999999999999</c:v>
                </c:pt>
                <c:pt idx="2438">
                  <c:v>1.01</c:v>
                </c:pt>
                <c:pt idx="2439">
                  <c:v>1.0089999999999999</c:v>
                </c:pt>
                <c:pt idx="2440">
                  <c:v>1.0109999999999999</c:v>
                </c:pt>
                <c:pt idx="2441">
                  <c:v>1.01</c:v>
                </c:pt>
                <c:pt idx="2442">
                  <c:v>1.0089999999999999</c:v>
                </c:pt>
                <c:pt idx="2443">
                  <c:v>1.008</c:v>
                </c:pt>
                <c:pt idx="2444">
                  <c:v>1.0109999999999999</c:v>
                </c:pt>
                <c:pt idx="2445">
                  <c:v>1.01</c:v>
                </c:pt>
                <c:pt idx="2446">
                  <c:v>1.0089999999999999</c:v>
                </c:pt>
                <c:pt idx="2447">
                  <c:v>1.0089999999999999</c:v>
                </c:pt>
                <c:pt idx="2448">
                  <c:v>1.01</c:v>
                </c:pt>
                <c:pt idx="2449">
                  <c:v>1.0089999999999999</c:v>
                </c:pt>
                <c:pt idx="2450">
                  <c:v>1.0089999999999999</c:v>
                </c:pt>
                <c:pt idx="2451">
                  <c:v>1.008</c:v>
                </c:pt>
                <c:pt idx="2452">
                  <c:v>1.008</c:v>
                </c:pt>
                <c:pt idx="2453">
                  <c:v>1.008</c:v>
                </c:pt>
                <c:pt idx="2454">
                  <c:v>1.008</c:v>
                </c:pt>
                <c:pt idx="2455">
                  <c:v>1.0089999999999999</c:v>
                </c:pt>
                <c:pt idx="2456">
                  <c:v>1.008</c:v>
                </c:pt>
                <c:pt idx="2457">
                  <c:v>1.01</c:v>
                </c:pt>
                <c:pt idx="2458">
                  <c:v>1.0109999999999999</c:v>
                </c:pt>
                <c:pt idx="2459">
                  <c:v>1.0089999999999999</c:v>
                </c:pt>
                <c:pt idx="2460">
                  <c:v>1.01</c:v>
                </c:pt>
                <c:pt idx="2461">
                  <c:v>1.01</c:v>
                </c:pt>
                <c:pt idx="2462">
                  <c:v>1.0109999999999999</c:v>
                </c:pt>
                <c:pt idx="2463">
                  <c:v>1.01</c:v>
                </c:pt>
                <c:pt idx="2464">
                  <c:v>1.0089999999999999</c:v>
                </c:pt>
                <c:pt idx="2465">
                  <c:v>1.008</c:v>
                </c:pt>
                <c:pt idx="2466">
                  <c:v>1.01</c:v>
                </c:pt>
                <c:pt idx="2467">
                  <c:v>1.0089999999999999</c:v>
                </c:pt>
                <c:pt idx="2468">
                  <c:v>1.0089999999999999</c:v>
                </c:pt>
                <c:pt idx="2469">
                  <c:v>1.0089999999999999</c:v>
                </c:pt>
                <c:pt idx="2470">
                  <c:v>1.01</c:v>
                </c:pt>
                <c:pt idx="2471">
                  <c:v>1.0089999999999999</c:v>
                </c:pt>
                <c:pt idx="2472">
                  <c:v>1.01</c:v>
                </c:pt>
                <c:pt idx="2473">
                  <c:v>1.0089999999999999</c:v>
                </c:pt>
                <c:pt idx="2474">
                  <c:v>1.0089999999999999</c:v>
                </c:pt>
                <c:pt idx="2475">
                  <c:v>1.0089999999999999</c:v>
                </c:pt>
                <c:pt idx="2476">
                  <c:v>1.01</c:v>
                </c:pt>
                <c:pt idx="2477">
                  <c:v>1.0089999999999999</c:v>
                </c:pt>
                <c:pt idx="2478">
                  <c:v>1.0089999999999999</c:v>
                </c:pt>
                <c:pt idx="2479">
                  <c:v>1.0089999999999999</c:v>
                </c:pt>
                <c:pt idx="2480">
                  <c:v>1.0089999999999999</c:v>
                </c:pt>
                <c:pt idx="2481">
                  <c:v>1.0089999999999999</c:v>
                </c:pt>
                <c:pt idx="2482">
                  <c:v>1.0089999999999999</c:v>
                </c:pt>
                <c:pt idx="2483">
                  <c:v>1.006</c:v>
                </c:pt>
                <c:pt idx="2484">
                  <c:v>1.008</c:v>
                </c:pt>
                <c:pt idx="2485">
                  <c:v>1.008</c:v>
                </c:pt>
                <c:pt idx="2486">
                  <c:v>1.0089999999999999</c:v>
                </c:pt>
                <c:pt idx="2487">
                  <c:v>1.0089999999999999</c:v>
                </c:pt>
                <c:pt idx="2488">
                  <c:v>1.0089999999999999</c:v>
                </c:pt>
                <c:pt idx="2489">
                  <c:v>1.01</c:v>
                </c:pt>
                <c:pt idx="2490">
                  <c:v>1.0089999999999999</c:v>
                </c:pt>
                <c:pt idx="2491">
                  <c:v>1.008</c:v>
                </c:pt>
                <c:pt idx="2492">
                  <c:v>1.0089999999999999</c:v>
                </c:pt>
                <c:pt idx="2493">
                  <c:v>1.008</c:v>
                </c:pt>
                <c:pt idx="2494">
                  <c:v>1.01</c:v>
                </c:pt>
                <c:pt idx="2495">
                  <c:v>1.008</c:v>
                </c:pt>
                <c:pt idx="2496">
                  <c:v>1.008</c:v>
                </c:pt>
                <c:pt idx="2497">
                  <c:v>1.01</c:v>
                </c:pt>
                <c:pt idx="2498">
                  <c:v>1.0089999999999999</c:v>
                </c:pt>
                <c:pt idx="2499">
                  <c:v>1.0089999999999999</c:v>
                </c:pt>
                <c:pt idx="2500">
                  <c:v>1.0089999999999999</c:v>
                </c:pt>
                <c:pt idx="2501">
                  <c:v>1.008</c:v>
                </c:pt>
                <c:pt idx="2502">
                  <c:v>1.0089999999999999</c:v>
                </c:pt>
                <c:pt idx="2503">
                  <c:v>1.01</c:v>
                </c:pt>
                <c:pt idx="2504">
                  <c:v>1.01</c:v>
                </c:pt>
                <c:pt idx="2505">
                  <c:v>1.0089999999999999</c:v>
                </c:pt>
                <c:pt idx="2506">
                  <c:v>1.008</c:v>
                </c:pt>
                <c:pt idx="2507">
                  <c:v>1.006</c:v>
                </c:pt>
                <c:pt idx="2508">
                  <c:v>1.0089999999999999</c:v>
                </c:pt>
                <c:pt idx="2509">
                  <c:v>1.006</c:v>
                </c:pt>
                <c:pt idx="2510">
                  <c:v>1.008</c:v>
                </c:pt>
                <c:pt idx="2511">
                  <c:v>1.0089999999999999</c:v>
                </c:pt>
                <c:pt idx="2512">
                  <c:v>1.0089999999999999</c:v>
                </c:pt>
                <c:pt idx="2513">
                  <c:v>1.0089999999999999</c:v>
                </c:pt>
                <c:pt idx="2514">
                  <c:v>1.006</c:v>
                </c:pt>
                <c:pt idx="2515">
                  <c:v>1.006</c:v>
                </c:pt>
                <c:pt idx="2516">
                  <c:v>1.008</c:v>
                </c:pt>
                <c:pt idx="2517">
                  <c:v>1.0089999999999999</c:v>
                </c:pt>
                <c:pt idx="2518">
                  <c:v>1.0089999999999999</c:v>
                </c:pt>
                <c:pt idx="2519">
                  <c:v>1.0089999999999999</c:v>
                </c:pt>
                <c:pt idx="2520">
                  <c:v>1.006</c:v>
                </c:pt>
                <c:pt idx="2521">
                  <c:v>1.0089999999999999</c:v>
                </c:pt>
                <c:pt idx="2522">
                  <c:v>1.0089999999999999</c:v>
                </c:pt>
                <c:pt idx="2523">
                  <c:v>1.0089999999999999</c:v>
                </c:pt>
                <c:pt idx="2524">
                  <c:v>1.0089999999999999</c:v>
                </c:pt>
                <c:pt idx="2525">
                  <c:v>1.008</c:v>
                </c:pt>
                <c:pt idx="2526">
                  <c:v>1.0089999999999999</c:v>
                </c:pt>
                <c:pt idx="2527">
                  <c:v>1.008</c:v>
                </c:pt>
                <c:pt idx="2528">
                  <c:v>1.008</c:v>
                </c:pt>
                <c:pt idx="2529">
                  <c:v>1.006</c:v>
                </c:pt>
                <c:pt idx="2530">
                  <c:v>1.006</c:v>
                </c:pt>
                <c:pt idx="2531">
                  <c:v>1.008</c:v>
                </c:pt>
                <c:pt idx="2532">
                  <c:v>1.008</c:v>
                </c:pt>
                <c:pt idx="2533">
                  <c:v>1.006</c:v>
                </c:pt>
                <c:pt idx="2534">
                  <c:v>1.008</c:v>
                </c:pt>
                <c:pt idx="2535">
                  <c:v>1.258</c:v>
                </c:pt>
                <c:pt idx="2536">
                  <c:v>1.381</c:v>
                </c:pt>
                <c:pt idx="2537">
                  <c:v>1.478</c:v>
                </c:pt>
                <c:pt idx="2538">
                  <c:v>1.554</c:v>
                </c:pt>
                <c:pt idx="2539">
                  <c:v>1.5940000000000001</c:v>
                </c:pt>
                <c:pt idx="2540">
                  <c:v>1.2350000000000001</c:v>
                </c:pt>
                <c:pt idx="2541">
                  <c:v>1.0660000000000001</c:v>
                </c:pt>
                <c:pt idx="2542">
                  <c:v>1.04</c:v>
                </c:pt>
                <c:pt idx="2543">
                  <c:v>1.028</c:v>
                </c:pt>
                <c:pt idx="2544">
                  <c:v>1.018</c:v>
                </c:pt>
                <c:pt idx="2545">
                  <c:v>1.012</c:v>
                </c:pt>
                <c:pt idx="2546">
                  <c:v>1.0109999999999999</c:v>
                </c:pt>
                <c:pt idx="2547">
                  <c:v>1.008</c:v>
                </c:pt>
                <c:pt idx="2548">
                  <c:v>1.006</c:v>
                </c:pt>
                <c:pt idx="2549">
                  <c:v>1.002</c:v>
                </c:pt>
                <c:pt idx="2550">
                  <c:v>1.002</c:v>
                </c:pt>
                <c:pt idx="2551">
                  <c:v>1.0009999999999999</c:v>
                </c:pt>
                <c:pt idx="2552">
                  <c:v>1.002</c:v>
                </c:pt>
                <c:pt idx="2553">
                  <c:v>1.0009999999999999</c:v>
                </c:pt>
                <c:pt idx="2554">
                  <c:v>1.0009999999999999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0.999</c:v>
                </c:pt>
                <c:pt idx="2559">
                  <c:v>1</c:v>
                </c:pt>
                <c:pt idx="2560">
                  <c:v>0.999</c:v>
                </c:pt>
                <c:pt idx="2561">
                  <c:v>0.999</c:v>
                </c:pt>
                <c:pt idx="2562">
                  <c:v>1</c:v>
                </c:pt>
                <c:pt idx="2563">
                  <c:v>1</c:v>
                </c:pt>
                <c:pt idx="2564">
                  <c:v>1.0009999999999999</c:v>
                </c:pt>
                <c:pt idx="2565">
                  <c:v>1.002</c:v>
                </c:pt>
                <c:pt idx="2566">
                  <c:v>1</c:v>
                </c:pt>
                <c:pt idx="2567">
                  <c:v>1</c:v>
                </c:pt>
                <c:pt idx="2568">
                  <c:v>1.0009999999999999</c:v>
                </c:pt>
                <c:pt idx="2569">
                  <c:v>1.0009999999999999</c:v>
                </c:pt>
                <c:pt idx="2570">
                  <c:v>1.0009999999999999</c:v>
                </c:pt>
                <c:pt idx="2571">
                  <c:v>1.0009999999999999</c:v>
                </c:pt>
                <c:pt idx="2572">
                  <c:v>1.0009999999999999</c:v>
                </c:pt>
                <c:pt idx="2573">
                  <c:v>1</c:v>
                </c:pt>
                <c:pt idx="2574">
                  <c:v>1.0009999999999999</c:v>
                </c:pt>
                <c:pt idx="2575">
                  <c:v>1.0009999999999999</c:v>
                </c:pt>
                <c:pt idx="2576">
                  <c:v>0.999</c:v>
                </c:pt>
                <c:pt idx="2577">
                  <c:v>1.004</c:v>
                </c:pt>
                <c:pt idx="2578">
                  <c:v>1.0009999999999999</c:v>
                </c:pt>
                <c:pt idx="2579">
                  <c:v>1.0009999999999999</c:v>
                </c:pt>
                <c:pt idx="2580">
                  <c:v>1.002</c:v>
                </c:pt>
                <c:pt idx="2581">
                  <c:v>1.002</c:v>
                </c:pt>
                <c:pt idx="2582">
                  <c:v>1.0009999999999999</c:v>
                </c:pt>
                <c:pt idx="2583">
                  <c:v>1.002</c:v>
                </c:pt>
                <c:pt idx="2584">
                  <c:v>1</c:v>
                </c:pt>
                <c:pt idx="2585">
                  <c:v>1.002</c:v>
                </c:pt>
                <c:pt idx="2586">
                  <c:v>1</c:v>
                </c:pt>
                <c:pt idx="2587">
                  <c:v>1.0009999999999999</c:v>
                </c:pt>
                <c:pt idx="2588">
                  <c:v>1.002</c:v>
                </c:pt>
                <c:pt idx="2589">
                  <c:v>1</c:v>
                </c:pt>
                <c:pt idx="2590">
                  <c:v>1.0009999999999999</c:v>
                </c:pt>
                <c:pt idx="2591">
                  <c:v>1.002</c:v>
                </c:pt>
                <c:pt idx="2592">
                  <c:v>1.0009999999999999</c:v>
                </c:pt>
                <c:pt idx="2593">
                  <c:v>1</c:v>
                </c:pt>
                <c:pt idx="2594">
                  <c:v>1.0009999999999999</c:v>
                </c:pt>
                <c:pt idx="2595">
                  <c:v>1.002</c:v>
                </c:pt>
                <c:pt idx="2596">
                  <c:v>1.0009999999999999</c:v>
                </c:pt>
                <c:pt idx="2597">
                  <c:v>1.0009999999999999</c:v>
                </c:pt>
                <c:pt idx="2598">
                  <c:v>1.002</c:v>
                </c:pt>
                <c:pt idx="2599">
                  <c:v>1</c:v>
                </c:pt>
                <c:pt idx="2600">
                  <c:v>1.0009999999999999</c:v>
                </c:pt>
                <c:pt idx="2601">
                  <c:v>1.0009999999999999</c:v>
                </c:pt>
                <c:pt idx="2602">
                  <c:v>1.002</c:v>
                </c:pt>
                <c:pt idx="2603">
                  <c:v>1.004</c:v>
                </c:pt>
                <c:pt idx="2604">
                  <c:v>1.002</c:v>
                </c:pt>
                <c:pt idx="2605">
                  <c:v>1.004</c:v>
                </c:pt>
                <c:pt idx="2606">
                  <c:v>1.002</c:v>
                </c:pt>
                <c:pt idx="2607">
                  <c:v>1.0009999999999999</c:v>
                </c:pt>
                <c:pt idx="2608">
                  <c:v>1.0009999999999999</c:v>
                </c:pt>
                <c:pt idx="2609">
                  <c:v>1.004</c:v>
                </c:pt>
                <c:pt idx="2610">
                  <c:v>1.0049999999999999</c:v>
                </c:pt>
                <c:pt idx="2611">
                  <c:v>1.002</c:v>
                </c:pt>
                <c:pt idx="2612">
                  <c:v>1.002</c:v>
                </c:pt>
                <c:pt idx="2613">
                  <c:v>1.0049999999999999</c:v>
                </c:pt>
                <c:pt idx="2614">
                  <c:v>1.002</c:v>
                </c:pt>
                <c:pt idx="2615">
                  <c:v>1.002</c:v>
                </c:pt>
                <c:pt idx="2616">
                  <c:v>1.004</c:v>
                </c:pt>
                <c:pt idx="2617">
                  <c:v>1.002</c:v>
                </c:pt>
                <c:pt idx="2618">
                  <c:v>1.0049999999999999</c:v>
                </c:pt>
                <c:pt idx="2619">
                  <c:v>1.002</c:v>
                </c:pt>
                <c:pt idx="2620">
                  <c:v>1.004</c:v>
                </c:pt>
                <c:pt idx="2621">
                  <c:v>1.004</c:v>
                </c:pt>
                <c:pt idx="2622">
                  <c:v>1.004</c:v>
                </c:pt>
                <c:pt idx="2623">
                  <c:v>1.0049999999999999</c:v>
                </c:pt>
                <c:pt idx="2624">
                  <c:v>1.002</c:v>
                </c:pt>
                <c:pt idx="2625">
                  <c:v>1.004</c:v>
                </c:pt>
                <c:pt idx="2626">
                  <c:v>1.004</c:v>
                </c:pt>
                <c:pt idx="2627">
                  <c:v>1.0049999999999999</c:v>
                </c:pt>
                <c:pt idx="2628">
                  <c:v>1.002</c:v>
                </c:pt>
                <c:pt idx="2629">
                  <c:v>1.002</c:v>
                </c:pt>
                <c:pt idx="2630">
                  <c:v>1.004</c:v>
                </c:pt>
                <c:pt idx="2631">
                  <c:v>1.0049999999999999</c:v>
                </c:pt>
                <c:pt idx="2632">
                  <c:v>1.002</c:v>
                </c:pt>
                <c:pt idx="2633">
                  <c:v>1.004</c:v>
                </c:pt>
                <c:pt idx="2634">
                  <c:v>1.0049999999999999</c:v>
                </c:pt>
                <c:pt idx="2635">
                  <c:v>1.004</c:v>
                </c:pt>
                <c:pt idx="2636">
                  <c:v>1.0049999999999999</c:v>
                </c:pt>
                <c:pt idx="2637">
                  <c:v>1.0049999999999999</c:v>
                </c:pt>
                <c:pt idx="2638">
                  <c:v>1.0049999999999999</c:v>
                </c:pt>
                <c:pt idx="2639">
                  <c:v>1.004</c:v>
                </c:pt>
                <c:pt idx="2640">
                  <c:v>1.0049999999999999</c:v>
                </c:pt>
                <c:pt idx="2641">
                  <c:v>1.0049999999999999</c:v>
                </c:pt>
                <c:pt idx="2642">
                  <c:v>1.004</c:v>
                </c:pt>
                <c:pt idx="2643">
                  <c:v>1.004</c:v>
                </c:pt>
                <c:pt idx="2644">
                  <c:v>1.004</c:v>
                </c:pt>
                <c:pt idx="2645">
                  <c:v>1.004</c:v>
                </c:pt>
                <c:pt idx="2646">
                  <c:v>1.002</c:v>
                </c:pt>
                <c:pt idx="2647">
                  <c:v>1.0049999999999999</c:v>
                </c:pt>
                <c:pt idx="2648">
                  <c:v>1.0049999999999999</c:v>
                </c:pt>
                <c:pt idx="2649">
                  <c:v>1.002</c:v>
                </c:pt>
                <c:pt idx="2650">
                  <c:v>1.004</c:v>
                </c:pt>
                <c:pt idx="2651">
                  <c:v>1.004</c:v>
                </c:pt>
                <c:pt idx="2652">
                  <c:v>1.004</c:v>
                </c:pt>
                <c:pt idx="2653">
                  <c:v>1.006</c:v>
                </c:pt>
                <c:pt idx="2654">
                  <c:v>1.0049999999999999</c:v>
                </c:pt>
                <c:pt idx="2655">
                  <c:v>1.0049999999999999</c:v>
                </c:pt>
                <c:pt idx="2656">
                  <c:v>1.0049999999999999</c:v>
                </c:pt>
                <c:pt idx="2657">
                  <c:v>1.004</c:v>
                </c:pt>
                <c:pt idx="2658">
                  <c:v>1.0049999999999999</c:v>
                </c:pt>
                <c:pt idx="2659">
                  <c:v>1.002</c:v>
                </c:pt>
                <c:pt idx="2660">
                  <c:v>1.004</c:v>
                </c:pt>
                <c:pt idx="2661">
                  <c:v>1.0049999999999999</c:v>
                </c:pt>
                <c:pt idx="2662">
                  <c:v>1.0049999999999999</c:v>
                </c:pt>
                <c:pt idx="2663">
                  <c:v>1.0009999999999999</c:v>
                </c:pt>
                <c:pt idx="2664">
                  <c:v>1.0049999999999999</c:v>
                </c:pt>
                <c:pt idx="2665">
                  <c:v>1.006</c:v>
                </c:pt>
                <c:pt idx="2666">
                  <c:v>1.006</c:v>
                </c:pt>
                <c:pt idx="2667">
                  <c:v>1.0049999999999999</c:v>
                </c:pt>
                <c:pt idx="2668">
                  <c:v>1.004</c:v>
                </c:pt>
                <c:pt idx="2669">
                  <c:v>1.004</c:v>
                </c:pt>
                <c:pt idx="2670">
                  <c:v>1.004</c:v>
                </c:pt>
                <c:pt idx="2671">
                  <c:v>1.0049999999999999</c:v>
                </c:pt>
                <c:pt idx="2672">
                  <c:v>1.004</c:v>
                </c:pt>
                <c:pt idx="2673">
                  <c:v>1.0049999999999999</c:v>
                </c:pt>
                <c:pt idx="2674">
                  <c:v>1.0049999999999999</c:v>
                </c:pt>
                <c:pt idx="2675">
                  <c:v>1.0049999999999999</c:v>
                </c:pt>
                <c:pt idx="2676">
                  <c:v>1.004</c:v>
                </c:pt>
                <c:pt idx="2677">
                  <c:v>1.0049999999999999</c:v>
                </c:pt>
                <c:pt idx="2678">
                  <c:v>1.004</c:v>
                </c:pt>
                <c:pt idx="2679">
                  <c:v>1.004</c:v>
                </c:pt>
                <c:pt idx="2680">
                  <c:v>1.006</c:v>
                </c:pt>
                <c:pt idx="2681">
                  <c:v>1.0049999999999999</c:v>
                </c:pt>
                <c:pt idx="2682">
                  <c:v>1.002</c:v>
                </c:pt>
                <c:pt idx="2683">
                  <c:v>1.0049999999999999</c:v>
                </c:pt>
                <c:pt idx="2684">
                  <c:v>1.0049999999999999</c:v>
                </c:pt>
                <c:pt idx="2685">
                  <c:v>1.0049999999999999</c:v>
                </c:pt>
                <c:pt idx="2686">
                  <c:v>1.0049999999999999</c:v>
                </c:pt>
                <c:pt idx="2687">
                  <c:v>1.0049999999999999</c:v>
                </c:pt>
                <c:pt idx="2688">
                  <c:v>1.006</c:v>
                </c:pt>
                <c:pt idx="2689">
                  <c:v>1.0049999999999999</c:v>
                </c:pt>
                <c:pt idx="2690">
                  <c:v>1.0049999999999999</c:v>
                </c:pt>
                <c:pt idx="2691">
                  <c:v>1.004</c:v>
                </c:pt>
                <c:pt idx="2692">
                  <c:v>1.0049999999999999</c:v>
                </c:pt>
                <c:pt idx="2693">
                  <c:v>1.004</c:v>
                </c:pt>
                <c:pt idx="2694">
                  <c:v>1.004</c:v>
                </c:pt>
                <c:pt idx="2695">
                  <c:v>1.004</c:v>
                </c:pt>
                <c:pt idx="2696">
                  <c:v>1.006</c:v>
                </c:pt>
                <c:pt idx="2697">
                  <c:v>1.0049999999999999</c:v>
                </c:pt>
                <c:pt idx="2698">
                  <c:v>1.0049999999999999</c:v>
                </c:pt>
                <c:pt idx="2699">
                  <c:v>1.0049999999999999</c:v>
                </c:pt>
                <c:pt idx="2700">
                  <c:v>1.004</c:v>
                </c:pt>
                <c:pt idx="2701">
                  <c:v>1.006</c:v>
                </c:pt>
                <c:pt idx="2702">
                  <c:v>1.004</c:v>
                </c:pt>
                <c:pt idx="2703">
                  <c:v>1.0049999999999999</c:v>
                </c:pt>
                <c:pt idx="2704">
                  <c:v>1.004</c:v>
                </c:pt>
                <c:pt idx="2705">
                  <c:v>1.0049999999999999</c:v>
                </c:pt>
                <c:pt idx="2706">
                  <c:v>1.006</c:v>
                </c:pt>
                <c:pt idx="2707">
                  <c:v>1.0049999999999999</c:v>
                </c:pt>
                <c:pt idx="2708">
                  <c:v>1.002</c:v>
                </c:pt>
                <c:pt idx="2709">
                  <c:v>1.0049999999999999</c:v>
                </c:pt>
                <c:pt idx="2710">
                  <c:v>1.006</c:v>
                </c:pt>
                <c:pt idx="2711">
                  <c:v>1.0049999999999999</c:v>
                </c:pt>
                <c:pt idx="2712">
                  <c:v>1.004</c:v>
                </c:pt>
                <c:pt idx="2713">
                  <c:v>1.0049999999999999</c:v>
                </c:pt>
                <c:pt idx="2714">
                  <c:v>1.004</c:v>
                </c:pt>
                <c:pt idx="2715">
                  <c:v>1.006</c:v>
                </c:pt>
                <c:pt idx="2716">
                  <c:v>1.004</c:v>
                </c:pt>
                <c:pt idx="2717">
                  <c:v>1.0049999999999999</c:v>
                </c:pt>
                <c:pt idx="2718">
                  <c:v>1.0049999999999999</c:v>
                </c:pt>
                <c:pt idx="2719">
                  <c:v>1.006</c:v>
                </c:pt>
                <c:pt idx="2720">
                  <c:v>1.004</c:v>
                </c:pt>
                <c:pt idx="2721">
                  <c:v>1.0049999999999999</c:v>
                </c:pt>
                <c:pt idx="2722">
                  <c:v>1.0049999999999999</c:v>
                </c:pt>
                <c:pt idx="2723">
                  <c:v>1.0049999999999999</c:v>
                </c:pt>
                <c:pt idx="2724">
                  <c:v>1.0049999999999999</c:v>
                </c:pt>
                <c:pt idx="2725">
                  <c:v>1.004</c:v>
                </c:pt>
                <c:pt idx="2726">
                  <c:v>1.0049999999999999</c:v>
                </c:pt>
                <c:pt idx="2727">
                  <c:v>1.0049999999999999</c:v>
                </c:pt>
                <c:pt idx="2728">
                  <c:v>1.006</c:v>
                </c:pt>
                <c:pt idx="2729">
                  <c:v>1.0049999999999999</c:v>
                </c:pt>
                <c:pt idx="2730">
                  <c:v>1.0049999999999999</c:v>
                </c:pt>
                <c:pt idx="2731">
                  <c:v>1.0049999999999999</c:v>
                </c:pt>
                <c:pt idx="2732">
                  <c:v>1.002</c:v>
                </c:pt>
                <c:pt idx="2733">
                  <c:v>1.006</c:v>
                </c:pt>
                <c:pt idx="2734">
                  <c:v>1.004</c:v>
                </c:pt>
                <c:pt idx="2735">
                  <c:v>1.0049999999999999</c:v>
                </c:pt>
                <c:pt idx="2736">
                  <c:v>1.004</c:v>
                </c:pt>
                <c:pt idx="2737">
                  <c:v>1.004</c:v>
                </c:pt>
                <c:pt idx="2738">
                  <c:v>1.004</c:v>
                </c:pt>
                <c:pt idx="2739">
                  <c:v>1.002</c:v>
                </c:pt>
                <c:pt idx="2740">
                  <c:v>1.0049999999999999</c:v>
                </c:pt>
                <c:pt idx="2741">
                  <c:v>1.006</c:v>
                </c:pt>
                <c:pt idx="2742">
                  <c:v>1.004</c:v>
                </c:pt>
                <c:pt idx="2743">
                  <c:v>1.004</c:v>
                </c:pt>
                <c:pt idx="2744">
                  <c:v>1.004</c:v>
                </c:pt>
                <c:pt idx="2745">
                  <c:v>1.0049999999999999</c:v>
                </c:pt>
                <c:pt idx="2746">
                  <c:v>1.004</c:v>
                </c:pt>
                <c:pt idx="2747">
                  <c:v>1.004</c:v>
                </c:pt>
                <c:pt idx="2748">
                  <c:v>1.002</c:v>
                </c:pt>
                <c:pt idx="2749">
                  <c:v>1.002</c:v>
                </c:pt>
                <c:pt idx="2750">
                  <c:v>1.004</c:v>
                </c:pt>
                <c:pt idx="2751">
                  <c:v>1.004</c:v>
                </c:pt>
                <c:pt idx="2752">
                  <c:v>1.008</c:v>
                </c:pt>
                <c:pt idx="2753">
                  <c:v>1.0049999999999999</c:v>
                </c:pt>
                <c:pt idx="2754">
                  <c:v>1.006</c:v>
                </c:pt>
                <c:pt idx="2755">
                  <c:v>1.004</c:v>
                </c:pt>
                <c:pt idx="2756">
                  <c:v>1.0049999999999999</c:v>
                </c:pt>
                <c:pt idx="2757">
                  <c:v>1.0049999999999999</c:v>
                </c:pt>
                <c:pt idx="2758">
                  <c:v>1.006</c:v>
                </c:pt>
                <c:pt idx="2759">
                  <c:v>1.004</c:v>
                </c:pt>
                <c:pt idx="2760">
                  <c:v>1.004</c:v>
                </c:pt>
                <c:pt idx="2761">
                  <c:v>1.0049999999999999</c:v>
                </c:pt>
                <c:pt idx="2762">
                  <c:v>1.004</c:v>
                </c:pt>
                <c:pt idx="2763">
                  <c:v>1.006</c:v>
                </c:pt>
                <c:pt idx="2764">
                  <c:v>1.004</c:v>
                </c:pt>
                <c:pt idx="2765">
                  <c:v>1.006</c:v>
                </c:pt>
                <c:pt idx="2766">
                  <c:v>1.0049999999999999</c:v>
                </c:pt>
                <c:pt idx="2767">
                  <c:v>1.006</c:v>
                </c:pt>
                <c:pt idx="2768">
                  <c:v>1.0049999999999999</c:v>
                </c:pt>
                <c:pt idx="2769">
                  <c:v>1.002</c:v>
                </c:pt>
                <c:pt idx="2770">
                  <c:v>1.0049999999999999</c:v>
                </c:pt>
                <c:pt idx="2771">
                  <c:v>1.006</c:v>
                </c:pt>
                <c:pt idx="2772">
                  <c:v>1.004</c:v>
                </c:pt>
                <c:pt idx="2773">
                  <c:v>1.0049999999999999</c:v>
                </c:pt>
                <c:pt idx="2774">
                  <c:v>1.006</c:v>
                </c:pt>
                <c:pt idx="2775">
                  <c:v>1.0049999999999999</c:v>
                </c:pt>
                <c:pt idx="2776">
                  <c:v>1.0049999999999999</c:v>
                </c:pt>
                <c:pt idx="2777">
                  <c:v>1.0049999999999999</c:v>
                </c:pt>
                <c:pt idx="2778">
                  <c:v>1.004</c:v>
                </c:pt>
                <c:pt idx="2779">
                  <c:v>1.0049999999999999</c:v>
                </c:pt>
                <c:pt idx="2780">
                  <c:v>1.008</c:v>
                </c:pt>
                <c:pt idx="2781">
                  <c:v>1.008</c:v>
                </c:pt>
                <c:pt idx="2782">
                  <c:v>1.004</c:v>
                </c:pt>
                <c:pt idx="2783">
                  <c:v>1.006</c:v>
                </c:pt>
                <c:pt idx="2784">
                  <c:v>1.006</c:v>
                </c:pt>
                <c:pt idx="2785">
                  <c:v>1.004</c:v>
                </c:pt>
                <c:pt idx="2786">
                  <c:v>1.0049999999999999</c:v>
                </c:pt>
                <c:pt idx="2787">
                  <c:v>1.006</c:v>
                </c:pt>
                <c:pt idx="2788">
                  <c:v>1.004</c:v>
                </c:pt>
                <c:pt idx="2789">
                  <c:v>1.0049999999999999</c:v>
                </c:pt>
                <c:pt idx="2790">
                  <c:v>1.004</c:v>
                </c:pt>
                <c:pt idx="2791">
                  <c:v>1.004</c:v>
                </c:pt>
                <c:pt idx="2792">
                  <c:v>1.0049999999999999</c:v>
                </c:pt>
                <c:pt idx="2793">
                  <c:v>1.0049999999999999</c:v>
                </c:pt>
                <c:pt idx="2794">
                  <c:v>1.004</c:v>
                </c:pt>
                <c:pt idx="2795">
                  <c:v>1.0049999999999999</c:v>
                </c:pt>
                <c:pt idx="2796">
                  <c:v>1.004</c:v>
                </c:pt>
                <c:pt idx="2797">
                  <c:v>1.004</c:v>
                </c:pt>
                <c:pt idx="2798">
                  <c:v>1.006</c:v>
                </c:pt>
                <c:pt idx="2799">
                  <c:v>1.0049999999999999</c:v>
                </c:pt>
                <c:pt idx="2800">
                  <c:v>1.002</c:v>
                </c:pt>
                <c:pt idx="2801">
                  <c:v>1.006</c:v>
                </c:pt>
                <c:pt idx="2802">
                  <c:v>1.006</c:v>
                </c:pt>
                <c:pt idx="2803">
                  <c:v>1.006</c:v>
                </c:pt>
                <c:pt idx="2804">
                  <c:v>1.0049999999999999</c:v>
                </c:pt>
                <c:pt idx="2805">
                  <c:v>1.008</c:v>
                </c:pt>
                <c:pt idx="2806">
                  <c:v>1.0049999999999999</c:v>
                </c:pt>
                <c:pt idx="2807">
                  <c:v>1.0049999999999999</c:v>
                </c:pt>
                <c:pt idx="2808">
                  <c:v>1.0049999999999999</c:v>
                </c:pt>
                <c:pt idx="2809">
                  <c:v>1.004</c:v>
                </c:pt>
                <c:pt idx="2810">
                  <c:v>1.004</c:v>
                </c:pt>
                <c:pt idx="2811">
                  <c:v>1.004</c:v>
                </c:pt>
                <c:pt idx="2812">
                  <c:v>1.004</c:v>
                </c:pt>
                <c:pt idx="2813">
                  <c:v>1.004</c:v>
                </c:pt>
                <c:pt idx="2814">
                  <c:v>1.006</c:v>
                </c:pt>
                <c:pt idx="2815">
                  <c:v>1.004</c:v>
                </c:pt>
                <c:pt idx="2816">
                  <c:v>1.004</c:v>
                </c:pt>
                <c:pt idx="2817">
                  <c:v>1.0049999999999999</c:v>
                </c:pt>
                <c:pt idx="2818">
                  <c:v>1.0049999999999999</c:v>
                </c:pt>
                <c:pt idx="2819">
                  <c:v>1.006</c:v>
                </c:pt>
                <c:pt idx="2820">
                  <c:v>1.0049999999999999</c:v>
                </c:pt>
                <c:pt idx="2821">
                  <c:v>1.004</c:v>
                </c:pt>
                <c:pt idx="2822">
                  <c:v>1.004</c:v>
                </c:pt>
                <c:pt idx="2823">
                  <c:v>1.0049999999999999</c:v>
                </c:pt>
                <c:pt idx="2824">
                  <c:v>1.004</c:v>
                </c:pt>
                <c:pt idx="2825">
                  <c:v>1.004</c:v>
                </c:pt>
                <c:pt idx="2826">
                  <c:v>1.004</c:v>
                </c:pt>
                <c:pt idx="2827">
                  <c:v>1.0049999999999999</c:v>
                </c:pt>
                <c:pt idx="2828">
                  <c:v>1.0049999999999999</c:v>
                </c:pt>
                <c:pt idx="2829">
                  <c:v>1.006</c:v>
                </c:pt>
                <c:pt idx="2830">
                  <c:v>1.0049999999999999</c:v>
                </c:pt>
                <c:pt idx="2831">
                  <c:v>1.0049999999999999</c:v>
                </c:pt>
                <c:pt idx="2832">
                  <c:v>1.004</c:v>
                </c:pt>
                <c:pt idx="2833">
                  <c:v>1.006</c:v>
                </c:pt>
                <c:pt idx="2834">
                  <c:v>1.004</c:v>
                </c:pt>
                <c:pt idx="2835">
                  <c:v>1.004</c:v>
                </c:pt>
                <c:pt idx="2836">
                  <c:v>1.0049999999999999</c:v>
                </c:pt>
                <c:pt idx="2837">
                  <c:v>1.0049999999999999</c:v>
                </c:pt>
                <c:pt idx="2838">
                  <c:v>1.006</c:v>
                </c:pt>
                <c:pt idx="2839">
                  <c:v>1.0049999999999999</c:v>
                </c:pt>
                <c:pt idx="2840">
                  <c:v>1.002</c:v>
                </c:pt>
                <c:pt idx="2841">
                  <c:v>1.004</c:v>
                </c:pt>
                <c:pt idx="2842">
                  <c:v>1.004</c:v>
                </c:pt>
                <c:pt idx="2843">
                  <c:v>1.002</c:v>
                </c:pt>
                <c:pt idx="2844">
                  <c:v>1.004</c:v>
                </c:pt>
                <c:pt idx="2845">
                  <c:v>1.0049999999999999</c:v>
                </c:pt>
                <c:pt idx="2846">
                  <c:v>1.0049999999999999</c:v>
                </c:pt>
                <c:pt idx="2847">
                  <c:v>1.0049999999999999</c:v>
                </c:pt>
                <c:pt idx="2848">
                  <c:v>1.004</c:v>
                </c:pt>
                <c:pt idx="2849">
                  <c:v>1.002</c:v>
                </c:pt>
                <c:pt idx="2850">
                  <c:v>1.0049999999999999</c:v>
                </c:pt>
                <c:pt idx="2851">
                  <c:v>1.0049999999999999</c:v>
                </c:pt>
                <c:pt idx="2852">
                  <c:v>1.002</c:v>
                </c:pt>
                <c:pt idx="2853">
                  <c:v>1.002</c:v>
                </c:pt>
                <c:pt idx="2854">
                  <c:v>1.0049999999999999</c:v>
                </c:pt>
                <c:pt idx="2855">
                  <c:v>1.0049999999999999</c:v>
                </c:pt>
                <c:pt idx="2856">
                  <c:v>1.004</c:v>
                </c:pt>
                <c:pt idx="2857">
                  <c:v>1.004</c:v>
                </c:pt>
                <c:pt idx="2858">
                  <c:v>1.004</c:v>
                </c:pt>
                <c:pt idx="2859">
                  <c:v>1.0049999999999999</c:v>
                </c:pt>
                <c:pt idx="2860">
                  <c:v>1.004</c:v>
                </c:pt>
                <c:pt idx="2861">
                  <c:v>1.004</c:v>
                </c:pt>
                <c:pt idx="2862">
                  <c:v>1.002</c:v>
                </c:pt>
                <c:pt idx="2863">
                  <c:v>1.002</c:v>
                </c:pt>
                <c:pt idx="2864">
                  <c:v>1.004</c:v>
                </c:pt>
                <c:pt idx="2865">
                  <c:v>1.0049999999999999</c:v>
                </c:pt>
                <c:pt idx="2866">
                  <c:v>1.0049999999999999</c:v>
                </c:pt>
                <c:pt idx="2867">
                  <c:v>1.004</c:v>
                </c:pt>
                <c:pt idx="2868">
                  <c:v>1.19</c:v>
                </c:pt>
                <c:pt idx="2869">
                  <c:v>1.357</c:v>
                </c:pt>
                <c:pt idx="2870">
                  <c:v>1.4510000000000001</c:v>
                </c:pt>
                <c:pt idx="2871">
                  <c:v>1.528</c:v>
                </c:pt>
                <c:pt idx="2872">
                  <c:v>1.5740000000000001</c:v>
                </c:pt>
                <c:pt idx="2873">
                  <c:v>1.34</c:v>
                </c:pt>
                <c:pt idx="2874">
                  <c:v>1.071</c:v>
                </c:pt>
                <c:pt idx="2875">
                  <c:v>1.038</c:v>
                </c:pt>
                <c:pt idx="2876">
                  <c:v>1.0249999999999999</c:v>
                </c:pt>
                <c:pt idx="2877">
                  <c:v>1.016</c:v>
                </c:pt>
                <c:pt idx="2878">
                  <c:v>1.0109999999999999</c:v>
                </c:pt>
                <c:pt idx="2879">
                  <c:v>1.008</c:v>
                </c:pt>
                <c:pt idx="2880">
                  <c:v>1.004</c:v>
                </c:pt>
                <c:pt idx="2881">
                  <c:v>1.0009999999999999</c:v>
                </c:pt>
                <c:pt idx="2882">
                  <c:v>1.0009999999999999</c:v>
                </c:pt>
                <c:pt idx="2883">
                  <c:v>1</c:v>
                </c:pt>
                <c:pt idx="2884">
                  <c:v>0.999</c:v>
                </c:pt>
                <c:pt idx="2885">
                  <c:v>0.999</c:v>
                </c:pt>
                <c:pt idx="2886">
                  <c:v>0.999</c:v>
                </c:pt>
                <c:pt idx="2887">
                  <c:v>0.999</c:v>
                </c:pt>
                <c:pt idx="2888">
                  <c:v>0.998</c:v>
                </c:pt>
                <c:pt idx="2889">
                  <c:v>0.998</c:v>
                </c:pt>
                <c:pt idx="2890">
                  <c:v>0.998</c:v>
                </c:pt>
                <c:pt idx="2891">
                  <c:v>0.998</c:v>
                </c:pt>
                <c:pt idx="2892">
                  <c:v>0.996</c:v>
                </c:pt>
                <c:pt idx="2893">
                  <c:v>0.996</c:v>
                </c:pt>
                <c:pt idx="2894">
                  <c:v>0.996</c:v>
                </c:pt>
                <c:pt idx="2895">
                  <c:v>0.998</c:v>
                </c:pt>
                <c:pt idx="2896">
                  <c:v>0.999</c:v>
                </c:pt>
                <c:pt idx="2897">
                  <c:v>0.999</c:v>
                </c:pt>
                <c:pt idx="2898">
                  <c:v>0.999</c:v>
                </c:pt>
                <c:pt idx="2899">
                  <c:v>0.999</c:v>
                </c:pt>
                <c:pt idx="2900">
                  <c:v>0.999</c:v>
                </c:pt>
                <c:pt idx="2901">
                  <c:v>0.999</c:v>
                </c:pt>
                <c:pt idx="2902">
                  <c:v>0.998</c:v>
                </c:pt>
                <c:pt idx="2903">
                  <c:v>0.998</c:v>
                </c:pt>
                <c:pt idx="2904">
                  <c:v>0.999</c:v>
                </c:pt>
                <c:pt idx="2905">
                  <c:v>0.999</c:v>
                </c:pt>
                <c:pt idx="2906">
                  <c:v>0.999</c:v>
                </c:pt>
                <c:pt idx="2907">
                  <c:v>0.998</c:v>
                </c:pt>
                <c:pt idx="2908">
                  <c:v>0.999</c:v>
                </c:pt>
                <c:pt idx="2909">
                  <c:v>0.998</c:v>
                </c:pt>
                <c:pt idx="2910">
                  <c:v>0.999</c:v>
                </c:pt>
                <c:pt idx="2911">
                  <c:v>0.998</c:v>
                </c:pt>
                <c:pt idx="2912">
                  <c:v>1</c:v>
                </c:pt>
                <c:pt idx="2913">
                  <c:v>0.999</c:v>
                </c:pt>
                <c:pt idx="2914">
                  <c:v>0.999</c:v>
                </c:pt>
                <c:pt idx="2915">
                  <c:v>0.996</c:v>
                </c:pt>
                <c:pt idx="2916">
                  <c:v>1</c:v>
                </c:pt>
                <c:pt idx="2917">
                  <c:v>0.999</c:v>
                </c:pt>
                <c:pt idx="2918">
                  <c:v>0.999</c:v>
                </c:pt>
                <c:pt idx="2919">
                  <c:v>1</c:v>
                </c:pt>
                <c:pt idx="2920">
                  <c:v>0.999</c:v>
                </c:pt>
                <c:pt idx="2921">
                  <c:v>0.998</c:v>
                </c:pt>
                <c:pt idx="2922">
                  <c:v>1</c:v>
                </c:pt>
                <c:pt idx="2923">
                  <c:v>1.0009999999999999</c:v>
                </c:pt>
                <c:pt idx="2924">
                  <c:v>0.999</c:v>
                </c:pt>
                <c:pt idx="2925">
                  <c:v>1</c:v>
                </c:pt>
                <c:pt idx="2926">
                  <c:v>0.999</c:v>
                </c:pt>
                <c:pt idx="2927">
                  <c:v>0.998</c:v>
                </c:pt>
                <c:pt idx="2928">
                  <c:v>1</c:v>
                </c:pt>
                <c:pt idx="2929">
                  <c:v>0.998</c:v>
                </c:pt>
                <c:pt idx="2930">
                  <c:v>1</c:v>
                </c:pt>
                <c:pt idx="2931">
                  <c:v>0.999</c:v>
                </c:pt>
                <c:pt idx="2932">
                  <c:v>0.999</c:v>
                </c:pt>
                <c:pt idx="2933">
                  <c:v>0.998</c:v>
                </c:pt>
                <c:pt idx="2934">
                  <c:v>0.999</c:v>
                </c:pt>
                <c:pt idx="2935">
                  <c:v>0.999</c:v>
                </c:pt>
                <c:pt idx="2936">
                  <c:v>0.999</c:v>
                </c:pt>
                <c:pt idx="2937">
                  <c:v>1.0009999999999999</c:v>
                </c:pt>
                <c:pt idx="2938">
                  <c:v>0.999</c:v>
                </c:pt>
                <c:pt idx="2939">
                  <c:v>1</c:v>
                </c:pt>
                <c:pt idx="2940">
                  <c:v>0.999</c:v>
                </c:pt>
                <c:pt idx="2941">
                  <c:v>0.999</c:v>
                </c:pt>
                <c:pt idx="2942">
                  <c:v>1</c:v>
                </c:pt>
                <c:pt idx="2943">
                  <c:v>0.998</c:v>
                </c:pt>
                <c:pt idx="2944">
                  <c:v>1.0009999999999999</c:v>
                </c:pt>
                <c:pt idx="2945">
                  <c:v>1.0009999999999999</c:v>
                </c:pt>
                <c:pt idx="2946">
                  <c:v>0.999</c:v>
                </c:pt>
                <c:pt idx="2947">
                  <c:v>0.999</c:v>
                </c:pt>
                <c:pt idx="2948">
                  <c:v>1.0009999999999999</c:v>
                </c:pt>
                <c:pt idx="2949">
                  <c:v>1.0009999999999999</c:v>
                </c:pt>
                <c:pt idx="2950">
                  <c:v>1</c:v>
                </c:pt>
                <c:pt idx="2951">
                  <c:v>0.999</c:v>
                </c:pt>
                <c:pt idx="2952">
                  <c:v>1</c:v>
                </c:pt>
                <c:pt idx="2953">
                  <c:v>1</c:v>
                </c:pt>
                <c:pt idx="2954">
                  <c:v>0.999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1.0009999999999999</c:v>
                </c:pt>
                <c:pt idx="2959">
                  <c:v>1</c:v>
                </c:pt>
                <c:pt idx="2960">
                  <c:v>1</c:v>
                </c:pt>
                <c:pt idx="2961">
                  <c:v>1.0009999999999999</c:v>
                </c:pt>
                <c:pt idx="2962">
                  <c:v>1.0009999999999999</c:v>
                </c:pt>
                <c:pt idx="2963">
                  <c:v>1.0009999999999999</c:v>
                </c:pt>
                <c:pt idx="2964">
                  <c:v>1.0009999999999999</c:v>
                </c:pt>
                <c:pt idx="2965">
                  <c:v>1.0009999999999999</c:v>
                </c:pt>
                <c:pt idx="2966">
                  <c:v>0.999</c:v>
                </c:pt>
                <c:pt idx="2967">
                  <c:v>1</c:v>
                </c:pt>
                <c:pt idx="2968">
                  <c:v>1</c:v>
                </c:pt>
                <c:pt idx="2969">
                  <c:v>1.0009999999999999</c:v>
                </c:pt>
                <c:pt idx="2970">
                  <c:v>1.0009999999999999</c:v>
                </c:pt>
                <c:pt idx="2971">
                  <c:v>1.0009999999999999</c:v>
                </c:pt>
                <c:pt idx="2972">
                  <c:v>0.999</c:v>
                </c:pt>
                <c:pt idx="2973">
                  <c:v>1.0009999999999999</c:v>
                </c:pt>
                <c:pt idx="2974">
                  <c:v>1.0009999999999999</c:v>
                </c:pt>
                <c:pt idx="2975">
                  <c:v>1</c:v>
                </c:pt>
                <c:pt idx="2976">
                  <c:v>1.002</c:v>
                </c:pt>
                <c:pt idx="2977">
                  <c:v>1</c:v>
                </c:pt>
                <c:pt idx="2978">
                  <c:v>1</c:v>
                </c:pt>
                <c:pt idx="2979">
                  <c:v>1</c:v>
                </c:pt>
                <c:pt idx="2980">
                  <c:v>0.999</c:v>
                </c:pt>
                <c:pt idx="2981">
                  <c:v>0.999</c:v>
                </c:pt>
                <c:pt idx="2982">
                  <c:v>1</c:v>
                </c:pt>
                <c:pt idx="2983">
                  <c:v>1</c:v>
                </c:pt>
                <c:pt idx="2984">
                  <c:v>1.002</c:v>
                </c:pt>
                <c:pt idx="2985">
                  <c:v>1</c:v>
                </c:pt>
                <c:pt idx="2986">
                  <c:v>1</c:v>
                </c:pt>
                <c:pt idx="2987">
                  <c:v>1</c:v>
                </c:pt>
                <c:pt idx="2988">
                  <c:v>1</c:v>
                </c:pt>
                <c:pt idx="2989">
                  <c:v>1</c:v>
                </c:pt>
                <c:pt idx="2990">
                  <c:v>1.0009999999999999</c:v>
                </c:pt>
                <c:pt idx="2991">
                  <c:v>1</c:v>
                </c:pt>
                <c:pt idx="2992">
                  <c:v>1</c:v>
                </c:pt>
                <c:pt idx="2993">
                  <c:v>1.0009999999999999</c:v>
                </c:pt>
                <c:pt idx="2994">
                  <c:v>1.0009999999999999</c:v>
                </c:pt>
                <c:pt idx="2995">
                  <c:v>0.999</c:v>
                </c:pt>
                <c:pt idx="2996">
                  <c:v>1</c:v>
                </c:pt>
                <c:pt idx="2997">
                  <c:v>1.0009999999999999</c:v>
                </c:pt>
                <c:pt idx="2998">
                  <c:v>1</c:v>
                </c:pt>
                <c:pt idx="2999">
                  <c:v>0.999</c:v>
                </c:pt>
                <c:pt idx="3000">
                  <c:v>1.0009999999999999</c:v>
                </c:pt>
                <c:pt idx="3001">
                  <c:v>1.0009999999999999</c:v>
                </c:pt>
                <c:pt idx="3002">
                  <c:v>1</c:v>
                </c:pt>
                <c:pt idx="3003">
                  <c:v>1.002</c:v>
                </c:pt>
                <c:pt idx="3004">
                  <c:v>1</c:v>
                </c:pt>
                <c:pt idx="3005">
                  <c:v>1</c:v>
                </c:pt>
                <c:pt idx="3006">
                  <c:v>1.0009999999999999</c:v>
                </c:pt>
                <c:pt idx="3007">
                  <c:v>1.0009999999999999</c:v>
                </c:pt>
                <c:pt idx="3008">
                  <c:v>1.0009999999999999</c:v>
                </c:pt>
                <c:pt idx="3009">
                  <c:v>0.999</c:v>
                </c:pt>
                <c:pt idx="3010">
                  <c:v>1.0009999999999999</c:v>
                </c:pt>
                <c:pt idx="3011">
                  <c:v>1</c:v>
                </c:pt>
                <c:pt idx="3012">
                  <c:v>1.002</c:v>
                </c:pt>
                <c:pt idx="3013">
                  <c:v>1.0009999999999999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1.0009999999999999</c:v>
                </c:pt>
                <c:pt idx="3018">
                  <c:v>1</c:v>
                </c:pt>
                <c:pt idx="3019">
                  <c:v>1.0009999999999999</c:v>
                </c:pt>
                <c:pt idx="3020">
                  <c:v>1</c:v>
                </c:pt>
                <c:pt idx="3021">
                  <c:v>1.002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1.0009999999999999</c:v>
                </c:pt>
                <c:pt idx="3026">
                  <c:v>1</c:v>
                </c:pt>
                <c:pt idx="3027">
                  <c:v>1</c:v>
                </c:pt>
                <c:pt idx="3028">
                  <c:v>0.999</c:v>
                </c:pt>
                <c:pt idx="3029">
                  <c:v>0.999</c:v>
                </c:pt>
                <c:pt idx="3030">
                  <c:v>1</c:v>
                </c:pt>
                <c:pt idx="3031">
                  <c:v>1.0009999999999999</c:v>
                </c:pt>
                <c:pt idx="3032">
                  <c:v>1.002</c:v>
                </c:pt>
                <c:pt idx="3033">
                  <c:v>1</c:v>
                </c:pt>
                <c:pt idx="3034">
                  <c:v>1</c:v>
                </c:pt>
                <c:pt idx="3035">
                  <c:v>1.0009999999999999</c:v>
                </c:pt>
                <c:pt idx="3036">
                  <c:v>1.0009999999999999</c:v>
                </c:pt>
                <c:pt idx="3037">
                  <c:v>1.002</c:v>
                </c:pt>
                <c:pt idx="3038">
                  <c:v>1.0009999999999999</c:v>
                </c:pt>
                <c:pt idx="3039">
                  <c:v>1.002</c:v>
                </c:pt>
                <c:pt idx="3040">
                  <c:v>1.002</c:v>
                </c:pt>
                <c:pt idx="3041">
                  <c:v>1.002</c:v>
                </c:pt>
                <c:pt idx="3042">
                  <c:v>1.0009999999999999</c:v>
                </c:pt>
                <c:pt idx="3043">
                  <c:v>1.0009999999999999</c:v>
                </c:pt>
                <c:pt idx="3044">
                  <c:v>1.002</c:v>
                </c:pt>
                <c:pt idx="3045">
                  <c:v>1.0009999999999999</c:v>
                </c:pt>
                <c:pt idx="3046">
                  <c:v>1.002</c:v>
                </c:pt>
                <c:pt idx="3047">
                  <c:v>0.999</c:v>
                </c:pt>
                <c:pt idx="3048">
                  <c:v>0.999</c:v>
                </c:pt>
                <c:pt idx="3049">
                  <c:v>1</c:v>
                </c:pt>
                <c:pt idx="3050">
                  <c:v>0.999</c:v>
                </c:pt>
                <c:pt idx="3051">
                  <c:v>1.0009999999999999</c:v>
                </c:pt>
                <c:pt idx="3052">
                  <c:v>0.999</c:v>
                </c:pt>
                <c:pt idx="3053">
                  <c:v>1.002</c:v>
                </c:pt>
                <c:pt idx="3054">
                  <c:v>1.002</c:v>
                </c:pt>
                <c:pt idx="3055">
                  <c:v>1.0009999999999999</c:v>
                </c:pt>
                <c:pt idx="3056">
                  <c:v>1.002</c:v>
                </c:pt>
                <c:pt idx="3057">
                  <c:v>1.0009999999999999</c:v>
                </c:pt>
                <c:pt idx="3058">
                  <c:v>1.002</c:v>
                </c:pt>
                <c:pt idx="3059">
                  <c:v>1</c:v>
                </c:pt>
                <c:pt idx="3060">
                  <c:v>1.0009999999999999</c:v>
                </c:pt>
                <c:pt idx="3061">
                  <c:v>1</c:v>
                </c:pt>
                <c:pt idx="3062">
                  <c:v>1</c:v>
                </c:pt>
                <c:pt idx="3063">
                  <c:v>1.0009999999999999</c:v>
                </c:pt>
                <c:pt idx="3064">
                  <c:v>1</c:v>
                </c:pt>
                <c:pt idx="3065">
                  <c:v>1</c:v>
                </c:pt>
                <c:pt idx="3066">
                  <c:v>1.002</c:v>
                </c:pt>
                <c:pt idx="3067">
                  <c:v>1</c:v>
                </c:pt>
                <c:pt idx="3068">
                  <c:v>1</c:v>
                </c:pt>
                <c:pt idx="3069">
                  <c:v>1.004</c:v>
                </c:pt>
                <c:pt idx="3070">
                  <c:v>1</c:v>
                </c:pt>
                <c:pt idx="3071">
                  <c:v>1</c:v>
                </c:pt>
                <c:pt idx="3072">
                  <c:v>1</c:v>
                </c:pt>
                <c:pt idx="3073">
                  <c:v>0.999</c:v>
                </c:pt>
                <c:pt idx="3074">
                  <c:v>1.002</c:v>
                </c:pt>
                <c:pt idx="3075">
                  <c:v>1.0009999999999999</c:v>
                </c:pt>
                <c:pt idx="3076">
                  <c:v>1</c:v>
                </c:pt>
                <c:pt idx="3077">
                  <c:v>1.0009999999999999</c:v>
                </c:pt>
                <c:pt idx="3078">
                  <c:v>1</c:v>
                </c:pt>
                <c:pt idx="3079">
                  <c:v>1.0009999999999999</c:v>
                </c:pt>
                <c:pt idx="3080">
                  <c:v>1.0009999999999999</c:v>
                </c:pt>
                <c:pt idx="3081">
                  <c:v>1.002</c:v>
                </c:pt>
                <c:pt idx="3082">
                  <c:v>1.0009999999999999</c:v>
                </c:pt>
                <c:pt idx="3083">
                  <c:v>1.0009999999999999</c:v>
                </c:pt>
                <c:pt idx="3084">
                  <c:v>1.002</c:v>
                </c:pt>
                <c:pt idx="3085">
                  <c:v>1</c:v>
                </c:pt>
                <c:pt idx="3086">
                  <c:v>1.0009999999999999</c:v>
                </c:pt>
                <c:pt idx="3087">
                  <c:v>1.0009999999999999</c:v>
                </c:pt>
                <c:pt idx="3088">
                  <c:v>1</c:v>
                </c:pt>
                <c:pt idx="3089">
                  <c:v>1.0009999999999999</c:v>
                </c:pt>
                <c:pt idx="3090">
                  <c:v>1.0009999999999999</c:v>
                </c:pt>
                <c:pt idx="3091">
                  <c:v>1.0009999999999999</c:v>
                </c:pt>
                <c:pt idx="3092">
                  <c:v>1.0009999999999999</c:v>
                </c:pt>
                <c:pt idx="3093">
                  <c:v>1</c:v>
                </c:pt>
                <c:pt idx="3094">
                  <c:v>1</c:v>
                </c:pt>
                <c:pt idx="3095">
                  <c:v>1.002</c:v>
                </c:pt>
                <c:pt idx="3096">
                  <c:v>1.0009999999999999</c:v>
                </c:pt>
                <c:pt idx="3097">
                  <c:v>1.0009999999999999</c:v>
                </c:pt>
                <c:pt idx="3098">
                  <c:v>1</c:v>
                </c:pt>
                <c:pt idx="3099">
                  <c:v>1.002</c:v>
                </c:pt>
                <c:pt idx="3100">
                  <c:v>1</c:v>
                </c:pt>
                <c:pt idx="3101">
                  <c:v>1</c:v>
                </c:pt>
                <c:pt idx="3102">
                  <c:v>1.0009999999999999</c:v>
                </c:pt>
                <c:pt idx="3103">
                  <c:v>1</c:v>
                </c:pt>
                <c:pt idx="3104">
                  <c:v>1</c:v>
                </c:pt>
                <c:pt idx="3105">
                  <c:v>1.0009999999999999</c:v>
                </c:pt>
                <c:pt idx="3106">
                  <c:v>1</c:v>
                </c:pt>
                <c:pt idx="3107">
                  <c:v>1.0009999999999999</c:v>
                </c:pt>
                <c:pt idx="3108">
                  <c:v>1.002</c:v>
                </c:pt>
                <c:pt idx="3109">
                  <c:v>0.999</c:v>
                </c:pt>
                <c:pt idx="3110">
                  <c:v>1</c:v>
                </c:pt>
                <c:pt idx="3111">
                  <c:v>1.0009999999999999</c:v>
                </c:pt>
                <c:pt idx="3112">
                  <c:v>1.0009999999999999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1.0009999999999999</c:v>
                </c:pt>
                <c:pt idx="3117">
                  <c:v>1</c:v>
                </c:pt>
                <c:pt idx="3118">
                  <c:v>1</c:v>
                </c:pt>
                <c:pt idx="3119">
                  <c:v>1.0009999999999999</c:v>
                </c:pt>
                <c:pt idx="3120">
                  <c:v>1.0009999999999999</c:v>
                </c:pt>
                <c:pt idx="3121">
                  <c:v>1</c:v>
                </c:pt>
                <c:pt idx="3122">
                  <c:v>1.0009999999999999</c:v>
                </c:pt>
                <c:pt idx="3123">
                  <c:v>1.002</c:v>
                </c:pt>
                <c:pt idx="3124">
                  <c:v>1.0009999999999999</c:v>
                </c:pt>
                <c:pt idx="3125">
                  <c:v>1.0009999999999999</c:v>
                </c:pt>
                <c:pt idx="3126">
                  <c:v>1</c:v>
                </c:pt>
                <c:pt idx="3127">
                  <c:v>1.0009999999999999</c:v>
                </c:pt>
                <c:pt idx="3128">
                  <c:v>1.0009999999999999</c:v>
                </c:pt>
                <c:pt idx="3129">
                  <c:v>1.0009999999999999</c:v>
                </c:pt>
                <c:pt idx="3130">
                  <c:v>1.002</c:v>
                </c:pt>
                <c:pt idx="3131">
                  <c:v>1.0009999999999999</c:v>
                </c:pt>
                <c:pt idx="3132">
                  <c:v>1.0009999999999999</c:v>
                </c:pt>
                <c:pt idx="3133">
                  <c:v>1.0009999999999999</c:v>
                </c:pt>
                <c:pt idx="3134">
                  <c:v>1.0009999999999999</c:v>
                </c:pt>
                <c:pt idx="3135">
                  <c:v>1.0009999999999999</c:v>
                </c:pt>
                <c:pt idx="3136">
                  <c:v>1</c:v>
                </c:pt>
                <c:pt idx="3137">
                  <c:v>1</c:v>
                </c:pt>
                <c:pt idx="3138">
                  <c:v>1.0009999999999999</c:v>
                </c:pt>
                <c:pt idx="3139">
                  <c:v>1.0009999999999999</c:v>
                </c:pt>
                <c:pt idx="3140">
                  <c:v>1</c:v>
                </c:pt>
                <c:pt idx="3141">
                  <c:v>1.0009999999999999</c:v>
                </c:pt>
                <c:pt idx="3142">
                  <c:v>1.0009999999999999</c:v>
                </c:pt>
                <c:pt idx="3143">
                  <c:v>1.0009999999999999</c:v>
                </c:pt>
                <c:pt idx="3144">
                  <c:v>1.0009999999999999</c:v>
                </c:pt>
                <c:pt idx="3145">
                  <c:v>1.0009999999999999</c:v>
                </c:pt>
                <c:pt idx="3146">
                  <c:v>1.0009999999999999</c:v>
                </c:pt>
                <c:pt idx="3147">
                  <c:v>1</c:v>
                </c:pt>
                <c:pt idx="3148">
                  <c:v>1.0009999999999999</c:v>
                </c:pt>
                <c:pt idx="3149">
                  <c:v>1.0009999999999999</c:v>
                </c:pt>
                <c:pt idx="3150">
                  <c:v>1.0009999999999999</c:v>
                </c:pt>
                <c:pt idx="3151">
                  <c:v>1.002</c:v>
                </c:pt>
                <c:pt idx="3152">
                  <c:v>1.0009999999999999</c:v>
                </c:pt>
                <c:pt idx="3153">
                  <c:v>1.0009999999999999</c:v>
                </c:pt>
                <c:pt idx="3154">
                  <c:v>1.002</c:v>
                </c:pt>
                <c:pt idx="3155">
                  <c:v>1.0009999999999999</c:v>
                </c:pt>
                <c:pt idx="3156">
                  <c:v>1</c:v>
                </c:pt>
                <c:pt idx="3157">
                  <c:v>1</c:v>
                </c:pt>
                <c:pt idx="3158">
                  <c:v>1.0009999999999999</c:v>
                </c:pt>
                <c:pt idx="3159">
                  <c:v>1.002</c:v>
                </c:pt>
                <c:pt idx="3160">
                  <c:v>1</c:v>
                </c:pt>
                <c:pt idx="3161">
                  <c:v>1.0009999999999999</c:v>
                </c:pt>
                <c:pt idx="3162">
                  <c:v>1</c:v>
                </c:pt>
                <c:pt idx="3163">
                  <c:v>1.0009999999999999</c:v>
                </c:pt>
                <c:pt idx="3164">
                  <c:v>1.0009999999999999</c:v>
                </c:pt>
                <c:pt idx="3165">
                  <c:v>1.002</c:v>
                </c:pt>
                <c:pt idx="3166">
                  <c:v>1.0009999999999999</c:v>
                </c:pt>
                <c:pt idx="3167">
                  <c:v>1</c:v>
                </c:pt>
                <c:pt idx="3168">
                  <c:v>1</c:v>
                </c:pt>
                <c:pt idx="3169">
                  <c:v>1.002</c:v>
                </c:pt>
                <c:pt idx="3170">
                  <c:v>0.999</c:v>
                </c:pt>
                <c:pt idx="3171">
                  <c:v>1</c:v>
                </c:pt>
                <c:pt idx="3172">
                  <c:v>1.0009999999999999</c:v>
                </c:pt>
                <c:pt idx="3173">
                  <c:v>1.0009999999999999</c:v>
                </c:pt>
                <c:pt idx="3174">
                  <c:v>1.002</c:v>
                </c:pt>
                <c:pt idx="3175">
                  <c:v>1.0009999999999999</c:v>
                </c:pt>
                <c:pt idx="3176">
                  <c:v>1.002</c:v>
                </c:pt>
                <c:pt idx="3177">
                  <c:v>0.999</c:v>
                </c:pt>
                <c:pt idx="3178">
                  <c:v>1.0009999999999999</c:v>
                </c:pt>
                <c:pt idx="3179">
                  <c:v>1.0009999999999999</c:v>
                </c:pt>
                <c:pt idx="3180">
                  <c:v>1.0009999999999999</c:v>
                </c:pt>
                <c:pt idx="3181">
                  <c:v>1.0009999999999999</c:v>
                </c:pt>
                <c:pt idx="3182">
                  <c:v>1.0009999999999999</c:v>
                </c:pt>
                <c:pt idx="3183">
                  <c:v>1</c:v>
                </c:pt>
                <c:pt idx="3184">
                  <c:v>1</c:v>
                </c:pt>
                <c:pt idx="3185">
                  <c:v>1.0009999999999999</c:v>
                </c:pt>
                <c:pt idx="3186">
                  <c:v>1.0009999999999999</c:v>
                </c:pt>
                <c:pt idx="3187">
                  <c:v>1.0009999999999999</c:v>
                </c:pt>
                <c:pt idx="3188">
                  <c:v>1.0009999999999999</c:v>
                </c:pt>
                <c:pt idx="3189">
                  <c:v>1</c:v>
                </c:pt>
                <c:pt idx="3190">
                  <c:v>1.0009999999999999</c:v>
                </c:pt>
                <c:pt idx="3191">
                  <c:v>1.0009999999999999</c:v>
                </c:pt>
                <c:pt idx="3192">
                  <c:v>1.0009999999999999</c:v>
                </c:pt>
                <c:pt idx="3193">
                  <c:v>1.0009999999999999</c:v>
                </c:pt>
                <c:pt idx="3194">
                  <c:v>1</c:v>
                </c:pt>
                <c:pt idx="3195">
                  <c:v>1</c:v>
                </c:pt>
                <c:pt idx="3196">
                  <c:v>1.0009999999999999</c:v>
                </c:pt>
                <c:pt idx="3197">
                  <c:v>1.0009999999999999</c:v>
                </c:pt>
                <c:pt idx="3198">
                  <c:v>1</c:v>
                </c:pt>
                <c:pt idx="3199">
                  <c:v>1.0009999999999999</c:v>
                </c:pt>
                <c:pt idx="3200">
                  <c:v>1</c:v>
                </c:pt>
                <c:pt idx="3201">
                  <c:v>1.1910000000000001</c:v>
                </c:pt>
                <c:pt idx="3202">
                  <c:v>1.355</c:v>
                </c:pt>
                <c:pt idx="3203">
                  <c:v>1.4490000000000001</c:v>
                </c:pt>
                <c:pt idx="3204">
                  <c:v>1.528</c:v>
                </c:pt>
                <c:pt idx="3205">
                  <c:v>1.5760000000000001</c:v>
                </c:pt>
                <c:pt idx="3206">
                  <c:v>1.341</c:v>
                </c:pt>
                <c:pt idx="3207">
                  <c:v>1.071</c:v>
                </c:pt>
                <c:pt idx="3208">
                  <c:v>1.036</c:v>
                </c:pt>
                <c:pt idx="3209">
                  <c:v>1.022</c:v>
                </c:pt>
                <c:pt idx="3210">
                  <c:v>1.0149999999999999</c:v>
                </c:pt>
                <c:pt idx="3211">
                  <c:v>1.0089999999999999</c:v>
                </c:pt>
                <c:pt idx="3212">
                  <c:v>1.006</c:v>
                </c:pt>
                <c:pt idx="3213">
                  <c:v>1.0009999999999999</c:v>
                </c:pt>
                <c:pt idx="3214">
                  <c:v>1</c:v>
                </c:pt>
                <c:pt idx="3215">
                  <c:v>1</c:v>
                </c:pt>
                <c:pt idx="3216">
                  <c:v>0.996</c:v>
                </c:pt>
                <c:pt idx="3217">
                  <c:v>0.996</c:v>
                </c:pt>
                <c:pt idx="3218">
                  <c:v>0.996</c:v>
                </c:pt>
                <c:pt idx="3219">
                  <c:v>0.998</c:v>
                </c:pt>
                <c:pt idx="3220">
                  <c:v>0.99399999999999999</c:v>
                </c:pt>
                <c:pt idx="3221">
                  <c:v>0.99399999999999999</c:v>
                </c:pt>
                <c:pt idx="3222">
                  <c:v>0.99399999999999999</c:v>
                </c:pt>
                <c:pt idx="3223">
                  <c:v>0.99399999999999999</c:v>
                </c:pt>
                <c:pt idx="3224">
                  <c:v>0.995</c:v>
                </c:pt>
                <c:pt idx="3225">
                  <c:v>0.99399999999999999</c:v>
                </c:pt>
                <c:pt idx="3226">
                  <c:v>0.995</c:v>
                </c:pt>
                <c:pt idx="3227">
                  <c:v>0.99399999999999999</c:v>
                </c:pt>
                <c:pt idx="3228">
                  <c:v>0.99399999999999999</c:v>
                </c:pt>
                <c:pt idx="3229">
                  <c:v>0.99299999999999999</c:v>
                </c:pt>
                <c:pt idx="3230">
                  <c:v>0.99399999999999999</c:v>
                </c:pt>
                <c:pt idx="3231">
                  <c:v>0.99299999999999999</c:v>
                </c:pt>
                <c:pt idx="3232">
                  <c:v>0.99299999999999999</c:v>
                </c:pt>
                <c:pt idx="3233">
                  <c:v>0.99299999999999999</c:v>
                </c:pt>
                <c:pt idx="3234">
                  <c:v>0.99099999999999999</c:v>
                </c:pt>
                <c:pt idx="3235">
                  <c:v>0.99299999999999999</c:v>
                </c:pt>
                <c:pt idx="3236">
                  <c:v>0.99399999999999999</c:v>
                </c:pt>
                <c:pt idx="3237">
                  <c:v>0.995</c:v>
                </c:pt>
                <c:pt idx="3238">
                  <c:v>0.995</c:v>
                </c:pt>
                <c:pt idx="3239">
                  <c:v>0.99399999999999999</c:v>
                </c:pt>
                <c:pt idx="3240">
                  <c:v>0.99399999999999999</c:v>
                </c:pt>
                <c:pt idx="3241">
                  <c:v>0.99399999999999999</c:v>
                </c:pt>
                <c:pt idx="3242">
                  <c:v>0.99299999999999999</c:v>
                </c:pt>
                <c:pt idx="3243">
                  <c:v>0.996</c:v>
                </c:pt>
                <c:pt idx="3244">
                  <c:v>0.996</c:v>
                </c:pt>
                <c:pt idx="3245">
                  <c:v>0.99399999999999999</c:v>
                </c:pt>
                <c:pt idx="3246">
                  <c:v>0.995</c:v>
                </c:pt>
                <c:pt idx="3247">
                  <c:v>0.99299999999999999</c:v>
                </c:pt>
                <c:pt idx="3248">
                  <c:v>0.99399999999999999</c:v>
                </c:pt>
                <c:pt idx="3249">
                  <c:v>0.995</c:v>
                </c:pt>
                <c:pt idx="3250">
                  <c:v>0.99399999999999999</c:v>
                </c:pt>
                <c:pt idx="3251">
                  <c:v>0.99399999999999999</c:v>
                </c:pt>
                <c:pt idx="3252">
                  <c:v>0.99299999999999999</c:v>
                </c:pt>
                <c:pt idx="3253">
                  <c:v>0.99399999999999999</c:v>
                </c:pt>
                <c:pt idx="3254">
                  <c:v>0.995</c:v>
                </c:pt>
                <c:pt idx="3255">
                  <c:v>0.995</c:v>
                </c:pt>
                <c:pt idx="3256">
                  <c:v>0.995</c:v>
                </c:pt>
                <c:pt idx="3257">
                  <c:v>0.99399999999999999</c:v>
                </c:pt>
                <c:pt idx="3258">
                  <c:v>0.99299999999999999</c:v>
                </c:pt>
                <c:pt idx="3259">
                  <c:v>0.99399999999999999</c:v>
                </c:pt>
                <c:pt idx="3260">
                  <c:v>0.99399999999999999</c:v>
                </c:pt>
                <c:pt idx="3261">
                  <c:v>0.996</c:v>
                </c:pt>
                <c:pt idx="3262">
                  <c:v>0.99399999999999999</c:v>
                </c:pt>
                <c:pt idx="3263">
                  <c:v>0.99399999999999999</c:v>
                </c:pt>
                <c:pt idx="3264">
                  <c:v>0.99399999999999999</c:v>
                </c:pt>
                <c:pt idx="3265">
                  <c:v>0.995</c:v>
                </c:pt>
                <c:pt idx="3266">
                  <c:v>0.995</c:v>
                </c:pt>
                <c:pt idx="3267">
                  <c:v>0.99399999999999999</c:v>
                </c:pt>
                <c:pt idx="3268">
                  <c:v>0.995</c:v>
                </c:pt>
                <c:pt idx="3269">
                  <c:v>0.99399999999999999</c:v>
                </c:pt>
                <c:pt idx="3270">
                  <c:v>0.99399999999999999</c:v>
                </c:pt>
                <c:pt idx="3271">
                  <c:v>0.99299999999999999</c:v>
                </c:pt>
                <c:pt idx="3272">
                  <c:v>0.995</c:v>
                </c:pt>
                <c:pt idx="3273">
                  <c:v>0.99399999999999999</c:v>
                </c:pt>
                <c:pt idx="3274">
                  <c:v>0.995</c:v>
                </c:pt>
                <c:pt idx="3275">
                  <c:v>0.99399999999999999</c:v>
                </c:pt>
                <c:pt idx="3276">
                  <c:v>0.99299999999999999</c:v>
                </c:pt>
                <c:pt idx="3277">
                  <c:v>0.995</c:v>
                </c:pt>
                <c:pt idx="3278">
                  <c:v>0.995</c:v>
                </c:pt>
                <c:pt idx="3279">
                  <c:v>0.99299999999999999</c:v>
                </c:pt>
                <c:pt idx="3280">
                  <c:v>0.99299999999999999</c:v>
                </c:pt>
                <c:pt idx="3281">
                  <c:v>0.995</c:v>
                </c:pt>
                <c:pt idx="3282">
                  <c:v>0.99399999999999999</c:v>
                </c:pt>
                <c:pt idx="3283">
                  <c:v>0.99399999999999999</c:v>
                </c:pt>
                <c:pt idx="3284">
                  <c:v>0.995</c:v>
                </c:pt>
                <c:pt idx="3285">
                  <c:v>0.99399999999999999</c:v>
                </c:pt>
                <c:pt idx="3286">
                  <c:v>0.99299999999999999</c:v>
                </c:pt>
                <c:pt idx="3287">
                  <c:v>0.995</c:v>
                </c:pt>
                <c:pt idx="3288">
                  <c:v>0.996</c:v>
                </c:pt>
                <c:pt idx="3289">
                  <c:v>0.995</c:v>
                </c:pt>
                <c:pt idx="3290">
                  <c:v>0.995</c:v>
                </c:pt>
                <c:pt idx="3291">
                  <c:v>0.99399999999999999</c:v>
                </c:pt>
                <c:pt idx="3292">
                  <c:v>0.99399999999999999</c:v>
                </c:pt>
                <c:pt idx="3293">
                  <c:v>0.995</c:v>
                </c:pt>
                <c:pt idx="3294">
                  <c:v>0.99299999999999999</c:v>
                </c:pt>
                <c:pt idx="3295">
                  <c:v>0.99399999999999999</c:v>
                </c:pt>
                <c:pt idx="3296">
                  <c:v>0.99399999999999999</c:v>
                </c:pt>
                <c:pt idx="3297">
                  <c:v>0.995</c:v>
                </c:pt>
                <c:pt idx="3298">
                  <c:v>0.995</c:v>
                </c:pt>
                <c:pt idx="3299">
                  <c:v>0.995</c:v>
                </c:pt>
                <c:pt idx="3300">
                  <c:v>0.995</c:v>
                </c:pt>
                <c:pt idx="3301">
                  <c:v>0.99399999999999999</c:v>
                </c:pt>
                <c:pt idx="3302">
                  <c:v>0.996</c:v>
                </c:pt>
                <c:pt idx="3303">
                  <c:v>0.99399999999999999</c:v>
                </c:pt>
                <c:pt idx="3304">
                  <c:v>0.996</c:v>
                </c:pt>
                <c:pt idx="3305">
                  <c:v>0.99399999999999999</c:v>
                </c:pt>
                <c:pt idx="3306">
                  <c:v>0.99399999999999999</c:v>
                </c:pt>
                <c:pt idx="3307">
                  <c:v>0.995</c:v>
                </c:pt>
                <c:pt idx="3308">
                  <c:v>0.99399999999999999</c:v>
                </c:pt>
                <c:pt idx="3309">
                  <c:v>0.99299999999999999</c:v>
                </c:pt>
                <c:pt idx="3310">
                  <c:v>0.99299999999999999</c:v>
                </c:pt>
                <c:pt idx="3311">
                  <c:v>0.995</c:v>
                </c:pt>
                <c:pt idx="3312">
                  <c:v>0.99399999999999999</c:v>
                </c:pt>
                <c:pt idx="3313">
                  <c:v>0.99399999999999999</c:v>
                </c:pt>
                <c:pt idx="3314">
                  <c:v>0.99399999999999999</c:v>
                </c:pt>
                <c:pt idx="3315">
                  <c:v>0.99299999999999999</c:v>
                </c:pt>
                <c:pt idx="3316">
                  <c:v>0.995</c:v>
                </c:pt>
                <c:pt idx="3317">
                  <c:v>0.996</c:v>
                </c:pt>
                <c:pt idx="3318">
                  <c:v>0.99399999999999999</c:v>
                </c:pt>
                <c:pt idx="3319">
                  <c:v>0.995</c:v>
                </c:pt>
                <c:pt idx="3320">
                  <c:v>0.99399999999999999</c:v>
                </c:pt>
                <c:pt idx="3321">
                  <c:v>0.995</c:v>
                </c:pt>
                <c:pt idx="3322">
                  <c:v>0.99399999999999999</c:v>
                </c:pt>
                <c:pt idx="3323">
                  <c:v>0.996</c:v>
                </c:pt>
                <c:pt idx="3324">
                  <c:v>0.99299999999999999</c:v>
                </c:pt>
                <c:pt idx="3325">
                  <c:v>0.99299999999999999</c:v>
                </c:pt>
                <c:pt idx="3326">
                  <c:v>0.99399999999999999</c:v>
                </c:pt>
                <c:pt idx="3327">
                  <c:v>0.99399999999999999</c:v>
                </c:pt>
                <c:pt idx="3328">
                  <c:v>0.995</c:v>
                </c:pt>
                <c:pt idx="3329">
                  <c:v>0.995</c:v>
                </c:pt>
                <c:pt idx="3330">
                  <c:v>0.99399999999999999</c:v>
                </c:pt>
                <c:pt idx="3331">
                  <c:v>0.99399999999999999</c:v>
                </c:pt>
                <c:pt idx="3332">
                  <c:v>0.995</c:v>
                </c:pt>
                <c:pt idx="3333">
                  <c:v>0.99399999999999999</c:v>
                </c:pt>
                <c:pt idx="3334">
                  <c:v>0.99399999999999999</c:v>
                </c:pt>
                <c:pt idx="3335">
                  <c:v>0.99399999999999999</c:v>
                </c:pt>
                <c:pt idx="3336">
                  <c:v>0.996</c:v>
                </c:pt>
                <c:pt idx="3337">
                  <c:v>0.99399999999999999</c:v>
                </c:pt>
                <c:pt idx="3338">
                  <c:v>0.99399999999999999</c:v>
                </c:pt>
                <c:pt idx="3339">
                  <c:v>0.99399999999999999</c:v>
                </c:pt>
                <c:pt idx="3340">
                  <c:v>0.995</c:v>
                </c:pt>
                <c:pt idx="3341">
                  <c:v>0.995</c:v>
                </c:pt>
                <c:pt idx="3342">
                  <c:v>0.99399999999999999</c:v>
                </c:pt>
                <c:pt idx="3343">
                  <c:v>0.99399999999999999</c:v>
                </c:pt>
                <c:pt idx="3344">
                  <c:v>0.998</c:v>
                </c:pt>
                <c:pt idx="3345">
                  <c:v>0.99399999999999999</c:v>
                </c:pt>
                <c:pt idx="3346">
                  <c:v>0.995</c:v>
                </c:pt>
                <c:pt idx="3347">
                  <c:v>0.996</c:v>
                </c:pt>
                <c:pt idx="3348">
                  <c:v>0.995</c:v>
                </c:pt>
                <c:pt idx="3349">
                  <c:v>0.99399999999999999</c:v>
                </c:pt>
                <c:pt idx="3350">
                  <c:v>0.99399999999999999</c:v>
                </c:pt>
                <c:pt idx="3351">
                  <c:v>0.996</c:v>
                </c:pt>
                <c:pt idx="3352">
                  <c:v>0.99399999999999999</c:v>
                </c:pt>
                <c:pt idx="3353">
                  <c:v>0.995</c:v>
                </c:pt>
                <c:pt idx="3354">
                  <c:v>0.99399999999999999</c:v>
                </c:pt>
                <c:pt idx="3355">
                  <c:v>0.995</c:v>
                </c:pt>
                <c:pt idx="3356">
                  <c:v>0.995</c:v>
                </c:pt>
                <c:pt idx="3357">
                  <c:v>0.99399999999999999</c:v>
                </c:pt>
                <c:pt idx="3358">
                  <c:v>0.99399999999999999</c:v>
                </c:pt>
                <c:pt idx="3359">
                  <c:v>0.995</c:v>
                </c:pt>
                <c:pt idx="3360">
                  <c:v>0.99299999999999999</c:v>
                </c:pt>
                <c:pt idx="3361">
                  <c:v>0.995</c:v>
                </c:pt>
                <c:pt idx="3362">
                  <c:v>0.995</c:v>
                </c:pt>
                <c:pt idx="3363">
                  <c:v>0.996</c:v>
                </c:pt>
                <c:pt idx="3364">
                  <c:v>0.99399999999999999</c:v>
                </c:pt>
                <c:pt idx="3365">
                  <c:v>0.995</c:v>
                </c:pt>
                <c:pt idx="3366">
                  <c:v>0.99399999999999999</c:v>
                </c:pt>
                <c:pt idx="3367">
                  <c:v>0.99399999999999999</c:v>
                </c:pt>
                <c:pt idx="3368">
                  <c:v>0.996</c:v>
                </c:pt>
                <c:pt idx="3369">
                  <c:v>0.995</c:v>
                </c:pt>
                <c:pt idx="3370">
                  <c:v>0.995</c:v>
                </c:pt>
                <c:pt idx="3371">
                  <c:v>0.99399999999999999</c:v>
                </c:pt>
                <c:pt idx="3372">
                  <c:v>0.996</c:v>
                </c:pt>
                <c:pt idx="3373">
                  <c:v>0.995</c:v>
                </c:pt>
                <c:pt idx="3374">
                  <c:v>0.996</c:v>
                </c:pt>
                <c:pt idx="3375">
                  <c:v>0.996</c:v>
                </c:pt>
                <c:pt idx="3376">
                  <c:v>0.99399999999999999</c:v>
                </c:pt>
                <c:pt idx="3377">
                  <c:v>0.996</c:v>
                </c:pt>
                <c:pt idx="3378">
                  <c:v>0.995</c:v>
                </c:pt>
                <c:pt idx="3379">
                  <c:v>0.99399999999999999</c:v>
                </c:pt>
                <c:pt idx="3380">
                  <c:v>0.99399999999999999</c:v>
                </c:pt>
                <c:pt idx="3381">
                  <c:v>0.996</c:v>
                </c:pt>
                <c:pt idx="3382">
                  <c:v>0.995</c:v>
                </c:pt>
                <c:pt idx="3383">
                  <c:v>0.996</c:v>
                </c:pt>
                <c:pt idx="3384">
                  <c:v>0.996</c:v>
                </c:pt>
                <c:pt idx="3385">
                  <c:v>0.995</c:v>
                </c:pt>
                <c:pt idx="3386">
                  <c:v>0.995</c:v>
                </c:pt>
                <c:pt idx="3387">
                  <c:v>0.995</c:v>
                </c:pt>
                <c:pt idx="3388">
                  <c:v>0.995</c:v>
                </c:pt>
                <c:pt idx="3389">
                  <c:v>0.99399999999999999</c:v>
                </c:pt>
                <c:pt idx="3390">
                  <c:v>0.99399999999999999</c:v>
                </c:pt>
                <c:pt idx="3391">
                  <c:v>0.995</c:v>
                </c:pt>
                <c:pt idx="3392">
                  <c:v>0.996</c:v>
                </c:pt>
                <c:pt idx="3393">
                  <c:v>0.996</c:v>
                </c:pt>
                <c:pt idx="3394">
                  <c:v>0.99399999999999999</c:v>
                </c:pt>
                <c:pt idx="3395">
                  <c:v>0.998</c:v>
                </c:pt>
                <c:pt idx="3396">
                  <c:v>0.995</c:v>
                </c:pt>
                <c:pt idx="3397">
                  <c:v>0.99399999999999999</c:v>
                </c:pt>
                <c:pt idx="3398">
                  <c:v>0.995</c:v>
                </c:pt>
                <c:pt idx="3399">
                  <c:v>0.996</c:v>
                </c:pt>
                <c:pt idx="3400">
                  <c:v>0.996</c:v>
                </c:pt>
                <c:pt idx="3401">
                  <c:v>0.996</c:v>
                </c:pt>
                <c:pt idx="3402">
                  <c:v>0.996</c:v>
                </c:pt>
                <c:pt idx="3403">
                  <c:v>0.998</c:v>
                </c:pt>
                <c:pt idx="3404">
                  <c:v>0.995</c:v>
                </c:pt>
                <c:pt idx="3405">
                  <c:v>0.996</c:v>
                </c:pt>
                <c:pt idx="3406">
                  <c:v>0.995</c:v>
                </c:pt>
                <c:pt idx="3407">
                  <c:v>0.995</c:v>
                </c:pt>
                <c:pt idx="3408">
                  <c:v>0.99399999999999999</c:v>
                </c:pt>
                <c:pt idx="3409">
                  <c:v>0.996</c:v>
                </c:pt>
                <c:pt idx="3410">
                  <c:v>0.996</c:v>
                </c:pt>
                <c:pt idx="3411">
                  <c:v>0.996</c:v>
                </c:pt>
                <c:pt idx="3412">
                  <c:v>0.995</c:v>
                </c:pt>
                <c:pt idx="3413">
                  <c:v>0.996</c:v>
                </c:pt>
                <c:pt idx="3414">
                  <c:v>0.995</c:v>
                </c:pt>
                <c:pt idx="3415">
                  <c:v>0.998</c:v>
                </c:pt>
                <c:pt idx="3416">
                  <c:v>0.996</c:v>
                </c:pt>
                <c:pt idx="3417">
                  <c:v>0.995</c:v>
                </c:pt>
                <c:pt idx="3418">
                  <c:v>0.996</c:v>
                </c:pt>
                <c:pt idx="3419">
                  <c:v>0.996</c:v>
                </c:pt>
                <c:pt idx="3420">
                  <c:v>0.995</c:v>
                </c:pt>
                <c:pt idx="3421">
                  <c:v>0.99399999999999999</c:v>
                </c:pt>
                <c:pt idx="3422">
                  <c:v>0.995</c:v>
                </c:pt>
                <c:pt idx="3423">
                  <c:v>0.996</c:v>
                </c:pt>
                <c:pt idx="3424">
                  <c:v>0.996</c:v>
                </c:pt>
                <c:pt idx="3425">
                  <c:v>0.996</c:v>
                </c:pt>
                <c:pt idx="3426">
                  <c:v>0.99299999999999999</c:v>
                </c:pt>
                <c:pt idx="3427">
                  <c:v>0.998</c:v>
                </c:pt>
                <c:pt idx="3428">
                  <c:v>0.996</c:v>
                </c:pt>
                <c:pt idx="3429">
                  <c:v>0.998</c:v>
                </c:pt>
                <c:pt idx="3430">
                  <c:v>0.996</c:v>
                </c:pt>
                <c:pt idx="3431">
                  <c:v>0.995</c:v>
                </c:pt>
                <c:pt idx="3432">
                  <c:v>0.995</c:v>
                </c:pt>
                <c:pt idx="3433">
                  <c:v>0.996</c:v>
                </c:pt>
                <c:pt idx="3434">
                  <c:v>0.998</c:v>
                </c:pt>
                <c:pt idx="3435">
                  <c:v>0.998</c:v>
                </c:pt>
                <c:pt idx="3436">
                  <c:v>0.996</c:v>
                </c:pt>
                <c:pt idx="3437">
                  <c:v>0.996</c:v>
                </c:pt>
                <c:pt idx="3438">
                  <c:v>0.999</c:v>
                </c:pt>
                <c:pt idx="3439">
                  <c:v>0.996</c:v>
                </c:pt>
                <c:pt idx="3440">
                  <c:v>0.995</c:v>
                </c:pt>
                <c:pt idx="3441">
                  <c:v>0.996</c:v>
                </c:pt>
                <c:pt idx="3442">
                  <c:v>0.999</c:v>
                </c:pt>
                <c:pt idx="3443">
                  <c:v>0.996</c:v>
                </c:pt>
                <c:pt idx="3444">
                  <c:v>0.995</c:v>
                </c:pt>
                <c:pt idx="3445">
                  <c:v>0.998</c:v>
                </c:pt>
                <c:pt idx="3446">
                  <c:v>0.999</c:v>
                </c:pt>
                <c:pt idx="3447">
                  <c:v>0.996</c:v>
                </c:pt>
                <c:pt idx="3448">
                  <c:v>0.996</c:v>
                </c:pt>
                <c:pt idx="3449">
                  <c:v>0.998</c:v>
                </c:pt>
                <c:pt idx="3450">
                  <c:v>0.99399999999999999</c:v>
                </c:pt>
                <c:pt idx="3451">
                  <c:v>0.996</c:v>
                </c:pt>
                <c:pt idx="3452">
                  <c:v>0.998</c:v>
                </c:pt>
                <c:pt idx="3453">
                  <c:v>0.998</c:v>
                </c:pt>
                <c:pt idx="3454">
                  <c:v>0.995</c:v>
                </c:pt>
                <c:pt idx="3455">
                  <c:v>0.996</c:v>
                </c:pt>
                <c:pt idx="3456">
                  <c:v>0.996</c:v>
                </c:pt>
                <c:pt idx="3457">
                  <c:v>0.996</c:v>
                </c:pt>
                <c:pt idx="3458">
                  <c:v>0.995</c:v>
                </c:pt>
                <c:pt idx="3459">
                  <c:v>0.996</c:v>
                </c:pt>
                <c:pt idx="3460">
                  <c:v>0.996</c:v>
                </c:pt>
                <c:pt idx="3461">
                  <c:v>0.995</c:v>
                </c:pt>
                <c:pt idx="3462">
                  <c:v>0.995</c:v>
                </c:pt>
                <c:pt idx="3463">
                  <c:v>0.998</c:v>
                </c:pt>
                <c:pt idx="3464">
                  <c:v>0.995</c:v>
                </c:pt>
                <c:pt idx="3465">
                  <c:v>0.995</c:v>
                </c:pt>
                <c:pt idx="3466">
                  <c:v>0.996</c:v>
                </c:pt>
                <c:pt idx="3467">
                  <c:v>0.998</c:v>
                </c:pt>
                <c:pt idx="3468">
                  <c:v>0.998</c:v>
                </c:pt>
                <c:pt idx="3469">
                  <c:v>0.996</c:v>
                </c:pt>
                <c:pt idx="3470">
                  <c:v>0.996</c:v>
                </c:pt>
                <c:pt idx="3471">
                  <c:v>0.995</c:v>
                </c:pt>
                <c:pt idx="3472">
                  <c:v>0.995</c:v>
                </c:pt>
                <c:pt idx="3473">
                  <c:v>0.995</c:v>
                </c:pt>
                <c:pt idx="3474">
                  <c:v>0.998</c:v>
                </c:pt>
                <c:pt idx="3475">
                  <c:v>0.996</c:v>
                </c:pt>
                <c:pt idx="3476">
                  <c:v>0.999</c:v>
                </c:pt>
                <c:pt idx="3477">
                  <c:v>0.995</c:v>
                </c:pt>
                <c:pt idx="3478">
                  <c:v>0.996</c:v>
                </c:pt>
                <c:pt idx="3479">
                  <c:v>0.995</c:v>
                </c:pt>
                <c:pt idx="3480">
                  <c:v>0.999</c:v>
                </c:pt>
                <c:pt idx="3481">
                  <c:v>0.996</c:v>
                </c:pt>
                <c:pt idx="3482">
                  <c:v>0.996</c:v>
                </c:pt>
                <c:pt idx="3483">
                  <c:v>0.999</c:v>
                </c:pt>
                <c:pt idx="3484">
                  <c:v>0.999</c:v>
                </c:pt>
                <c:pt idx="3485">
                  <c:v>0.995</c:v>
                </c:pt>
                <c:pt idx="3486">
                  <c:v>0.996</c:v>
                </c:pt>
                <c:pt idx="3487">
                  <c:v>0.998</c:v>
                </c:pt>
                <c:pt idx="3488">
                  <c:v>0.99399999999999999</c:v>
                </c:pt>
                <c:pt idx="3489">
                  <c:v>0.996</c:v>
                </c:pt>
                <c:pt idx="3490">
                  <c:v>0.998</c:v>
                </c:pt>
                <c:pt idx="3491">
                  <c:v>0.998</c:v>
                </c:pt>
                <c:pt idx="3492">
                  <c:v>0.995</c:v>
                </c:pt>
                <c:pt idx="3493">
                  <c:v>0.996</c:v>
                </c:pt>
                <c:pt idx="3494">
                  <c:v>0.995</c:v>
                </c:pt>
                <c:pt idx="3495">
                  <c:v>0.996</c:v>
                </c:pt>
                <c:pt idx="3496">
                  <c:v>0.996</c:v>
                </c:pt>
                <c:pt idx="3497">
                  <c:v>0.996</c:v>
                </c:pt>
                <c:pt idx="3498">
                  <c:v>0.998</c:v>
                </c:pt>
                <c:pt idx="3499">
                  <c:v>0.998</c:v>
                </c:pt>
                <c:pt idx="3500">
                  <c:v>0.995</c:v>
                </c:pt>
                <c:pt idx="3501">
                  <c:v>0.995</c:v>
                </c:pt>
                <c:pt idx="3502">
                  <c:v>0.996</c:v>
                </c:pt>
                <c:pt idx="3503">
                  <c:v>0.995</c:v>
                </c:pt>
                <c:pt idx="3504">
                  <c:v>0.996</c:v>
                </c:pt>
                <c:pt idx="3505">
                  <c:v>0.998</c:v>
                </c:pt>
                <c:pt idx="3506">
                  <c:v>0.995</c:v>
                </c:pt>
                <c:pt idx="3507">
                  <c:v>0.996</c:v>
                </c:pt>
                <c:pt idx="3508">
                  <c:v>0.999</c:v>
                </c:pt>
                <c:pt idx="3509">
                  <c:v>0.996</c:v>
                </c:pt>
                <c:pt idx="3510">
                  <c:v>1.1100000000000001</c:v>
                </c:pt>
                <c:pt idx="3511">
                  <c:v>1.1639999999999999</c:v>
                </c:pt>
                <c:pt idx="3512">
                  <c:v>1.2190000000000001</c:v>
                </c:pt>
                <c:pt idx="3513">
                  <c:v>1.27</c:v>
                </c:pt>
                <c:pt idx="3514">
                  <c:v>1.248</c:v>
                </c:pt>
                <c:pt idx="3515">
                  <c:v>1.2709999999999999</c:v>
                </c:pt>
                <c:pt idx="3516">
                  <c:v>1.3080000000000001</c:v>
                </c:pt>
                <c:pt idx="3517">
                  <c:v>1.3360000000000001</c:v>
                </c:pt>
                <c:pt idx="3518">
                  <c:v>1.361</c:v>
                </c:pt>
                <c:pt idx="3519">
                  <c:v>1.3759999999999999</c:v>
                </c:pt>
                <c:pt idx="3520">
                  <c:v>1.387</c:v>
                </c:pt>
                <c:pt idx="3521">
                  <c:v>1.395</c:v>
                </c:pt>
                <c:pt idx="3522">
                  <c:v>1.399</c:v>
                </c:pt>
                <c:pt idx="3523">
                  <c:v>1.4</c:v>
                </c:pt>
                <c:pt idx="3524">
                  <c:v>1.401</c:v>
                </c:pt>
                <c:pt idx="3525">
                  <c:v>1.405</c:v>
                </c:pt>
                <c:pt idx="3526">
                  <c:v>1.405</c:v>
                </c:pt>
                <c:pt idx="3527">
                  <c:v>1.405</c:v>
                </c:pt>
                <c:pt idx="3528">
                  <c:v>1.4039999999999999</c:v>
                </c:pt>
                <c:pt idx="3529">
                  <c:v>1.403</c:v>
                </c:pt>
                <c:pt idx="3530">
                  <c:v>1.403</c:v>
                </c:pt>
                <c:pt idx="3531">
                  <c:v>1.4039999999999999</c:v>
                </c:pt>
                <c:pt idx="3532">
                  <c:v>1.401</c:v>
                </c:pt>
                <c:pt idx="3533">
                  <c:v>1.4039999999999999</c:v>
                </c:pt>
                <c:pt idx="3534">
                  <c:v>1.88</c:v>
                </c:pt>
                <c:pt idx="3535">
                  <c:v>2.0190000000000001</c:v>
                </c:pt>
                <c:pt idx="3536">
                  <c:v>2.02</c:v>
                </c:pt>
                <c:pt idx="3537">
                  <c:v>2.016</c:v>
                </c:pt>
                <c:pt idx="3538">
                  <c:v>2.0110000000000001</c:v>
                </c:pt>
                <c:pt idx="3539">
                  <c:v>1.6639999999999999</c:v>
                </c:pt>
                <c:pt idx="3540">
                  <c:v>1.2689999999999999</c:v>
                </c:pt>
                <c:pt idx="3541">
                  <c:v>1.2589999999999999</c:v>
                </c:pt>
                <c:pt idx="3542">
                  <c:v>1.28</c:v>
                </c:pt>
                <c:pt idx="3543">
                  <c:v>1.302</c:v>
                </c:pt>
                <c:pt idx="3544">
                  <c:v>1.321</c:v>
                </c:pt>
                <c:pt idx="3545">
                  <c:v>1.3340000000000001</c:v>
                </c:pt>
                <c:pt idx="3546">
                  <c:v>1.3440000000000001</c:v>
                </c:pt>
                <c:pt idx="3547">
                  <c:v>1.351</c:v>
                </c:pt>
                <c:pt idx="3548">
                  <c:v>1.3560000000000001</c:v>
                </c:pt>
                <c:pt idx="3549">
                  <c:v>1.36</c:v>
                </c:pt>
                <c:pt idx="3550">
                  <c:v>1.363</c:v>
                </c:pt>
                <c:pt idx="3551">
                  <c:v>1.3660000000000001</c:v>
                </c:pt>
                <c:pt idx="3552">
                  <c:v>1.37</c:v>
                </c:pt>
                <c:pt idx="3553">
                  <c:v>1.371</c:v>
                </c:pt>
                <c:pt idx="3554">
                  <c:v>1.375</c:v>
                </c:pt>
                <c:pt idx="3555">
                  <c:v>1.3759999999999999</c:v>
                </c:pt>
                <c:pt idx="3556">
                  <c:v>1.377</c:v>
                </c:pt>
                <c:pt idx="3557">
                  <c:v>1.379</c:v>
                </c:pt>
                <c:pt idx="3558">
                  <c:v>1.38</c:v>
                </c:pt>
                <c:pt idx="3559">
                  <c:v>1.381</c:v>
                </c:pt>
                <c:pt idx="3560">
                  <c:v>1.381</c:v>
                </c:pt>
                <c:pt idx="3561">
                  <c:v>1.381</c:v>
                </c:pt>
                <c:pt idx="3562">
                  <c:v>1.377</c:v>
                </c:pt>
                <c:pt idx="3563">
                  <c:v>1.381</c:v>
                </c:pt>
                <c:pt idx="3564">
                  <c:v>1.381</c:v>
                </c:pt>
                <c:pt idx="3565">
                  <c:v>1.383</c:v>
                </c:pt>
                <c:pt idx="3566">
                  <c:v>1.383</c:v>
                </c:pt>
                <c:pt idx="3567">
                  <c:v>1.383</c:v>
                </c:pt>
                <c:pt idx="3568">
                  <c:v>1.3839999999999999</c:v>
                </c:pt>
                <c:pt idx="3569">
                  <c:v>1.383</c:v>
                </c:pt>
                <c:pt idx="3570">
                  <c:v>1.381</c:v>
                </c:pt>
                <c:pt idx="3571">
                  <c:v>1.38</c:v>
                </c:pt>
                <c:pt idx="3572">
                  <c:v>1.381</c:v>
                </c:pt>
                <c:pt idx="3573">
                  <c:v>1.381</c:v>
                </c:pt>
                <c:pt idx="3574">
                  <c:v>1.38</c:v>
                </c:pt>
                <c:pt idx="3575">
                  <c:v>1.381</c:v>
                </c:pt>
                <c:pt idx="3576">
                  <c:v>1.381</c:v>
                </c:pt>
                <c:pt idx="3577">
                  <c:v>1.379</c:v>
                </c:pt>
                <c:pt idx="3578">
                  <c:v>1.381</c:v>
                </c:pt>
                <c:pt idx="3579">
                  <c:v>1.381</c:v>
                </c:pt>
                <c:pt idx="3580">
                  <c:v>1.38</c:v>
                </c:pt>
                <c:pt idx="3581">
                  <c:v>1.381</c:v>
                </c:pt>
                <c:pt idx="3582">
                  <c:v>1.38</c:v>
                </c:pt>
                <c:pt idx="3583">
                  <c:v>1.38</c:v>
                </c:pt>
                <c:pt idx="3584">
                  <c:v>1.381</c:v>
                </c:pt>
                <c:pt idx="3585">
                  <c:v>1.38</c:v>
                </c:pt>
                <c:pt idx="3586">
                  <c:v>1.381</c:v>
                </c:pt>
                <c:pt idx="3587">
                  <c:v>1.383</c:v>
                </c:pt>
                <c:pt idx="3588">
                  <c:v>1.38</c:v>
                </c:pt>
                <c:pt idx="3589">
                  <c:v>1.38</c:v>
                </c:pt>
                <c:pt idx="3590">
                  <c:v>1.377</c:v>
                </c:pt>
                <c:pt idx="3591">
                  <c:v>1.379</c:v>
                </c:pt>
                <c:pt idx="3592">
                  <c:v>1.377</c:v>
                </c:pt>
                <c:pt idx="3593">
                  <c:v>1.381</c:v>
                </c:pt>
                <c:pt idx="3594">
                  <c:v>1.38</c:v>
                </c:pt>
                <c:pt idx="3595">
                  <c:v>1.377</c:v>
                </c:pt>
                <c:pt idx="3596">
                  <c:v>1.379</c:v>
                </c:pt>
                <c:pt idx="3597">
                  <c:v>1.38</c:v>
                </c:pt>
                <c:pt idx="3598">
                  <c:v>1.381</c:v>
                </c:pt>
                <c:pt idx="3599">
                  <c:v>1.38</c:v>
                </c:pt>
                <c:pt idx="3600">
                  <c:v>1.38</c:v>
                </c:pt>
                <c:pt idx="3601">
                  <c:v>1.379</c:v>
                </c:pt>
                <c:pt idx="3602">
                  <c:v>1.38</c:v>
                </c:pt>
                <c:pt idx="3603">
                  <c:v>1.3759999999999999</c:v>
                </c:pt>
                <c:pt idx="3604">
                  <c:v>1.38</c:v>
                </c:pt>
                <c:pt idx="3605">
                  <c:v>1.379</c:v>
                </c:pt>
                <c:pt idx="3606">
                  <c:v>1.379</c:v>
                </c:pt>
                <c:pt idx="3607">
                  <c:v>1.38</c:v>
                </c:pt>
                <c:pt idx="3608">
                  <c:v>1.38</c:v>
                </c:pt>
                <c:pt idx="3609">
                  <c:v>1.379</c:v>
                </c:pt>
                <c:pt idx="3610">
                  <c:v>1.379</c:v>
                </c:pt>
                <c:pt idx="3611">
                  <c:v>1.38</c:v>
                </c:pt>
                <c:pt idx="3612">
                  <c:v>1.377</c:v>
                </c:pt>
                <c:pt idx="3613">
                  <c:v>1.38</c:v>
                </c:pt>
                <c:pt idx="3614">
                  <c:v>1.379</c:v>
                </c:pt>
                <c:pt idx="3615">
                  <c:v>1.377</c:v>
                </c:pt>
                <c:pt idx="3616">
                  <c:v>1.381</c:v>
                </c:pt>
                <c:pt idx="3617">
                  <c:v>1.377</c:v>
                </c:pt>
                <c:pt idx="3618">
                  <c:v>1.38</c:v>
                </c:pt>
                <c:pt idx="3619">
                  <c:v>1.379</c:v>
                </c:pt>
                <c:pt idx="3620">
                  <c:v>1.377</c:v>
                </c:pt>
                <c:pt idx="3621">
                  <c:v>1.377</c:v>
                </c:pt>
                <c:pt idx="3622">
                  <c:v>1.379</c:v>
                </c:pt>
                <c:pt idx="3623">
                  <c:v>1.379</c:v>
                </c:pt>
                <c:pt idx="3624">
                  <c:v>1.38</c:v>
                </c:pt>
                <c:pt idx="3625">
                  <c:v>1.379</c:v>
                </c:pt>
                <c:pt idx="3626">
                  <c:v>1.381</c:v>
                </c:pt>
                <c:pt idx="3627">
                  <c:v>1.38</c:v>
                </c:pt>
                <c:pt idx="3628">
                  <c:v>1.379</c:v>
                </c:pt>
                <c:pt idx="3629">
                  <c:v>1.38</c:v>
                </c:pt>
                <c:pt idx="3630">
                  <c:v>1.38</c:v>
                </c:pt>
                <c:pt idx="3631">
                  <c:v>1.38</c:v>
                </c:pt>
                <c:pt idx="3632">
                  <c:v>1.379</c:v>
                </c:pt>
                <c:pt idx="3633">
                  <c:v>1.381</c:v>
                </c:pt>
                <c:pt idx="3634">
                  <c:v>1.38</c:v>
                </c:pt>
                <c:pt idx="3635">
                  <c:v>1.38</c:v>
                </c:pt>
                <c:pt idx="3636">
                  <c:v>1.379</c:v>
                </c:pt>
                <c:pt idx="3637">
                  <c:v>1.38</c:v>
                </c:pt>
                <c:pt idx="3638">
                  <c:v>1.379</c:v>
                </c:pt>
                <c:pt idx="3639">
                  <c:v>1.379</c:v>
                </c:pt>
                <c:pt idx="3640">
                  <c:v>1.38</c:v>
                </c:pt>
                <c:pt idx="3641">
                  <c:v>1.381</c:v>
                </c:pt>
                <c:pt idx="3642">
                  <c:v>1.379</c:v>
                </c:pt>
                <c:pt idx="3643">
                  <c:v>1.379</c:v>
                </c:pt>
                <c:pt idx="3644">
                  <c:v>1.38</c:v>
                </c:pt>
                <c:pt idx="3645">
                  <c:v>1.379</c:v>
                </c:pt>
                <c:pt idx="3646">
                  <c:v>1.381</c:v>
                </c:pt>
                <c:pt idx="3647">
                  <c:v>1.379</c:v>
                </c:pt>
                <c:pt idx="3648">
                  <c:v>1.381</c:v>
                </c:pt>
                <c:pt idx="3649">
                  <c:v>1.381</c:v>
                </c:pt>
                <c:pt idx="3650">
                  <c:v>1.38</c:v>
                </c:pt>
                <c:pt idx="3651">
                  <c:v>1.38</c:v>
                </c:pt>
                <c:pt idx="3652">
                  <c:v>1.38</c:v>
                </c:pt>
                <c:pt idx="3653">
                  <c:v>1.381</c:v>
                </c:pt>
                <c:pt idx="3654">
                  <c:v>1.379</c:v>
                </c:pt>
                <c:pt idx="3655">
                  <c:v>1.381</c:v>
                </c:pt>
                <c:pt idx="3656">
                  <c:v>1.381</c:v>
                </c:pt>
                <c:pt idx="3657">
                  <c:v>1.381</c:v>
                </c:pt>
                <c:pt idx="3658">
                  <c:v>1.38</c:v>
                </c:pt>
                <c:pt idx="3659">
                  <c:v>1.381</c:v>
                </c:pt>
                <c:pt idx="3660">
                  <c:v>1.379</c:v>
                </c:pt>
                <c:pt idx="3661">
                  <c:v>1.38</c:v>
                </c:pt>
                <c:pt idx="3662">
                  <c:v>1.381</c:v>
                </c:pt>
                <c:pt idx="3663">
                  <c:v>1.38</c:v>
                </c:pt>
                <c:pt idx="3664">
                  <c:v>1.38</c:v>
                </c:pt>
                <c:pt idx="3665">
                  <c:v>1.379</c:v>
                </c:pt>
                <c:pt idx="3666">
                  <c:v>1.383</c:v>
                </c:pt>
                <c:pt idx="3667">
                  <c:v>1.379</c:v>
                </c:pt>
                <c:pt idx="3668">
                  <c:v>1.38</c:v>
                </c:pt>
                <c:pt idx="3669">
                  <c:v>1.38</c:v>
                </c:pt>
                <c:pt idx="3670">
                  <c:v>1.38</c:v>
                </c:pt>
                <c:pt idx="3671">
                  <c:v>1.38</c:v>
                </c:pt>
                <c:pt idx="3672">
                  <c:v>1.381</c:v>
                </c:pt>
                <c:pt idx="3673">
                  <c:v>1.38</c:v>
                </c:pt>
                <c:pt idx="3674">
                  <c:v>1.38</c:v>
                </c:pt>
                <c:pt idx="3675">
                  <c:v>1.38</c:v>
                </c:pt>
                <c:pt idx="3676">
                  <c:v>1.38</c:v>
                </c:pt>
                <c:pt idx="3677">
                  <c:v>1.3839999999999999</c:v>
                </c:pt>
                <c:pt idx="3678">
                  <c:v>1.381</c:v>
                </c:pt>
                <c:pt idx="3679">
                  <c:v>1.381</c:v>
                </c:pt>
                <c:pt idx="3680">
                  <c:v>1.38</c:v>
                </c:pt>
                <c:pt idx="3681">
                  <c:v>1.381</c:v>
                </c:pt>
                <c:pt idx="3682">
                  <c:v>1.381</c:v>
                </c:pt>
                <c:pt idx="3683">
                  <c:v>1.381</c:v>
                </c:pt>
                <c:pt idx="3684">
                  <c:v>1.383</c:v>
                </c:pt>
                <c:pt idx="3685">
                  <c:v>1.383</c:v>
                </c:pt>
                <c:pt idx="3686">
                  <c:v>1.38</c:v>
                </c:pt>
                <c:pt idx="3687">
                  <c:v>1.385</c:v>
                </c:pt>
                <c:pt idx="3688">
                  <c:v>1.381</c:v>
                </c:pt>
                <c:pt idx="3689">
                  <c:v>1.383</c:v>
                </c:pt>
                <c:pt idx="3690">
                  <c:v>1.383</c:v>
                </c:pt>
                <c:pt idx="3691">
                  <c:v>1.381</c:v>
                </c:pt>
                <c:pt idx="3692">
                  <c:v>1.38</c:v>
                </c:pt>
                <c:pt idx="3693">
                  <c:v>1.381</c:v>
                </c:pt>
                <c:pt idx="3694">
                  <c:v>1.38</c:v>
                </c:pt>
                <c:pt idx="3695">
                  <c:v>1.381</c:v>
                </c:pt>
                <c:pt idx="3696">
                  <c:v>1.381</c:v>
                </c:pt>
                <c:pt idx="3697">
                  <c:v>1.383</c:v>
                </c:pt>
                <c:pt idx="3698">
                  <c:v>1.383</c:v>
                </c:pt>
                <c:pt idx="3699">
                  <c:v>1.381</c:v>
                </c:pt>
                <c:pt idx="3700">
                  <c:v>1.381</c:v>
                </c:pt>
                <c:pt idx="3701">
                  <c:v>1.381</c:v>
                </c:pt>
                <c:pt idx="3702">
                  <c:v>1.381</c:v>
                </c:pt>
                <c:pt idx="3703">
                  <c:v>1.383</c:v>
                </c:pt>
                <c:pt idx="3704">
                  <c:v>1.381</c:v>
                </c:pt>
                <c:pt idx="3705">
                  <c:v>1.381</c:v>
                </c:pt>
                <c:pt idx="3706">
                  <c:v>1.381</c:v>
                </c:pt>
                <c:pt idx="3707">
                  <c:v>1.383</c:v>
                </c:pt>
                <c:pt idx="3708">
                  <c:v>1.383</c:v>
                </c:pt>
                <c:pt idx="3709">
                  <c:v>1.3839999999999999</c:v>
                </c:pt>
                <c:pt idx="3710">
                  <c:v>1.381</c:v>
                </c:pt>
                <c:pt idx="3711">
                  <c:v>1.381</c:v>
                </c:pt>
                <c:pt idx="3712">
                  <c:v>1.381</c:v>
                </c:pt>
                <c:pt idx="3713">
                  <c:v>1.381</c:v>
                </c:pt>
                <c:pt idx="3714">
                  <c:v>1.3839999999999999</c:v>
                </c:pt>
                <c:pt idx="3715">
                  <c:v>1.381</c:v>
                </c:pt>
                <c:pt idx="3716">
                  <c:v>1.3839999999999999</c:v>
                </c:pt>
                <c:pt idx="3717">
                  <c:v>1.3839999999999999</c:v>
                </c:pt>
                <c:pt idx="3718">
                  <c:v>1.381</c:v>
                </c:pt>
                <c:pt idx="3719">
                  <c:v>1.383</c:v>
                </c:pt>
                <c:pt idx="3720">
                  <c:v>1.381</c:v>
                </c:pt>
                <c:pt idx="3721">
                  <c:v>1.383</c:v>
                </c:pt>
                <c:pt idx="3722">
                  <c:v>1.383</c:v>
                </c:pt>
                <c:pt idx="3723">
                  <c:v>1.3839999999999999</c:v>
                </c:pt>
                <c:pt idx="3724">
                  <c:v>1.383</c:v>
                </c:pt>
                <c:pt idx="3725">
                  <c:v>1.3839999999999999</c:v>
                </c:pt>
                <c:pt idx="3726">
                  <c:v>1.3839999999999999</c:v>
                </c:pt>
                <c:pt idx="3727">
                  <c:v>1.3839999999999999</c:v>
                </c:pt>
                <c:pt idx="3728">
                  <c:v>1.383</c:v>
                </c:pt>
                <c:pt idx="3729">
                  <c:v>1.3839999999999999</c:v>
                </c:pt>
                <c:pt idx="3730">
                  <c:v>1.383</c:v>
                </c:pt>
                <c:pt idx="3731">
                  <c:v>1.3839999999999999</c:v>
                </c:pt>
                <c:pt idx="3732">
                  <c:v>1.3859999999999999</c:v>
                </c:pt>
                <c:pt idx="3733">
                  <c:v>1.3839999999999999</c:v>
                </c:pt>
                <c:pt idx="3734">
                  <c:v>1.385</c:v>
                </c:pt>
                <c:pt idx="3735">
                  <c:v>1.385</c:v>
                </c:pt>
                <c:pt idx="3736">
                  <c:v>1.383</c:v>
                </c:pt>
                <c:pt idx="3737">
                  <c:v>1.383</c:v>
                </c:pt>
                <c:pt idx="3738">
                  <c:v>1.381</c:v>
                </c:pt>
                <c:pt idx="3739">
                  <c:v>1.381</c:v>
                </c:pt>
                <c:pt idx="3740">
                  <c:v>1.3839999999999999</c:v>
                </c:pt>
                <c:pt idx="3741">
                  <c:v>1.383</c:v>
                </c:pt>
                <c:pt idx="3742">
                  <c:v>1.381</c:v>
                </c:pt>
                <c:pt idx="3743">
                  <c:v>1.383</c:v>
                </c:pt>
                <c:pt idx="3744">
                  <c:v>1.383</c:v>
                </c:pt>
                <c:pt idx="3745">
                  <c:v>1.383</c:v>
                </c:pt>
                <c:pt idx="3746">
                  <c:v>1.3839999999999999</c:v>
                </c:pt>
                <c:pt idx="3747">
                  <c:v>1.3839999999999999</c:v>
                </c:pt>
                <c:pt idx="3748">
                  <c:v>1.383</c:v>
                </c:pt>
                <c:pt idx="3749">
                  <c:v>1.383</c:v>
                </c:pt>
                <c:pt idx="3750">
                  <c:v>1.383</c:v>
                </c:pt>
                <c:pt idx="3751">
                  <c:v>1.381</c:v>
                </c:pt>
                <c:pt idx="3752">
                  <c:v>1.3839999999999999</c:v>
                </c:pt>
                <c:pt idx="3753">
                  <c:v>1.383</c:v>
                </c:pt>
                <c:pt idx="3754">
                  <c:v>1.383</c:v>
                </c:pt>
                <c:pt idx="3755">
                  <c:v>1.383</c:v>
                </c:pt>
                <c:pt idx="3756">
                  <c:v>1.3839999999999999</c:v>
                </c:pt>
                <c:pt idx="3757">
                  <c:v>1.385</c:v>
                </c:pt>
                <c:pt idx="3758">
                  <c:v>1.385</c:v>
                </c:pt>
                <c:pt idx="3759">
                  <c:v>1.385</c:v>
                </c:pt>
                <c:pt idx="3760">
                  <c:v>1.385</c:v>
                </c:pt>
                <c:pt idx="3761">
                  <c:v>1.3839999999999999</c:v>
                </c:pt>
                <c:pt idx="3762">
                  <c:v>1.381</c:v>
                </c:pt>
                <c:pt idx="3763">
                  <c:v>1.385</c:v>
                </c:pt>
                <c:pt idx="3764">
                  <c:v>1.383</c:v>
                </c:pt>
                <c:pt idx="3765">
                  <c:v>1.3839999999999999</c:v>
                </c:pt>
                <c:pt idx="3766">
                  <c:v>1.3839999999999999</c:v>
                </c:pt>
                <c:pt idx="3767">
                  <c:v>1.3859999999999999</c:v>
                </c:pt>
                <c:pt idx="3768">
                  <c:v>1.3839999999999999</c:v>
                </c:pt>
                <c:pt idx="3769">
                  <c:v>1.3839999999999999</c:v>
                </c:pt>
                <c:pt idx="3770">
                  <c:v>1.3839999999999999</c:v>
                </c:pt>
                <c:pt idx="3771">
                  <c:v>1.381</c:v>
                </c:pt>
                <c:pt idx="3772">
                  <c:v>1.383</c:v>
                </c:pt>
                <c:pt idx="3773">
                  <c:v>1.3839999999999999</c:v>
                </c:pt>
                <c:pt idx="3774">
                  <c:v>1.3839999999999999</c:v>
                </c:pt>
                <c:pt idx="3775">
                  <c:v>1.3839999999999999</c:v>
                </c:pt>
                <c:pt idx="3776">
                  <c:v>1.3839999999999999</c:v>
                </c:pt>
                <c:pt idx="3777">
                  <c:v>1.385</c:v>
                </c:pt>
                <c:pt idx="3778">
                  <c:v>1.3859999999999999</c:v>
                </c:pt>
                <c:pt idx="3779">
                  <c:v>1.385</c:v>
                </c:pt>
                <c:pt idx="3780">
                  <c:v>1.385</c:v>
                </c:pt>
                <c:pt idx="3781">
                  <c:v>1.3839999999999999</c:v>
                </c:pt>
                <c:pt idx="3782">
                  <c:v>1.3859999999999999</c:v>
                </c:pt>
                <c:pt idx="3783">
                  <c:v>1.385</c:v>
                </c:pt>
                <c:pt idx="3784">
                  <c:v>1.385</c:v>
                </c:pt>
                <c:pt idx="3785">
                  <c:v>1.385</c:v>
                </c:pt>
                <c:pt idx="3786">
                  <c:v>1.385</c:v>
                </c:pt>
                <c:pt idx="3787">
                  <c:v>1.3839999999999999</c:v>
                </c:pt>
                <c:pt idx="3788">
                  <c:v>1.3859999999999999</c:v>
                </c:pt>
                <c:pt idx="3789">
                  <c:v>1.3859999999999999</c:v>
                </c:pt>
                <c:pt idx="3790">
                  <c:v>1.3859999999999999</c:v>
                </c:pt>
                <c:pt idx="3791">
                  <c:v>1.385</c:v>
                </c:pt>
                <c:pt idx="3792">
                  <c:v>1.385</c:v>
                </c:pt>
                <c:pt idx="3793">
                  <c:v>1.3839999999999999</c:v>
                </c:pt>
                <c:pt idx="3794">
                  <c:v>1.3839999999999999</c:v>
                </c:pt>
                <c:pt idx="3795">
                  <c:v>1.3839999999999999</c:v>
                </c:pt>
                <c:pt idx="3796">
                  <c:v>1.3839999999999999</c:v>
                </c:pt>
                <c:pt idx="3797">
                  <c:v>1.385</c:v>
                </c:pt>
                <c:pt idx="3798">
                  <c:v>1.385</c:v>
                </c:pt>
                <c:pt idx="3799">
                  <c:v>1.385</c:v>
                </c:pt>
                <c:pt idx="3800">
                  <c:v>1.3839999999999999</c:v>
                </c:pt>
                <c:pt idx="3801">
                  <c:v>1.3839999999999999</c:v>
                </c:pt>
                <c:pt idx="3802">
                  <c:v>1.3839999999999999</c:v>
                </c:pt>
                <c:pt idx="3803">
                  <c:v>1.385</c:v>
                </c:pt>
                <c:pt idx="3804">
                  <c:v>1.385</c:v>
                </c:pt>
                <c:pt idx="3805">
                  <c:v>1.385</c:v>
                </c:pt>
                <c:pt idx="3806">
                  <c:v>1.3839999999999999</c:v>
                </c:pt>
                <c:pt idx="3807">
                  <c:v>1.3839999999999999</c:v>
                </c:pt>
                <c:pt idx="3808">
                  <c:v>1.3839999999999999</c:v>
                </c:pt>
                <c:pt idx="3809">
                  <c:v>1.383</c:v>
                </c:pt>
                <c:pt idx="3810">
                  <c:v>1.3839999999999999</c:v>
                </c:pt>
                <c:pt idx="3811">
                  <c:v>1.3859999999999999</c:v>
                </c:pt>
                <c:pt idx="3812">
                  <c:v>1.385</c:v>
                </c:pt>
                <c:pt idx="3813">
                  <c:v>1.385</c:v>
                </c:pt>
                <c:pt idx="3814">
                  <c:v>1.385</c:v>
                </c:pt>
                <c:pt idx="3815">
                  <c:v>1.385</c:v>
                </c:pt>
                <c:pt idx="3816">
                  <c:v>1.383</c:v>
                </c:pt>
                <c:pt idx="3817">
                  <c:v>1.385</c:v>
                </c:pt>
                <c:pt idx="3818">
                  <c:v>1.3839999999999999</c:v>
                </c:pt>
                <c:pt idx="3819">
                  <c:v>1.385</c:v>
                </c:pt>
                <c:pt idx="3820">
                  <c:v>1.3839999999999999</c:v>
                </c:pt>
                <c:pt idx="3821">
                  <c:v>1.3839999999999999</c:v>
                </c:pt>
                <c:pt idx="3822">
                  <c:v>1.3839999999999999</c:v>
                </c:pt>
                <c:pt idx="3823">
                  <c:v>1.383</c:v>
                </c:pt>
                <c:pt idx="3824">
                  <c:v>1.3839999999999999</c:v>
                </c:pt>
                <c:pt idx="3825">
                  <c:v>1.385</c:v>
                </c:pt>
                <c:pt idx="3826">
                  <c:v>1.383</c:v>
                </c:pt>
                <c:pt idx="3827">
                  <c:v>1.385</c:v>
                </c:pt>
                <c:pt idx="3828">
                  <c:v>1.3839999999999999</c:v>
                </c:pt>
                <c:pt idx="3829">
                  <c:v>1.3839999999999999</c:v>
                </c:pt>
                <c:pt idx="3830">
                  <c:v>1.3859999999999999</c:v>
                </c:pt>
                <c:pt idx="3831">
                  <c:v>1.3839999999999999</c:v>
                </c:pt>
                <c:pt idx="3832">
                  <c:v>1.385</c:v>
                </c:pt>
                <c:pt idx="3833">
                  <c:v>1.3839999999999999</c:v>
                </c:pt>
                <c:pt idx="3834">
                  <c:v>1.381</c:v>
                </c:pt>
                <c:pt idx="3835">
                  <c:v>1.3839999999999999</c:v>
                </c:pt>
                <c:pt idx="3836">
                  <c:v>1.3839999999999999</c:v>
                </c:pt>
                <c:pt idx="3837">
                  <c:v>1.3859999999999999</c:v>
                </c:pt>
                <c:pt idx="3838">
                  <c:v>1.3839999999999999</c:v>
                </c:pt>
                <c:pt idx="3839">
                  <c:v>1.385</c:v>
                </c:pt>
                <c:pt idx="3840">
                  <c:v>1.381</c:v>
                </c:pt>
                <c:pt idx="3841">
                  <c:v>1.3839999999999999</c:v>
                </c:pt>
                <c:pt idx="3842">
                  <c:v>1.385</c:v>
                </c:pt>
                <c:pt idx="3843">
                  <c:v>1.383</c:v>
                </c:pt>
                <c:pt idx="3844">
                  <c:v>1.383</c:v>
                </c:pt>
                <c:pt idx="3845">
                  <c:v>1.381</c:v>
                </c:pt>
                <c:pt idx="3846">
                  <c:v>1.3839999999999999</c:v>
                </c:pt>
                <c:pt idx="3847">
                  <c:v>1.381</c:v>
                </c:pt>
                <c:pt idx="3848">
                  <c:v>1.381</c:v>
                </c:pt>
                <c:pt idx="3849">
                  <c:v>1.3839999999999999</c:v>
                </c:pt>
                <c:pt idx="3850">
                  <c:v>1.383</c:v>
                </c:pt>
                <c:pt idx="3851">
                  <c:v>1.3839999999999999</c:v>
                </c:pt>
                <c:pt idx="3852">
                  <c:v>1.381</c:v>
                </c:pt>
                <c:pt idx="3853">
                  <c:v>1.3839999999999999</c:v>
                </c:pt>
                <c:pt idx="3854">
                  <c:v>1.3839999999999999</c:v>
                </c:pt>
                <c:pt idx="3855">
                  <c:v>1.3839999999999999</c:v>
                </c:pt>
                <c:pt idx="3856">
                  <c:v>1.3839999999999999</c:v>
                </c:pt>
                <c:pt idx="3857">
                  <c:v>1.3839999999999999</c:v>
                </c:pt>
                <c:pt idx="3858">
                  <c:v>1.3839999999999999</c:v>
                </c:pt>
                <c:pt idx="3859">
                  <c:v>1.38</c:v>
                </c:pt>
                <c:pt idx="3860">
                  <c:v>1.381</c:v>
                </c:pt>
                <c:pt idx="3861">
                  <c:v>1.381</c:v>
                </c:pt>
                <c:pt idx="3862">
                  <c:v>1.383</c:v>
                </c:pt>
                <c:pt idx="3863">
                  <c:v>1.383</c:v>
                </c:pt>
                <c:pt idx="3864">
                  <c:v>1.383</c:v>
                </c:pt>
                <c:pt idx="3865">
                  <c:v>1.383</c:v>
                </c:pt>
                <c:pt idx="3866">
                  <c:v>1.381</c:v>
                </c:pt>
                <c:pt idx="3867">
                  <c:v>1.3839999999999999</c:v>
                </c:pt>
                <c:pt idx="3868">
                  <c:v>1.603</c:v>
                </c:pt>
                <c:pt idx="3869">
                  <c:v>1.988</c:v>
                </c:pt>
                <c:pt idx="3870">
                  <c:v>1.992</c:v>
                </c:pt>
                <c:pt idx="3871">
                  <c:v>1.9890000000000001</c:v>
                </c:pt>
                <c:pt idx="3872">
                  <c:v>1.98</c:v>
                </c:pt>
                <c:pt idx="3873">
                  <c:v>1.87</c:v>
                </c:pt>
                <c:pt idx="3874">
                  <c:v>1.2609999999999999</c:v>
                </c:pt>
                <c:pt idx="3875">
                  <c:v>1.2390000000000001</c:v>
                </c:pt>
                <c:pt idx="3876">
                  <c:v>1.2589999999999999</c:v>
                </c:pt>
                <c:pt idx="3877">
                  <c:v>1.276</c:v>
                </c:pt>
                <c:pt idx="3878">
                  <c:v>1.294</c:v>
                </c:pt>
                <c:pt idx="3879">
                  <c:v>1.306</c:v>
                </c:pt>
                <c:pt idx="3880">
                  <c:v>1.3129999999999999</c:v>
                </c:pt>
                <c:pt idx="3881">
                  <c:v>1.321</c:v>
                </c:pt>
                <c:pt idx="3882">
                  <c:v>1.3260000000000001</c:v>
                </c:pt>
                <c:pt idx="3883">
                  <c:v>1.33</c:v>
                </c:pt>
                <c:pt idx="3884">
                  <c:v>1.3360000000000001</c:v>
                </c:pt>
                <c:pt idx="3885">
                  <c:v>1.337</c:v>
                </c:pt>
                <c:pt idx="3886">
                  <c:v>1.341</c:v>
                </c:pt>
                <c:pt idx="3887">
                  <c:v>1.343</c:v>
                </c:pt>
                <c:pt idx="3888">
                  <c:v>1.3460000000000001</c:v>
                </c:pt>
                <c:pt idx="3889">
                  <c:v>1.349</c:v>
                </c:pt>
                <c:pt idx="3890">
                  <c:v>1.35</c:v>
                </c:pt>
                <c:pt idx="3891">
                  <c:v>1.353</c:v>
                </c:pt>
                <c:pt idx="3892">
                  <c:v>1.3540000000000001</c:v>
                </c:pt>
                <c:pt idx="3893">
                  <c:v>1.3560000000000001</c:v>
                </c:pt>
                <c:pt idx="3894">
                  <c:v>1.359</c:v>
                </c:pt>
                <c:pt idx="3895">
                  <c:v>1.361</c:v>
                </c:pt>
                <c:pt idx="3896">
                  <c:v>1.363</c:v>
                </c:pt>
                <c:pt idx="3897">
                  <c:v>1.365</c:v>
                </c:pt>
                <c:pt idx="3898">
                  <c:v>1.365</c:v>
                </c:pt>
                <c:pt idx="3899">
                  <c:v>1.369</c:v>
                </c:pt>
                <c:pt idx="3900">
                  <c:v>1.369</c:v>
                </c:pt>
                <c:pt idx="3901">
                  <c:v>1.369</c:v>
                </c:pt>
                <c:pt idx="3902">
                  <c:v>1.371</c:v>
                </c:pt>
                <c:pt idx="3903">
                  <c:v>1.37</c:v>
                </c:pt>
                <c:pt idx="3904">
                  <c:v>1.371</c:v>
                </c:pt>
                <c:pt idx="3905">
                  <c:v>1.3740000000000001</c:v>
                </c:pt>
                <c:pt idx="3906">
                  <c:v>1.371</c:v>
                </c:pt>
                <c:pt idx="3907">
                  <c:v>1.3740000000000001</c:v>
                </c:pt>
                <c:pt idx="3908">
                  <c:v>1.373</c:v>
                </c:pt>
                <c:pt idx="3909">
                  <c:v>1.375</c:v>
                </c:pt>
                <c:pt idx="3910">
                  <c:v>1.3740000000000001</c:v>
                </c:pt>
                <c:pt idx="3911">
                  <c:v>1.375</c:v>
                </c:pt>
                <c:pt idx="3912">
                  <c:v>1.375</c:v>
                </c:pt>
                <c:pt idx="3913">
                  <c:v>1.3759999999999999</c:v>
                </c:pt>
                <c:pt idx="3914">
                  <c:v>1.375</c:v>
                </c:pt>
                <c:pt idx="3915">
                  <c:v>1.3759999999999999</c:v>
                </c:pt>
                <c:pt idx="3916">
                  <c:v>1.375</c:v>
                </c:pt>
                <c:pt idx="3917">
                  <c:v>1.375</c:v>
                </c:pt>
                <c:pt idx="3918">
                  <c:v>1.3759999999999999</c:v>
                </c:pt>
                <c:pt idx="3919">
                  <c:v>1.3759999999999999</c:v>
                </c:pt>
                <c:pt idx="3920">
                  <c:v>1.377</c:v>
                </c:pt>
                <c:pt idx="3921">
                  <c:v>1.379</c:v>
                </c:pt>
                <c:pt idx="3922">
                  <c:v>1.377</c:v>
                </c:pt>
                <c:pt idx="3923">
                  <c:v>1.377</c:v>
                </c:pt>
                <c:pt idx="3924">
                  <c:v>1.379</c:v>
                </c:pt>
                <c:pt idx="3925">
                  <c:v>1.3759999999999999</c:v>
                </c:pt>
                <c:pt idx="3926">
                  <c:v>1.38</c:v>
                </c:pt>
                <c:pt idx="3927">
                  <c:v>1.379</c:v>
                </c:pt>
                <c:pt idx="3928">
                  <c:v>1.3759999999999999</c:v>
                </c:pt>
                <c:pt idx="3929">
                  <c:v>1.377</c:v>
                </c:pt>
                <c:pt idx="3930">
                  <c:v>1.377</c:v>
                </c:pt>
                <c:pt idx="3931">
                  <c:v>1.379</c:v>
                </c:pt>
                <c:pt idx="3932">
                  <c:v>1.377</c:v>
                </c:pt>
                <c:pt idx="3933">
                  <c:v>1.379</c:v>
                </c:pt>
                <c:pt idx="3934">
                  <c:v>1.377</c:v>
                </c:pt>
                <c:pt idx="3935">
                  <c:v>1.379</c:v>
                </c:pt>
                <c:pt idx="3936">
                  <c:v>1.379</c:v>
                </c:pt>
                <c:pt idx="3937">
                  <c:v>1.381</c:v>
                </c:pt>
                <c:pt idx="3938">
                  <c:v>1.3759999999999999</c:v>
                </c:pt>
                <c:pt idx="3939">
                  <c:v>1.379</c:v>
                </c:pt>
                <c:pt idx="3940">
                  <c:v>1.379</c:v>
                </c:pt>
                <c:pt idx="3941">
                  <c:v>1.381</c:v>
                </c:pt>
                <c:pt idx="3942">
                  <c:v>1.379</c:v>
                </c:pt>
                <c:pt idx="3943">
                  <c:v>1.379</c:v>
                </c:pt>
                <c:pt idx="3944">
                  <c:v>1.379</c:v>
                </c:pt>
                <c:pt idx="3945">
                  <c:v>1.38</c:v>
                </c:pt>
                <c:pt idx="3946">
                  <c:v>1.377</c:v>
                </c:pt>
                <c:pt idx="3947">
                  <c:v>1.379</c:v>
                </c:pt>
                <c:pt idx="3948">
                  <c:v>1.377</c:v>
                </c:pt>
                <c:pt idx="3949">
                  <c:v>1.379</c:v>
                </c:pt>
                <c:pt idx="3950">
                  <c:v>1.379</c:v>
                </c:pt>
                <c:pt idx="3951">
                  <c:v>1.38</c:v>
                </c:pt>
                <c:pt idx="3952">
                  <c:v>1.38</c:v>
                </c:pt>
                <c:pt idx="3953">
                  <c:v>1.379</c:v>
                </c:pt>
                <c:pt idx="3954">
                  <c:v>1.38</c:v>
                </c:pt>
                <c:pt idx="3955">
                  <c:v>1.379</c:v>
                </c:pt>
                <c:pt idx="3956">
                  <c:v>1.38</c:v>
                </c:pt>
                <c:pt idx="3957">
                  <c:v>1.379</c:v>
                </c:pt>
                <c:pt idx="3958">
                  <c:v>1.3759999999999999</c:v>
                </c:pt>
                <c:pt idx="3959">
                  <c:v>1.379</c:v>
                </c:pt>
                <c:pt idx="3960">
                  <c:v>1.379</c:v>
                </c:pt>
                <c:pt idx="3961">
                  <c:v>1.38</c:v>
                </c:pt>
                <c:pt idx="3962">
                  <c:v>1.379</c:v>
                </c:pt>
                <c:pt idx="3963">
                  <c:v>1.381</c:v>
                </c:pt>
                <c:pt idx="3964">
                  <c:v>1.379</c:v>
                </c:pt>
                <c:pt idx="3965">
                  <c:v>1.377</c:v>
                </c:pt>
                <c:pt idx="3966">
                  <c:v>1.38</c:v>
                </c:pt>
                <c:pt idx="3967">
                  <c:v>1.379</c:v>
                </c:pt>
                <c:pt idx="3968">
                  <c:v>1.379</c:v>
                </c:pt>
                <c:pt idx="3969">
                  <c:v>1.38</c:v>
                </c:pt>
                <c:pt idx="3970">
                  <c:v>1.38</c:v>
                </c:pt>
                <c:pt idx="3971">
                  <c:v>1.379</c:v>
                </c:pt>
                <c:pt idx="3972">
                  <c:v>1.379</c:v>
                </c:pt>
                <c:pt idx="3973">
                  <c:v>1.38</c:v>
                </c:pt>
                <c:pt idx="3974">
                  <c:v>1.38</c:v>
                </c:pt>
                <c:pt idx="3975">
                  <c:v>1.377</c:v>
                </c:pt>
                <c:pt idx="3976">
                  <c:v>1.379</c:v>
                </c:pt>
                <c:pt idx="3977">
                  <c:v>1.38</c:v>
                </c:pt>
                <c:pt idx="3978">
                  <c:v>1.377</c:v>
                </c:pt>
                <c:pt idx="3979">
                  <c:v>1.38</c:v>
                </c:pt>
                <c:pt idx="3980">
                  <c:v>1.379</c:v>
                </c:pt>
                <c:pt idx="3981">
                  <c:v>1.379</c:v>
                </c:pt>
                <c:pt idx="3982">
                  <c:v>1.377</c:v>
                </c:pt>
                <c:pt idx="3983">
                  <c:v>1.38</c:v>
                </c:pt>
                <c:pt idx="3984">
                  <c:v>1.379</c:v>
                </c:pt>
                <c:pt idx="3985">
                  <c:v>1.377</c:v>
                </c:pt>
                <c:pt idx="3986">
                  <c:v>1.379</c:v>
                </c:pt>
                <c:pt idx="3987">
                  <c:v>1.377</c:v>
                </c:pt>
                <c:pt idx="3988">
                  <c:v>1.377</c:v>
                </c:pt>
                <c:pt idx="3989">
                  <c:v>1.377</c:v>
                </c:pt>
                <c:pt idx="3990">
                  <c:v>1.377</c:v>
                </c:pt>
                <c:pt idx="3991">
                  <c:v>1.379</c:v>
                </c:pt>
                <c:pt idx="3992">
                  <c:v>1.379</c:v>
                </c:pt>
                <c:pt idx="3993">
                  <c:v>1.379</c:v>
                </c:pt>
                <c:pt idx="3994">
                  <c:v>1.38</c:v>
                </c:pt>
                <c:pt idx="3995">
                  <c:v>1.38</c:v>
                </c:pt>
                <c:pt idx="3996">
                  <c:v>1.379</c:v>
                </c:pt>
                <c:pt idx="3997">
                  <c:v>1.379</c:v>
                </c:pt>
                <c:pt idx="3998">
                  <c:v>1.38</c:v>
                </c:pt>
                <c:pt idx="3999">
                  <c:v>1.377</c:v>
                </c:pt>
                <c:pt idx="4000">
                  <c:v>1.377</c:v>
                </c:pt>
                <c:pt idx="4001">
                  <c:v>1.377</c:v>
                </c:pt>
                <c:pt idx="4002">
                  <c:v>1.38</c:v>
                </c:pt>
                <c:pt idx="4003">
                  <c:v>1.379</c:v>
                </c:pt>
                <c:pt idx="4004">
                  <c:v>1.377</c:v>
                </c:pt>
                <c:pt idx="4005">
                  <c:v>1.377</c:v>
                </c:pt>
                <c:pt idx="4006">
                  <c:v>1.377</c:v>
                </c:pt>
                <c:pt idx="4007">
                  <c:v>1.3759999999999999</c:v>
                </c:pt>
                <c:pt idx="4008">
                  <c:v>1.38</c:v>
                </c:pt>
                <c:pt idx="4009">
                  <c:v>1.379</c:v>
                </c:pt>
                <c:pt idx="4010">
                  <c:v>1.377</c:v>
                </c:pt>
                <c:pt idx="4011">
                  <c:v>1.379</c:v>
                </c:pt>
                <c:pt idx="4012">
                  <c:v>1.379</c:v>
                </c:pt>
                <c:pt idx="4013">
                  <c:v>1.379</c:v>
                </c:pt>
                <c:pt idx="4014">
                  <c:v>1.38</c:v>
                </c:pt>
                <c:pt idx="4015">
                  <c:v>1.379</c:v>
                </c:pt>
                <c:pt idx="4016">
                  <c:v>1.3759999999999999</c:v>
                </c:pt>
                <c:pt idx="4017">
                  <c:v>1.3759999999999999</c:v>
                </c:pt>
                <c:pt idx="4018">
                  <c:v>1.379</c:v>
                </c:pt>
                <c:pt idx="4019">
                  <c:v>1.375</c:v>
                </c:pt>
                <c:pt idx="4020">
                  <c:v>1.3759999999999999</c:v>
                </c:pt>
                <c:pt idx="4021">
                  <c:v>1.377</c:v>
                </c:pt>
                <c:pt idx="4022">
                  <c:v>1.3759999999999999</c:v>
                </c:pt>
                <c:pt idx="4023">
                  <c:v>1.377</c:v>
                </c:pt>
                <c:pt idx="4024">
                  <c:v>1.379</c:v>
                </c:pt>
                <c:pt idx="4025">
                  <c:v>1.377</c:v>
                </c:pt>
                <c:pt idx="4026">
                  <c:v>1.3759999999999999</c:v>
                </c:pt>
                <c:pt idx="4027">
                  <c:v>1.377</c:v>
                </c:pt>
                <c:pt idx="4028">
                  <c:v>1.3759999999999999</c:v>
                </c:pt>
                <c:pt idx="4029">
                  <c:v>1.3759999999999999</c:v>
                </c:pt>
                <c:pt idx="4030">
                  <c:v>1.377</c:v>
                </c:pt>
                <c:pt idx="4031">
                  <c:v>1.375</c:v>
                </c:pt>
                <c:pt idx="4032">
                  <c:v>1.3759999999999999</c:v>
                </c:pt>
                <c:pt idx="4033">
                  <c:v>1.3759999999999999</c:v>
                </c:pt>
                <c:pt idx="4034">
                  <c:v>1.377</c:v>
                </c:pt>
                <c:pt idx="4035">
                  <c:v>1.3759999999999999</c:v>
                </c:pt>
                <c:pt idx="4036">
                  <c:v>1.3759999999999999</c:v>
                </c:pt>
                <c:pt idx="4037">
                  <c:v>1.377</c:v>
                </c:pt>
                <c:pt idx="4038">
                  <c:v>1.377</c:v>
                </c:pt>
                <c:pt idx="4039">
                  <c:v>1.377</c:v>
                </c:pt>
                <c:pt idx="4040">
                  <c:v>1.375</c:v>
                </c:pt>
                <c:pt idx="4041">
                  <c:v>1.3759999999999999</c:v>
                </c:pt>
                <c:pt idx="4042">
                  <c:v>1.377</c:v>
                </c:pt>
                <c:pt idx="4043">
                  <c:v>1.375</c:v>
                </c:pt>
                <c:pt idx="4044">
                  <c:v>1.3759999999999999</c:v>
                </c:pt>
                <c:pt idx="4045">
                  <c:v>1.3759999999999999</c:v>
                </c:pt>
                <c:pt idx="4046">
                  <c:v>1.3740000000000001</c:v>
                </c:pt>
                <c:pt idx="4047">
                  <c:v>1.375</c:v>
                </c:pt>
                <c:pt idx="4048">
                  <c:v>1.3740000000000001</c:v>
                </c:pt>
                <c:pt idx="4049">
                  <c:v>1.3759999999999999</c:v>
                </c:pt>
                <c:pt idx="4050">
                  <c:v>1.3759999999999999</c:v>
                </c:pt>
                <c:pt idx="4051">
                  <c:v>1.3759999999999999</c:v>
                </c:pt>
                <c:pt idx="4052">
                  <c:v>1.3759999999999999</c:v>
                </c:pt>
                <c:pt idx="4053">
                  <c:v>1.377</c:v>
                </c:pt>
                <c:pt idx="4054">
                  <c:v>1.375</c:v>
                </c:pt>
                <c:pt idx="4055">
                  <c:v>1.377</c:v>
                </c:pt>
                <c:pt idx="4056">
                  <c:v>1.375</c:v>
                </c:pt>
                <c:pt idx="4057">
                  <c:v>1.375</c:v>
                </c:pt>
                <c:pt idx="4058">
                  <c:v>1.3740000000000001</c:v>
                </c:pt>
                <c:pt idx="4059">
                  <c:v>1.375</c:v>
                </c:pt>
                <c:pt idx="4060">
                  <c:v>1.375</c:v>
                </c:pt>
                <c:pt idx="4061">
                  <c:v>1.3740000000000001</c:v>
                </c:pt>
                <c:pt idx="4062">
                  <c:v>1.3740000000000001</c:v>
                </c:pt>
                <c:pt idx="4063">
                  <c:v>1.375</c:v>
                </c:pt>
                <c:pt idx="4064">
                  <c:v>1.373</c:v>
                </c:pt>
                <c:pt idx="4065">
                  <c:v>1.3740000000000001</c:v>
                </c:pt>
                <c:pt idx="4066">
                  <c:v>1.375</c:v>
                </c:pt>
                <c:pt idx="4067">
                  <c:v>1.3740000000000001</c:v>
                </c:pt>
                <c:pt idx="4068">
                  <c:v>1.3740000000000001</c:v>
                </c:pt>
                <c:pt idx="4069">
                  <c:v>1.3740000000000001</c:v>
                </c:pt>
                <c:pt idx="4070">
                  <c:v>1.3759999999999999</c:v>
                </c:pt>
                <c:pt idx="4071">
                  <c:v>1.3740000000000001</c:v>
                </c:pt>
                <c:pt idx="4072">
                  <c:v>1.375</c:v>
                </c:pt>
                <c:pt idx="4073">
                  <c:v>1.3740000000000001</c:v>
                </c:pt>
                <c:pt idx="4074">
                  <c:v>1.3740000000000001</c:v>
                </c:pt>
                <c:pt idx="4075">
                  <c:v>1.3740000000000001</c:v>
                </c:pt>
                <c:pt idx="4076">
                  <c:v>1.373</c:v>
                </c:pt>
                <c:pt idx="4077">
                  <c:v>1.3740000000000001</c:v>
                </c:pt>
                <c:pt idx="4078">
                  <c:v>1.373</c:v>
                </c:pt>
                <c:pt idx="4079">
                  <c:v>1.373</c:v>
                </c:pt>
                <c:pt idx="4080">
                  <c:v>1.373</c:v>
                </c:pt>
                <c:pt idx="4081">
                  <c:v>1.3740000000000001</c:v>
                </c:pt>
                <c:pt idx="4082">
                  <c:v>1.373</c:v>
                </c:pt>
                <c:pt idx="4083">
                  <c:v>1.3740000000000001</c:v>
                </c:pt>
                <c:pt idx="4084">
                  <c:v>1.373</c:v>
                </c:pt>
                <c:pt idx="4085">
                  <c:v>1.373</c:v>
                </c:pt>
                <c:pt idx="4086">
                  <c:v>1.3740000000000001</c:v>
                </c:pt>
                <c:pt idx="4087">
                  <c:v>1.3740000000000001</c:v>
                </c:pt>
                <c:pt idx="4088">
                  <c:v>1.3740000000000001</c:v>
                </c:pt>
                <c:pt idx="4089">
                  <c:v>1.373</c:v>
                </c:pt>
                <c:pt idx="4090">
                  <c:v>1.3740000000000001</c:v>
                </c:pt>
                <c:pt idx="4091">
                  <c:v>1.371</c:v>
                </c:pt>
                <c:pt idx="4092">
                  <c:v>1.373</c:v>
                </c:pt>
                <c:pt idx="4093">
                  <c:v>1.373</c:v>
                </c:pt>
                <c:pt idx="4094">
                  <c:v>1.373</c:v>
                </c:pt>
                <c:pt idx="4095">
                  <c:v>1.371</c:v>
                </c:pt>
                <c:pt idx="4096">
                  <c:v>1.371</c:v>
                </c:pt>
                <c:pt idx="4097">
                  <c:v>1.3740000000000001</c:v>
                </c:pt>
                <c:pt idx="4098">
                  <c:v>1.373</c:v>
                </c:pt>
                <c:pt idx="4099">
                  <c:v>1.3740000000000001</c:v>
                </c:pt>
                <c:pt idx="4100">
                  <c:v>1.373</c:v>
                </c:pt>
                <c:pt idx="4101">
                  <c:v>1.373</c:v>
                </c:pt>
                <c:pt idx="4102">
                  <c:v>1.371</c:v>
                </c:pt>
                <c:pt idx="4103">
                  <c:v>1.371</c:v>
                </c:pt>
                <c:pt idx="4104">
                  <c:v>1.373</c:v>
                </c:pt>
                <c:pt idx="4105">
                  <c:v>1.373</c:v>
                </c:pt>
                <c:pt idx="4106">
                  <c:v>1.371</c:v>
                </c:pt>
                <c:pt idx="4107">
                  <c:v>1.371</c:v>
                </c:pt>
                <c:pt idx="4108">
                  <c:v>1.37</c:v>
                </c:pt>
                <c:pt idx="4109">
                  <c:v>1.37</c:v>
                </c:pt>
                <c:pt idx="4110">
                  <c:v>1.373</c:v>
                </c:pt>
                <c:pt idx="4111">
                  <c:v>1.375</c:v>
                </c:pt>
                <c:pt idx="4112">
                  <c:v>1.37</c:v>
                </c:pt>
                <c:pt idx="4113">
                  <c:v>1.373</c:v>
                </c:pt>
                <c:pt idx="4114">
                  <c:v>1.371</c:v>
                </c:pt>
                <c:pt idx="4115">
                  <c:v>1.37</c:v>
                </c:pt>
                <c:pt idx="4116">
                  <c:v>1.371</c:v>
                </c:pt>
                <c:pt idx="4117">
                  <c:v>1.3740000000000001</c:v>
                </c:pt>
                <c:pt idx="4118">
                  <c:v>1.371</c:v>
                </c:pt>
                <c:pt idx="4119">
                  <c:v>1.373</c:v>
                </c:pt>
                <c:pt idx="4120">
                  <c:v>1.37</c:v>
                </c:pt>
                <c:pt idx="4121">
                  <c:v>1.369</c:v>
                </c:pt>
                <c:pt idx="4122">
                  <c:v>1.371</c:v>
                </c:pt>
                <c:pt idx="4123">
                  <c:v>1.369</c:v>
                </c:pt>
                <c:pt idx="4124">
                  <c:v>1.369</c:v>
                </c:pt>
                <c:pt idx="4125">
                  <c:v>1.369</c:v>
                </c:pt>
                <c:pt idx="4126">
                  <c:v>1.37</c:v>
                </c:pt>
                <c:pt idx="4127">
                  <c:v>1.371</c:v>
                </c:pt>
                <c:pt idx="4128">
                  <c:v>1.369</c:v>
                </c:pt>
                <c:pt idx="4129">
                  <c:v>1.37</c:v>
                </c:pt>
                <c:pt idx="4130">
                  <c:v>1.37</c:v>
                </c:pt>
                <c:pt idx="4131">
                  <c:v>1.37</c:v>
                </c:pt>
                <c:pt idx="4132">
                  <c:v>1.369</c:v>
                </c:pt>
                <c:pt idx="4133">
                  <c:v>1.369</c:v>
                </c:pt>
                <c:pt idx="4134">
                  <c:v>1.37</c:v>
                </c:pt>
                <c:pt idx="4135">
                  <c:v>1.37</c:v>
                </c:pt>
                <c:pt idx="4136">
                  <c:v>1.37</c:v>
                </c:pt>
                <c:pt idx="4137">
                  <c:v>1.369</c:v>
                </c:pt>
                <c:pt idx="4138">
                  <c:v>1.367</c:v>
                </c:pt>
                <c:pt idx="4139">
                  <c:v>1.369</c:v>
                </c:pt>
                <c:pt idx="4140">
                  <c:v>1.369</c:v>
                </c:pt>
                <c:pt idx="4141">
                  <c:v>1.367</c:v>
                </c:pt>
                <c:pt idx="4142">
                  <c:v>1.37</c:v>
                </c:pt>
                <c:pt idx="4143">
                  <c:v>1.369</c:v>
                </c:pt>
                <c:pt idx="4144">
                  <c:v>1.369</c:v>
                </c:pt>
                <c:pt idx="4145">
                  <c:v>1.369</c:v>
                </c:pt>
                <c:pt idx="4146">
                  <c:v>1.369</c:v>
                </c:pt>
                <c:pt idx="4147">
                  <c:v>1.369</c:v>
                </c:pt>
                <c:pt idx="4148">
                  <c:v>1.369</c:v>
                </c:pt>
                <c:pt idx="4149">
                  <c:v>1.367</c:v>
                </c:pt>
                <c:pt idx="4150">
                  <c:v>1.3660000000000001</c:v>
                </c:pt>
                <c:pt idx="4151">
                  <c:v>1.369</c:v>
                </c:pt>
                <c:pt idx="4152">
                  <c:v>1.369</c:v>
                </c:pt>
                <c:pt idx="4153">
                  <c:v>1.367</c:v>
                </c:pt>
                <c:pt idx="4154">
                  <c:v>1.369</c:v>
                </c:pt>
                <c:pt idx="4155">
                  <c:v>1.367</c:v>
                </c:pt>
                <c:pt idx="4156">
                  <c:v>1.369</c:v>
                </c:pt>
                <c:pt idx="4157">
                  <c:v>1.369</c:v>
                </c:pt>
                <c:pt idx="4158">
                  <c:v>1.367</c:v>
                </c:pt>
                <c:pt idx="4159">
                  <c:v>1.367</c:v>
                </c:pt>
                <c:pt idx="4160">
                  <c:v>1.3660000000000001</c:v>
                </c:pt>
                <c:pt idx="4161">
                  <c:v>1.369</c:v>
                </c:pt>
                <c:pt idx="4162">
                  <c:v>1.369</c:v>
                </c:pt>
                <c:pt idx="4163">
                  <c:v>1.3660000000000001</c:v>
                </c:pt>
                <c:pt idx="4164">
                  <c:v>1.367</c:v>
                </c:pt>
                <c:pt idx="4165">
                  <c:v>1.367</c:v>
                </c:pt>
                <c:pt idx="4166">
                  <c:v>1.369</c:v>
                </c:pt>
                <c:pt idx="4167">
                  <c:v>1.365</c:v>
                </c:pt>
                <c:pt idx="4168">
                  <c:v>1.3660000000000001</c:v>
                </c:pt>
                <c:pt idx="4169">
                  <c:v>1.367</c:v>
                </c:pt>
                <c:pt idx="4170">
                  <c:v>1.367</c:v>
                </c:pt>
                <c:pt idx="4171">
                  <c:v>1.365</c:v>
                </c:pt>
                <c:pt idx="4172">
                  <c:v>1.365</c:v>
                </c:pt>
                <c:pt idx="4173">
                  <c:v>1.367</c:v>
                </c:pt>
                <c:pt idx="4174">
                  <c:v>1.365</c:v>
                </c:pt>
                <c:pt idx="4175">
                  <c:v>1.367</c:v>
                </c:pt>
                <c:pt idx="4176">
                  <c:v>1.367</c:v>
                </c:pt>
                <c:pt idx="4177">
                  <c:v>1.3660000000000001</c:v>
                </c:pt>
                <c:pt idx="4178">
                  <c:v>1.365</c:v>
                </c:pt>
                <c:pt idx="4179">
                  <c:v>1.3660000000000001</c:v>
                </c:pt>
                <c:pt idx="4180">
                  <c:v>1.3640000000000001</c:v>
                </c:pt>
                <c:pt idx="4181">
                  <c:v>1.3640000000000001</c:v>
                </c:pt>
                <c:pt idx="4182">
                  <c:v>1.367</c:v>
                </c:pt>
                <c:pt idx="4183">
                  <c:v>1.365</c:v>
                </c:pt>
                <c:pt idx="4184">
                  <c:v>1.3640000000000001</c:v>
                </c:pt>
                <c:pt idx="4185">
                  <c:v>1.365</c:v>
                </c:pt>
                <c:pt idx="4186">
                  <c:v>1.365</c:v>
                </c:pt>
                <c:pt idx="4187">
                  <c:v>1.3660000000000001</c:v>
                </c:pt>
                <c:pt idx="4188">
                  <c:v>1.3640000000000001</c:v>
                </c:pt>
                <c:pt idx="4189">
                  <c:v>1.365</c:v>
                </c:pt>
                <c:pt idx="4190">
                  <c:v>1.3640000000000001</c:v>
                </c:pt>
                <c:pt idx="4191">
                  <c:v>1.365</c:v>
                </c:pt>
                <c:pt idx="4192">
                  <c:v>1.365</c:v>
                </c:pt>
                <c:pt idx="4193">
                  <c:v>1.365</c:v>
                </c:pt>
                <c:pt idx="4194">
                  <c:v>1.3660000000000001</c:v>
                </c:pt>
                <c:pt idx="4195">
                  <c:v>1.365</c:v>
                </c:pt>
                <c:pt idx="4196">
                  <c:v>1.365</c:v>
                </c:pt>
                <c:pt idx="4197">
                  <c:v>1.365</c:v>
                </c:pt>
                <c:pt idx="4198">
                  <c:v>1.3640000000000001</c:v>
                </c:pt>
                <c:pt idx="4199">
                  <c:v>1.3660000000000001</c:v>
                </c:pt>
                <c:pt idx="4200">
                  <c:v>1.3640000000000001</c:v>
                </c:pt>
                <c:pt idx="4201">
                  <c:v>1.363</c:v>
                </c:pt>
                <c:pt idx="4202">
                  <c:v>1.3640000000000001</c:v>
                </c:pt>
                <c:pt idx="4203">
                  <c:v>1.9510000000000001</c:v>
                </c:pt>
                <c:pt idx="4204">
                  <c:v>1.9610000000000001</c:v>
                </c:pt>
                <c:pt idx="4205">
                  <c:v>1.956</c:v>
                </c:pt>
                <c:pt idx="4206">
                  <c:v>1.95</c:v>
                </c:pt>
                <c:pt idx="4207">
                  <c:v>1.9419999999999999</c:v>
                </c:pt>
                <c:pt idx="4208">
                  <c:v>1.24</c:v>
                </c:pt>
                <c:pt idx="4209">
                  <c:v>1.212</c:v>
                </c:pt>
                <c:pt idx="4210">
                  <c:v>1.23</c:v>
                </c:pt>
                <c:pt idx="4211">
                  <c:v>1.25</c:v>
                </c:pt>
                <c:pt idx="4212">
                  <c:v>1.2649999999999999</c:v>
                </c:pt>
                <c:pt idx="4213">
                  <c:v>1.2789999999999999</c:v>
                </c:pt>
                <c:pt idx="4214">
                  <c:v>1.286</c:v>
                </c:pt>
                <c:pt idx="4215">
                  <c:v>1.294</c:v>
                </c:pt>
                <c:pt idx="4216">
                  <c:v>1.2989999999999999</c:v>
                </c:pt>
                <c:pt idx="4217">
                  <c:v>1.302</c:v>
                </c:pt>
                <c:pt idx="4218">
                  <c:v>1.306</c:v>
                </c:pt>
                <c:pt idx="4219">
                  <c:v>1.3089999999999999</c:v>
                </c:pt>
                <c:pt idx="4220">
                  <c:v>1.3109999999999999</c:v>
                </c:pt>
                <c:pt idx="4221">
                  <c:v>1.3149999999999999</c:v>
                </c:pt>
                <c:pt idx="4222">
                  <c:v>1.3160000000000001</c:v>
                </c:pt>
                <c:pt idx="4223">
                  <c:v>1.3169999999999999</c:v>
                </c:pt>
                <c:pt idx="4224">
                  <c:v>1.32</c:v>
                </c:pt>
                <c:pt idx="4225">
                  <c:v>1.323</c:v>
                </c:pt>
                <c:pt idx="4226">
                  <c:v>1.3260000000000001</c:v>
                </c:pt>
                <c:pt idx="4227">
                  <c:v>1.327</c:v>
                </c:pt>
                <c:pt idx="4228">
                  <c:v>1.327</c:v>
                </c:pt>
                <c:pt idx="4229">
                  <c:v>1.331</c:v>
                </c:pt>
                <c:pt idx="4230">
                  <c:v>1.33</c:v>
                </c:pt>
                <c:pt idx="4231">
                  <c:v>1.337</c:v>
                </c:pt>
                <c:pt idx="4232">
                  <c:v>1.339</c:v>
                </c:pt>
                <c:pt idx="4233">
                  <c:v>1.337</c:v>
                </c:pt>
                <c:pt idx="4234">
                  <c:v>1.34</c:v>
                </c:pt>
                <c:pt idx="4235">
                  <c:v>1.3440000000000001</c:v>
                </c:pt>
                <c:pt idx="4236">
                  <c:v>1.3440000000000001</c:v>
                </c:pt>
                <c:pt idx="4237">
                  <c:v>1.3440000000000001</c:v>
                </c:pt>
                <c:pt idx="4238">
                  <c:v>1.3440000000000001</c:v>
                </c:pt>
                <c:pt idx="4239">
                  <c:v>1.347</c:v>
                </c:pt>
                <c:pt idx="4240">
                  <c:v>1.345</c:v>
                </c:pt>
                <c:pt idx="4241">
                  <c:v>1.347</c:v>
                </c:pt>
                <c:pt idx="4242">
                  <c:v>1.349</c:v>
                </c:pt>
                <c:pt idx="4243">
                  <c:v>1.349</c:v>
                </c:pt>
                <c:pt idx="4244">
                  <c:v>1.349</c:v>
                </c:pt>
                <c:pt idx="4245">
                  <c:v>1.35</c:v>
                </c:pt>
                <c:pt idx="4246">
                  <c:v>1.351</c:v>
                </c:pt>
                <c:pt idx="4247">
                  <c:v>1.35</c:v>
                </c:pt>
                <c:pt idx="4248">
                  <c:v>1.351</c:v>
                </c:pt>
                <c:pt idx="4249">
                  <c:v>1.351</c:v>
                </c:pt>
                <c:pt idx="4250">
                  <c:v>1.351</c:v>
                </c:pt>
                <c:pt idx="4251">
                  <c:v>1.351</c:v>
                </c:pt>
                <c:pt idx="4252">
                  <c:v>1.35</c:v>
                </c:pt>
                <c:pt idx="4253">
                  <c:v>1.35</c:v>
                </c:pt>
                <c:pt idx="4254">
                  <c:v>1.3540000000000001</c:v>
                </c:pt>
                <c:pt idx="4255">
                  <c:v>1.353</c:v>
                </c:pt>
                <c:pt idx="4256">
                  <c:v>1.353</c:v>
                </c:pt>
                <c:pt idx="4257">
                  <c:v>1.353</c:v>
                </c:pt>
                <c:pt idx="4258">
                  <c:v>1.355</c:v>
                </c:pt>
                <c:pt idx="4259">
                  <c:v>1.351</c:v>
                </c:pt>
                <c:pt idx="4260">
                  <c:v>1.3540000000000001</c:v>
                </c:pt>
                <c:pt idx="4261">
                  <c:v>1.3540000000000001</c:v>
                </c:pt>
                <c:pt idx="4262">
                  <c:v>1.3540000000000001</c:v>
                </c:pt>
                <c:pt idx="4263">
                  <c:v>1.3540000000000001</c:v>
                </c:pt>
                <c:pt idx="4264">
                  <c:v>1.351</c:v>
                </c:pt>
                <c:pt idx="4265">
                  <c:v>1.355</c:v>
                </c:pt>
                <c:pt idx="4266">
                  <c:v>1.3540000000000001</c:v>
                </c:pt>
                <c:pt idx="4267">
                  <c:v>1.3540000000000001</c:v>
                </c:pt>
                <c:pt idx="4268">
                  <c:v>1.353</c:v>
                </c:pt>
                <c:pt idx="4269">
                  <c:v>1.3540000000000001</c:v>
                </c:pt>
                <c:pt idx="4270">
                  <c:v>1.355</c:v>
                </c:pt>
                <c:pt idx="4271">
                  <c:v>1.3540000000000001</c:v>
                </c:pt>
                <c:pt idx="4272">
                  <c:v>1.3540000000000001</c:v>
                </c:pt>
                <c:pt idx="4273">
                  <c:v>1.3560000000000001</c:v>
                </c:pt>
                <c:pt idx="4274">
                  <c:v>1.3560000000000001</c:v>
                </c:pt>
                <c:pt idx="4275">
                  <c:v>1.355</c:v>
                </c:pt>
                <c:pt idx="4276">
                  <c:v>1.353</c:v>
                </c:pt>
                <c:pt idx="4277">
                  <c:v>1.351</c:v>
                </c:pt>
                <c:pt idx="4278">
                  <c:v>1.355</c:v>
                </c:pt>
                <c:pt idx="4279">
                  <c:v>1.3560000000000001</c:v>
                </c:pt>
                <c:pt idx="4280">
                  <c:v>1.355</c:v>
                </c:pt>
                <c:pt idx="4281">
                  <c:v>1.3540000000000001</c:v>
                </c:pt>
                <c:pt idx="4282">
                  <c:v>1.3540000000000001</c:v>
                </c:pt>
                <c:pt idx="4283">
                  <c:v>1.353</c:v>
                </c:pt>
                <c:pt idx="4284">
                  <c:v>1.3540000000000001</c:v>
                </c:pt>
                <c:pt idx="4285">
                  <c:v>1.355</c:v>
                </c:pt>
                <c:pt idx="4286">
                  <c:v>1.355</c:v>
                </c:pt>
                <c:pt idx="4287">
                  <c:v>1.355</c:v>
                </c:pt>
                <c:pt idx="4288">
                  <c:v>1.357</c:v>
                </c:pt>
                <c:pt idx="4289">
                  <c:v>1.3560000000000001</c:v>
                </c:pt>
                <c:pt idx="4290">
                  <c:v>1.3540000000000001</c:v>
                </c:pt>
                <c:pt idx="4291">
                  <c:v>1.3540000000000001</c:v>
                </c:pt>
                <c:pt idx="4292">
                  <c:v>1.3540000000000001</c:v>
                </c:pt>
                <c:pt idx="4293">
                  <c:v>1.355</c:v>
                </c:pt>
                <c:pt idx="4294">
                  <c:v>1.3540000000000001</c:v>
                </c:pt>
                <c:pt idx="4295">
                  <c:v>1.3540000000000001</c:v>
                </c:pt>
                <c:pt idx="4296">
                  <c:v>1.3540000000000001</c:v>
                </c:pt>
                <c:pt idx="4297">
                  <c:v>1.353</c:v>
                </c:pt>
                <c:pt idx="4298">
                  <c:v>1.353</c:v>
                </c:pt>
                <c:pt idx="4299">
                  <c:v>1.3540000000000001</c:v>
                </c:pt>
                <c:pt idx="4300">
                  <c:v>1.3540000000000001</c:v>
                </c:pt>
                <c:pt idx="4301">
                  <c:v>1.3540000000000001</c:v>
                </c:pt>
                <c:pt idx="4302">
                  <c:v>1.353</c:v>
                </c:pt>
                <c:pt idx="4303">
                  <c:v>1.3540000000000001</c:v>
                </c:pt>
                <c:pt idx="4304">
                  <c:v>1.355</c:v>
                </c:pt>
                <c:pt idx="4305">
                  <c:v>1.3540000000000001</c:v>
                </c:pt>
                <c:pt idx="4306">
                  <c:v>1.353</c:v>
                </c:pt>
                <c:pt idx="4307">
                  <c:v>1.3540000000000001</c:v>
                </c:pt>
                <c:pt idx="4308">
                  <c:v>1.3540000000000001</c:v>
                </c:pt>
                <c:pt idx="4309">
                  <c:v>1.3540000000000001</c:v>
                </c:pt>
                <c:pt idx="4310">
                  <c:v>1.353</c:v>
                </c:pt>
                <c:pt idx="4311">
                  <c:v>1.3540000000000001</c:v>
                </c:pt>
                <c:pt idx="4312">
                  <c:v>1.351</c:v>
                </c:pt>
                <c:pt idx="4313">
                  <c:v>1.351</c:v>
                </c:pt>
                <c:pt idx="4314">
                  <c:v>1.353</c:v>
                </c:pt>
                <c:pt idx="4315">
                  <c:v>1.353</c:v>
                </c:pt>
                <c:pt idx="4316">
                  <c:v>1.353</c:v>
                </c:pt>
                <c:pt idx="4317">
                  <c:v>1.3540000000000001</c:v>
                </c:pt>
                <c:pt idx="4318">
                  <c:v>1.3540000000000001</c:v>
                </c:pt>
                <c:pt idx="4319">
                  <c:v>1.3540000000000001</c:v>
                </c:pt>
                <c:pt idx="4320">
                  <c:v>1.3540000000000001</c:v>
                </c:pt>
                <c:pt idx="4321">
                  <c:v>1.3540000000000001</c:v>
                </c:pt>
                <c:pt idx="4322">
                  <c:v>1.353</c:v>
                </c:pt>
                <c:pt idx="4323">
                  <c:v>1.349</c:v>
                </c:pt>
                <c:pt idx="4324">
                  <c:v>1.353</c:v>
                </c:pt>
                <c:pt idx="4325">
                  <c:v>1.351</c:v>
                </c:pt>
                <c:pt idx="4326">
                  <c:v>1.353</c:v>
                </c:pt>
                <c:pt idx="4327">
                  <c:v>1.35</c:v>
                </c:pt>
                <c:pt idx="4328">
                  <c:v>1.351</c:v>
                </c:pt>
                <c:pt idx="4329">
                  <c:v>1.353</c:v>
                </c:pt>
                <c:pt idx="4330">
                  <c:v>1.35</c:v>
                </c:pt>
                <c:pt idx="4331">
                  <c:v>1.353</c:v>
                </c:pt>
                <c:pt idx="4332">
                  <c:v>1.353</c:v>
                </c:pt>
                <c:pt idx="4333">
                  <c:v>1.351</c:v>
                </c:pt>
                <c:pt idx="4334">
                  <c:v>1.3540000000000001</c:v>
                </c:pt>
                <c:pt idx="4335">
                  <c:v>1.35</c:v>
                </c:pt>
                <c:pt idx="4336">
                  <c:v>1.351</c:v>
                </c:pt>
                <c:pt idx="4337">
                  <c:v>1.351</c:v>
                </c:pt>
                <c:pt idx="4338">
                  <c:v>1.35</c:v>
                </c:pt>
                <c:pt idx="4339">
                  <c:v>1.35</c:v>
                </c:pt>
                <c:pt idx="4340">
                  <c:v>1.35</c:v>
                </c:pt>
                <c:pt idx="4341">
                  <c:v>1.35</c:v>
                </c:pt>
                <c:pt idx="4342">
                  <c:v>1.35</c:v>
                </c:pt>
                <c:pt idx="4343">
                  <c:v>1.349</c:v>
                </c:pt>
                <c:pt idx="4344">
                  <c:v>1.35</c:v>
                </c:pt>
                <c:pt idx="4345">
                  <c:v>1.35</c:v>
                </c:pt>
                <c:pt idx="4346">
                  <c:v>1.353</c:v>
                </c:pt>
                <c:pt idx="4347">
                  <c:v>1.35</c:v>
                </c:pt>
                <c:pt idx="4348">
                  <c:v>1.35</c:v>
                </c:pt>
                <c:pt idx="4349">
                  <c:v>1.347</c:v>
                </c:pt>
                <c:pt idx="4350">
                  <c:v>1.349</c:v>
                </c:pt>
                <c:pt idx="4351">
                  <c:v>1.349</c:v>
                </c:pt>
                <c:pt idx="4352">
                  <c:v>1.349</c:v>
                </c:pt>
                <c:pt idx="4353">
                  <c:v>1.349</c:v>
                </c:pt>
                <c:pt idx="4354">
                  <c:v>1.347</c:v>
                </c:pt>
                <c:pt idx="4355">
                  <c:v>1.349</c:v>
                </c:pt>
                <c:pt idx="4356">
                  <c:v>1.349</c:v>
                </c:pt>
                <c:pt idx="4357">
                  <c:v>1.349</c:v>
                </c:pt>
                <c:pt idx="4358">
                  <c:v>1.349</c:v>
                </c:pt>
                <c:pt idx="4359">
                  <c:v>1.347</c:v>
                </c:pt>
                <c:pt idx="4360">
                  <c:v>1.351</c:v>
                </c:pt>
                <c:pt idx="4361">
                  <c:v>1.35</c:v>
                </c:pt>
                <c:pt idx="4362">
                  <c:v>1.35</c:v>
                </c:pt>
                <c:pt idx="4363">
                  <c:v>1.349</c:v>
                </c:pt>
                <c:pt idx="4364">
                  <c:v>1.349</c:v>
                </c:pt>
                <c:pt idx="4365">
                  <c:v>1.35</c:v>
                </c:pt>
                <c:pt idx="4366">
                  <c:v>1.349</c:v>
                </c:pt>
                <c:pt idx="4367">
                  <c:v>1.349</c:v>
                </c:pt>
                <c:pt idx="4368">
                  <c:v>1.349</c:v>
                </c:pt>
                <c:pt idx="4369">
                  <c:v>1.347</c:v>
                </c:pt>
                <c:pt idx="4370">
                  <c:v>1.35</c:v>
                </c:pt>
                <c:pt idx="4371">
                  <c:v>1.349</c:v>
                </c:pt>
                <c:pt idx="4372">
                  <c:v>1.349</c:v>
                </c:pt>
                <c:pt idx="4373">
                  <c:v>1.347</c:v>
                </c:pt>
                <c:pt idx="4374">
                  <c:v>1.3460000000000001</c:v>
                </c:pt>
                <c:pt idx="4375">
                  <c:v>1.347</c:v>
                </c:pt>
                <c:pt idx="4376">
                  <c:v>1.349</c:v>
                </c:pt>
                <c:pt idx="4377">
                  <c:v>1.347</c:v>
                </c:pt>
                <c:pt idx="4378">
                  <c:v>1.347</c:v>
                </c:pt>
                <c:pt idx="4379">
                  <c:v>1.347</c:v>
                </c:pt>
                <c:pt idx="4380">
                  <c:v>1.349</c:v>
                </c:pt>
                <c:pt idx="4381">
                  <c:v>1.349</c:v>
                </c:pt>
                <c:pt idx="4382">
                  <c:v>1.347</c:v>
                </c:pt>
                <c:pt idx="4383">
                  <c:v>1.3460000000000001</c:v>
                </c:pt>
                <c:pt idx="4384">
                  <c:v>1.347</c:v>
                </c:pt>
                <c:pt idx="4385">
                  <c:v>1.347</c:v>
                </c:pt>
                <c:pt idx="4386">
                  <c:v>1.3460000000000001</c:v>
                </c:pt>
                <c:pt idx="4387">
                  <c:v>1.3460000000000001</c:v>
                </c:pt>
                <c:pt idx="4388">
                  <c:v>1.3460000000000001</c:v>
                </c:pt>
                <c:pt idx="4389">
                  <c:v>1.347</c:v>
                </c:pt>
                <c:pt idx="4390">
                  <c:v>1.347</c:v>
                </c:pt>
                <c:pt idx="4391">
                  <c:v>1.347</c:v>
                </c:pt>
                <c:pt idx="4392">
                  <c:v>1.347</c:v>
                </c:pt>
                <c:pt idx="4393">
                  <c:v>1.345</c:v>
                </c:pt>
                <c:pt idx="4394">
                  <c:v>1.3460000000000001</c:v>
                </c:pt>
                <c:pt idx="4395">
                  <c:v>1.3460000000000001</c:v>
                </c:pt>
                <c:pt idx="4396">
                  <c:v>1.345</c:v>
                </c:pt>
                <c:pt idx="4397">
                  <c:v>1.347</c:v>
                </c:pt>
                <c:pt idx="4398">
                  <c:v>1.347</c:v>
                </c:pt>
                <c:pt idx="4399">
                  <c:v>1.3460000000000001</c:v>
                </c:pt>
                <c:pt idx="4400">
                  <c:v>1.3460000000000001</c:v>
                </c:pt>
                <c:pt idx="4401">
                  <c:v>1.3460000000000001</c:v>
                </c:pt>
                <c:pt idx="4402">
                  <c:v>1.3460000000000001</c:v>
                </c:pt>
                <c:pt idx="4403">
                  <c:v>1.3440000000000001</c:v>
                </c:pt>
                <c:pt idx="4404">
                  <c:v>1.347</c:v>
                </c:pt>
                <c:pt idx="4405">
                  <c:v>1.345</c:v>
                </c:pt>
                <c:pt idx="4406">
                  <c:v>1.345</c:v>
                </c:pt>
                <c:pt idx="4407">
                  <c:v>1.3460000000000001</c:v>
                </c:pt>
                <c:pt idx="4408">
                  <c:v>1.347</c:v>
                </c:pt>
                <c:pt idx="4409">
                  <c:v>1.3460000000000001</c:v>
                </c:pt>
                <c:pt idx="4410">
                  <c:v>1.347</c:v>
                </c:pt>
                <c:pt idx="4411">
                  <c:v>1.345</c:v>
                </c:pt>
                <c:pt idx="4412">
                  <c:v>1.345</c:v>
                </c:pt>
                <c:pt idx="4413">
                  <c:v>1.3440000000000001</c:v>
                </c:pt>
                <c:pt idx="4414">
                  <c:v>1.345</c:v>
                </c:pt>
                <c:pt idx="4415">
                  <c:v>1.3440000000000001</c:v>
                </c:pt>
                <c:pt idx="4416">
                  <c:v>1.3440000000000001</c:v>
                </c:pt>
                <c:pt idx="4417">
                  <c:v>1.3440000000000001</c:v>
                </c:pt>
                <c:pt idx="4418">
                  <c:v>1.345</c:v>
                </c:pt>
                <c:pt idx="4419">
                  <c:v>1.345</c:v>
                </c:pt>
                <c:pt idx="4420">
                  <c:v>1.3440000000000001</c:v>
                </c:pt>
                <c:pt idx="4421">
                  <c:v>1.345</c:v>
                </c:pt>
                <c:pt idx="4422">
                  <c:v>1.345</c:v>
                </c:pt>
                <c:pt idx="4423">
                  <c:v>1.3460000000000001</c:v>
                </c:pt>
                <c:pt idx="4424">
                  <c:v>1.345</c:v>
                </c:pt>
                <c:pt idx="4425">
                  <c:v>1.3460000000000001</c:v>
                </c:pt>
                <c:pt idx="4426">
                  <c:v>1.3440000000000001</c:v>
                </c:pt>
                <c:pt idx="4427">
                  <c:v>1.3440000000000001</c:v>
                </c:pt>
                <c:pt idx="4428">
                  <c:v>1.345</c:v>
                </c:pt>
                <c:pt idx="4429">
                  <c:v>1.343</c:v>
                </c:pt>
                <c:pt idx="4430">
                  <c:v>1.345</c:v>
                </c:pt>
                <c:pt idx="4431">
                  <c:v>1.3440000000000001</c:v>
                </c:pt>
                <c:pt idx="4432">
                  <c:v>1.343</c:v>
                </c:pt>
                <c:pt idx="4433">
                  <c:v>1.341</c:v>
                </c:pt>
                <c:pt idx="4434">
                  <c:v>1.343</c:v>
                </c:pt>
                <c:pt idx="4435">
                  <c:v>1.343</c:v>
                </c:pt>
                <c:pt idx="4436">
                  <c:v>1.343</c:v>
                </c:pt>
                <c:pt idx="4437">
                  <c:v>1.343</c:v>
                </c:pt>
                <c:pt idx="4438">
                  <c:v>1.343</c:v>
                </c:pt>
                <c:pt idx="4439">
                  <c:v>1.343</c:v>
                </c:pt>
                <c:pt idx="4440">
                  <c:v>1.343</c:v>
                </c:pt>
                <c:pt idx="4441">
                  <c:v>1.345</c:v>
                </c:pt>
                <c:pt idx="4442">
                  <c:v>1.343</c:v>
                </c:pt>
                <c:pt idx="4443">
                  <c:v>1.343</c:v>
                </c:pt>
                <c:pt idx="4444">
                  <c:v>1.3440000000000001</c:v>
                </c:pt>
                <c:pt idx="4445">
                  <c:v>1.341</c:v>
                </c:pt>
                <c:pt idx="4446">
                  <c:v>1.341</c:v>
                </c:pt>
                <c:pt idx="4447">
                  <c:v>1.343</c:v>
                </c:pt>
                <c:pt idx="4448">
                  <c:v>1.341</c:v>
                </c:pt>
                <c:pt idx="4449">
                  <c:v>1.341</c:v>
                </c:pt>
                <c:pt idx="4450">
                  <c:v>1.341</c:v>
                </c:pt>
                <c:pt idx="4451">
                  <c:v>1.343</c:v>
                </c:pt>
                <c:pt idx="4452">
                  <c:v>1.341</c:v>
                </c:pt>
                <c:pt idx="4453">
                  <c:v>1.341</c:v>
                </c:pt>
                <c:pt idx="4454">
                  <c:v>1.341</c:v>
                </c:pt>
                <c:pt idx="4455">
                  <c:v>1.341</c:v>
                </c:pt>
                <c:pt idx="4456">
                  <c:v>1.341</c:v>
                </c:pt>
                <c:pt idx="4457">
                  <c:v>1.341</c:v>
                </c:pt>
                <c:pt idx="4458">
                  <c:v>1.34</c:v>
                </c:pt>
                <c:pt idx="4459">
                  <c:v>1.34</c:v>
                </c:pt>
                <c:pt idx="4460">
                  <c:v>1.341</c:v>
                </c:pt>
                <c:pt idx="4461">
                  <c:v>1.343</c:v>
                </c:pt>
                <c:pt idx="4462">
                  <c:v>1.341</c:v>
                </c:pt>
                <c:pt idx="4463">
                  <c:v>1.34</c:v>
                </c:pt>
                <c:pt idx="4464">
                  <c:v>1.339</c:v>
                </c:pt>
                <c:pt idx="4465">
                  <c:v>1.34</c:v>
                </c:pt>
                <c:pt idx="4466">
                  <c:v>1.341</c:v>
                </c:pt>
                <c:pt idx="4467">
                  <c:v>1.343</c:v>
                </c:pt>
                <c:pt idx="4468">
                  <c:v>1.34</c:v>
                </c:pt>
                <c:pt idx="4469">
                  <c:v>1.339</c:v>
                </c:pt>
                <c:pt idx="4470">
                  <c:v>1.34</c:v>
                </c:pt>
                <c:pt idx="4471">
                  <c:v>1.339</c:v>
                </c:pt>
                <c:pt idx="4472">
                  <c:v>1.34</c:v>
                </c:pt>
                <c:pt idx="4473">
                  <c:v>1.34</c:v>
                </c:pt>
                <c:pt idx="4474">
                  <c:v>1.34</c:v>
                </c:pt>
                <c:pt idx="4475">
                  <c:v>1.339</c:v>
                </c:pt>
                <c:pt idx="4476">
                  <c:v>1.339</c:v>
                </c:pt>
                <c:pt idx="4477">
                  <c:v>1.34</c:v>
                </c:pt>
                <c:pt idx="4478">
                  <c:v>1.339</c:v>
                </c:pt>
                <c:pt idx="4479">
                  <c:v>1.339</c:v>
                </c:pt>
                <c:pt idx="4480">
                  <c:v>1.337</c:v>
                </c:pt>
                <c:pt idx="4481">
                  <c:v>1.339</c:v>
                </c:pt>
                <c:pt idx="4482">
                  <c:v>1.339</c:v>
                </c:pt>
                <c:pt idx="4483">
                  <c:v>1.34</c:v>
                </c:pt>
                <c:pt idx="4484">
                  <c:v>1.339</c:v>
                </c:pt>
                <c:pt idx="4485">
                  <c:v>1.337</c:v>
                </c:pt>
                <c:pt idx="4486">
                  <c:v>1.339</c:v>
                </c:pt>
                <c:pt idx="4487">
                  <c:v>1.337</c:v>
                </c:pt>
                <c:pt idx="4488">
                  <c:v>1.339</c:v>
                </c:pt>
                <c:pt idx="4489">
                  <c:v>1.337</c:v>
                </c:pt>
                <c:pt idx="4490">
                  <c:v>1.337</c:v>
                </c:pt>
                <c:pt idx="4491">
                  <c:v>1.337</c:v>
                </c:pt>
                <c:pt idx="4492">
                  <c:v>1.339</c:v>
                </c:pt>
                <c:pt idx="4493">
                  <c:v>1.337</c:v>
                </c:pt>
                <c:pt idx="4494">
                  <c:v>1.339</c:v>
                </c:pt>
                <c:pt idx="4495">
                  <c:v>1.3360000000000001</c:v>
                </c:pt>
                <c:pt idx="4496">
                  <c:v>1.337</c:v>
                </c:pt>
                <c:pt idx="4497">
                  <c:v>1.337</c:v>
                </c:pt>
                <c:pt idx="4498">
                  <c:v>1.335</c:v>
                </c:pt>
                <c:pt idx="4499">
                  <c:v>1.339</c:v>
                </c:pt>
                <c:pt idx="4500">
                  <c:v>1.337</c:v>
                </c:pt>
                <c:pt idx="4501">
                  <c:v>1.337</c:v>
                </c:pt>
                <c:pt idx="4502">
                  <c:v>1.337</c:v>
                </c:pt>
                <c:pt idx="4503">
                  <c:v>1.337</c:v>
                </c:pt>
                <c:pt idx="4504">
                  <c:v>1.337</c:v>
                </c:pt>
                <c:pt idx="4505">
                  <c:v>1.335</c:v>
                </c:pt>
                <c:pt idx="4506">
                  <c:v>1.335</c:v>
                </c:pt>
                <c:pt idx="4507">
                  <c:v>1.335</c:v>
                </c:pt>
                <c:pt idx="4508">
                  <c:v>1.3340000000000001</c:v>
                </c:pt>
                <c:pt idx="4509">
                  <c:v>1.335</c:v>
                </c:pt>
                <c:pt idx="4510">
                  <c:v>1.3360000000000001</c:v>
                </c:pt>
                <c:pt idx="4511">
                  <c:v>1.339</c:v>
                </c:pt>
                <c:pt idx="4512">
                  <c:v>1.3360000000000001</c:v>
                </c:pt>
                <c:pt idx="4513">
                  <c:v>1.337</c:v>
                </c:pt>
                <c:pt idx="4514">
                  <c:v>1.337</c:v>
                </c:pt>
                <c:pt idx="4515">
                  <c:v>1.335</c:v>
                </c:pt>
                <c:pt idx="4516">
                  <c:v>1.3360000000000001</c:v>
                </c:pt>
                <c:pt idx="4517">
                  <c:v>1.337</c:v>
                </c:pt>
                <c:pt idx="4518">
                  <c:v>1.335</c:v>
                </c:pt>
                <c:pt idx="4519">
                  <c:v>1.3360000000000001</c:v>
                </c:pt>
                <c:pt idx="4520">
                  <c:v>1.3340000000000001</c:v>
                </c:pt>
                <c:pt idx="4521">
                  <c:v>1.333</c:v>
                </c:pt>
                <c:pt idx="4522">
                  <c:v>1.337</c:v>
                </c:pt>
                <c:pt idx="4523">
                  <c:v>1.3340000000000001</c:v>
                </c:pt>
                <c:pt idx="4524">
                  <c:v>1.3360000000000001</c:v>
                </c:pt>
                <c:pt idx="4525">
                  <c:v>1.335</c:v>
                </c:pt>
                <c:pt idx="4526">
                  <c:v>1.335</c:v>
                </c:pt>
                <c:pt idx="4527">
                  <c:v>1.335</c:v>
                </c:pt>
                <c:pt idx="4528">
                  <c:v>1.335</c:v>
                </c:pt>
                <c:pt idx="4529">
                  <c:v>1.335</c:v>
                </c:pt>
                <c:pt idx="4530">
                  <c:v>1.335</c:v>
                </c:pt>
                <c:pt idx="4531">
                  <c:v>1.335</c:v>
                </c:pt>
                <c:pt idx="4532">
                  <c:v>1.335</c:v>
                </c:pt>
                <c:pt idx="4533">
                  <c:v>1.3340000000000001</c:v>
                </c:pt>
                <c:pt idx="4534">
                  <c:v>1.3340000000000001</c:v>
                </c:pt>
                <c:pt idx="4535">
                  <c:v>1.333</c:v>
                </c:pt>
                <c:pt idx="4536">
                  <c:v>1.335</c:v>
                </c:pt>
                <c:pt idx="4537">
                  <c:v>1.915</c:v>
                </c:pt>
                <c:pt idx="4538">
                  <c:v>1.925</c:v>
                </c:pt>
                <c:pt idx="4539">
                  <c:v>1.923</c:v>
                </c:pt>
                <c:pt idx="4540">
                  <c:v>1.915</c:v>
                </c:pt>
                <c:pt idx="4541">
                  <c:v>1.907</c:v>
                </c:pt>
                <c:pt idx="4542">
                  <c:v>1.2110000000000001</c:v>
                </c:pt>
                <c:pt idx="4543">
                  <c:v>1.19</c:v>
                </c:pt>
                <c:pt idx="4544">
                  <c:v>1.2050000000000001</c:v>
                </c:pt>
                <c:pt idx="4545">
                  <c:v>1.224</c:v>
                </c:pt>
                <c:pt idx="4546">
                  <c:v>1.2390000000000001</c:v>
                </c:pt>
                <c:pt idx="4547">
                  <c:v>1.25</c:v>
                </c:pt>
                <c:pt idx="4548">
                  <c:v>1.258</c:v>
                </c:pt>
                <c:pt idx="4549">
                  <c:v>1.264</c:v>
                </c:pt>
                <c:pt idx="4550">
                  <c:v>1.268</c:v>
                </c:pt>
                <c:pt idx="4551">
                  <c:v>1.2709999999999999</c:v>
                </c:pt>
                <c:pt idx="4552">
                  <c:v>1.274</c:v>
                </c:pt>
                <c:pt idx="4553">
                  <c:v>1.276</c:v>
                </c:pt>
                <c:pt idx="4554">
                  <c:v>1.278</c:v>
                </c:pt>
                <c:pt idx="4555">
                  <c:v>1.2809999999999999</c:v>
                </c:pt>
                <c:pt idx="4556">
                  <c:v>1.284</c:v>
                </c:pt>
                <c:pt idx="4557">
                  <c:v>1.286</c:v>
                </c:pt>
                <c:pt idx="4558">
                  <c:v>1.2889999999999999</c:v>
                </c:pt>
                <c:pt idx="4559">
                  <c:v>1.2889999999999999</c:v>
                </c:pt>
                <c:pt idx="4560">
                  <c:v>1.292</c:v>
                </c:pt>
                <c:pt idx="4561">
                  <c:v>1.296</c:v>
                </c:pt>
                <c:pt idx="4562">
                  <c:v>1.296</c:v>
                </c:pt>
                <c:pt idx="4563">
                  <c:v>1.3</c:v>
                </c:pt>
                <c:pt idx="4564">
                  <c:v>1.3009999999999999</c:v>
                </c:pt>
                <c:pt idx="4565">
                  <c:v>1.304</c:v>
                </c:pt>
                <c:pt idx="4566">
                  <c:v>1.304</c:v>
                </c:pt>
                <c:pt idx="4567">
                  <c:v>1.306</c:v>
                </c:pt>
                <c:pt idx="4568">
                  <c:v>1.306</c:v>
                </c:pt>
                <c:pt idx="4569">
                  <c:v>1.3080000000000001</c:v>
                </c:pt>
                <c:pt idx="4570">
                  <c:v>1.3089999999999999</c:v>
                </c:pt>
                <c:pt idx="4571">
                  <c:v>1.3109999999999999</c:v>
                </c:pt>
                <c:pt idx="4572">
                  <c:v>1.3109999999999999</c:v>
                </c:pt>
                <c:pt idx="4573">
                  <c:v>1.3140000000000001</c:v>
                </c:pt>
                <c:pt idx="4574">
                  <c:v>1.3129999999999999</c:v>
                </c:pt>
                <c:pt idx="4575">
                  <c:v>1.3129999999999999</c:v>
                </c:pt>
                <c:pt idx="4576">
                  <c:v>1.3129999999999999</c:v>
                </c:pt>
                <c:pt idx="4577">
                  <c:v>1.3149999999999999</c:v>
                </c:pt>
                <c:pt idx="4578">
                  <c:v>1.3160000000000001</c:v>
                </c:pt>
                <c:pt idx="4579">
                  <c:v>1.3149999999999999</c:v>
                </c:pt>
                <c:pt idx="4580">
                  <c:v>1.3160000000000001</c:v>
                </c:pt>
                <c:pt idx="4581">
                  <c:v>1.3169999999999999</c:v>
                </c:pt>
                <c:pt idx="4582">
                  <c:v>1.3169999999999999</c:v>
                </c:pt>
                <c:pt idx="4583">
                  <c:v>1.3169999999999999</c:v>
                </c:pt>
                <c:pt idx="4584">
                  <c:v>1.321</c:v>
                </c:pt>
                <c:pt idx="4585">
                  <c:v>1.319</c:v>
                </c:pt>
                <c:pt idx="4586">
                  <c:v>1.321</c:v>
                </c:pt>
                <c:pt idx="4587">
                  <c:v>1.321</c:v>
                </c:pt>
                <c:pt idx="4588">
                  <c:v>1.321</c:v>
                </c:pt>
                <c:pt idx="4589">
                  <c:v>1.321</c:v>
                </c:pt>
                <c:pt idx="4590">
                  <c:v>1.321</c:v>
                </c:pt>
                <c:pt idx="4591">
                  <c:v>1.321</c:v>
                </c:pt>
                <c:pt idx="4592">
                  <c:v>1.32</c:v>
                </c:pt>
                <c:pt idx="4593">
                  <c:v>1.32</c:v>
                </c:pt>
                <c:pt idx="4594">
                  <c:v>1.32</c:v>
                </c:pt>
                <c:pt idx="4595">
                  <c:v>1.323</c:v>
                </c:pt>
                <c:pt idx="4596">
                  <c:v>1.323</c:v>
                </c:pt>
                <c:pt idx="4597">
                  <c:v>1.32</c:v>
                </c:pt>
                <c:pt idx="4598">
                  <c:v>1.321</c:v>
                </c:pt>
                <c:pt idx="4599">
                  <c:v>1.321</c:v>
                </c:pt>
                <c:pt idx="4600">
                  <c:v>1.323</c:v>
                </c:pt>
                <c:pt idx="4601">
                  <c:v>1.321</c:v>
                </c:pt>
                <c:pt idx="4602">
                  <c:v>1.323</c:v>
                </c:pt>
                <c:pt idx="4603">
                  <c:v>1.3240000000000001</c:v>
                </c:pt>
                <c:pt idx="4604">
                  <c:v>1.323</c:v>
                </c:pt>
                <c:pt idx="4605">
                  <c:v>1.325</c:v>
                </c:pt>
                <c:pt idx="4606">
                  <c:v>1.323</c:v>
                </c:pt>
                <c:pt idx="4607">
                  <c:v>1.323</c:v>
                </c:pt>
                <c:pt idx="4608">
                  <c:v>1.3240000000000001</c:v>
                </c:pt>
                <c:pt idx="4609">
                  <c:v>1.323</c:v>
                </c:pt>
                <c:pt idx="4610">
                  <c:v>1.3240000000000001</c:v>
                </c:pt>
                <c:pt idx="4611">
                  <c:v>1.321</c:v>
                </c:pt>
                <c:pt idx="4612">
                  <c:v>1.323</c:v>
                </c:pt>
                <c:pt idx="4613">
                  <c:v>1.321</c:v>
                </c:pt>
                <c:pt idx="4614">
                  <c:v>1.3240000000000001</c:v>
                </c:pt>
                <c:pt idx="4615">
                  <c:v>1.323</c:v>
                </c:pt>
                <c:pt idx="4616">
                  <c:v>1.321</c:v>
                </c:pt>
                <c:pt idx="4617">
                  <c:v>1.3240000000000001</c:v>
                </c:pt>
                <c:pt idx="4618">
                  <c:v>1.325</c:v>
                </c:pt>
                <c:pt idx="4619">
                  <c:v>1.32</c:v>
                </c:pt>
                <c:pt idx="4620">
                  <c:v>1.323</c:v>
                </c:pt>
                <c:pt idx="4621">
                  <c:v>1.323</c:v>
                </c:pt>
                <c:pt idx="4622">
                  <c:v>1.323</c:v>
                </c:pt>
                <c:pt idx="4623">
                  <c:v>1.321</c:v>
                </c:pt>
                <c:pt idx="4624">
                  <c:v>1.323</c:v>
                </c:pt>
                <c:pt idx="4625">
                  <c:v>1.321</c:v>
                </c:pt>
                <c:pt idx="4626">
                  <c:v>1.321</c:v>
                </c:pt>
                <c:pt idx="4627">
                  <c:v>1.323</c:v>
                </c:pt>
                <c:pt idx="4628">
                  <c:v>1.323</c:v>
                </c:pt>
                <c:pt idx="4629">
                  <c:v>1.323</c:v>
                </c:pt>
                <c:pt idx="4630">
                  <c:v>1.325</c:v>
                </c:pt>
                <c:pt idx="4631">
                  <c:v>1.323</c:v>
                </c:pt>
                <c:pt idx="4632">
                  <c:v>1.3240000000000001</c:v>
                </c:pt>
                <c:pt idx="4633">
                  <c:v>1.3240000000000001</c:v>
                </c:pt>
                <c:pt idx="4634">
                  <c:v>1.323</c:v>
                </c:pt>
                <c:pt idx="4635">
                  <c:v>1.3240000000000001</c:v>
                </c:pt>
                <c:pt idx="4636">
                  <c:v>1.321</c:v>
                </c:pt>
                <c:pt idx="4637">
                  <c:v>1.323</c:v>
                </c:pt>
                <c:pt idx="4638">
                  <c:v>1.321</c:v>
                </c:pt>
                <c:pt idx="4639">
                  <c:v>1.3240000000000001</c:v>
                </c:pt>
                <c:pt idx="4640">
                  <c:v>1.321</c:v>
                </c:pt>
                <c:pt idx="4641">
                  <c:v>1.32</c:v>
                </c:pt>
                <c:pt idx="4642">
                  <c:v>1.32</c:v>
                </c:pt>
                <c:pt idx="4643">
                  <c:v>1.32</c:v>
                </c:pt>
                <c:pt idx="4644">
                  <c:v>1.3240000000000001</c:v>
                </c:pt>
                <c:pt idx="4645">
                  <c:v>1.3240000000000001</c:v>
                </c:pt>
                <c:pt idx="4646">
                  <c:v>1.323</c:v>
                </c:pt>
                <c:pt idx="4647">
                  <c:v>1.3260000000000001</c:v>
                </c:pt>
                <c:pt idx="4648">
                  <c:v>1.323</c:v>
                </c:pt>
                <c:pt idx="4649">
                  <c:v>1.32</c:v>
                </c:pt>
                <c:pt idx="4650">
                  <c:v>1.321</c:v>
                </c:pt>
                <c:pt idx="4651">
                  <c:v>1.323</c:v>
                </c:pt>
                <c:pt idx="4652">
                  <c:v>1.321</c:v>
                </c:pt>
                <c:pt idx="4653">
                  <c:v>1.321</c:v>
                </c:pt>
                <c:pt idx="4654">
                  <c:v>1.321</c:v>
                </c:pt>
                <c:pt idx="4655">
                  <c:v>1.323</c:v>
                </c:pt>
                <c:pt idx="4656">
                  <c:v>1.319</c:v>
                </c:pt>
                <c:pt idx="4657">
                  <c:v>1.319</c:v>
                </c:pt>
                <c:pt idx="4658">
                  <c:v>1.321</c:v>
                </c:pt>
                <c:pt idx="4659">
                  <c:v>1.323</c:v>
                </c:pt>
                <c:pt idx="4660">
                  <c:v>1.319</c:v>
                </c:pt>
                <c:pt idx="4661">
                  <c:v>1.321</c:v>
                </c:pt>
                <c:pt idx="4662">
                  <c:v>1.321</c:v>
                </c:pt>
                <c:pt idx="4663">
                  <c:v>1.321</c:v>
                </c:pt>
                <c:pt idx="4664">
                  <c:v>1.32</c:v>
                </c:pt>
                <c:pt idx="4665">
                  <c:v>1.319</c:v>
                </c:pt>
                <c:pt idx="4666">
                  <c:v>1.319</c:v>
                </c:pt>
                <c:pt idx="4667">
                  <c:v>1.319</c:v>
                </c:pt>
                <c:pt idx="4668">
                  <c:v>1.32</c:v>
                </c:pt>
                <c:pt idx="4669">
                  <c:v>1.3169999999999999</c:v>
                </c:pt>
                <c:pt idx="4670">
                  <c:v>1.32</c:v>
                </c:pt>
                <c:pt idx="4671">
                  <c:v>1.3169999999999999</c:v>
                </c:pt>
                <c:pt idx="4672">
                  <c:v>1.3169999999999999</c:v>
                </c:pt>
                <c:pt idx="4673">
                  <c:v>1.3169999999999999</c:v>
                </c:pt>
                <c:pt idx="4674">
                  <c:v>1.3169999999999999</c:v>
                </c:pt>
                <c:pt idx="4675">
                  <c:v>1.32</c:v>
                </c:pt>
                <c:pt idx="4676">
                  <c:v>1.319</c:v>
                </c:pt>
                <c:pt idx="4677">
                  <c:v>1.319</c:v>
                </c:pt>
                <c:pt idx="4678">
                  <c:v>1.319</c:v>
                </c:pt>
                <c:pt idx="4679">
                  <c:v>1.319</c:v>
                </c:pt>
                <c:pt idx="4680">
                  <c:v>1.3149999999999999</c:v>
                </c:pt>
                <c:pt idx="4681">
                  <c:v>1.3169999999999999</c:v>
                </c:pt>
                <c:pt idx="4682">
                  <c:v>1.3169999999999999</c:v>
                </c:pt>
                <c:pt idx="4683">
                  <c:v>1.319</c:v>
                </c:pt>
                <c:pt idx="4684">
                  <c:v>1.3169999999999999</c:v>
                </c:pt>
                <c:pt idx="4685">
                  <c:v>1.3169999999999999</c:v>
                </c:pt>
                <c:pt idx="4686">
                  <c:v>1.319</c:v>
                </c:pt>
                <c:pt idx="4687">
                  <c:v>1.3169999999999999</c:v>
                </c:pt>
                <c:pt idx="4688">
                  <c:v>1.3169999999999999</c:v>
                </c:pt>
                <c:pt idx="4689">
                  <c:v>1.319</c:v>
                </c:pt>
                <c:pt idx="4690">
                  <c:v>1.3169999999999999</c:v>
                </c:pt>
                <c:pt idx="4691">
                  <c:v>1.3169999999999999</c:v>
                </c:pt>
                <c:pt idx="4692">
                  <c:v>1.3160000000000001</c:v>
                </c:pt>
                <c:pt idx="4693">
                  <c:v>1.3149999999999999</c:v>
                </c:pt>
                <c:pt idx="4694">
                  <c:v>1.3169999999999999</c:v>
                </c:pt>
                <c:pt idx="4695">
                  <c:v>1.3160000000000001</c:v>
                </c:pt>
                <c:pt idx="4696">
                  <c:v>1.3169999999999999</c:v>
                </c:pt>
                <c:pt idx="4697">
                  <c:v>1.3169999999999999</c:v>
                </c:pt>
                <c:pt idx="4698">
                  <c:v>1.3169999999999999</c:v>
                </c:pt>
                <c:pt idx="4699">
                  <c:v>1.3160000000000001</c:v>
                </c:pt>
                <c:pt idx="4700">
                  <c:v>1.32</c:v>
                </c:pt>
                <c:pt idx="4701">
                  <c:v>1.3169999999999999</c:v>
                </c:pt>
                <c:pt idx="4702">
                  <c:v>1.3140000000000001</c:v>
                </c:pt>
                <c:pt idx="4703">
                  <c:v>1.3160000000000001</c:v>
                </c:pt>
                <c:pt idx="4704">
                  <c:v>1.32</c:v>
                </c:pt>
                <c:pt idx="4705">
                  <c:v>1.3149999999999999</c:v>
                </c:pt>
                <c:pt idx="4706">
                  <c:v>1.3160000000000001</c:v>
                </c:pt>
                <c:pt idx="4707">
                  <c:v>1.3160000000000001</c:v>
                </c:pt>
                <c:pt idx="4708">
                  <c:v>1.3169999999999999</c:v>
                </c:pt>
                <c:pt idx="4709">
                  <c:v>1.3169999999999999</c:v>
                </c:pt>
                <c:pt idx="4710">
                  <c:v>1.3149999999999999</c:v>
                </c:pt>
                <c:pt idx="4711">
                  <c:v>1.3149999999999999</c:v>
                </c:pt>
                <c:pt idx="4712">
                  <c:v>1.3140000000000001</c:v>
                </c:pt>
                <c:pt idx="4713">
                  <c:v>1.3129999999999999</c:v>
                </c:pt>
                <c:pt idx="4714">
                  <c:v>1.3160000000000001</c:v>
                </c:pt>
                <c:pt idx="4715">
                  <c:v>1.3149999999999999</c:v>
                </c:pt>
                <c:pt idx="4716">
                  <c:v>1.3149999999999999</c:v>
                </c:pt>
                <c:pt idx="4717">
                  <c:v>1.3129999999999999</c:v>
                </c:pt>
                <c:pt idx="4718">
                  <c:v>1.3149999999999999</c:v>
                </c:pt>
                <c:pt idx="4719">
                  <c:v>1.3160000000000001</c:v>
                </c:pt>
                <c:pt idx="4720">
                  <c:v>1.3160000000000001</c:v>
                </c:pt>
                <c:pt idx="4721">
                  <c:v>1.3140000000000001</c:v>
                </c:pt>
                <c:pt idx="4722">
                  <c:v>1.3160000000000001</c:v>
                </c:pt>
                <c:pt idx="4723">
                  <c:v>1.3149999999999999</c:v>
                </c:pt>
                <c:pt idx="4724">
                  <c:v>1.3160000000000001</c:v>
                </c:pt>
                <c:pt idx="4725">
                  <c:v>1.3140000000000001</c:v>
                </c:pt>
                <c:pt idx="4726">
                  <c:v>1.3140000000000001</c:v>
                </c:pt>
                <c:pt idx="4727">
                  <c:v>1.3140000000000001</c:v>
                </c:pt>
                <c:pt idx="4728">
                  <c:v>1.3149999999999999</c:v>
                </c:pt>
                <c:pt idx="4729">
                  <c:v>1.3149999999999999</c:v>
                </c:pt>
                <c:pt idx="4730">
                  <c:v>1.3140000000000001</c:v>
                </c:pt>
                <c:pt idx="4731">
                  <c:v>1.3149999999999999</c:v>
                </c:pt>
                <c:pt idx="4732">
                  <c:v>1.3140000000000001</c:v>
                </c:pt>
                <c:pt idx="4733">
                  <c:v>1.3140000000000001</c:v>
                </c:pt>
                <c:pt idx="4734">
                  <c:v>1.3109999999999999</c:v>
                </c:pt>
                <c:pt idx="4735">
                  <c:v>1.3140000000000001</c:v>
                </c:pt>
                <c:pt idx="4736">
                  <c:v>1.3140000000000001</c:v>
                </c:pt>
                <c:pt idx="4737">
                  <c:v>1.3109999999999999</c:v>
                </c:pt>
                <c:pt idx="4738">
                  <c:v>1.3140000000000001</c:v>
                </c:pt>
                <c:pt idx="4739">
                  <c:v>1.3140000000000001</c:v>
                </c:pt>
                <c:pt idx="4740">
                  <c:v>1.3140000000000001</c:v>
                </c:pt>
                <c:pt idx="4741">
                  <c:v>1.3109999999999999</c:v>
                </c:pt>
                <c:pt idx="4742">
                  <c:v>1.3149999999999999</c:v>
                </c:pt>
                <c:pt idx="4743">
                  <c:v>1.3149999999999999</c:v>
                </c:pt>
                <c:pt idx="4744">
                  <c:v>1.3140000000000001</c:v>
                </c:pt>
                <c:pt idx="4745">
                  <c:v>1.3129999999999999</c:v>
                </c:pt>
                <c:pt idx="4746">
                  <c:v>1.3149999999999999</c:v>
                </c:pt>
                <c:pt idx="4747">
                  <c:v>1.3140000000000001</c:v>
                </c:pt>
                <c:pt idx="4748">
                  <c:v>1.3140000000000001</c:v>
                </c:pt>
                <c:pt idx="4749">
                  <c:v>1.3129999999999999</c:v>
                </c:pt>
                <c:pt idx="4750">
                  <c:v>1.3129999999999999</c:v>
                </c:pt>
                <c:pt idx="4751">
                  <c:v>1.3140000000000001</c:v>
                </c:pt>
                <c:pt idx="4752">
                  <c:v>1.3140000000000001</c:v>
                </c:pt>
                <c:pt idx="4753">
                  <c:v>1.3109999999999999</c:v>
                </c:pt>
                <c:pt idx="4754">
                  <c:v>1.31</c:v>
                </c:pt>
                <c:pt idx="4755">
                  <c:v>1.3109999999999999</c:v>
                </c:pt>
                <c:pt idx="4756">
                  <c:v>1.3109999999999999</c:v>
                </c:pt>
                <c:pt idx="4757">
                  <c:v>1.3109999999999999</c:v>
                </c:pt>
                <c:pt idx="4758">
                  <c:v>1.3129999999999999</c:v>
                </c:pt>
                <c:pt idx="4759">
                  <c:v>1.31</c:v>
                </c:pt>
                <c:pt idx="4760">
                  <c:v>1.31</c:v>
                </c:pt>
                <c:pt idx="4761">
                  <c:v>1.3109999999999999</c:v>
                </c:pt>
                <c:pt idx="4762">
                  <c:v>1.3129999999999999</c:v>
                </c:pt>
                <c:pt idx="4763">
                  <c:v>1.3109999999999999</c:v>
                </c:pt>
                <c:pt idx="4764">
                  <c:v>1.3109999999999999</c:v>
                </c:pt>
                <c:pt idx="4765">
                  <c:v>1.3109999999999999</c:v>
                </c:pt>
                <c:pt idx="4766">
                  <c:v>1.3129999999999999</c:v>
                </c:pt>
                <c:pt idx="4767">
                  <c:v>1.3129999999999999</c:v>
                </c:pt>
                <c:pt idx="4768">
                  <c:v>1.3109999999999999</c:v>
                </c:pt>
                <c:pt idx="4769">
                  <c:v>1.3129999999999999</c:v>
                </c:pt>
                <c:pt idx="4770">
                  <c:v>1.3129999999999999</c:v>
                </c:pt>
                <c:pt idx="4771">
                  <c:v>1.31</c:v>
                </c:pt>
                <c:pt idx="4772">
                  <c:v>1.3109999999999999</c:v>
                </c:pt>
                <c:pt idx="4773">
                  <c:v>1.3109999999999999</c:v>
                </c:pt>
                <c:pt idx="4774">
                  <c:v>1.31</c:v>
                </c:pt>
                <c:pt idx="4775">
                  <c:v>1.31</c:v>
                </c:pt>
                <c:pt idx="4776">
                  <c:v>1.3109999999999999</c:v>
                </c:pt>
                <c:pt idx="4777">
                  <c:v>1.3089999999999999</c:v>
                </c:pt>
                <c:pt idx="4778">
                  <c:v>1.3109999999999999</c:v>
                </c:pt>
                <c:pt idx="4779">
                  <c:v>1.31</c:v>
                </c:pt>
                <c:pt idx="4780">
                  <c:v>1.31</c:v>
                </c:pt>
                <c:pt idx="4781">
                  <c:v>1.31</c:v>
                </c:pt>
                <c:pt idx="4782">
                  <c:v>1.3140000000000001</c:v>
                </c:pt>
                <c:pt idx="4783">
                  <c:v>1.31</c:v>
                </c:pt>
                <c:pt idx="4784">
                  <c:v>1.31</c:v>
                </c:pt>
                <c:pt idx="4785">
                  <c:v>1.31</c:v>
                </c:pt>
                <c:pt idx="4786">
                  <c:v>1.3109999999999999</c:v>
                </c:pt>
                <c:pt idx="4787">
                  <c:v>1.31</c:v>
                </c:pt>
                <c:pt idx="4788">
                  <c:v>1.3089999999999999</c:v>
                </c:pt>
                <c:pt idx="4789">
                  <c:v>1.3089999999999999</c:v>
                </c:pt>
                <c:pt idx="4790">
                  <c:v>1.3089999999999999</c:v>
                </c:pt>
                <c:pt idx="4791">
                  <c:v>1.31</c:v>
                </c:pt>
                <c:pt idx="4792">
                  <c:v>1.3080000000000001</c:v>
                </c:pt>
                <c:pt idx="4793">
                  <c:v>1.31</c:v>
                </c:pt>
                <c:pt idx="4794">
                  <c:v>1.3089999999999999</c:v>
                </c:pt>
                <c:pt idx="4795">
                  <c:v>1.31</c:v>
                </c:pt>
                <c:pt idx="4796">
                  <c:v>1.31</c:v>
                </c:pt>
                <c:pt idx="4797">
                  <c:v>1.3080000000000001</c:v>
                </c:pt>
                <c:pt idx="4798">
                  <c:v>1.31</c:v>
                </c:pt>
                <c:pt idx="4799">
                  <c:v>1.3080000000000001</c:v>
                </c:pt>
                <c:pt idx="4800">
                  <c:v>1.3089999999999999</c:v>
                </c:pt>
                <c:pt idx="4801">
                  <c:v>1.3089999999999999</c:v>
                </c:pt>
                <c:pt idx="4802">
                  <c:v>1.3080000000000001</c:v>
                </c:pt>
                <c:pt idx="4803">
                  <c:v>1.31</c:v>
                </c:pt>
                <c:pt idx="4804">
                  <c:v>1.3080000000000001</c:v>
                </c:pt>
                <c:pt idx="4805">
                  <c:v>1.3080000000000001</c:v>
                </c:pt>
                <c:pt idx="4806">
                  <c:v>1.306</c:v>
                </c:pt>
                <c:pt idx="4807">
                  <c:v>1.3080000000000001</c:v>
                </c:pt>
                <c:pt idx="4808">
                  <c:v>1.31</c:v>
                </c:pt>
                <c:pt idx="4809">
                  <c:v>1.3089999999999999</c:v>
                </c:pt>
                <c:pt idx="4810">
                  <c:v>1.31</c:v>
                </c:pt>
                <c:pt idx="4811">
                  <c:v>1.3089999999999999</c:v>
                </c:pt>
                <c:pt idx="4812">
                  <c:v>1.31</c:v>
                </c:pt>
                <c:pt idx="4813">
                  <c:v>1.3080000000000001</c:v>
                </c:pt>
                <c:pt idx="4814">
                  <c:v>1.3089999999999999</c:v>
                </c:pt>
                <c:pt idx="4815">
                  <c:v>1.3089999999999999</c:v>
                </c:pt>
                <c:pt idx="4816">
                  <c:v>1.306</c:v>
                </c:pt>
                <c:pt idx="4817">
                  <c:v>1.306</c:v>
                </c:pt>
                <c:pt idx="4818">
                  <c:v>1.3049999999999999</c:v>
                </c:pt>
                <c:pt idx="4819">
                  <c:v>1.3080000000000001</c:v>
                </c:pt>
                <c:pt idx="4820">
                  <c:v>1.3080000000000001</c:v>
                </c:pt>
                <c:pt idx="4821">
                  <c:v>1.306</c:v>
                </c:pt>
                <c:pt idx="4822">
                  <c:v>1.3089999999999999</c:v>
                </c:pt>
                <c:pt idx="4823">
                  <c:v>1.3080000000000001</c:v>
                </c:pt>
                <c:pt idx="4824">
                  <c:v>1.3080000000000001</c:v>
                </c:pt>
                <c:pt idx="4825">
                  <c:v>1.3080000000000001</c:v>
                </c:pt>
                <c:pt idx="4826">
                  <c:v>1.3080000000000001</c:v>
                </c:pt>
                <c:pt idx="4827">
                  <c:v>1.306</c:v>
                </c:pt>
                <c:pt idx="4828">
                  <c:v>1.3049999999999999</c:v>
                </c:pt>
                <c:pt idx="4829">
                  <c:v>1.3080000000000001</c:v>
                </c:pt>
                <c:pt idx="4830">
                  <c:v>1.306</c:v>
                </c:pt>
                <c:pt idx="4831">
                  <c:v>1.3080000000000001</c:v>
                </c:pt>
                <c:pt idx="4832">
                  <c:v>1.3049999999999999</c:v>
                </c:pt>
                <c:pt idx="4833">
                  <c:v>1.3080000000000001</c:v>
                </c:pt>
                <c:pt idx="4834">
                  <c:v>1.306</c:v>
                </c:pt>
                <c:pt idx="4835">
                  <c:v>1.3080000000000001</c:v>
                </c:pt>
                <c:pt idx="4836">
                  <c:v>1.3049999999999999</c:v>
                </c:pt>
                <c:pt idx="4837">
                  <c:v>1.3049999999999999</c:v>
                </c:pt>
                <c:pt idx="4838">
                  <c:v>1.3049999999999999</c:v>
                </c:pt>
                <c:pt idx="4839">
                  <c:v>1.306</c:v>
                </c:pt>
                <c:pt idx="4840">
                  <c:v>1.304</c:v>
                </c:pt>
                <c:pt idx="4841">
                  <c:v>1.3089999999999999</c:v>
                </c:pt>
                <c:pt idx="4842">
                  <c:v>1.3089999999999999</c:v>
                </c:pt>
                <c:pt idx="4843">
                  <c:v>1.3049999999999999</c:v>
                </c:pt>
                <c:pt idx="4844">
                  <c:v>1.306</c:v>
                </c:pt>
                <c:pt idx="4845">
                  <c:v>1.304</c:v>
                </c:pt>
                <c:pt idx="4846">
                  <c:v>1.3049999999999999</c:v>
                </c:pt>
                <c:pt idx="4847">
                  <c:v>1.3049999999999999</c:v>
                </c:pt>
                <c:pt idx="4848">
                  <c:v>1.306</c:v>
                </c:pt>
                <c:pt idx="4849">
                  <c:v>1.3049999999999999</c:v>
                </c:pt>
                <c:pt idx="4850">
                  <c:v>1.3049999999999999</c:v>
                </c:pt>
                <c:pt idx="4851">
                  <c:v>1.304</c:v>
                </c:pt>
                <c:pt idx="4852">
                  <c:v>1.304</c:v>
                </c:pt>
                <c:pt idx="4853">
                  <c:v>1.3049999999999999</c:v>
                </c:pt>
                <c:pt idx="4854">
                  <c:v>1.3049999999999999</c:v>
                </c:pt>
                <c:pt idx="4855">
                  <c:v>1.3049999999999999</c:v>
                </c:pt>
                <c:pt idx="4856">
                  <c:v>1.3049999999999999</c:v>
                </c:pt>
                <c:pt idx="4857">
                  <c:v>1.3049999999999999</c:v>
                </c:pt>
                <c:pt idx="4858">
                  <c:v>1.3049999999999999</c:v>
                </c:pt>
                <c:pt idx="4859">
                  <c:v>1.3049999999999999</c:v>
                </c:pt>
                <c:pt idx="4860">
                  <c:v>1.3049999999999999</c:v>
                </c:pt>
                <c:pt idx="4861">
                  <c:v>1.304</c:v>
                </c:pt>
                <c:pt idx="4862">
                  <c:v>1.3049999999999999</c:v>
                </c:pt>
                <c:pt idx="4863">
                  <c:v>1.304</c:v>
                </c:pt>
                <c:pt idx="4864">
                  <c:v>1.304</c:v>
                </c:pt>
                <c:pt idx="4865">
                  <c:v>1.304</c:v>
                </c:pt>
                <c:pt idx="4866">
                  <c:v>1.304</c:v>
                </c:pt>
                <c:pt idx="4867">
                  <c:v>1.304</c:v>
                </c:pt>
                <c:pt idx="4868">
                  <c:v>1.302</c:v>
                </c:pt>
                <c:pt idx="4869">
                  <c:v>1.304</c:v>
                </c:pt>
                <c:pt idx="4870">
                  <c:v>1.526</c:v>
                </c:pt>
                <c:pt idx="4871">
                  <c:v>1.8859999999999999</c:v>
                </c:pt>
                <c:pt idx="4872">
                  <c:v>1.895</c:v>
                </c:pt>
                <c:pt idx="4873">
                  <c:v>1.89</c:v>
                </c:pt>
                <c:pt idx="4874">
                  <c:v>1.8839999999999999</c:v>
                </c:pt>
                <c:pt idx="4875">
                  <c:v>1.762</c:v>
                </c:pt>
                <c:pt idx="4876">
                  <c:v>1.181</c:v>
                </c:pt>
                <c:pt idx="4877">
                  <c:v>1.175</c:v>
                </c:pt>
                <c:pt idx="4878">
                  <c:v>1.19</c:v>
                </c:pt>
                <c:pt idx="4879">
                  <c:v>1.202</c:v>
                </c:pt>
                <c:pt idx="4880">
                  <c:v>1.212</c:v>
                </c:pt>
                <c:pt idx="4881">
                  <c:v>1.222</c:v>
                </c:pt>
                <c:pt idx="4882">
                  <c:v>1.228</c:v>
                </c:pt>
                <c:pt idx="4883">
                  <c:v>1.232</c:v>
                </c:pt>
                <c:pt idx="4884">
                  <c:v>1.2390000000000001</c:v>
                </c:pt>
                <c:pt idx="4885">
                  <c:v>1.2410000000000001</c:v>
                </c:pt>
                <c:pt idx="4886">
                  <c:v>1.246</c:v>
                </c:pt>
                <c:pt idx="4887">
                  <c:v>1.2490000000000001</c:v>
                </c:pt>
                <c:pt idx="4888">
                  <c:v>1.25</c:v>
                </c:pt>
                <c:pt idx="4889">
                  <c:v>1.252</c:v>
                </c:pt>
                <c:pt idx="4890">
                  <c:v>1.2549999999999999</c:v>
                </c:pt>
                <c:pt idx="4891">
                  <c:v>1.256</c:v>
                </c:pt>
                <c:pt idx="4892">
                  <c:v>1.258</c:v>
                </c:pt>
                <c:pt idx="4893">
                  <c:v>1.2609999999999999</c:v>
                </c:pt>
                <c:pt idx="4894">
                  <c:v>1.262</c:v>
                </c:pt>
                <c:pt idx="4895">
                  <c:v>1.264</c:v>
                </c:pt>
                <c:pt idx="4896">
                  <c:v>1.2649999999999999</c:v>
                </c:pt>
                <c:pt idx="4897">
                  <c:v>1.268</c:v>
                </c:pt>
                <c:pt idx="4898">
                  <c:v>1.2689999999999999</c:v>
                </c:pt>
                <c:pt idx="4899">
                  <c:v>1.2709999999999999</c:v>
                </c:pt>
                <c:pt idx="4900">
                  <c:v>1.278</c:v>
                </c:pt>
                <c:pt idx="4901">
                  <c:v>1.278</c:v>
                </c:pt>
                <c:pt idx="4902">
                  <c:v>1.276</c:v>
                </c:pt>
                <c:pt idx="4903">
                  <c:v>1.276</c:v>
                </c:pt>
                <c:pt idx="4904">
                  <c:v>1.28</c:v>
                </c:pt>
                <c:pt idx="4905">
                  <c:v>1.2809999999999999</c:v>
                </c:pt>
                <c:pt idx="4906">
                  <c:v>1.282</c:v>
                </c:pt>
                <c:pt idx="4907">
                  <c:v>1.282</c:v>
                </c:pt>
                <c:pt idx="4908">
                  <c:v>1.282</c:v>
                </c:pt>
                <c:pt idx="4909">
                  <c:v>1.284</c:v>
                </c:pt>
                <c:pt idx="4910">
                  <c:v>1.284</c:v>
                </c:pt>
                <c:pt idx="4911">
                  <c:v>1.2849999999999999</c:v>
                </c:pt>
                <c:pt idx="4912">
                  <c:v>1.286</c:v>
                </c:pt>
                <c:pt idx="4913">
                  <c:v>1.286</c:v>
                </c:pt>
                <c:pt idx="4914">
                  <c:v>1.288</c:v>
                </c:pt>
                <c:pt idx="4915">
                  <c:v>1.2889999999999999</c:v>
                </c:pt>
                <c:pt idx="4916">
                  <c:v>1.2909999999999999</c:v>
                </c:pt>
                <c:pt idx="4917">
                  <c:v>1.29</c:v>
                </c:pt>
                <c:pt idx="4918">
                  <c:v>1.29</c:v>
                </c:pt>
                <c:pt idx="4919">
                  <c:v>1.2909999999999999</c:v>
                </c:pt>
                <c:pt idx="4920">
                  <c:v>1.2909999999999999</c:v>
                </c:pt>
                <c:pt idx="4921">
                  <c:v>1.29</c:v>
                </c:pt>
                <c:pt idx="4922">
                  <c:v>1.29</c:v>
                </c:pt>
                <c:pt idx="4923">
                  <c:v>1.29</c:v>
                </c:pt>
                <c:pt idx="4924">
                  <c:v>1.2909999999999999</c:v>
                </c:pt>
                <c:pt idx="4925">
                  <c:v>1.29</c:v>
                </c:pt>
                <c:pt idx="4926">
                  <c:v>1.292</c:v>
                </c:pt>
                <c:pt idx="4927">
                  <c:v>1.294</c:v>
                </c:pt>
                <c:pt idx="4928">
                  <c:v>1.2909999999999999</c:v>
                </c:pt>
                <c:pt idx="4929">
                  <c:v>1.2909999999999999</c:v>
                </c:pt>
                <c:pt idx="4930">
                  <c:v>1.294</c:v>
                </c:pt>
                <c:pt idx="4931">
                  <c:v>1.2949999999999999</c:v>
                </c:pt>
                <c:pt idx="4932">
                  <c:v>1.294</c:v>
                </c:pt>
                <c:pt idx="4933">
                  <c:v>1.294</c:v>
                </c:pt>
                <c:pt idx="4934">
                  <c:v>1.292</c:v>
                </c:pt>
                <c:pt idx="4935">
                  <c:v>1.292</c:v>
                </c:pt>
                <c:pt idx="4936">
                  <c:v>1.292</c:v>
                </c:pt>
                <c:pt idx="4937">
                  <c:v>1.292</c:v>
                </c:pt>
                <c:pt idx="4938">
                  <c:v>1.2949999999999999</c:v>
                </c:pt>
                <c:pt idx="4939">
                  <c:v>1.292</c:v>
                </c:pt>
                <c:pt idx="4940">
                  <c:v>1.2909999999999999</c:v>
                </c:pt>
                <c:pt idx="4941">
                  <c:v>1.292</c:v>
                </c:pt>
                <c:pt idx="4942">
                  <c:v>1.2909999999999999</c:v>
                </c:pt>
                <c:pt idx="4943">
                  <c:v>1.292</c:v>
                </c:pt>
                <c:pt idx="4944">
                  <c:v>1.2909999999999999</c:v>
                </c:pt>
                <c:pt idx="4945">
                  <c:v>1.292</c:v>
                </c:pt>
                <c:pt idx="4946">
                  <c:v>1.292</c:v>
                </c:pt>
                <c:pt idx="4947">
                  <c:v>1.2949999999999999</c:v>
                </c:pt>
                <c:pt idx="4948">
                  <c:v>1.294</c:v>
                </c:pt>
                <c:pt idx="4949">
                  <c:v>1.292</c:v>
                </c:pt>
                <c:pt idx="4950">
                  <c:v>1.296</c:v>
                </c:pt>
                <c:pt idx="4951">
                  <c:v>1.2949999999999999</c:v>
                </c:pt>
                <c:pt idx="4952">
                  <c:v>1.294</c:v>
                </c:pt>
                <c:pt idx="4953">
                  <c:v>1.294</c:v>
                </c:pt>
                <c:pt idx="4954">
                  <c:v>1.292</c:v>
                </c:pt>
                <c:pt idx="4955">
                  <c:v>1.296</c:v>
                </c:pt>
                <c:pt idx="4956">
                  <c:v>1.294</c:v>
                </c:pt>
                <c:pt idx="4957">
                  <c:v>1.2949999999999999</c:v>
                </c:pt>
                <c:pt idx="4958">
                  <c:v>1.2949999999999999</c:v>
                </c:pt>
                <c:pt idx="4959">
                  <c:v>1.2949999999999999</c:v>
                </c:pt>
                <c:pt idx="4960">
                  <c:v>1.294</c:v>
                </c:pt>
                <c:pt idx="4961">
                  <c:v>1.2949999999999999</c:v>
                </c:pt>
                <c:pt idx="4962">
                  <c:v>1.2949999999999999</c:v>
                </c:pt>
                <c:pt idx="4963">
                  <c:v>1.292</c:v>
                </c:pt>
                <c:pt idx="4964">
                  <c:v>1.294</c:v>
                </c:pt>
                <c:pt idx="4965">
                  <c:v>1.294</c:v>
                </c:pt>
                <c:pt idx="4966">
                  <c:v>1.292</c:v>
                </c:pt>
                <c:pt idx="4967">
                  <c:v>1.2949999999999999</c:v>
                </c:pt>
                <c:pt idx="4968">
                  <c:v>1.294</c:v>
                </c:pt>
                <c:pt idx="4969">
                  <c:v>1.294</c:v>
                </c:pt>
                <c:pt idx="4970">
                  <c:v>1.294</c:v>
                </c:pt>
                <c:pt idx="4971">
                  <c:v>1.294</c:v>
                </c:pt>
                <c:pt idx="4972">
                  <c:v>1.294</c:v>
                </c:pt>
                <c:pt idx="4973">
                  <c:v>1.296</c:v>
                </c:pt>
                <c:pt idx="4974">
                  <c:v>1.292</c:v>
                </c:pt>
                <c:pt idx="4975">
                  <c:v>1.2949999999999999</c:v>
                </c:pt>
                <c:pt idx="4976">
                  <c:v>1.294</c:v>
                </c:pt>
                <c:pt idx="4977">
                  <c:v>1.294</c:v>
                </c:pt>
                <c:pt idx="4978">
                  <c:v>1.292</c:v>
                </c:pt>
                <c:pt idx="4979">
                  <c:v>1.292</c:v>
                </c:pt>
                <c:pt idx="4980">
                  <c:v>1.2949999999999999</c:v>
                </c:pt>
                <c:pt idx="4981">
                  <c:v>1.294</c:v>
                </c:pt>
                <c:pt idx="4982">
                  <c:v>1.292</c:v>
                </c:pt>
                <c:pt idx="4983">
                  <c:v>1.292</c:v>
                </c:pt>
                <c:pt idx="4984">
                  <c:v>1.2909999999999999</c:v>
                </c:pt>
                <c:pt idx="4985">
                  <c:v>1.294</c:v>
                </c:pt>
                <c:pt idx="4986">
                  <c:v>1.2909999999999999</c:v>
                </c:pt>
                <c:pt idx="4987">
                  <c:v>1.29</c:v>
                </c:pt>
                <c:pt idx="4988">
                  <c:v>1.294</c:v>
                </c:pt>
                <c:pt idx="4989">
                  <c:v>1.2909999999999999</c:v>
                </c:pt>
                <c:pt idx="4990">
                  <c:v>1.292</c:v>
                </c:pt>
                <c:pt idx="4991">
                  <c:v>1.2909999999999999</c:v>
                </c:pt>
                <c:pt idx="4992">
                  <c:v>1.2909999999999999</c:v>
                </c:pt>
                <c:pt idx="4993">
                  <c:v>1.294</c:v>
                </c:pt>
                <c:pt idx="4994">
                  <c:v>1.292</c:v>
                </c:pt>
                <c:pt idx="4995">
                  <c:v>1.2909999999999999</c:v>
                </c:pt>
                <c:pt idx="4996">
                  <c:v>1.2909999999999999</c:v>
                </c:pt>
                <c:pt idx="4997">
                  <c:v>1.29</c:v>
                </c:pt>
                <c:pt idx="4998">
                  <c:v>1.2909999999999999</c:v>
                </c:pt>
                <c:pt idx="4999">
                  <c:v>1.292</c:v>
                </c:pt>
                <c:pt idx="5000">
                  <c:v>1.29</c:v>
                </c:pt>
                <c:pt idx="5001">
                  <c:v>1.2909999999999999</c:v>
                </c:pt>
                <c:pt idx="5002">
                  <c:v>1.29</c:v>
                </c:pt>
                <c:pt idx="5003">
                  <c:v>1.2909999999999999</c:v>
                </c:pt>
                <c:pt idx="5004">
                  <c:v>1.29</c:v>
                </c:pt>
                <c:pt idx="5005">
                  <c:v>1.292</c:v>
                </c:pt>
                <c:pt idx="5006">
                  <c:v>1.2909999999999999</c:v>
                </c:pt>
                <c:pt idx="5007">
                  <c:v>1.29</c:v>
                </c:pt>
                <c:pt idx="5008">
                  <c:v>1.29</c:v>
                </c:pt>
                <c:pt idx="5009">
                  <c:v>1.292</c:v>
                </c:pt>
                <c:pt idx="5010">
                  <c:v>1.2909999999999999</c:v>
                </c:pt>
                <c:pt idx="5011">
                  <c:v>1.2909999999999999</c:v>
                </c:pt>
                <c:pt idx="5012">
                  <c:v>1.2889999999999999</c:v>
                </c:pt>
                <c:pt idx="5013">
                  <c:v>1.29</c:v>
                </c:pt>
                <c:pt idx="5014">
                  <c:v>1.29</c:v>
                </c:pt>
                <c:pt idx="5015">
                  <c:v>1.2909999999999999</c:v>
                </c:pt>
                <c:pt idx="5016">
                  <c:v>1.29</c:v>
                </c:pt>
                <c:pt idx="5017">
                  <c:v>1.2889999999999999</c:v>
                </c:pt>
                <c:pt idx="5018">
                  <c:v>1.2909999999999999</c:v>
                </c:pt>
                <c:pt idx="5019">
                  <c:v>1.29</c:v>
                </c:pt>
                <c:pt idx="5020">
                  <c:v>1.29</c:v>
                </c:pt>
                <c:pt idx="5021">
                  <c:v>1.29</c:v>
                </c:pt>
                <c:pt idx="5022">
                  <c:v>1.29</c:v>
                </c:pt>
                <c:pt idx="5023">
                  <c:v>1.29</c:v>
                </c:pt>
                <c:pt idx="5024">
                  <c:v>1.29</c:v>
                </c:pt>
                <c:pt idx="5025">
                  <c:v>1.2889999999999999</c:v>
                </c:pt>
                <c:pt idx="5026">
                  <c:v>1.2909999999999999</c:v>
                </c:pt>
                <c:pt idx="5027">
                  <c:v>1.29</c:v>
                </c:pt>
                <c:pt idx="5028">
                  <c:v>1.288</c:v>
                </c:pt>
                <c:pt idx="5029">
                  <c:v>1.29</c:v>
                </c:pt>
                <c:pt idx="5030">
                  <c:v>1.29</c:v>
                </c:pt>
                <c:pt idx="5031">
                  <c:v>1.2889999999999999</c:v>
                </c:pt>
                <c:pt idx="5032">
                  <c:v>1.29</c:v>
                </c:pt>
                <c:pt idx="5033">
                  <c:v>1.2889999999999999</c:v>
                </c:pt>
                <c:pt idx="5034">
                  <c:v>1.2849999999999999</c:v>
                </c:pt>
                <c:pt idx="5035">
                  <c:v>1.2909999999999999</c:v>
                </c:pt>
                <c:pt idx="5036">
                  <c:v>1.2889999999999999</c:v>
                </c:pt>
                <c:pt idx="5037">
                  <c:v>1.29</c:v>
                </c:pt>
                <c:pt idx="5038">
                  <c:v>1.2889999999999999</c:v>
                </c:pt>
                <c:pt idx="5039">
                  <c:v>1.288</c:v>
                </c:pt>
                <c:pt idx="5040">
                  <c:v>1.286</c:v>
                </c:pt>
                <c:pt idx="5041">
                  <c:v>1.288</c:v>
                </c:pt>
                <c:pt idx="5042">
                  <c:v>1.288</c:v>
                </c:pt>
                <c:pt idx="5043">
                  <c:v>1.288</c:v>
                </c:pt>
                <c:pt idx="5044">
                  <c:v>1.286</c:v>
                </c:pt>
                <c:pt idx="5045">
                  <c:v>1.29</c:v>
                </c:pt>
                <c:pt idx="5046">
                  <c:v>1.288</c:v>
                </c:pt>
                <c:pt idx="5047">
                  <c:v>1.288</c:v>
                </c:pt>
                <c:pt idx="5048">
                  <c:v>1.2889999999999999</c:v>
                </c:pt>
                <c:pt idx="5049">
                  <c:v>1.2889999999999999</c:v>
                </c:pt>
                <c:pt idx="5050">
                  <c:v>1.288</c:v>
                </c:pt>
                <c:pt idx="5051">
                  <c:v>1.286</c:v>
                </c:pt>
                <c:pt idx="5052">
                  <c:v>1.2849999999999999</c:v>
                </c:pt>
                <c:pt idx="5053">
                  <c:v>1.286</c:v>
                </c:pt>
                <c:pt idx="5054">
                  <c:v>1.286</c:v>
                </c:pt>
                <c:pt idx="5055">
                  <c:v>1.288</c:v>
                </c:pt>
                <c:pt idx="5056">
                  <c:v>1.286</c:v>
                </c:pt>
                <c:pt idx="5057">
                  <c:v>1.286</c:v>
                </c:pt>
                <c:pt idx="5058">
                  <c:v>1.2849999999999999</c:v>
                </c:pt>
                <c:pt idx="5059">
                  <c:v>1.2849999999999999</c:v>
                </c:pt>
                <c:pt idx="5060">
                  <c:v>1.288</c:v>
                </c:pt>
                <c:pt idx="5061">
                  <c:v>1.2849999999999999</c:v>
                </c:pt>
                <c:pt idx="5062">
                  <c:v>1.286</c:v>
                </c:pt>
                <c:pt idx="5063">
                  <c:v>1.286</c:v>
                </c:pt>
                <c:pt idx="5064">
                  <c:v>1.286</c:v>
                </c:pt>
                <c:pt idx="5065">
                  <c:v>1.2849999999999999</c:v>
                </c:pt>
                <c:pt idx="5066">
                  <c:v>1.286</c:v>
                </c:pt>
                <c:pt idx="5067">
                  <c:v>1.2849999999999999</c:v>
                </c:pt>
                <c:pt idx="5068">
                  <c:v>1.2849999999999999</c:v>
                </c:pt>
                <c:pt idx="5069">
                  <c:v>1.286</c:v>
                </c:pt>
                <c:pt idx="5070">
                  <c:v>1.284</c:v>
                </c:pt>
                <c:pt idx="5071">
                  <c:v>1.286</c:v>
                </c:pt>
                <c:pt idx="5072">
                  <c:v>1.2849999999999999</c:v>
                </c:pt>
                <c:pt idx="5073">
                  <c:v>1.2849999999999999</c:v>
                </c:pt>
                <c:pt idx="5074">
                  <c:v>1.2849999999999999</c:v>
                </c:pt>
                <c:pt idx="5075">
                  <c:v>1.284</c:v>
                </c:pt>
                <c:pt idx="5076">
                  <c:v>1.284</c:v>
                </c:pt>
                <c:pt idx="5077">
                  <c:v>1.2849999999999999</c:v>
                </c:pt>
                <c:pt idx="5078">
                  <c:v>1.284</c:v>
                </c:pt>
                <c:pt idx="5079">
                  <c:v>1.286</c:v>
                </c:pt>
                <c:pt idx="5080">
                  <c:v>1.284</c:v>
                </c:pt>
                <c:pt idx="5081">
                  <c:v>1.284</c:v>
                </c:pt>
                <c:pt idx="5082">
                  <c:v>1.2849999999999999</c:v>
                </c:pt>
                <c:pt idx="5083">
                  <c:v>1.284</c:v>
                </c:pt>
                <c:pt idx="5084">
                  <c:v>1.282</c:v>
                </c:pt>
                <c:pt idx="5085">
                  <c:v>1.284</c:v>
                </c:pt>
                <c:pt idx="5086">
                  <c:v>1.2809999999999999</c:v>
                </c:pt>
                <c:pt idx="5087">
                  <c:v>1.282</c:v>
                </c:pt>
                <c:pt idx="5088">
                  <c:v>1.282</c:v>
                </c:pt>
                <c:pt idx="5089">
                  <c:v>1.282</c:v>
                </c:pt>
                <c:pt idx="5090">
                  <c:v>1.282</c:v>
                </c:pt>
                <c:pt idx="5091">
                  <c:v>1.282</c:v>
                </c:pt>
                <c:pt idx="5092">
                  <c:v>1.284</c:v>
                </c:pt>
                <c:pt idx="5093">
                  <c:v>1.284</c:v>
                </c:pt>
                <c:pt idx="5094">
                  <c:v>1.282</c:v>
                </c:pt>
                <c:pt idx="5095">
                  <c:v>1.2809999999999999</c:v>
                </c:pt>
                <c:pt idx="5096">
                  <c:v>1.282</c:v>
                </c:pt>
                <c:pt idx="5097">
                  <c:v>1.282</c:v>
                </c:pt>
                <c:pt idx="5098">
                  <c:v>1.2809999999999999</c:v>
                </c:pt>
                <c:pt idx="5099">
                  <c:v>1.284</c:v>
                </c:pt>
                <c:pt idx="5100">
                  <c:v>1.2789999999999999</c:v>
                </c:pt>
                <c:pt idx="5101">
                  <c:v>1.2809999999999999</c:v>
                </c:pt>
                <c:pt idx="5102">
                  <c:v>1.2809999999999999</c:v>
                </c:pt>
                <c:pt idx="5103">
                  <c:v>1.28</c:v>
                </c:pt>
                <c:pt idx="5104">
                  <c:v>1.282</c:v>
                </c:pt>
                <c:pt idx="5105">
                  <c:v>1.2809999999999999</c:v>
                </c:pt>
                <c:pt idx="5106">
                  <c:v>1.2809999999999999</c:v>
                </c:pt>
                <c:pt idx="5107">
                  <c:v>1.28</c:v>
                </c:pt>
                <c:pt idx="5108">
                  <c:v>1.282</c:v>
                </c:pt>
                <c:pt idx="5109">
                  <c:v>1.2789999999999999</c:v>
                </c:pt>
                <c:pt idx="5110">
                  <c:v>1.28</c:v>
                </c:pt>
                <c:pt idx="5111">
                  <c:v>1.2809999999999999</c:v>
                </c:pt>
                <c:pt idx="5112">
                  <c:v>1.28</c:v>
                </c:pt>
                <c:pt idx="5113">
                  <c:v>1.2809999999999999</c:v>
                </c:pt>
                <c:pt idx="5114">
                  <c:v>1.2789999999999999</c:v>
                </c:pt>
                <c:pt idx="5115">
                  <c:v>1.2789999999999999</c:v>
                </c:pt>
                <c:pt idx="5116">
                  <c:v>1.2809999999999999</c:v>
                </c:pt>
                <c:pt idx="5117">
                  <c:v>1.28</c:v>
                </c:pt>
                <c:pt idx="5118">
                  <c:v>1.2789999999999999</c:v>
                </c:pt>
                <c:pt idx="5119">
                  <c:v>1.2789999999999999</c:v>
                </c:pt>
                <c:pt idx="5120">
                  <c:v>1.278</c:v>
                </c:pt>
                <c:pt idx="5121">
                  <c:v>1.28</c:v>
                </c:pt>
                <c:pt idx="5122">
                  <c:v>1.28</c:v>
                </c:pt>
                <c:pt idx="5123">
                  <c:v>1.28</c:v>
                </c:pt>
                <c:pt idx="5124">
                  <c:v>1.2789999999999999</c:v>
                </c:pt>
                <c:pt idx="5125">
                  <c:v>1.278</c:v>
                </c:pt>
                <c:pt idx="5126">
                  <c:v>1.276</c:v>
                </c:pt>
                <c:pt idx="5127">
                  <c:v>1.2789999999999999</c:v>
                </c:pt>
                <c:pt idx="5128">
                  <c:v>1.278</c:v>
                </c:pt>
                <c:pt idx="5129">
                  <c:v>1.278</c:v>
                </c:pt>
                <c:pt idx="5130">
                  <c:v>1.276</c:v>
                </c:pt>
                <c:pt idx="5131">
                  <c:v>1.278</c:v>
                </c:pt>
                <c:pt idx="5132">
                  <c:v>1.276</c:v>
                </c:pt>
                <c:pt idx="5133">
                  <c:v>1.278</c:v>
                </c:pt>
                <c:pt idx="5134">
                  <c:v>1.276</c:v>
                </c:pt>
                <c:pt idx="5135">
                  <c:v>1.278</c:v>
                </c:pt>
                <c:pt idx="5136">
                  <c:v>1.276</c:v>
                </c:pt>
                <c:pt idx="5137">
                  <c:v>1.2789999999999999</c:v>
                </c:pt>
                <c:pt idx="5138">
                  <c:v>1.278</c:v>
                </c:pt>
                <c:pt idx="5139">
                  <c:v>1.278</c:v>
                </c:pt>
                <c:pt idx="5140">
                  <c:v>1.276</c:v>
                </c:pt>
                <c:pt idx="5141">
                  <c:v>1.2789999999999999</c:v>
                </c:pt>
                <c:pt idx="5142">
                  <c:v>1.278</c:v>
                </c:pt>
                <c:pt idx="5143">
                  <c:v>1.278</c:v>
                </c:pt>
                <c:pt idx="5144">
                  <c:v>1.276</c:v>
                </c:pt>
                <c:pt idx="5145">
                  <c:v>1.276</c:v>
                </c:pt>
                <c:pt idx="5146">
                  <c:v>1.2749999999999999</c:v>
                </c:pt>
                <c:pt idx="5147">
                  <c:v>1.278</c:v>
                </c:pt>
                <c:pt idx="5148">
                  <c:v>1.2749999999999999</c:v>
                </c:pt>
                <c:pt idx="5149">
                  <c:v>1.276</c:v>
                </c:pt>
                <c:pt idx="5150">
                  <c:v>1.276</c:v>
                </c:pt>
                <c:pt idx="5151">
                  <c:v>1.276</c:v>
                </c:pt>
                <c:pt idx="5152">
                  <c:v>1.274</c:v>
                </c:pt>
                <c:pt idx="5153">
                  <c:v>1.2749999999999999</c:v>
                </c:pt>
                <c:pt idx="5154">
                  <c:v>1.276</c:v>
                </c:pt>
                <c:pt idx="5155">
                  <c:v>1.276</c:v>
                </c:pt>
                <c:pt idx="5156">
                  <c:v>1.2749999999999999</c:v>
                </c:pt>
                <c:pt idx="5157">
                  <c:v>1.2749999999999999</c:v>
                </c:pt>
                <c:pt idx="5158">
                  <c:v>1.2749999999999999</c:v>
                </c:pt>
                <c:pt idx="5159">
                  <c:v>1.274</c:v>
                </c:pt>
                <c:pt idx="5160">
                  <c:v>1.276</c:v>
                </c:pt>
                <c:pt idx="5161">
                  <c:v>1.274</c:v>
                </c:pt>
                <c:pt idx="5162">
                  <c:v>1.2749999999999999</c:v>
                </c:pt>
                <c:pt idx="5163">
                  <c:v>1.274</c:v>
                </c:pt>
                <c:pt idx="5164">
                  <c:v>1.2749999999999999</c:v>
                </c:pt>
                <c:pt idx="5165">
                  <c:v>1.274</c:v>
                </c:pt>
                <c:pt idx="5166">
                  <c:v>1.274</c:v>
                </c:pt>
                <c:pt idx="5167">
                  <c:v>1.2749999999999999</c:v>
                </c:pt>
                <c:pt idx="5168">
                  <c:v>1.2749999999999999</c:v>
                </c:pt>
                <c:pt idx="5169">
                  <c:v>1.272</c:v>
                </c:pt>
                <c:pt idx="5170">
                  <c:v>1.274</c:v>
                </c:pt>
                <c:pt idx="5171">
                  <c:v>1.274</c:v>
                </c:pt>
                <c:pt idx="5172">
                  <c:v>1.274</c:v>
                </c:pt>
                <c:pt idx="5173">
                  <c:v>1.272</c:v>
                </c:pt>
                <c:pt idx="5174">
                  <c:v>1.274</c:v>
                </c:pt>
                <c:pt idx="5175">
                  <c:v>1.272</c:v>
                </c:pt>
                <c:pt idx="5176">
                  <c:v>1.27</c:v>
                </c:pt>
                <c:pt idx="5177">
                  <c:v>1.2709999999999999</c:v>
                </c:pt>
                <c:pt idx="5178">
                  <c:v>1.272</c:v>
                </c:pt>
                <c:pt idx="5179">
                  <c:v>1.272</c:v>
                </c:pt>
                <c:pt idx="5180">
                  <c:v>1.272</c:v>
                </c:pt>
                <c:pt idx="5181">
                  <c:v>1.2709999999999999</c:v>
                </c:pt>
                <c:pt idx="5182">
                  <c:v>1.274</c:v>
                </c:pt>
                <c:pt idx="5183">
                  <c:v>1.274</c:v>
                </c:pt>
                <c:pt idx="5184">
                  <c:v>1.274</c:v>
                </c:pt>
                <c:pt idx="5185">
                  <c:v>1.272</c:v>
                </c:pt>
                <c:pt idx="5186">
                  <c:v>1.274</c:v>
                </c:pt>
                <c:pt idx="5187">
                  <c:v>1.272</c:v>
                </c:pt>
                <c:pt idx="5188">
                  <c:v>1.2709999999999999</c:v>
                </c:pt>
                <c:pt idx="5189">
                  <c:v>1.274</c:v>
                </c:pt>
                <c:pt idx="5190">
                  <c:v>1.2709999999999999</c:v>
                </c:pt>
                <c:pt idx="5191">
                  <c:v>1.2709999999999999</c:v>
                </c:pt>
                <c:pt idx="5192">
                  <c:v>1.27</c:v>
                </c:pt>
                <c:pt idx="5193">
                  <c:v>1.2709999999999999</c:v>
                </c:pt>
                <c:pt idx="5194">
                  <c:v>1.2709999999999999</c:v>
                </c:pt>
                <c:pt idx="5195">
                  <c:v>1.2709999999999999</c:v>
                </c:pt>
                <c:pt idx="5196">
                  <c:v>1.2709999999999999</c:v>
                </c:pt>
                <c:pt idx="5197">
                  <c:v>1.27</c:v>
                </c:pt>
                <c:pt idx="5198">
                  <c:v>1.27</c:v>
                </c:pt>
                <c:pt idx="5199">
                  <c:v>1.27</c:v>
                </c:pt>
                <c:pt idx="5200">
                  <c:v>1.2709999999999999</c:v>
                </c:pt>
                <c:pt idx="5201">
                  <c:v>1.27</c:v>
                </c:pt>
                <c:pt idx="5202">
                  <c:v>1.84</c:v>
                </c:pt>
                <c:pt idx="5203">
                  <c:v>1.855</c:v>
                </c:pt>
                <c:pt idx="5204">
                  <c:v>1.855</c:v>
                </c:pt>
                <c:pt idx="5205">
                  <c:v>1.847</c:v>
                </c:pt>
                <c:pt idx="5206">
                  <c:v>1.84</c:v>
                </c:pt>
                <c:pt idx="5207">
                  <c:v>1.2010000000000001</c:v>
                </c:pt>
                <c:pt idx="5208">
                  <c:v>1.155</c:v>
                </c:pt>
                <c:pt idx="5209">
                  <c:v>1.163</c:v>
                </c:pt>
                <c:pt idx="5210">
                  <c:v>1.1739999999999999</c:v>
                </c:pt>
                <c:pt idx="5211">
                  <c:v>1.181</c:v>
                </c:pt>
                <c:pt idx="5212">
                  <c:v>1.1910000000000001</c:v>
                </c:pt>
                <c:pt idx="5213">
                  <c:v>1.198</c:v>
                </c:pt>
                <c:pt idx="5214">
                  <c:v>1.202</c:v>
                </c:pt>
                <c:pt idx="5215">
                  <c:v>1.2050000000000001</c:v>
                </c:pt>
                <c:pt idx="5216">
                  <c:v>1.2090000000000001</c:v>
                </c:pt>
                <c:pt idx="5217">
                  <c:v>1.212</c:v>
                </c:pt>
                <c:pt idx="5218">
                  <c:v>1.214</c:v>
                </c:pt>
                <c:pt idx="5219">
                  <c:v>1.2150000000000001</c:v>
                </c:pt>
                <c:pt idx="5220">
                  <c:v>1.218</c:v>
                </c:pt>
                <c:pt idx="5221">
                  <c:v>1.22</c:v>
                </c:pt>
                <c:pt idx="5222">
                  <c:v>1.224</c:v>
                </c:pt>
                <c:pt idx="5223">
                  <c:v>1.2250000000000001</c:v>
                </c:pt>
                <c:pt idx="5224">
                  <c:v>1.2290000000000001</c:v>
                </c:pt>
                <c:pt idx="5225">
                  <c:v>1.23</c:v>
                </c:pt>
                <c:pt idx="5226">
                  <c:v>1.2310000000000001</c:v>
                </c:pt>
                <c:pt idx="5227">
                  <c:v>1.2310000000000001</c:v>
                </c:pt>
                <c:pt idx="5228">
                  <c:v>1.234</c:v>
                </c:pt>
                <c:pt idx="5229">
                  <c:v>1.2350000000000001</c:v>
                </c:pt>
                <c:pt idx="5230">
                  <c:v>1.236</c:v>
                </c:pt>
                <c:pt idx="5231">
                  <c:v>1.24</c:v>
                </c:pt>
                <c:pt idx="5232">
                  <c:v>1.242</c:v>
                </c:pt>
                <c:pt idx="5233">
                  <c:v>1.242</c:v>
                </c:pt>
                <c:pt idx="5234">
                  <c:v>1.244</c:v>
                </c:pt>
                <c:pt idx="5235">
                  <c:v>1.244</c:v>
                </c:pt>
                <c:pt idx="5236">
                  <c:v>1.2450000000000001</c:v>
                </c:pt>
                <c:pt idx="5237">
                  <c:v>1.248</c:v>
                </c:pt>
                <c:pt idx="5238">
                  <c:v>1.246</c:v>
                </c:pt>
                <c:pt idx="5239">
                  <c:v>1.25</c:v>
                </c:pt>
                <c:pt idx="5240">
                  <c:v>1.25</c:v>
                </c:pt>
                <c:pt idx="5241">
                  <c:v>1.2509999999999999</c:v>
                </c:pt>
                <c:pt idx="5242">
                  <c:v>1.252</c:v>
                </c:pt>
                <c:pt idx="5243">
                  <c:v>1.252</c:v>
                </c:pt>
                <c:pt idx="5244">
                  <c:v>1.254</c:v>
                </c:pt>
                <c:pt idx="5245">
                  <c:v>1.252</c:v>
                </c:pt>
                <c:pt idx="5246">
                  <c:v>1.254</c:v>
                </c:pt>
                <c:pt idx="5247">
                  <c:v>1.2549999999999999</c:v>
                </c:pt>
                <c:pt idx="5248">
                  <c:v>1.2549999999999999</c:v>
                </c:pt>
                <c:pt idx="5249">
                  <c:v>1.258</c:v>
                </c:pt>
                <c:pt idx="5250">
                  <c:v>1.258</c:v>
                </c:pt>
                <c:pt idx="5251">
                  <c:v>1.256</c:v>
                </c:pt>
                <c:pt idx="5252">
                  <c:v>1.256</c:v>
                </c:pt>
                <c:pt idx="5253">
                  <c:v>1.258</c:v>
                </c:pt>
                <c:pt idx="5254">
                  <c:v>1.2549999999999999</c:v>
                </c:pt>
                <c:pt idx="5255">
                  <c:v>1.258</c:v>
                </c:pt>
                <c:pt idx="5256">
                  <c:v>1.26</c:v>
                </c:pt>
                <c:pt idx="5257">
                  <c:v>1.2589999999999999</c:v>
                </c:pt>
                <c:pt idx="5258">
                  <c:v>1.2589999999999999</c:v>
                </c:pt>
                <c:pt idx="5259">
                  <c:v>1.2609999999999999</c:v>
                </c:pt>
                <c:pt idx="5260">
                  <c:v>1.2589999999999999</c:v>
                </c:pt>
                <c:pt idx="5261">
                  <c:v>1.26</c:v>
                </c:pt>
                <c:pt idx="5262">
                  <c:v>1.2609999999999999</c:v>
                </c:pt>
                <c:pt idx="5263">
                  <c:v>1.256</c:v>
                </c:pt>
                <c:pt idx="5264">
                  <c:v>1.26</c:v>
                </c:pt>
                <c:pt idx="5265">
                  <c:v>1.26</c:v>
                </c:pt>
                <c:pt idx="5266">
                  <c:v>1.2589999999999999</c:v>
                </c:pt>
                <c:pt idx="5267">
                  <c:v>1.2589999999999999</c:v>
                </c:pt>
                <c:pt idx="5268">
                  <c:v>1.26</c:v>
                </c:pt>
                <c:pt idx="5269">
                  <c:v>1.2609999999999999</c:v>
                </c:pt>
                <c:pt idx="5270">
                  <c:v>1.26</c:v>
                </c:pt>
                <c:pt idx="5271">
                  <c:v>1.26</c:v>
                </c:pt>
                <c:pt idx="5272">
                  <c:v>1.2609999999999999</c:v>
                </c:pt>
                <c:pt idx="5273">
                  <c:v>1.2609999999999999</c:v>
                </c:pt>
                <c:pt idx="5274">
                  <c:v>1.2609999999999999</c:v>
                </c:pt>
                <c:pt idx="5275">
                  <c:v>1.26</c:v>
                </c:pt>
                <c:pt idx="5276">
                  <c:v>1.2609999999999999</c:v>
                </c:pt>
                <c:pt idx="5277">
                  <c:v>1.262</c:v>
                </c:pt>
                <c:pt idx="5278">
                  <c:v>1.2609999999999999</c:v>
                </c:pt>
                <c:pt idx="5279">
                  <c:v>1.2609999999999999</c:v>
                </c:pt>
                <c:pt idx="5280">
                  <c:v>1.262</c:v>
                </c:pt>
                <c:pt idx="5281">
                  <c:v>1.26</c:v>
                </c:pt>
                <c:pt idx="5282">
                  <c:v>1.262</c:v>
                </c:pt>
                <c:pt idx="5283">
                  <c:v>1.262</c:v>
                </c:pt>
                <c:pt idx="5284">
                  <c:v>1.2589999999999999</c:v>
                </c:pt>
                <c:pt idx="5285">
                  <c:v>1.2609999999999999</c:v>
                </c:pt>
                <c:pt idx="5286">
                  <c:v>1.2609999999999999</c:v>
                </c:pt>
                <c:pt idx="5287">
                  <c:v>1.2609999999999999</c:v>
                </c:pt>
                <c:pt idx="5288">
                  <c:v>1.26</c:v>
                </c:pt>
                <c:pt idx="5289">
                  <c:v>1.2609999999999999</c:v>
                </c:pt>
                <c:pt idx="5290">
                  <c:v>1.262</c:v>
                </c:pt>
                <c:pt idx="5291">
                  <c:v>1.26</c:v>
                </c:pt>
                <c:pt idx="5292">
                  <c:v>1.2609999999999999</c:v>
                </c:pt>
                <c:pt idx="5293">
                  <c:v>1.262</c:v>
                </c:pt>
                <c:pt idx="5294">
                  <c:v>1.2609999999999999</c:v>
                </c:pt>
                <c:pt idx="5295">
                  <c:v>1.262</c:v>
                </c:pt>
                <c:pt idx="5296">
                  <c:v>1.2609999999999999</c:v>
                </c:pt>
                <c:pt idx="5297">
                  <c:v>1.2609999999999999</c:v>
                </c:pt>
                <c:pt idx="5298">
                  <c:v>1.2609999999999999</c:v>
                </c:pt>
                <c:pt idx="5299">
                  <c:v>1.26</c:v>
                </c:pt>
                <c:pt idx="5300">
                  <c:v>1.2609999999999999</c:v>
                </c:pt>
                <c:pt idx="5301">
                  <c:v>1.26</c:v>
                </c:pt>
                <c:pt idx="5302">
                  <c:v>1.264</c:v>
                </c:pt>
                <c:pt idx="5303">
                  <c:v>1.2609999999999999</c:v>
                </c:pt>
                <c:pt idx="5304">
                  <c:v>1.2609999999999999</c:v>
                </c:pt>
                <c:pt idx="5305">
                  <c:v>1.2609999999999999</c:v>
                </c:pt>
                <c:pt idx="5306">
                  <c:v>1.2609999999999999</c:v>
                </c:pt>
                <c:pt idx="5307">
                  <c:v>1.2609999999999999</c:v>
                </c:pt>
                <c:pt idx="5308">
                  <c:v>1.262</c:v>
                </c:pt>
                <c:pt idx="5309">
                  <c:v>1.262</c:v>
                </c:pt>
                <c:pt idx="5310">
                  <c:v>1.26</c:v>
                </c:pt>
                <c:pt idx="5311">
                  <c:v>1.262</c:v>
                </c:pt>
                <c:pt idx="5312">
                  <c:v>1.26</c:v>
                </c:pt>
                <c:pt idx="5313">
                  <c:v>1.2609999999999999</c:v>
                </c:pt>
                <c:pt idx="5314">
                  <c:v>1.26</c:v>
                </c:pt>
                <c:pt idx="5315">
                  <c:v>1.2609999999999999</c:v>
                </c:pt>
                <c:pt idx="5316">
                  <c:v>1.2609999999999999</c:v>
                </c:pt>
                <c:pt idx="5317">
                  <c:v>1.26</c:v>
                </c:pt>
                <c:pt idx="5318">
                  <c:v>1.26</c:v>
                </c:pt>
                <c:pt idx="5319">
                  <c:v>1.2609999999999999</c:v>
                </c:pt>
                <c:pt idx="5320">
                  <c:v>1.2589999999999999</c:v>
                </c:pt>
                <c:pt idx="5321">
                  <c:v>1.2589999999999999</c:v>
                </c:pt>
                <c:pt idx="5322">
                  <c:v>1.2609999999999999</c:v>
                </c:pt>
                <c:pt idx="5323">
                  <c:v>1.26</c:v>
                </c:pt>
                <c:pt idx="5324">
                  <c:v>1.26</c:v>
                </c:pt>
                <c:pt idx="5325">
                  <c:v>1.2609999999999999</c:v>
                </c:pt>
                <c:pt idx="5326">
                  <c:v>1.2589999999999999</c:v>
                </c:pt>
                <c:pt idx="5327">
                  <c:v>1.2589999999999999</c:v>
                </c:pt>
                <c:pt idx="5328">
                  <c:v>1.26</c:v>
                </c:pt>
                <c:pt idx="5329">
                  <c:v>1.26</c:v>
                </c:pt>
                <c:pt idx="5330">
                  <c:v>1.26</c:v>
                </c:pt>
                <c:pt idx="5331">
                  <c:v>1.2589999999999999</c:v>
                </c:pt>
                <c:pt idx="5332">
                  <c:v>1.26</c:v>
                </c:pt>
                <c:pt idx="5333">
                  <c:v>1.26</c:v>
                </c:pt>
                <c:pt idx="5334">
                  <c:v>1.26</c:v>
                </c:pt>
                <c:pt idx="5335">
                  <c:v>1.2609999999999999</c:v>
                </c:pt>
                <c:pt idx="5336">
                  <c:v>1.26</c:v>
                </c:pt>
                <c:pt idx="5337">
                  <c:v>1.2609999999999999</c:v>
                </c:pt>
                <c:pt idx="5338">
                  <c:v>1.26</c:v>
                </c:pt>
                <c:pt idx="5339">
                  <c:v>1.2589999999999999</c:v>
                </c:pt>
                <c:pt idx="5340">
                  <c:v>1.26</c:v>
                </c:pt>
                <c:pt idx="5341">
                  <c:v>1.26</c:v>
                </c:pt>
                <c:pt idx="5342">
                  <c:v>1.26</c:v>
                </c:pt>
                <c:pt idx="5343">
                  <c:v>1.26</c:v>
                </c:pt>
                <c:pt idx="5344">
                  <c:v>1.2589999999999999</c:v>
                </c:pt>
                <c:pt idx="5345">
                  <c:v>1.26</c:v>
                </c:pt>
                <c:pt idx="5346">
                  <c:v>1.258</c:v>
                </c:pt>
                <c:pt idx="5347">
                  <c:v>1.26</c:v>
                </c:pt>
                <c:pt idx="5348">
                  <c:v>1.26</c:v>
                </c:pt>
                <c:pt idx="5349">
                  <c:v>1.2589999999999999</c:v>
                </c:pt>
                <c:pt idx="5350">
                  <c:v>1.26</c:v>
                </c:pt>
                <c:pt idx="5351">
                  <c:v>1.2589999999999999</c:v>
                </c:pt>
                <c:pt idx="5352">
                  <c:v>1.26</c:v>
                </c:pt>
                <c:pt idx="5353">
                  <c:v>1.258</c:v>
                </c:pt>
                <c:pt idx="5354">
                  <c:v>1.256</c:v>
                </c:pt>
                <c:pt idx="5355">
                  <c:v>1.2589999999999999</c:v>
                </c:pt>
                <c:pt idx="5356">
                  <c:v>1.2589999999999999</c:v>
                </c:pt>
                <c:pt idx="5357">
                  <c:v>1.256</c:v>
                </c:pt>
                <c:pt idx="5358">
                  <c:v>1.2589999999999999</c:v>
                </c:pt>
                <c:pt idx="5359">
                  <c:v>1.2589999999999999</c:v>
                </c:pt>
                <c:pt idx="5360">
                  <c:v>1.26</c:v>
                </c:pt>
                <c:pt idx="5361">
                  <c:v>1.2589999999999999</c:v>
                </c:pt>
                <c:pt idx="5362">
                  <c:v>1.2589999999999999</c:v>
                </c:pt>
                <c:pt idx="5363">
                  <c:v>1.2589999999999999</c:v>
                </c:pt>
                <c:pt idx="5364">
                  <c:v>1.2589999999999999</c:v>
                </c:pt>
                <c:pt idx="5365">
                  <c:v>1.26</c:v>
                </c:pt>
                <c:pt idx="5366">
                  <c:v>1.2589999999999999</c:v>
                </c:pt>
                <c:pt idx="5367">
                  <c:v>1.258</c:v>
                </c:pt>
                <c:pt idx="5368">
                  <c:v>1.256</c:v>
                </c:pt>
                <c:pt idx="5369">
                  <c:v>1.256</c:v>
                </c:pt>
                <c:pt idx="5370">
                  <c:v>1.2589999999999999</c:v>
                </c:pt>
                <c:pt idx="5371">
                  <c:v>1.258</c:v>
                </c:pt>
                <c:pt idx="5372">
                  <c:v>1.258</c:v>
                </c:pt>
                <c:pt idx="5373">
                  <c:v>1.256</c:v>
                </c:pt>
                <c:pt idx="5374">
                  <c:v>1.258</c:v>
                </c:pt>
                <c:pt idx="5375">
                  <c:v>1.258</c:v>
                </c:pt>
                <c:pt idx="5376">
                  <c:v>1.258</c:v>
                </c:pt>
                <c:pt idx="5377">
                  <c:v>1.2589999999999999</c:v>
                </c:pt>
                <c:pt idx="5378">
                  <c:v>1.256</c:v>
                </c:pt>
                <c:pt idx="5379">
                  <c:v>1.2589999999999999</c:v>
                </c:pt>
                <c:pt idx="5380">
                  <c:v>1.258</c:v>
                </c:pt>
                <c:pt idx="5381">
                  <c:v>1.256</c:v>
                </c:pt>
                <c:pt idx="5382">
                  <c:v>1.258</c:v>
                </c:pt>
                <c:pt idx="5383">
                  <c:v>1.256</c:v>
                </c:pt>
                <c:pt idx="5384">
                  <c:v>1.2589999999999999</c:v>
                </c:pt>
                <c:pt idx="5385">
                  <c:v>1.256</c:v>
                </c:pt>
                <c:pt idx="5386">
                  <c:v>1.258</c:v>
                </c:pt>
                <c:pt idx="5387">
                  <c:v>1.256</c:v>
                </c:pt>
                <c:pt idx="5388">
                  <c:v>1.258</c:v>
                </c:pt>
                <c:pt idx="5389">
                  <c:v>1.2549999999999999</c:v>
                </c:pt>
                <c:pt idx="5390">
                  <c:v>1.256</c:v>
                </c:pt>
                <c:pt idx="5391">
                  <c:v>1.256</c:v>
                </c:pt>
                <c:pt idx="5392">
                  <c:v>1.254</c:v>
                </c:pt>
                <c:pt idx="5393">
                  <c:v>1.256</c:v>
                </c:pt>
                <c:pt idx="5394">
                  <c:v>1.2549999999999999</c:v>
                </c:pt>
                <c:pt idx="5395">
                  <c:v>1.2549999999999999</c:v>
                </c:pt>
                <c:pt idx="5396">
                  <c:v>1.254</c:v>
                </c:pt>
                <c:pt idx="5397">
                  <c:v>1.2549999999999999</c:v>
                </c:pt>
                <c:pt idx="5398">
                  <c:v>1.2549999999999999</c:v>
                </c:pt>
                <c:pt idx="5399">
                  <c:v>1.2549999999999999</c:v>
                </c:pt>
                <c:pt idx="5400">
                  <c:v>1.2549999999999999</c:v>
                </c:pt>
                <c:pt idx="5401">
                  <c:v>1.2549999999999999</c:v>
                </c:pt>
                <c:pt idx="5402">
                  <c:v>1.2549999999999999</c:v>
                </c:pt>
                <c:pt idx="5403">
                  <c:v>1.2549999999999999</c:v>
                </c:pt>
                <c:pt idx="5404">
                  <c:v>1.254</c:v>
                </c:pt>
                <c:pt idx="5405">
                  <c:v>1.256</c:v>
                </c:pt>
                <c:pt idx="5406">
                  <c:v>1.256</c:v>
                </c:pt>
                <c:pt idx="5407">
                  <c:v>1.254</c:v>
                </c:pt>
                <c:pt idx="5408">
                  <c:v>1.254</c:v>
                </c:pt>
                <c:pt idx="5409">
                  <c:v>1.254</c:v>
                </c:pt>
                <c:pt idx="5410">
                  <c:v>1.2549999999999999</c:v>
                </c:pt>
                <c:pt idx="5411">
                  <c:v>1.254</c:v>
                </c:pt>
                <c:pt idx="5412">
                  <c:v>1.254</c:v>
                </c:pt>
                <c:pt idx="5413">
                  <c:v>1.252</c:v>
                </c:pt>
                <c:pt idx="5414">
                  <c:v>1.2549999999999999</c:v>
                </c:pt>
                <c:pt idx="5415">
                  <c:v>1.2549999999999999</c:v>
                </c:pt>
                <c:pt idx="5416">
                  <c:v>1.252</c:v>
                </c:pt>
                <c:pt idx="5417">
                  <c:v>1.254</c:v>
                </c:pt>
                <c:pt idx="5418">
                  <c:v>1.252</c:v>
                </c:pt>
                <c:pt idx="5419">
                  <c:v>1.254</c:v>
                </c:pt>
                <c:pt idx="5420">
                  <c:v>1.254</c:v>
                </c:pt>
                <c:pt idx="5421">
                  <c:v>1.254</c:v>
                </c:pt>
                <c:pt idx="5422">
                  <c:v>1.252</c:v>
                </c:pt>
                <c:pt idx="5423">
                  <c:v>1.2549999999999999</c:v>
                </c:pt>
                <c:pt idx="5424">
                  <c:v>1.256</c:v>
                </c:pt>
                <c:pt idx="5425">
                  <c:v>1.254</c:v>
                </c:pt>
                <c:pt idx="5426">
                  <c:v>1.252</c:v>
                </c:pt>
                <c:pt idx="5427">
                  <c:v>1.252</c:v>
                </c:pt>
                <c:pt idx="5428">
                  <c:v>1.2549999999999999</c:v>
                </c:pt>
                <c:pt idx="5429">
                  <c:v>1.2509999999999999</c:v>
                </c:pt>
                <c:pt idx="5430">
                  <c:v>1.252</c:v>
                </c:pt>
                <c:pt idx="5431">
                  <c:v>1.254</c:v>
                </c:pt>
                <c:pt idx="5432">
                  <c:v>1.2509999999999999</c:v>
                </c:pt>
                <c:pt idx="5433">
                  <c:v>1.2509999999999999</c:v>
                </c:pt>
                <c:pt idx="5434">
                  <c:v>1.252</c:v>
                </c:pt>
                <c:pt idx="5435">
                  <c:v>1.25</c:v>
                </c:pt>
                <c:pt idx="5436">
                  <c:v>1.2509999999999999</c:v>
                </c:pt>
                <c:pt idx="5437">
                  <c:v>1.25</c:v>
                </c:pt>
                <c:pt idx="5438">
                  <c:v>1.2509999999999999</c:v>
                </c:pt>
                <c:pt idx="5439">
                  <c:v>1.2509999999999999</c:v>
                </c:pt>
                <c:pt idx="5440">
                  <c:v>1.2509999999999999</c:v>
                </c:pt>
                <c:pt idx="5441">
                  <c:v>1.2509999999999999</c:v>
                </c:pt>
                <c:pt idx="5442">
                  <c:v>1.252</c:v>
                </c:pt>
                <c:pt idx="5443">
                  <c:v>1.25</c:v>
                </c:pt>
                <c:pt idx="5444">
                  <c:v>1.2509999999999999</c:v>
                </c:pt>
                <c:pt idx="5445">
                  <c:v>1.25</c:v>
                </c:pt>
                <c:pt idx="5446">
                  <c:v>1.2509999999999999</c:v>
                </c:pt>
                <c:pt idx="5447">
                  <c:v>1.2509999999999999</c:v>
                </c:pt>
                <c:pt idx="5448">
                  <c:v>1.2509999999999999</c:v>
                </c:pt>
                <c:pt idx="5449">
                  <c:v>1.25</c:v>
                </c:pt>
                <c:pt idx="5450">
                  <c:v>1.2509999999999999</c:v>
                </c:pt>
                <c:pt idx="5451">
                  <c:v>1.2509999999999999</c:v>
                </c:pt>
                <c:pt idx="5452">
                  <c:v>1.2490000000000001</c:v>
                </c:pt>
                <c:pt idx="5453">
                  <c:v>1.25</c:v>
                </c:pt>
                <c:pt idx="5454">
                  <c:v>1.25</c:v>
                </c:pt>
                <c:pt idx="5455">
                  <c:v>1.2509999999999999</c:v>
                </c:pt>
                <c:pt idx="5456">
                  <c:v>1.252</c:v>
                </c:pt>
                <c:pt idx="5457">
                  <c:v>1.25</c:v>
                </c:pt>
                <c:pt idx="5458">
                  <c:v>1.25</c:v>
                </c:pt>
                <c:pt idx="5459">
                  <c:v>1.25</c:v>
                </c:pt>
                <c:pt idx="5460">
                  <c:v>1.25</c:v>
                </c:pt>
                <c:pt idx="5461">
                  <c:v>1.2490000000000001</c:v>
                </c:pt>
                <c:pt idx="5462">
                  <c:v>1.248</c:v>
                </c:pt>
                <c:pt idx="5463">
                  <c:v>1.2490000000000001</c:v>
                </c:pt>
                <c:pt idx="5464">
                  <c:v>1.25</c:v>
                </c:pt>
                <c:pt idx="5465">
                  <c:v>1.25</c:v>
                </c:pt>
                <c:pt idx="5466">
                  <c:v>1.2509999999999999</c:v>
                </c:pt>
                <c:pt idx="5467">
                  <c:v>1.25</c:v>
                </c:pt>
                <c:pt idx="5468">
                  <c:v>1.2509999999999999</c:v>
                </c:pt>
                <c:pt idx="5469">
                  <c:v>1.2490000000000001</c:v>
                </c:pt>
                <c:pt idx="5470">
                  <c:v>1.25</c:v>
                </c:pt>
                <c:pt idx="5471">
                  <c:v>1.2490000000000001</c:v>
                </c:pt>
                <c:pt idx="5472">
                  <c:v>1.2490000000000001</c:v>
                </c:pt>
                <c:pt idx="5473">
                  <c:v>1.2490000000000001</c:v>
                </c:pt>
                <c:pt idx="5474">
                  <c:v>1.2490000000000001</c:v>
                </c:pt>
                <c:pt idx="5475">
                  <c:v>1.246</c:v>
                </c:pt>
                <c:pt idx="5476">
                  <c:v>1.248</c:v>
                </c:pt>
                <c:pt idx="5477">
                  <c:v>1.2490000000000001</c:v>
                </c:pt>
                <c:pt idx="5478">
                  <c:v>1.2490000000000001</c:v>
                </c:pt>
                <c:pt idx="5479">
                  <c:v>1.248</c:v>
                </c:pt>
                <c:pt idx="5480">
                  <c:v>1.248</c:v>
                </c:pt>
                <c:pt idx="5481">
                  <c:v>1.2490000000000001</c:v>
                </c:pt>
                <c:pt idx="5482">
                  <c:v>1.2490000000000001</c:v>
                </c:pt>
                <c:pt idx="5483">
                  <c:v>1.2490000000000001</c:v>
                </c:pt>
                <c:pt idx="5484">
                  <c:v>1.2490000000000001</c:v>
                </c:pt>
                <c:pt idx="5485">
                  <c:v>1.246</c:v>
                </c:pt>
                <c:pt idx="5486">
                  <c:v>1.246</c:v>
                </c:pt>
                <c:pt idx="5487">
                  <c:v>1.246</c:v>
                </c:pt>
                <c:pt idx="5488">
                  <c:v>1.248</c:v>
                </c:pt>
                <c:pt idx="5489">
                  <c:v>1.2490000000000001</c:v>
                </c:pt>
                <c:pt idx="5490">
                  <c:v>1.246</c:v>
                </c:pt>
                <c:pt idx="5491">
                  <c:v>1.246</c:v>
                </c:pt>
                <c:pt idx="5492">
                  <c:v>1.246</c:v>
                </c:pt>
                <c:pt idx="5493">
                  <c:v>1.248</c:v>
                </c:pt>
                <c:pt idx="5494">
                  <c:v>1.246</c:v>
                </c:pt>
                <c:pt idx="5495">
                  <c:v>1.246</c:v>
                </c:pt>
                <c:pt idx="5496">
                  <c:v>1.246</c:v>
                </c:pt>
                <c:pt idx="5497">
                  <c:v>1.246</c:v>
                </c:pt>
                <c:pt idx="5498">
                  <c:v>1.246</c:v>
                </c:pt>
                <c:pt idx="5499">
                  <c:v>1.248</c:v>
                </c:pt>
                <c:pt idx="5500">
                  <c:v>1.246</c:v>
                </c:pt>
                <c:pt idx="5501">
                  <c:v>1.2450000000000001</c:v>
                </c:pt>
                <c:pt idx="5502">
                  <c:v>1.248</c:v>
                </c:pt>
                <c:pt idx="5503">
                  <c:v>1.248</c:v>
                </c:pt>
                <c:pt idx="5504">
                  <c:v>1.246</c:v>
                </c:pt>
                <c:pt idx="5505">
                  <c:v>1.2450000000000001</c:v>
                </c:pt>
                <c:pt idx="5506">
                  <c:v>1.244</c:v>
                </c:pt>
                <c:pt idx="5507">
                  <c:v>1.2450000000000001</c:v>
                </c:pt>
                <c:pt idx="5508">
                  <c:v>1.244</c:v>
                </c:pt>
                <c:pt idx="5509">
                  <c:v>1.244</c:v>
                </c:pt>
                <c:pt idx="5510">
                  <c:v>1.2450000000000001</c:v>
                </c:pt>
                <c:pt idx="5511">
                  <c:v>1.2450000000000001</c:v>
                </c:pt>
                <c:pt idx="5512">
                  <c:v>1.2450000000000001</c:v>
                </c:pt>
                <c:pt idx="5513">
                  <c:v>1.246</c:v>
                </c:pt>
                <c:pt idx="5514">
                  <c:v>1.244</c:v>
                </c:pt>
                <c:pt idx="5515">
                  <c:v>1.2450000000000001</c:v>
                </c:pt>
                <c:pt idx="5516">
                  <c:v>1.2450000000000001</c:v>
                </c:pt>
                <c:pt idx="5517">
                  <c:v>1.244</c:v>
                </c:pt>
                <c:pt idx="5518">
                  <c:v>1.246</c:v>
                </c:pt>
                <c:pt idx="5519">
                  <c:v>1.2450000000000001</c:v>
                </c:pt>
                <c:pt idx="5520">
                  <c:v>1.246</c:v>
                </c:pt>
                <c:pt idx="5521">
                  <c:v>1.244</c:v>
                </c:pt>
                <c:pt idx="5522">
                  <c:v>1.244</c:v>
                </c:pt>
                <c:pt idx="5523">
                  <c:v>1.244</c:v>
                </c:pt>
                <c:pt idx="5524">
                  <c:v>1.2450000000000001</c:v>
                </c:pt>
                <c:pt idx="5525">
                  <c:v>1.2450000000000001</c:v>
                </c:pt>
                <c:pt idx="5526">
                  <c:v>1.2450000000000001</c:v>
                </c:pt>
                <c:pt idx="5527">
                  <c:v>1.2450000000000001</c:v>
                </c:pt>
                <c:pt idx="5528">
                  <c:v>1.2450000000000001</c:v>
                </c:pt>
                <c:pt idx="5529">
                  <c:v>1.2450000000000001</c:v>
                </c:pt>
                <c:pt idx="5530">
                  <c:v>1.2450000000000001</c:v>
                </c:pt>
                <c:pt idx="5531">
                  <c:v>1.2450000000000001</c:v>
                </c:pt>
                <c:pt idx="5532">
                  <c:v>1.2450000000000001</c:v>
                </c:pt>
                <c:pt idx="5533">
                  <c:v>1.244</c:v>
                </c:pt>
                <c:pt idx="5534">
                  <c:v>1.242</c:v>
                </c:pt>
                <c:pt idx="5535">
                  <c:v>1.244</c:v>
                </c:pt>
                <c:pt idx="5536">
                  <c:v>1.8140000000000001</c:v>
                </c:pt>
                <c:pt idx="5537">
                  <c:v>1.829</c:v>
                </c:pt>
                <c:pt idx="5538">
                  <c:v>1.829</c:v>
                </c:pt>
                <c:pt idx="5539">
                  <c:v>1.82</c:v>
                </c:pt>
                <c:pt idx="5540">
                  <c:v>1.8149999999999999</c:v>
                </c:pt>
                <c:pt idx="5541">
                  <c:v>1.1879999999999999</c:v>
                </c:pt>
                <c:pt idx="5542">
                  <c:v>1.141</c:v>
                </c:pt>
                <c:pt idx="5543">
                  <c:v>1.1459999999999999</c:v>
                </c:pt>
                <c:pt idx="5544">
                  <c:v>1.155</c:v>
                </c:pt>
                <c:pt idx="5545">
                  <c:v>1.163</c:v>
                </c:pt>
                <c:pt idx="5546">
                  <c:v>1.169</c:v>
                </c:pt>
                <c:pt idx="5547">
                  <c:v>1.1739999999999999</c:v>
                </c:pt>
                <c:pt idx="5548">
                  <c:v>1.18</c:v>
                </c:pt>
                <c:pt idx="5549">
                  <c:v>1.181</c:v>
                </c:pt>
                <c:pt idx="5550">
                  <c:v>1.1839999999999999</c:v>
                </c:pt>
                <c:pt idx="5551">
                  <c:v>1.1890000000000001</c:v>
                </c:pt>
                <c:pt idx="5552">
                  <c:v>1.19</c:v>
                </c:pt>
                <c:pt idx="5553">
                  <c:v>1.1910000000000001</c:v>
                </c:pt>
                <c:pt idx="5554">
                  <c:v>1.1950000000000001</c:v>
                </c:pt>
                <c:pt idx="5555">
                  <c:v>1.198</c:v>
                </c:pt>
                <c:pt idx="5556">
                  <c:v>1.1990000000000001</c:v>
                </c:pt>
                <c:pt idx="5557">
                  <c:v>1.1990000000000001</c:v>
                </c:pt>
                <c:pt idx="5558">
                  <c:v>1.202</c:v>
                </c:pt>
                <c:pt idx="5559">
                  <c:v>1.202</c:v>
                </c:pt>
                <c:pt idx="5560">
                  <c:v>1.2050000000000001</c:v>
                </c:pt>
                <c:pt idx="5561">
                  <c:v>1.206</c:v>
                </c:pt>
                <c:pt idx="5562">
                  <c:v>1.208</c:v>
                </c:pt>
                <c:pt idx="5563">
                  <c:v>1.21</c:v>
                </c:pt>
                <c:pt idx="5564">
                  <c:v>1.216</c:v>
                </c:pt>
                <c:pt idx="5565">
                  <c:v>1.216</c:v>
                </c:pt>
                <c:pt idx="5566">
                  <c:v>1.216</c:v>
                </c:pt>
                <c:pt idx="5567">
                  <c:v>1.218</c:v>
                </c:pt>
                <c:pt idx="5568">
                  <c:v>1.218</c:v>
                </c:pt>
                <c:pt idx="5569">
                  <c:v>1.2210000000000001</c:v>
                </c:pt>
                <c:pt idx="5570">
                  <c:v>1.2210000000000001</c:v>
                </c:pt>
                <c:pt idx="5571">
                  <c:v>1.222</c:v>
                </c:pt>
                <c:pt idx="5572">
                  <c:v>1.224</c:v>
                </c:pt>
                <c:pt idx="5573">
                  <c:v>1.224</c:v>
                </c:pt>
                <c:pt idx="5574">
                  <c:v>1.2250000000000001</c:v>
                </c:pt>
                <c:pt idx="5575">
                  <c:v>1.228</c:v>
                </c:pt>
                <c:pt idx="5576">
                  <c:v>1.228</c:v>
                </c:pt>
                <c:pt idx="5577">
                  <c:v>1.228</c:v>
                </c:pt>
                <c:pt idx="5578">
                  <c:v>1.2290000000000001</c:v>
                </c:pt>
                <c:pt idx="5579">
                  <c:v>1.228</c:v>
                </c:pt>
                <c:pt idx="5580">
                  <c:v>1.2310000000000001</c:v>
                </c:pt>
                <c:pt idx="5581">
                  <c:v>1.2290000000000001</c:v>
                </c:pt>
                <c:pt idx="5582">
                  <c:v>1.23</c:v>
                </c:pt>
                <c:pt idx="5583">
                  <c:v>1.23</c:v>
                </c:pt>
                <c:pt idx="5584">
                  <c:v>1.2310000000000001</c:v>
                </c:pt>
                <c:pt idx="5585">
                  <c:v>1.2310000000000001</c:v>
                </c:pt>
                <c:pt idx="5586">
                  <c:v>1.2310000000000001</c:v>
                </c:pt>
                <c:pt idx="5587">
                  <c:v>1.23</c:v>
                </c:pt>
                <c:pt idx="5588">
                  <c:v>1.232</c:v>
                </c:pt>
                <c:pt idx="5589">
                  <c:v>1.2310000000000001</c:v>
                </c:pt>
                <c:pt idx="5590">
                  <c:v>1.234</c:v>
                </c:pt>
                <c:pt idx="5591">
                  <c:v>1.232</c:v>
                </c:pt>
                <c:pt idx="5592">
                  <c:v>1.232</c:v>
                </c:pt>
                <c:pt idx="5593">
                  <c:v>1.234</c:v>
                </c:pt>
                <c:pt idx="5594">
                  <c:v>1.234</c:v>
                </c:pt>
                <c:pt idx="5595">
                  <c:v>1.234</c:v>
                </c:pt>
                <c:pt idx="5596">
                  <c:v>1.2350000000000001</c:v>
                </c:pt>
                <c:pt idx="5597">
                  <c:v>1.2350000000000001</c:v>
                </c:pt>
                <c:pt idx="5598">
                  <c:v>1.236</c:v>
                </c:pt>
                <c:pt idx="5599">
                  <c:v>1.236</c:v>
                </c:pt>
                <c:pt idx="5600">
                  <c:v>1.234</c:v>
                </c:pt>
                <c:pt idx="5601">
                  <c:v>1.2350000000000001</c:v>
                </c:pt>
                <c:pt idx="5602">
                  <c:v>1.2350000000000001</c:v>
                </c:pt>
                <c:pt idx="5603">
                  <c:v>1.236</c:v>
                </c:pt>
                <c:pt idx="5604">
                  <c:v>1.2350000000000001</c:v>
                </c:pt>
                <c:pt idx="5605">
                  <c:v>1.236</c:v>
                </c:pt>
                <c:pt idx="5606">
                  <c:v>1.236</c:v>
                </c:pt>
                <c:pt idx="5607">
                  <c:v>1.2350000000000001</c:v>
                </c:pt>
                <c:pt idx="5608">
                  <c:v>1.238</c:v>
                </c:pt>
                <c:pt idx="5609">
                  <c:v>1.236</c:v>
                </c:pt>
                <c:pt idx="5610">
                  <c:v>1.234</c:v>
                </c:pt>
                <c:pt idx="5611">
                  <c:v>1.2350000000000001</c:v>
                </c:pt>
                <c:pt idx="5612">
                  <c:v>1.236</c:v>
                </c:pt>
                <c:pt idx="5613">
                  <c:v>1.234</c:v>
                </c:pt>
                <c:pt idx="5614">
                  <c:v>1.236</c:v>
                </c:pt>
                <c:pt idx="5615">
                  <c:v>1.234</c:v>
                </c:pt>
                <c:pt idx="5616">
                  <c:v>1.2350000000000001</c:v>
                </c:pt>
                <c:pt idx="5617">
                  <c:v>1.236</c:v>
                </c:pt>
                <c:pt idx="5618">
                  <c:v>1.2350000000000001</c:v>
                </c:pt>
                <c:pt idx="5619">
                  <c:v>1.2350000000000001</c:v>
                </c:pt>
                <c:pt idx="5620">
                  <c:v>1.236</c:v>
                </c:pt>
                <c:pt idx="5621">
                  <c:v>1.234</c:v>
                </c:pt>
                <c:pt idx="5622">
                  <c:v>1.2350000000000001</c:v>
                </c:pt>
                <c:pt idx="5623">
                  <c:v>1.2350000000000001</c:v>
                </c:pt>
                <c:pt idx="5624">
                  <c:v>1.238</c:v>
                </c:pt>
                <c:pt idx="5625">
                  <c:v>1.2350000000000001</c:v>
                </c:pt>
                <c:pt idx="5626">
                  <c:v>1.2350000000000001</c:v>
                </c:pt>
                <c:pt idx="5627">
                  <c:v>1.2350000000000001</c:v>
                </c:pt>
                <c:pt idx="5628">
                  <c:v>1.236</c:v>
                </c:pt>
                <c:pt idx="5629">
                  <c:v>1.2350000000000001</c:v>
                </c:pt>
                <c:pt idx="5630">
                  <c:v>1.236</c:v>
                </c:pt>
                <c:pt idx="5631">
                  <c:v>1.2350000000000001</c:v>
                </c:pt>
                <c:pt idx="5632">
                  <c:v>1.2350000000000001</c:v>
                </c:pt>
                <c:pt idx="5633">
                  <c:v>1.236</c:v>
                </c:pt>
                <c:pt idx="5634">
                  <c:v>1.236</c:v>
                </c:pt>
                <c:pt idx="5635">
                  <c:v>1.2350000000000001</c:v>
                </c:pt>
                <c:pt idx="5636">
                  <c:v>1.238</c:v>
                </c:pt>
                <c:pt idx="5637">
                  <c:v>1.2350000000000001</c:v>
                </c:pt>
                <c:pt idx="5638">
                  <c:v>1.236</c:v>
                </c:pt>
                <c:pt idx="5639">
                  <c:v>1.236</c:v>
                </c:pt>
                <c:pt idx="5640">
                  <c:v>1.234</c:v>
                </c:pt>
                <c:pt idx="5641">
                  <c:v>1.236</c:v>
                </c:pt>
                <c:pt idx="5642">
                  <c:v>1.234</c:v>
                </c:pt>
                <c:pt idx="5643">
                  <c:v>1.234</c:v>
                </c:pt>
                <c:pt idx="5644">
                  <c:v>1.234</c:v>
                </c:pt>
                <c:pt idx="5645">
                  <c:v>1.234</c:v>
                </c:pt>
                <c:pt idx="5646">
                  <c:v>1.234</c:v>
                </c:pt>
                <c:pt idx="5647">
                  <c:v>1.232</c:v>
                </c:pt>
                <c:pt idx="5648">
                  <c:v>1.232</c:v>
                </c:pt>
                <c:pt idx="5649">
                  <c:v>1.2350000000000001</c:v>
                </c:pt>
                <c:pt idx="5650">
                  <c:v>1.236</c:v>
                </c:pt>
                <c:pt idx="5651">
                  <c:v>1.2350000000000001</c:v>
                </c:pt>
                <c:pt idx="5652">
                  <c:v>1.234</c:v>
                </c:pt>
                <c:pt idx="5653">
                  <c:v>1.2350000000000001</c:v>
                </c:pt>
                <c:pt idx="5654">
                  <c:v>1.234</c:v>
                </c:pt>
                <c:pt idx="5655">
                  <c:v>1.234</c:v>
                </c:pt>
                <c:pt idx="5656">
                  <c:v>1.232</c:v>
                </c:pt>
                <c:pt idx="5657">
                  <c:v>1.234</c:v>
                </c:pt>
                <c:pt idx="5658">
                  <c:v>1.234</c:v>
                </c:pt>
                <c:pt idx="5659">
                  <c:v>1.232</c:v>
                </c:pt>
                <c:pt idx="5660">
                  <c:v>1.234</c:v>
                </c:pt>
                <c:pt idx="5661">
                  <c:v>1.232</c:v>
                </c:pt>
                <c:pt idx="5662">
                  <c:v>1.234</c:v>
                </c:pt>
                <c:pt idx="5663">
                  <c:v>1.234</c:v>
                </c:pt>
                <c:pt idx="5664">
                  <c:v>1.232</c:v>
                </c:pt>
                <c:pt idx="5665">
                  <c:v>1.232</c:v>
                </c:pt>
                <c:pt idx="5666">
                  <c:v>1.2350000000000001</c:v>
                </c:pt>
                <c:pt idx="5667">
                  <c:v>1.234</c:v>
                </c:pt>
                <c:pt idx="5668">
                  <c:v>1.234</c:v>
                </c:pt>
                <c:pt idx="5669">
                  <c:v>1.232</c:v>
                </c:pt>
                <c:pt idx="5670">
                  <c:v>1.232</c:v>
                </c:pt>
                <c:pt idx="5671">
                  <c:v>1.232</c:v>
                </c:pt>
                <c:pt idx="5672">
                  <c:v>1.232</c:v>
                </c:pt>
                <c:pt idx="5673">
                  <c:v>1.234</c:v>
                </c:pt>
                <c:pt idx="5674">
                  <c:v>1.2310000000000001</c:v>
                </c:pt>
                <c:pt idx="5675">
                  <c:v>1.2310000000000001</c:v>
                </c:pt>
                <c:pt idx="5676">
                  <c:v>1.232</c:v>
                </c:pt>
                <c:pt idx="5677">
                  <c:v>1.232</c:v>
                </c:pt>
                <c:pt idx="5678">
                  <c:v>1.2310000000000001</c:v>
                </c:pt>
                <c:pt idx="5679">
                  <c:v>1.232</c:v>
                </c:pt>
                <c:pt idx="5680">
                  <c:v>1.232</c:v>
                </c:pt>
                <c:pt idx="5681">
                  <c:v>1.232</c:v>
                </c:pt>
                <c:pt idx="5682">
                  <c:v>1.23</c:v>
                </c:pt>
                <c:pt idx="5683">
                  <c:v>1.232</c:v>
                </c:pt>
                <c:pt idx="5684">
                  <c:v>1.23</c:v>
                </c:pt>
                <c:pt idx="5685">
                  <c:v>1.2310000000000001</c:v>
                </c:pt>
                <c:pt idx="5686">
                  <c:v>1.232</c:v>
                </c:pt>
                <c:pt idx="5687">
                  <c:v>1.2310000000000001</c:v>
                </c:pt>
                <c:pt idx="5688">
                  <c:v>1.2310000000000001</c:v>
                </c:pt>
                <c:pt idx="5689">
                  <c:v>1.2290000000000001</c:v>
                </c:pt>
                <c:pt idx="5690">
                  <c:v>1.232</c:v>
                </c:pt>
                <c:pt idx="5691">
                  <c:v>1.2310000000000001</c:v>
                </c:pt>
                <c:pt idx="5692">
                  <c:v>1.2310000000000001</c:v>
                </c:pt>
                <c:pt idx="5693">
                  <c:v>1.23</c:v>
                </c:pt>
                <c:pt idx="5694">
                  <c:v>1.23</c:v>
                </c:pt>
                <c:pt idx="5695">
                  <c:v>1.2310000000000001</c:v>
                </c:pt>
                <c:pt idx="5696">
                  <c:v>1.232</c:v>
                </c:pt>
                <c:pt idx="5697">
                  <c:v>1.232</c:v>
                </c:pt>
                <c:pt idx="5698">
                  <c:v>1.23</c:v>
                </c:pt>
                <c:pt idx="5699">
                  <c:v>1.2310000000000001</c:v>
                </c:pt>
                <c:pt idx="5700">
                  <c:v>1.2310000000000001</c:v>
                </c:pt>
                <c:pt idx="5701">
                  <c:v>1.23</c:v>
                </c:pt>
                <c:pt idx="5702">
                  <c:v>1.2310000000000001</c:v>
                </c:pt>
                <c:pt idx="5703">
                  <c:v>1.23</c:v>
                </c:pt>
                <c:pt idx="5704">
                  <c:v>1.23</c:v>
                </c:pt>
                <c:pt idx="5705">
                  <c:v>1.23</c:v>
                </c:pt>
                <c:pt idx="5706">
                  <c:v>1.2290000000000001</c:v>
                </c:pt>
                <c:pt idx="5707">
                  <c:v>1.23</c:v>
                </c:pt>
                <c:pt idx="5708">
                  <c:v>1.23</c:v>
                </c:pt>
                <c:pt idx="5709">
                  <c:v>1.23</c:v>
                </c:pt>
                <c:pt idx="5710">
                  <c:v>1.2310000000000001</c:v>
                </c:pt>
                <c:pt idx="5711">
                  <c:v>1.23</c:v>
                </c:pt>
                <c:pt idx="5712">
                  <c:v>1.2290000000000001</c:v>
                </c:pt>
                <c:pt idx="5713">
                  <c:v>1.23</c:v>
                </c:pt>
                <c:pt idx="5714">
                  <c:v>1.23</c:v>
                </c:pt>
                <c:pt idx="5715">
                  <c:v>1.23</c:v>
                </c:pt>
                <c:pt idx="5716">
                  <c:v>1.2290000000000001</c:v>
                </c:pt>
                <c:pt idx="5717">
                  <c:v>1.2290000000000001</c:v>
                </c:pt>
                <c:pt idx="5718">
                  <c:v>1.2310000000000001</c:v>
                </c:pt>
                <c:pt idx="5719">
                  <c:v>1.23</c:v>
                </c:pt>
                <c:pt idx="5720">
                  <c:v>1.228</c:v>
                </c:pt>
                <c:pt idx="5721">
                  <c:v>1.2290000000000001</c:v>
                </c:pt>
                <c:pt idx="5722">
                  <c:v>1.228</c:v>
                </c:pt>
                <c:pt idx="5723">
                  <c:v>1.23</c:v>
                </c:pt>
                <c:pt idx="5724">
                  <c:v>1.2290000000000001</c:v>
                </c:pt>
                <c:pt idx="5725">
                  <c:v>1.228</c:v>
                </c:pt>
                <c:pt idx="5726">
                  <c:v>1.23</c:v>
                </c:pt>
                <c:pt idx="5727">
                  <c:v>1.23</c:v>
                </c:pt>
                <c:pt idx="5728">
                  <c:v>1.2290000000000001</c:v>
                </c:pt>
                <c:pt idx="5729">
                  <c:v>1.228</c:v>
                </c:pt>
                <c:pt idx="5730">
                  <c:v>1.228</c:v>
                </c:pt>
                <c:pt idx="5731">
                  <c:v>1.228</c:v>
                </c:pt>
                <c:pt idx="5732">
                  <c:v>1.228</c:v>
                </c:pt>
                <c:pt idx="5733">
                  <c:v>1.228</c:v>
                </c:pt>
                <c:pt idx="5734">
                  <c:v>1.226</c:v>
                </c:pt>
                <c:pt idx="5735">
                  <c:v>1.228</c:v>
                </c:pt>
                <c:pt idx="5736">
                  <c:v>1.228</c:v>
                </c:pt>
                <c:pt idx="5737">
                  <c:v>1.228</c:v>
                </c:pt>
                <c:pt idx="5738">
                  <c:v>1.226</c:v>
                </c:pt>
                <c:pt idx="5739">
                  <c:v>1.2290000000000001</c:v>
                </c:pt>
                <c:pt idx="5740">
                  <c:v>1.228</c:v>
                </c:pt>
                <c:pt idx="5741">
                  <c:v>1.2290000000000001</c:v>
                </c:pt>
                <c:pt idx="5742">
                  <c:v>1.228</c:v>
                </c:pt>
                <c:pt idx="5743">
                  <c:v>1.228</c:v>
                </c:pt>
                <c:pt idx="5744">
                  <c:v>1.2250000000000001</c:v>
                </c:pt>
                <c:pt idx="5745">
                  <c:v>1.228</c:v>
                </c:pt>
                <c:pt idx="5746">
                  <c:v>1.228</c:v>
                </c:pt>
                <c:pt idx="5747">
                  <c:v>1.228</c:v>
                </c:pt>
                <c:pt idx="5748">
                  <c:v>1.228</c:v>
                </c:pt>
                <c:pt idx="5749">
                  <c:v>1.2250000000000001</c:v>
                </c:pt>
                <c:pt idx="5750">
                  <c:v>1.2290000000000001</c:v>
                </c:pt>
                <c:pt idx="5751">
                  <c:v>1.2250000000000001</c:v>
                </c:pt>
                <c:pt idx="5752">
                  <c:v>1.2250000000000001</c:v>
                </c:pt>
                <c:pt idx="5753">
                  <c:v>1.2250000000000001</c:v>
                </c:pt>
                <c:pt idx="5754">
                  <c:v>1.2250000000000001</c:v>
                </c:pt>
                <c:pt idx="5755">
                  <c:v>1.2250000000000001</c:v>
                </c:pt>
                <c:pt idx="5756">
                  <c:v>1.226</c:v>
                </c:pt>
                <c:pt idx="5757">
                  <c:v>1.224</c:v>
                </c:pt>
                <c:pt idx="5758">
                  <c:v>1.228</c:v>
                </c:pt>
                <c:pt idx="5759">
                  <c:v>1.2250000000000001</c:v>
                </c:pt>
                <c:pt idx="5760">
                  <c:v>1.2250000000000001</c:v>
                </c:pt>
                <c:pt idx="5761">
                  <c:v>1.224</c:v>
                </c:pt>
                <c:pt idx="5762">
                  <c:v>1.226</c:v>
                </c:pt>
                <c:pt idx="5763">
                  <c:v>1.224</c:v>
                </c:pt>
                <c:pt idx="5764">
                  <c:v>1.224</c:v>
                </c:pt>
                <c:pt idx="5765">
                  <c:v>1.222</c:v>
                </c:pt>
                <c:pt idx="5766">
                  <c:v>1.226</c:v>
                </c:pt>
                <c:pt idx="5767">
                  <c:v>1.224</c:v>
                </c:pt>
                <c:pt idx="5768">
                  <c:v>1.222</c:v>
                </c:pt>
                <c:pt idx="5769">
                  <c:v>1.2250000000000001</c:v>
                </c:pt>
                <c:pt idx="5770">
                  <c:v>1.224</c:v>
                </c:pt>
                <c:pt idx="5771">
                  <c:v>1.2250000000000001</c:v>
                </c:pt>
                <c:pt idx="5772">
                  <c:v>1.224</c:v>
                </c:pt>
                <c:pt idx="5773">
                  <c:v>1.224</c:v>
                </c:pt>
                <c:pt idx="5774">
                  <c:v>1.2250000000000001</c:v>
                </c:pt>
                <c:pt idx="5775">
                  <c:v>1.224</c:v>
                </c:pt>
                <c:pt idx="5776">
                  <c:v>1.224</c:v>
                </c:pt>
                <c:pt idx="5777">
                  <c:v>1.224</c:v>
                </c:pt>
                <c:pt idx="5778">
                  <c:v>1.224</c:v>
                </c:pt>
                <c:pt idx="5779">
                  <c:v>1.222</c:v>
                </c:pt>
                <c:pt idx="5780">
                  <c:v>1.222</c:v>
                </c:pt>
                <c:pt idx="5781">
                  <c:v>1.222</c:v>
                </c:pt>
                <c:pt idx="5782">
                  <c:v>1.222</c:v>
                </c:pt>
                <c:pt idx="5783">
                  <c:v>1.222</c:v>
                </c:pt>
                <c:pt idx="5784">
                  <c:v>1.222</c:v>
                </c:pt>
                <c:pt idx="5785">
                  <c:v>1.2250000000000001</c:v>
                </c:pt>
                <c:pt idx="5786">
                  <c:v>1.222</c:v>
                </c:pt>
                <c:pt idx="5787">
                  <c:v>1.224</c:v>
                </c:pt>
                <c:pt idx="5788">
                  <c:v>1.222</c:v>
                </c:pt>
                <c:pt idx="5789">
                  <c:v>1.224</c:v>
                </c:pt>
                <c:pt idx="5790">
                  <c:v>1.224</c:v>
                </c:pt>
                <c:pt idx="5791">
                  <c:v>1.222</c:v>
                </c:pt>
                <c:pt idx="5792">
                  <c:v>1.224</c:v>
                </c:pt>
                <c:pt idx="5793">
                  <c:v>1.222</c:v>
                </c:pt>
                <c:pt idx="5794">
                  <c:v>1.2250000000000001</c:v>
                </c:pt>
                <c:pt idx="5795">
                  <c:v>1.224</c:v>
                </c:pt>
                <c:pt idx="5796">
                  <c:v>1.2210000000000001</c:v>
                </c:pt>
                <c:pt idx="5797">
                  <c:v>1.222</c:v>
                </c:pt>
                <c:pt idx="5798">
                  <c:v>1.22</c:v>
                </c:pt>
                <c:pt idx="5799">
                  <c:v>1.222</c:v>
                </c:pt>
                <c:pt idx="5800">
                  <c:v>1.222</c:v>
                </c:pt>
                <c:pt idx="5801">
                  <c:v>1.2250000000000001</c:v>
                </c:pt>
                <c:pt idx="5802">
                  <c:v>1.224</c:v>
                </c:pt>
                <c:pt idx="5803">
                  <c:v>1.222</c:v>
                </c:pt>
                <c:pt idx="5804">
                  <c:v>1.2210000000000001</c:v>
                </c:pt>
                <c:pt idx="5805">
                  <c:v>1.2210000000000001</c:v>
                </c:pt>
                <c:pt idx="5806">
                  <c:v>1.22</c:v>
                </c:pt>
                <c:pt idx="5807">
                  <c:v>1.2210000000000001</c:v>
                </c:pt>
                <c:pt idx="5808">
                  <c:v>1.2210000000000001</c:v>
                </c:pt>
                <c:pt idx="5809">
                  <c:v>1.22</c:v>
                </c:pt>
                <c:pt idx="5810">
                  <c:v>1.22</c:v>
                </c:pt>
                <c:pt idx="5811">
                  <c:v>1.2210000000000001</c:v>
                </c:pt>
                <c:pt idx="5812">
                  <c:v>1.2190000000000001</c:v>
                </c:pt>
                <c:pt idx="5813">
                  <c:v>1.2210000000000001</c:v>
                </c:pt>
                <c:pt idx="5814">
                  <c:v>1.22</c:v>
                </c:pt>
                <c:pt idx="5815">
                  <c:v>1.2210000000000001</c:v>
                </c:pt>
                <c:pt idx="5816">
                  <c:v>1.22</c:v>
                </c:pt>
                <c:pt idx="5817">
                  <c:v>1.2210000000000001</c:v>
                </c:pt>
                <c:pt idx="5818">
                  <c:v>1.2210000000000001</c:v>
                </c:pt>
                <c:pt idx="5819">
                  <c:v>1.22</c:v>
                </c:pt>
                <c:pt idx="5820">
                  <c:v>1.22</c:v>
                </c:pt>
                <c:pt idx="5821">
                  <c:v>1.22</c:v>
                </c:pt>
                <c:pt idx="5822">
                  <c:v>1.2210000000000001</c:v>
                </c:pt>
                <c:pt idx="5823">
                  <c:v>1.2190000000000001</c:v>
                </c:pt>
                <c:pt idx="5824">
                  <c:v>1.218</c:v>
                </c:pt>
                <c:pt idx="5825">
                  <c:v>1.2190000000000001</c:v>
                </c:pt>
                <c:pt idx="5826">
                  <c:v>1.2190000000000001</c:v>
                </c:pt>
                <c:pt idx="5827">
                  <c:v>1.218</c:v>
                </c:pt>
                <c:pt idx="5828">
                  <c:v>1.2190000000000001</c:v>
                </c:pt>
                <c:pt idx="5829">
                  <c:v>1.22</c:v>
                </c:pt>
                <c:pt idx="5830">
                  <c:v>1.218</c:v>
                </c:pt>
                <c:pt idx="5831">
                  <c:v>1.2190000000000001</c:v>
                </c:pt>
                <c:pt idx="5832">
                  <c:v>1.2190000000000001</c:v>
                </c:pt>
                <c:pt idx="5833">
                  <c:v>1.218</c:v>
                </c:pt>
                <c:pt idx="5834">
                  <c:v>1.2210000000000001</c:v>
                </c:pt>
                <c:pt idx="5835">
                  <c:v>1.22</c:v>
                </c:pt>
                <c:pt idx="5836">
                  <c:v>1.2190000000000001</c:v>
                </c:pt>
                <c:pt idx="5837">
                  <c:v>1.218</c:v>
                </c:pt>
                <c:pt idx="5838">
                  <c:v>1.218</c:v>
                </c:pt>
                <c:pt idx="5839">
                  <c:v>1.218</c:v>
                </c:pt>
                <c:pt idx="5840">
                  <c:v>1.218</c:v>
                </c:pt>
                <c:pt idx="5841">
                  <c:v>1.218</c:v>
                </c:pt>
                <c:pt idx="5842">
                  <c:v>1.218</c:v>
                </c:pt>
                <c:pt idx="5843">
                  <c:v>1.2190000000000001</c:v>
                </c:pt>
                <c:pt idx="5844">
                  <c:v>1.218</c:v>
                </c:pt>
                <c:pt idx="5845">
                  <c:v>1.218</c:v>
                </c:pt>
                <c:pt idx="5846">
                  <c:v>1.218</c:v>
                </c:pt>
                <c:pt idx="5847">
                  <c:v>1.216</c:v>
                </c:pt>
                <c:pt idx="5848">
                  <c:v>1.2190000000000001</c:v>
                </c:pt>
                <c:pt idx="5849">
                  <c:v>1.218</c:v>
                </c:pt>
                <c:pt idx="5850">
                  <c:v>1.2190000000000001</c:v>
                </c:pt>
                <c:pt idx="5851">
                  <c:v>1.216</c:v>
                </c:pt>
                <c:pt idx="5852">
                  <c:v>1.218</c:v>
                </c:pt>
                <c:pt idx="5853">
                  <c:v>1.218</c:v>
                </c:pt>
                <c:pt idx="5854">
                  <c:v>1.2150000000000001</c:v>
                </c:pt>
                <c:pt idx="5855">
                  <c:v>1.2150000000000001</c:v>
                </c:pt>
                <c:pt idx="5856">
                  <c:v>1.216</c:v>
                </c:pt>
                <c:pt idx="5857">
                  <c:v>1.216</c:v>
                </c:pt>
                <c:pt idx="5858">
                  <c:v>1.214</c:v>
                </c:pt>
                <c:pt idx="5859">
                  <c:v>1.2150000000000001</c:v>
                </c:pt>
                <c:pt idx="5860">
                  <c:v>1.216</c:v>
                </c:pt>
                <c:pt idx="5861">
                  <c:v>1.216</c:v>
                </c:pt>
                <c:pt idx="5862">
                  <c:v>1.216</c:v>
                </c:pt>
                <c:pt idx="5863">
                  <c:v>1.216</c:v>
                </c:pt>
                <c:pt idx="5864">
                  <c:v>1.218</c:v>
                </c:pt>
                <c:pt idx="5865">
                  <c:v>1.216</c:v>
                </c:pt>
                <c:pt idx="5866">
                  <c:v>1.2150000000000001</c:v>
                </c:pt>
                <c:pt idx="5867">
                  <c:v>1.218</c:v>
                </c:pt>
                <c:pt idx="5868">
                  <c:v>1.2150000000000001</c:v>
                </c:pt>
                <c:pt idx="5869">
                  <c:v>1.43</c:v>
                </c:pt>
                <c:pt idx="5870">
                  <c:v>1.794</c:v>
                </c:pt>
                <c:pt idx="5871">
                  <c:v>1.802</c:v>
                </c:pt>
                <c:pt idx="5872">
                  <c:v>1.796</c:v>
                </c:pt>
                <c:pt idx="5873">
                  <c:v>1.7909999999999999</c:v>
                </c:pt>
                <c:pt idx="5874">
                  <c:v>1.681</c:v>
                </c:pt>
                <c:pt idx="5875">
                  <c:v>1.145</c:v>
                </c:pt>
                <c:pt idx="5876">
                  <c:v>1.129</c:v>
                </c:pt>
                <c:pt idx="5877">
                  <c:v>1.133</c:v>
                </c:pt>
                <c:pt idx="5878">
                  <c:v>1.139</c:v>
                </c:pt>
                <c:pt idx="5879">
                  <c:v>1.1459999999999999</c:v>
                </c:pt>
                <c:pt idx="5880">
                  <c:v>1.1499999999999999</c:v>
                </c:pt>
                <c:pt idx="5881">
                  <c:v>1.153</c:v>
                </c:pt>
                <c:pt idx="5882">
                  <c:v>1.1559999999999999</c:v>
                </c:pt>
                <c:pt idx="5883">
                  <c:v>1.1599999999999999</c:v>
                </c:pt>
                <c:pt idx="5884">
                  <c:v>1.165</c:v>
                </c:pt>
                <c:pt idx="5885">
                  <c:v>1.1639999999999999</c:v>
                </c:pt>
                <c:pt idx="5886">
                  <c:v>1.167</c:v>
                </c:pt>
                <c:pt idx="5887">
                  <c:v>1.167</c:v>
                </c:pt>
                <c:pt idx="5888">
                  <c:v>1.17</c:v>
                </c:pt>
                <c:pt idx="5889">
                  <c:v>1.173</c:v>
                </c:pt>
                <c:pt idx="5890">
                  <c:v>1.173</c:v>
                </c:pt>
                <c:pt idx="5891">
                  <c:v>1.175</c:v>
                </c:pt>
                <c:pt idx="5892">
                  <c:v>1.177</c:v>
                </c:pt>
                <c:pt idx="5893">
                  <c:v>1.181</c:v>
                </c:pt>
                <c:pt idx="5894">
                  <c:v>1.18</c:v>
                </c:pt>
                <c:pt idx="5895">
                  <c:v>1.1839999999999999</c:v>
                </c:pt>
                <c:pt idx="5896">
                  <c:v>1.1830000000000001</c:v>
                </c:pt>
                <c:pt idx="5897">
                  <c:v>1.1859999999999999</c:v>
                </c:pt>
                <c:pt idx="5898">
                  <c:v>1.1879999999999999</c:v>
                </c:pt>
                <c:pt idx="5899">
                  <c:v>1.19</c:v>
                </c:pt>
                <c:pt idx="5900">
                  <c:v>1.1890000000000001</c:v>
                </c:pt>
                <c:pt idx="5901">
                  <c:v>1.19</c:v>
                </c:pt>
                <c:pt idx="5902">
                  <c:v>1.1919999999999999</c:v>
                </c:pt>
                <c:pt idx="5903">
                  <c:v>1.194</c:v>
                </c:pt>
                <c:pt idx="5904">
                  <c:v>1.1950000000000001</c:v>
                </c:pt>
                <c:pt idx="5905">
                  <c:v>1.198</c:v>
                </c:pt>
                <c:pt idx="5906">
                  <c:v>1.196</c:v>
                </c:pt>
                <c:pt idx="5907">
                  <c:v>1.196</c:v>
                </c:pt>
                <c:pt idx="5908">
                  <c:v>1.2</c:v>
                </c:pt>
                <c:pt idx="5909">
                  <c:v>1.1990000000000001</c:v>
                </c:pt>
                <c:pt idx="5910">
                  <c:v>1.2</c:v>
                </c:pt>
                <c:pt idx="5911">
                  <c:v>1.1990000000000001</c:v>
                </c:pt>
                <c:pt idx="5912">
                  <c:v>1.2</c:v>
                </c:pt>
                <c:pt idx="5913">
                  <c:v>1.2010000000000001</c:v>
                </c:pt>
                <c:pt idx="5914">
                  <c:v>1.2010000000000001</c:v>
                </c:pt>
                <c:pt idx="5915">
                  <c:v>1.2010000000000001</c:v>
                </c:pt>
                <c:pt idx="5916">
                  <c:v>1.2010000000000001</c:v>
                </c:pt>
                <c:pt idx="5917">
                  <c:v>1.204</c:v>
                </c:pt>
                <c:pt idx="5918">
                  <c:v>1.204</c:v>
                </c:pt>
                <c:pt idx="5919">
                  <c:v>1.204</c:v>
                </c:pt>
                <c:pt idx="5920">
                  <c:v>1.204</c:v>
                </c:pt>
                <c:pt idx="5921">
                  <c:v>1.206</c:v>
                </c:pt>
                <c:pt idx="5922">
                  <c:v>1.202</c:v>
                </c:pt>
                <c:pt idx="5923">
                  <c:v>1.2050000000000001</c:v>
                </c:pt>
                <c:pt idx="5924">
                  <c:v>1.2050000000000001</c:v>
                </c:pt>
                <c:pt idx="5925">
                  <c:v>1.204</c:v>
                </c:pt>
                <c:pt idx="5926">
                  <c:v>1.204</c:v>
                </c:pt>
                <c:pt idx="5927">
                  <c:v>1.2050000000000001</c:v>
                </c:pt>
                <c:pt idx="5928">
                  <c:v>1.2050000000000001</c:v>
                </c:pt>
                <c:pt idx="5929">
                  <c:v>1.2050000000000001</c:v>
                </c:pt>
                <c:pt idx="5930">
                  <c:v>1.2050000000000001</c:v>
                </c:pt>
                <c:pt idx="5931">
                  <c:v>1.2050000000000001</c:v>
                </c:pt>
                <c:pt idx="5932">
                  <c:v>1.2050000000000001</c:v>
                </c:pt>
                <c:pt idx="5933">
                  <c:v>1.2050000000000001</c:v>
                </c:pt>
                <c:pt idx="5934">
                  <c:v>1.2050000000000001</c:v>
                </c:pt>
                <c:pt idx="5935">
                  <c:v>1.206</c:v>
                </c:pt>
                <c:pt idx="5936">
                  <c:v>1.206</c:v>
                </c:pt>
                <c:pt idx="5937">
                  <c:v>1.206</c:v>
                </c:pt>
                <c:pt idx="5938">
                  <c:v>1.208</c:v>
                </c:pt>
                <c:pt idx="5939">
                  <c:v>1.208</c:v>
                </c:pt>
                <c:pt idx="5940">
                  <c:v>1.2090000000000001</c:v>
                </c:pt>
                <c:pt idx="5941">
                  <c:v>1.206</c:v>
                </c:pt>
                <c:pt idx="5942">
                  <c:v>1.2050000000000001</c:v>
                </c:pt>
                <c:pt idx="5943">
                  <c:v>1.208</c:v>
                </c:pt>
                <c:pt idx="5944">
                  <c:v>1.2050000000000001</c:v>
                </c:pt>
                <c:pt idx="5945">
                  <c:v>1.208</c:v>
                </c:pt>
                <c:pt idx="5946">
                  <c:v>1.208</c:v>
                </c:pt>
                <c:pt idx="5947">
                  <c:v>1.206</c:v>
                </c:pt>
                <c:pt idx="5948">
                  <c:v>1.2090000000000001</c:v>
                </c:pt>
                <c:pt idx="5949">
                  <c:v>1.206</c:v>
                </c:pt>
                <c:pt idx="5950">
                  <c:v>1.208</c:v>
                </c:pt>
                <c:pt idx="5951">
                  <c:v>1.208</c:v>
                </c:pt>
                <c:pt idx="5952">
                  <c:v>1.206</c:v>
                </c:pt>
                <c:pt idx="5953">
                  <c:v>1.2090000000000001</c:v>
                </c:pt>
                <c:pt idx="5954">
                  <c:v>1.208</c:v>
                </c:pt>
                <c:pt idx="5955">
                  <c:v>1.206</c:v>
                </c:pt>
                <c:pt idx="5956">
                  <c:v>1.206</c:v>
                </c:pt>
                <c:pt idx="5957">
                  <c:v>1.208</c:v>
                </c:pt>
                <c:pt idx="5958">
                  <c:v>1.2050000000000001</c:v>
                </c:pt>
                <c:pt idx="5959">
                  <c:v>1.208</c:v>
                </c:pt>
                <c:pt idx="5960">
                  <c:v>1.206</c:v>
                </c:pt>
                <c:pt idx="5961">
                  <c:v>1.208</c:v>
                </c:pt>
                <c:pt idx="5962">
                  <c:v>1.2050000000000001</c:v>
                </c:pt>
                <c:pt idx="5963">
                  <c:v>1.2090000000000001</c:v>
                </c:pt>
                <c:pt idx="5964">
                  <c:v>1.208</c:v>
                </c:pt>
                <c:pt idx="5965">
                  <c:v>1.208</c:v>
                </c:pt>
                <c:pt idx="5966">
                  <c:v>1.208</c:v>
                </c:pt>
                <c:pt idx="5967">
                  <c:v>1.206</c:v>
                </c:pt>
                <c:pt idx="5968">
                  <c:v>1.2050000000000001</c:v>
                </c:pt>
                <c:pt idx="5969">
                  <c:v>1.204</c:v>
                </c:pt>
                <c:pt idx="5970">
                  <c:v>1.206</c:v>
                </c:pt>
                <c:pt idx="5971">
                  <c:v>1.206</c:v>
                </c:pt>
                <c:pt idx="5972">
                  <c:v>1.204</c:v>
                </c:pt>
                <c:pt idx="5973">
                  <c:v>1.2090000000000001</c:v>
                </c:pt>
                <c:pt idx="5974">
                  <c:v>1.206</c:v>
                </c:pt>
                <c:pt idx="5975">
                  <c:v>1.206</c:v>
                </c:pt>
                <c:pt idx="5976">
                  <c:v>1.206</c:v>
                </c:pt>
                <c:pt idx="5977">
                  <c:v>1.2050000000000001</c:v>
                </c:pt>
                <c:pt idx="5978">
                  <c:v>1.208</c:v>
                </c:pt>
                <c:pt idx="5979">
                  <c:v>1.2050000000000001</c:v>
                </c:pt>
                <c:pt idx="5980">
                  <c:v>1.206</c:v>
                </c:pt>
                <c:pt idx="5981">
                  <c:v>1.208</c:v>
                </c:pt>
                <c:pt idx="5982">
                  <c:v>1.206</c:v>
                </c:pt>
                <c:pt idx="5983">
                  <c:v>1.206</c:v>
                </c:pt>
                <c:pt idx="5984">
                  <c:v>1.206</c:v>
                </c:pt>
                <c:pt idx="5985">
                  <c:v>1.206</c:v>
                </c:pt>
                <c:pt idx="5986">
                  <c:v>1.206</c:v>
                </c:pt>
                <c:pt idx="5987">
                  <c:v>1.206</c:v>
                </c:pt>
                <c:pt idx="5988">
                  <c:v>1.206</c:v>
                </c:pt>
                <c:pt idx="5989">
                  <c:v>1.206</c:v>
                </c:pt>
                <c:pt idx="5990">
                  <c:v>1.2050000000000001</c:v>
                </c:pt>
                <c:pt idx="5991">
                  <c:v>1.206</c:v>
                </c:pt>
                <c:pt idx="5992">
                  <c:v>1.2050000000000001</c:v>
                </c:pt>
                <c:pt idx="5993">
                  <c:v>1.206</c:v>
                </c:pt>
                <c:pt idx="5994">
                  <c:v>1.206</c:v>
                </c:pt>
                <c:pt idx="5995">
                  <c:v>1.204</c:v>
                </c:pt>
                <c:pt idx="5996">
                  <c:v>1.2050000000000001</c:v>
                </c:pt>
                <c:pt idx="5997">
                  <c:v>1.208</c:v>
                </c:pt>
                <c:pt idx="5998">
                  <c:v>1.204</c:v>
                </c:pt>
                <c:pt idx="5999">
                  <c:v>1.2050000000000001</c:v>
                </c:pt>
                <c:pt idx="6000">
                  <c:v>1.2050000000000001</c:v>
                </c:pt>
                <c:pt idx="6001">
                  <c:v>1.2050000000000001</c:v>
                </c:pt>
                <c:pt idx="6002">
                  <c:v>1.2050000000000001</c:v>
                </c:pt>
                <c:pt idx="6003">
                  <c:v>1.2050000000000001</c:v>
                </c:pt>
                <c:pt idx="6004">
                  <c:v>1.2050000000000001</c:v>
                </c:pt>
                <c:pt idx="6005">
                  <c:v>1.204</c:v>
                </c:pt>
                <c:pt idx="6006">
                  <c:v>1.204</c:v>
                </c:pt>
                <c:pt idx="6007">
                  <c:v>1.2050000000000001</c:v>
                </c:pt>
                <c:pt idx="6008">
                  <c:v>1.206</c:v>
                </c:pt>
                <c:pt idx="6009">
                  <c:v>1.2050000000000001</c:v>
                </c:pt>
                <c:pt idx="6010">
                  <c:v>1.2050000000000001</c:v>
                </c:pt>
                <c:pt idx="6011">
                  <c:v>1.2050000000000001</c:v>
                </c:pt>
                <c:pt idx="6012">
                  <c:v>1.2050000000000001</c:v>
                </c:pt>
                <c:pt idx="6013">
                  <c:v>1.2050000000000001</c:v>
                </c:pt>
                <c:pt idx="6014">
                  <c:v>1.202</c:v>
                </c:pt>
                <c:pt idx="6015">
                  <c:v>1.204</c:v>
                </c:pt>
                <c:pt idx="6016">
                  <c:v>1.204</c:v>
                </c:pt>
                <c:pt idx="6017">
                  <c:v>1.2050000000000001</c:v>
                </c:pt>
                <c:pt idx="6018">
                  <c:v>1.202</c:v>
                </c:pt>
                <c:pt idx="6019">
                  <c:v>1.2050000000000001</c:v>
                </c:pt>
                <c:pt idx="6020">
                  <c:v>1.204</c:v>
                </c:pt>
                <c:pt idx="6021">
                  <c:v>1.202</c:v>
                </c:pt>
                <c:pt idx="6022">
                  <c:v>1.2050000000000001</c:v>
                </c:pt>
                <c:pt idx="6023">
                  <c:v>1.204</c:v>
                </c:pt>
                <c:pt idx="6024">
                  <c:v>1.2010000000000001</c:v>
                </c:pt>
                <c:pt idx="6025">
                  <c:v>1.202</c:v>
                </c:pt>
                <c:pt idx="6026">
                  <c:v>1.2010000000000001</c:v>
                </c:pt>
                <c:pt idx="6027">
                  <c:v>1.202</c:v>
                </c:pt>
                <c:pt idx="6028">
                  <c:v>1.204</c:v>
                </c:pt>
                <c:pt idx="6029">
                  <c:v>1.2050000000000001</c:v>
                </c:pt>
                <c:pt idx="6030">
                  <c:v>1.204</c:v>
                </c:pt>
                <c:pt idx="6031">
                  <c:v>1.202</c:v>
                </c:pt>
                <c:pt idx="6032">
                  <c:v>1.202</c:v>
                </c:pt>
                <c:pt idx="6033">
                  <c:v>1.202</c:v>
                </c:pt>
                <c:pt idx="6034">
                  <c:v>1.2010000000000001</c:v>
                </c:pt>
                <c:pt idx="6035">
                  <c:v>1.204</c:v>
                </c:pt>
                <c:pt idx="6036">
                  <c:v>1.2010000000000001</c:v>
                </c:pt>
                <c:pt idx="6037">
                  <c:v>1.2</c:v>
                </c:pt>
                <c:pt idx="6038">
                  <c:v>1.202</c:v>
                </c:pt>
                <c:pt idx="6039">
                  <c:v>1.204</c:v>
                </c:pt>
                <c:pt idx="6040">
                  <c:v>1.202</c:v>
                </c:pt>
                <c:pt idx="6041">
                  <c:v>1.204</c:v>
                </c:pt>
                <c:pt idx="6042">
                  <c:v>1.202</c:v>
                </c:pt>
                <c:pt idx="6043">
                  <c:v>1.202</c:v>
                </c:pt>
                <c:pt idx="6044">
                  <c:v>1.2010000000000001</c:v>
                </c:pt>
                <c:pt idx="6045">
                  <c:v>1.2010000000000001</c:v>
                </c:pt>
                <c:pt idx="6046">
                  <c:v>1.202</c:v>
                </c:pt>
                <c:pt idx="6047">
                  <c:v>1.2010000000000001</c:v>
                </c:pt>
                <c:pt idx="6048">
                  <c:v>1.2010000000000001</c:v>
                </c:pt>
                <c:pt idx="6049">
                  <c:v>1.2010000000000001</c:v>
                </c:pt>
                <c:pt idx="6050">
                  <c:v>1.2</c:v>
                </c:pt>
                <c:pt idx="6051">
                  <c:v>1.202</c:v>
                </c:pt>
                <c:pt idx="6052">
                  <c:v>1.2010000000000001</c:v>
                </c:pt>
                <c:pt idx="6053">
                  <c:v>1.2</c:v>
                </c:pt>
                <c:pt idx="6054">
                  <c:v>1.2010000000000001</c:v>
                </c:pt>
                <c:pt idx="6055">
                  <c:v>1.2010000000000001</c:v>
                </c:pt>
                <c:pt idx="6056">
                  <c:v>1.202</c:v>
                </c:pt>
                <c:pt idx="6057">
                  <c:v>1.2010000000000001</c:v>
                </c:pt>
                <c:pt idx="6058">
                  <c:v>1.2010000000000001</c:v>
                </c:pt>
                <c:pt idx="6059">
                  <c:v>1.2010000000000001</c:v>
                </c:pt>
                <c:pt idx="6060">
                  <c:v>1.2010000000000001</c:v>
                </c:pt>
                <c:pt idx="6061">
                  <c:v>1.2010000000000001</c:v>
                </c:pt>
                <c:pt idx="6062">
                  <c:v>1.2</c:v>
                </c:pt>
                <c:pt idx="6063">
                  <c:v>1.2</c:v>
                </c:pt>
                <c:pt idx="6064">
                  <c:v>1.1990000000000001</c:v>
                </c:pt>
                <c:pt idx="6065">
                  <c:v>1.2</c:v>
                </c:pt>
                <c:pt idx="6066">
                  <c:v>1.2</c:v>
                </c:pt>
                <c:pt idx="6067">
                  <c:v>1.1990000000000001</c:v>
                </c:pt>
                <c:pt idx="6068">
                  <c:v>1.2</c:v>
                </c:pt>
                <c:pt idx="6069">
                  <c:v>1.2</c:v>
                </c:pt>
                <c:pt idx="6070">
                  <c:v>1.2</c:v>
                </c:pt>
                <c:pt idx="6071">
                  <c:v>1.2</c:v>
                </c:pt>
                <c:pt idx="6072">
                  <c:v>1.2</c:v>
                </c:pt>
                <c:pt idx="6073">
                  <c:v>1.1990000000000001</c:v>
                </c:pt>
                <c:pt idx="6074">
                  <c:v>1.2</c:v>
                </c:pt>
                <c:pt idx="6075">
                  <c:v>1.2</c:v>
                </c:pt>
                <c:pt idx="6076">
                  <c:v>1.198</c:v>
                </c:pt>
                <c:pt idx="6077">
                  <c:v>1.1990000000000001</c:v>
                </c:pt>
                <c:pt idx="6078">
                  <c:v>1.2</c:v>
                </c:pt>
                <c:pt idx="6079">
                  <c:v>1.198</c:v>
                </c:pt>
                <c:pt idx="6080">
                  <c:v>1.198</c:v>
                </c:pt>
                <c:pt idx="6081">
                  <c:v>1.1990000000000001</c:v>
                </c:pt>
                <c:pt idx="6082">
                  <c:v>1.1990000000000001</c:v>
                </c:pt>
                <c:pt idx="6083">
                  <c:v>1.1990000000000001</c:v>
                </c:pt>
                <c:pt idx="6084">
                  <c:v>1.1990000000000001</c:v>
                </c:pt>
                <c:pt idx="6085">
                  <c:v>1.1990000000000001</c:v>
                </c:pt>
                <c:pt idx="6086">
                  <c:v>1.1990000000000001</c:v>
                </c:pt>
                <c:pt idx="6087">
                  <c:v>1.1990000000000001</c:v>
                </c:pt>
                <c:pt idx="6088">
                  <c:v>1.1990000000000001</c:v>
                </c:pt>
                <c:pt idx="6089">
                  <c:v>1.1990000000000001</c:v>
                </c:pt>
                <c:pt idx="6090">
                  <c:v>1.198</c:v>
                </c:pt>
                <c:pt idx="6091">
                  <c:v>1.198</c:v>
                </c:pt>
                <c:pt idx="6092">
                  <c:v>1.198</c:v>
                </c:pt>
                <c:pt idx="6093">
                  <c:v>1.198</c:v>
                </c:pt>
                <c:pt idx="6094">
                  <c:v>1.1990000000000001</c:v>
                </c:pt>
                <c:pt idx="6095">
                  <c:v>1.198</c:v>
                </c:pt>
                <c:pt idx="6096">
                  <c:v>1.198</c:v>
                </c:pt>
                <c:pt idx="6097">
                  <c:v>1.1990000000000001</c:v>
                </c:pt>
                <c:pt idx="6098">
                  <c:v>1.198</c:v>
                </c:pt>
                <c:pt idx="6099">
                  <c:v>1.1990000000000001</c:v>
                </c:pt>
                <c:pt idx="6100">
                  <c:v>1.1990000000000001</c:v>
                </c:pt>
                <c:pt idx="6101">
                  <c:v>1.1990000000000001</c:v>
                </c:pt>
                <c:pt idx="6102">
                  <c:v>1.1990000000000001</c:v>
                </c:pt>
                <c:pt idx="6103">
                  <c:v>1.2010000000000001</c:v>
                </c:pt>
                <c:pt idx="6104">
                  <c:v>1.198</c:v>
                </c:pt>
                <c:pt idx="6105">
                  <c:v>1.198</c:v>
                </c:pt>
                <c:pt idx="6106">
                  <c:v>1.198</c:v>
                </c:pt>
                <c:pt idx="6107">
                  <c:v>1.198</c:v>
                </c:pt>
                <c:pt idx="6108">
                  <c:v>1.198</c:v>
                </c:pt>
                <c:pt idx="6109">
                  <c:v>1.1950000000000001</c:v>
                </c:pt>
                <c:pt idx="6110">
                  <c:v>1.196</c:v>
                </c:pt>
                <c:pt idx="6111">
                  <c:v>1.1990000000000001</c:v>
                </c:pt>
                <c:pt idx="6112">
                  <c:v>1.196</c:v>
                </c:pt>
                <c:pt idx="6113">
                  <c:v>1.198</c:v>
                </c:pt>
                <c:pt idx="6114">
                  <c:v>1.198</c:v>
                </c:pt>
                <c:pt idx="6115">
                  <c:v>1.1990000000000001</c:v>
                </c:pt>
                <c:pt idx="6116">
                  <c:v>1.196</c:v>
                </c:pt>
                <c:pt idx="6117">
                  <c:v>1.2</c:v>
                </c:pt>
                <c:pt idx="6118">
                  <c:v>1.198</c:v>
                </c:pt>
                <c:pt idx="6119">
                  <c:v>1.196</c:v>
                </c:pt>
                <c:pt idx="6120">
                  <c:v>1.194</c:v>
                </c:pt>
                <c:pt idx="6121">
                  <c:v>1.196</c:v>
                </c:pt>
                <c:pt idx="6122">
                  <c:v>1.1950000000000001</c:v>
                </c:pt>
                <c:pt idx="6123">
                  <c:v>1.1950000000000001</c:v>
                </c:pt>
                <c:pt idx="6124">
                  <c:v>1.196</c:v>
                </c:pt>
                <c:pt idx="6125">
                  <c:v>1.1950000000000001</c:v>
                </c:pt>
                <c:pt idx="6126">
                  <c:v>1.196</c:v>
                </c:pt>
                <c:pt idx="6127">
                  <c:v>1.196</c:v>
                </c:pt>
                <c:pt idx="6128">
                  <c:v>1.196</c:v>
                </c:pt>
                <c:pt idx="6129">
                  <c:v>1.198</c:v>
                </c:pt>
                <c:pt idx="6130">
                  <c:v>1.196</c:v>
                </c:pt>
                <c:pt idx="6131">
                  <c:v>1.1950000000000001</c:v>
                </c:pt>
                <c:pt idx="6132">
                  <c:v>1.196</c:v>
                </c:pt>
                <c:pt idx="6133">
                  <c:v>1.198</c:v>
                </c:pt>
                <c:pt idx="6134">
                  <c:v>1.1950000000000001</c:v>
                </c:pt>
                <c:pt idx="6135">
                  <c:v>1.1950000000000001</c:v>
                </c:pt>
                <c:pt idx="6136">
                  <c:v>1.1950000000000001</c:v>
                </c:pt>
                <c:pt idx="6137">
                  <c:v>1.1950000000000001</c:v>
                </c:pt>
                <c:pt idx="6138">
                  <c:v>1.196</c:v>
                </c:pt>
                <c:pt idx="6139">
                  <c:v>1.194</c:v>
                </c:pt>
                <c:pt idx="6140">
                  <c:v>1.1950000000000001</c:v>
                </c:pt>
                <c:pt idx="6141">
                  <c:v>1.1950000000000001</c:v>
                </c:pt>
                <c:pt idx="6142">
                  <c:v>1.1950000000000001</c:v>
                </c:pt>
                <c:pt idx="6143">
                  <c:v>1.196</c:v>
                </c:pt>
                <c:pt idx="6144">
                  <c:v>1.1950000000000001</c:v>
                </c:pt>
                <c:pt idx="6145">
                  <c:v>1.196</c:v>
                </c:pt>
                <c:pt idx="6146">
                  <c:v>1.1950000000000001</c:v>
                </c:pt>
                <c:pt idx="6147">
                  <c:v>1.1950000000000001</c:v>
                </c:pt>
                <c:pt idx="6148">
                  <c:v>1.194</c:v>
                </c:pt>
                <c:pt idx="6149">
                  <c:v>1.194</c:v>
                </c:pt>
                <c:pt idx="6150">
                  <c:v>1.1950000000000001</c:v>
                </c:pt>
                <c:pt idx="6151">
                  <c:v>1.196</c:v>
                </c:pt>
                <c:pt idx="6152">
                  <c:v>1.194</c:v>
                </c:pt>
                <c:pt idx="6153">
                  <c:v>1.1919999999999999</c:v>
                </c:pt>
                <c:pt idx="6154">
                  <c:v>1.194</c:v>
                </c:pt>
                <c:pt idx="6155">
                  <c:v>1.194</c:v>
                </c:pt>
                <c:pt idx="6156">
                  <c:v>1.1950000000000001</c:v>
                </c:pt>
                <c:pt idx="6157">
                  <c:v>1.1919999999999999</c:v>
                </c:pt>
                <c:pt idx="6158">
                  <c:v>1.1950000000000001</c:v>
                </c:pt>
                <c:pt idx="6159">
                  <c:v>1.194</c:v>
                </c:pt>
                <c:pt idx="6160">
                  <c:v>1.194</c:v>
                </c:pt>
                <c:pt idx="6161">
                  <c:v>1.194</c:v>
                </c:pt>
                <c:pt idx="6162">
                  <c:v>1.1950000000000001</c:v>
                </c:pt>
                <c:pt idx="6163">
                  <c:v>1.1950000000000001</c:v>
                </c:pt>
                <c:pt idx="6164">
                  <c:v>1.1950000000000001</c:v>
                </c:pt>
                <c:pt idx="6165">
                  <c:v>1.1950000000000001</c:v>
                </c:pt>
                <c:pt idx="6166">
                  <c:v>1.1910000000000001</c:v>
                </c:pt>
                <c:pt idx="6167">
                  <c:v>1.194</c:v>
                </c:pt>
                <c:pt idx="6168">
                  <c:v>1.1919999999999999</c:v>
                </c:pt>
                <c:pt idx="6169">
                  <c:v>1.1919999999999999</c:v>
                </c:pt>
                <c:pt idx="6170">
                  <c:v>1.194</c:v>
                </c:pt>
                <c:pt idx="6171">
                  <c:v>1.194</c:v>
                </c:pt>
                <c:pt idx="6172">
                  <c:v>1.194</c:v>
                </c:pt>
                <c:pt idx="6173">
                  <c:v>1.1919999999999999</c:v>
                </c:pt>
                <c:pt idx="6174">
                  <c:v>1.194</c:v>
                </c:pt>
                <c:pt idx="6175">
                  <c:v>1.1919999999999999</c:v>
                </c:pt>
                <c:pt idx="6176">
                  <c:v>1.1919999999999999</c:v>
                </c:pt>
                <c:pt idx="6177">
                  <c:v>1.194</c:v>
                </c:pt>
                <c:pt idx="6178">
                  <c:v>1.1910000000000001</c:v>
                </c:pt>
                <c:pt idx="6179">
                  <c:v>1.1910000000000001</c:v>
                </c:pt>
                <c:pt idx="6180">
                  <c:v>1.194</c:v>
                </c:pt>
                <c:pt idx="6181">
                  <c:v>1.1919999999999999</c:v>
                </c:pt>
                <c:pt idx="6182">
                  <c:v>1.194</c:v>
                </c:pt>
                <c:pt idx="6183">
                  <c:v>1.1919999999999999</c:v>
                </c:pt>
                <c:pt idx="6184">
                  <c:v>1.1910000000000001</c:v>
                </c:pt>
                <c:pt idx="6185">
                  <c:v>1.1919999999999999</c:v>
                </c:pt>
                <c:pt idx="6186">
                  <c:v>1.1910000000000001</c:v>
                </c:pt>
                <c:pt idx="6187">
                  <c:v>1.1910000000000001</c:v>
                </c:pt>
                <c:pt idx="6188">
                  <c:v>1.19</c:v>
                </c:pt>
                <c:pt idx="6189">
                  <c:v>1.1919999999999999</c:v>
                </c:pt>
                <c:pt idx="6190">
                  <c:v>1.194</c:v>
                </c:pt>
                <c:pt idx="6191">
                  <c:v>1.1919999999999999</c:v>
                </c:pt>
                <c:pt idx="6192">
                  <c:v>1.19</c:v>
                </c:pt>
                <c:pt idx="6193">
                  <c:v>1.1910000000000001</c:v>
                </c:pt>
                <c:pt idx="6194">
                  <c:v>1.1910000000000001</c:v>
                </c:pt>
                <c:pt idx="6195">
                  <c:v>1.1910000000000001</c:v>
                </c:pt>
                <c:pt idx="6196">
                  <c:v>1.1910000000000001</c:v>
                </c:pt>
                <c:pt idx="6197">
                  <c:v>1.1919999999999999</c:v>
                </c:pt>
                <c:pt idx="6198">
                  <c:v>1.1910000000000001</c:v>
                </c:pt>
                <c:pt idx="6199">
                  <c:v>1.1910000000000001</c:v>
                </c:pt>
                <c:pt idx="6200">
                  <c:v>1.1910000000000001</c:v>
                </c:pt>
                <c:pt idx="6201">
                  <c:v>1.1910000000000001</c:v>
                </c:pt>
                <c:pt idx="6202">
                  <c:v>1.758</c:v>
                </c:pt>
                <c:pt idx="6203">
                  <c:v>1.7749999999999999</c:v>
                </c:pt>
                <c:pt idx="6204">
                  <c:v>1.772</c:v>
                </c:pt>
                <c:pt idx="6205">
                  <c:v>1.768</c:v>
                </c:pt>
                <c:pt idx="6206">
                  <c:v>1.7609999999999999</c:v>
                </c:pt>
                <c:pt idx="6207">
                  <c:v>1.17</c:v>
                </c:pt>
                <c:pt idx="6208">
                  <c:v>1.119</c:v>
                </c:pt>
                <c:pt idx="6209">
                  <c:v>1.119</c:v>
                </c:pt>
                <c:pt idx="6210">
                  <c:v>1.121</c:v>
                </c:pt>
                <c:pt idx="6211">
                  <c:v>1.1259999999999999</c:v>
                </c:pt>
                <c:pt idx="6212">
                  <c:v>1.1299999999999999</c:v>
                </c:pt>
                <c:pt idx="6213">
                  <c:v>1.135</c:v>
                </c:pt>
                <c:pt idx="6214">
                  <c:v>1.137</c:v>
                </c:pt>
                <c:pt idx="6215">
                  <c:v>1.139</c:v>
                </c:pt>
                <c:pt idx="6216">
                  <c:v>1.141</c:v>
                </c:pt>
                <c:pt idx="6217">
                  <c:v>1.143</c:v>
                </c:pt>
                <c:pt idx="6218">
                  <c:v>1.145</c:v>
                </c:pt>
                <c:pt idx="6219">
                  <c:v>1.1439999999999999</c:v>
                </c:pt>
                <c:pt idx="6220">
                  <c:v>1.151</c:v>
                </c:pt>
                <c:pt idx="6221">
                  <c:v>1.149</c:v>
                </c:pt>
                <c:pt idx="6222">
                  <c:v>1.151</c:v>
                </c:pt>
                <c:pt idx="6223">
                  <c:v>1.1539999999999999</c:v>
                </c:pt>
                <c:pt idx="6224">
                  <c:v>1.1559999999999999</c:v>
                </c:pt>
                <c:pt idx="6225">
                  <c:v>1.155</c:v>
                </c:pt>
                <c:pt idx="6226">
                  <c:v>1.157</c:v>
                </c:pt>
                <c:pt idx="6227">
                  <c:v>1.159</c:v>
                </c:pt>
                <c:pt idx="6228">
                  <c:v>1.161</c:v>
                </c:pt>
                <c:pt idx="6229">
                  <c:v>1.163</c:v>
                </c:pt>
                <c:pt idx="6230">
                  <c:v>1.165</c:v>
                </c:pt>
                <c:pt idx="6231">
                  <c:v>1.167</c:v>
                </c:pt>
                <c:pt idx="6232">
                  <c:v>1.17</c:v>
                </c:pt>
                <c:pt idx="6233">
                  <c:v>1.169</c:v>
                </c:pt>
                <c:pt idx="6234">
                  <c:v>1.171</c:v>
                </c:pt>
                <c:pt idx="6235">
                  <c:v>1.171</c:v>
                </c:pt>
                <c:pt idx="6236">
                  <c:v>1.173</c:v>
                </c:pt>
                <c:pt idx="6237">
                  <c:v>1.1739999999999999</c:v>
                </c:pt>
                <c:pt idx="6238">
                  <c:v>1.173</c:v>
                </c:pt>
                <c:pt idx="6239">
                  <c:v>1.1739999999999999</c:v>
                </c:pt>
                <c:pt idx="6240">
                  <c:v>1.1759999999999999</c:v>
                </c:pt>
                <c:pt idx="6241">
                  <c:v>1.1739999999999999</c:v>
                </c:pt>
                <c:pt idx="6242">
                  <c:v>1.175</c:v>
                </c:pt>
                <c:pt idx="6243">
                  <c:v>1.177</c:v>
                </c:pt>
                <c:pt idx="6244">
                  <c:v>1.177</c:v>
                </c:pt>
                <c:pt idx="6245">
                  <c:v>1.179</c:v>
                </c:pt>
                <c:pt idx="6246">
                  <c:v>1.177</c:v>
                </c:pt>
                <c:pt idx="6247">
                  <c:v>1.177</c:v>
                </c:pt>
                <c:pt idx="6248">
                  <c:v>1.179</c:v>
                </c:pt>
                <c:pt idx="6249">
                  <c:v>1.18</c:v>
                </c:pt>
                <c:pt idx="6250">
                  <c:v>1.18</c:v>
                </c:pt>
                <c:pt idx="6251">
                  <c:v>1.179</c:v>
                </c:pt>
                <c:pt idx="6252">
                  <c:v>1.179</c:v>
                </c:pt>
                <c:pt idx="6253">
                  <c:v>1.181</c:v>
                </c:pt>
                <c:pt idx="6254">
                  <c:v>1.18</c:v>
                </c:pt>
                <c:pt idx="6255">
                  <c:v>1.181</c:v>
                </c:pt>
                <c:pt idx="6256">
                  <c:v>1.181</c:v>
                </c:pt>
                <c:pt idx="6257">
                  <c:v>1.1830000000000001</c:v>
                </c:pt>
                <c:pt idx="6258">
                  <c:v>1.181</c:v>
                </c:pt>
                <c:pt idx="6259">
                  <c:v>1.181</c:v>
                </c:pt>
                <c:pt idx="6260">
                  <c:v>1.181</c:v>
                </c:pt>
                <c:pt idx="6261">
                  <c:v>1.1830000000000001</c:v>
                </c:pt>
                <c:pt idx="6262">
                  <c:v>1.1839999999999999</c:v>
                </c:pt>
                <c:pt idx="6263">
                  <c:v>1.1850000000000001</c:v>
                </c:pt>
                <c:pt idx="6264">
                  <c:v>1.1830000000000001</c:v>
                </c:pt>
                <c:pt idx="6265">
                  <c:v>1.1839999999999999</c:v>
                </c:pt>
                <c:pt idx="6266">
                  <c:v>1.1830000000000001</c:v>
                </c:pt>
                <c:pt idx="6267">
                  <c:v>1.1839999999999999</c:v>
                </c:pt>
                <c:pt idx="6268">
                  <c:v>1.1830000000000001</c:v>
                </c:pt>
                <c:pt idx="6269">
                  <c:v>1.1839999999999999</c:v>
                </c:pt>
                <c:pt idx="6270">
                  <c:v>1.1830000000000001</c:v>
                </c:pt>
                <c:pt idx="6271">
                  <c:v>1.1839999999999999</c:v>
                </c:pt>
                <c:pt idx="6272">
                  <c:v>1.1839999999999999</c:v>
                </c:pt>
                <c:pt idx="6273">
                  <c:v>1.1839999999999999</c:v>
                </c:pt>
                <c:pt idx="6274">
                  <c:v>1.1830000000000001</c:v>
                </c:pt>
                <c:pt idx="6275">
                  <c:v>1.181</c:v>
                </c:pt>
                <c:pt idx="6276">
                  <c:v>1.1850000000000001</c:v>
                </c:pt>
                <c:pt idx="6277">
                  <c:v>1.1839999999999999</c:v>
                </c:pt>
                <c:pt idx="6278">
                  <c:v>1.1839999999999999</c:v>
                </c:pt>
                <c:pt idx="6279">
                  <c:v>1.1830000000000001</c:v>
                </c:pt>
                <c:pt idx="6280">
                  <c:v>1.1850000000000001</c:v>
                </c:pt>
                <c:pt idx="6281">
                  <c:v>1.1839999999999999</c:v>
                </c:pt>
                <c:pt idx="6282">
                  <c:v>1.1850000000000001</c:v>
                </c:pt>
                <c:pt idx="6283">
                  <c:v>1.1839999999999999</c:v>
                </c:pt>
                <c:pt idx="6284">
                  <c:v>1.1850000000000001</c:v>
                </c:pt>
                <c:pt idx="6285">
                  <c:v>1.1830000000000001</c:v>
                </c:pt>
                <c:pt idx="6286">
                  <c:v>1.1850000000000001</c:v>
                </c:pt>
                <c:pt idx="6287">
                  <c:v>1.1859999999999999</c:v>
                </c:pt>
                <c:pt idx="6288">
                  <c:v>1.1830000000000001</c:v>
                </c:pt>
                <c:pt idx="6289">
                  <c:v>1.1830000000000001</c:v>
                </c:pt>
                <c:pt idx="6290">
                  <c:v>1.1839999999999999</c:v>
                </c:pt>
                <c:pt idx="6291">
                  <c:v>1.1839999999999999</c:v>
                </c:pt>
                <c:pt idx="6292">
                  <c:v>1.1830000000000001</c:v>
                </c:pt>
                <c:pt idx="6293">
                  <c:v>1.1859999999999999</c:v>
                </c:pt>
                <c:pt idx="6294">
                  <c:v>1.1839999999999999</c:v>
                </c:pt>
                <c:pt idx="6295">
                  <c:v>1.1839999999999999</c:v>
                </c:pt>
                <c:pt idx="6296">
                  <c:v>1.1850000000000001</c:v>
                </c:pt>
                <c:pt idx="6297">
                  <c:v>1.1839999999999999</c:v>
                </c:pt>
                <c:pt idx="6298">
                  <c:v>1.1839999999999999</c:v>
                </c:pt>
                <c:pt idx="6299">
                  <c:v>1.1830000000000001</c:v>
                </c:pt>
                <c:pt idx="6300">
                  <c:v>1.1839999999999999</c:v>
                </c:pt>
                <c:pt idx="6301">
                  <c:v>1.1850000000000001</c:v>
                </c:pt>
                <c:pt idx="6302">
                  <c:v>1.1850000000000001</c:v>
                </c:pt>
                <c:pt idx="6303">
                  <c:v>1.1830000000000001</c:v>
                </c:pt>
                <c:pt idx="6304">
                  <c:v>1.1839999999999999</c:v>
                </c:pt>
                <c:pt idx="6305">
                  <c:v>1.181</c:v>
                </c:pt>
                <c:pt idx="6306">
                  <c:v>1.1839999999999999</c:v>
                </c:pt>
                <c:pt idx="6307">
                  <c:v>1.1839999999999999</c:v>
                </c:pt>
                <c:pt idx="6308">
                  <c:v>1.1850000000000001</c:v>
                </c:pt>
                <c:pt idx="6309">
                  <c:v>1.1830000000000001</c:v>
                </c:pt>
                <c:pt idx="6310">
                  <c:v>1.1830000000000001</c:v>
                </c:pt>
                <c:pt idx="6311">
                  <c:v>1.1850000000000001</c:v>
                </c:pt>
                <c:pt idx="6312">
                  <c:v>1.181</c:v>
                </c:pt>
                <c:pt idx="6313">
                  <c:v>1.181</c:v>
                </c:pt>
                <c:pt idx="6314">
                  <c:v>1.1830000000000001</c:v>
                </c:pt>
                <c:pt idx="6315">
                  <c:v>1.181</c:v>
                </c:pt>
                <c:pt idx="6316">
                  <c:v>1.181</c:v>
                </c:pt>
                <c:pt idx="6317">
                  <c:v>1.1830000000000001</c:v>
                </c:pt>
                <c:pt idx="6318">
                  <c:v>1.181</c:v>
                </c:pt>
                <c:pt idx="6319">
                  <c:v>1.181</c:v>
                </c:pt>
                <c:pt idx="6320">
                  <c:v>1.1830000000000001</c:v>
                </c:pt>
                <c:pt idx="6321">
                  <c:v>1.1839999999999999</c:v>
                </c:pt>
                <c:pt idx="6322">
                  <c:v>1.1830000000000001</c:v>
                </c:pt>
                <c:pt idx="6323">
                  <c:v>1.1850000000000001</c:v>
                </c:pt>
                <c:pt idx="6324">
                  <c:v>1.1830000000000001</c:v>
                </c:pt>
                <c:pt idx="6325">
                  <c:v>1.181</c:v>
                </c:pt>
                <c:pt idx="6326">
                  <c:v>1.1830000000000001</c:v>
                </c:pt>
                <c:pt idx="6327">
                  <c:v>1.1839999999999999</c:v>
                </c:pt>
                <c:pt idx="6328">
                  <c:v>1.1830000000000001</c:v>
                </c:pt>
                <c:pt idx="6329">
                  <c:v>1.1839999999999999</c:v>
                </c:pt>
                <c:pt idx="6330">
                  <c:v>1.1830000000000001</c:v>
                </c:pt>
                <c:pt idx="6331">
                  <c:v>1.181</c:v>
                </c:pt>
                <c:pt idx="6332">
                  <c:v>1.1830000000000001</c:v>
                </c:pt>
                <c:pt idx="6333">
                  <c:v>1.18</c:v>
                </c:pt>
                <c:pt idx="6334">
                  <c:v>1.181</c:v>
                </c:pt>
                <c:pt idx="6335">
                  <c:v>1.181</c:v>
                </c:pt>
                <c:pt idx="6336">
                  <c:v>1.181</c:v>
                </c:pt>
                <c:pt idx="6337">
                  <c:v>1.1830000000000001</c:v>
                </c:pt>
                <c:pt idx="6338">
                  <c:v>1.1830000000000001</c:v>
                </c:pt>
                <c:pt idx="6339">
                  <c:v>1.181</c:v>
                </c:pt>
                <c:pt idx="6340">
                  <c:v>1.1830000000000001</c:v>
                </c:pt>
                <c:pt idx="6341">
                  <c:v>1.181</c:v>
                </c:pt>
                <c:pt idx="6342">
                  <c:v>1.1830000000000001</c:v>
                </c:pt>
                <c:pt idx="6343">
                  <c:v>1.18</c:v>
                </c:pt>
                <c:pt idx="6344">
                  <c:v>1.181</c:v>
                </c:pt>
                <c:pt idx="6345">
                  <c:v>1.181</c:v>
                </c:pt>
                <c:pt idx="6346">
                  <c:v>1.18</c:v>
                </c:pt>
                <c:pt idx="6347">
                  <c:v>1.18</c:v>
                </c:pt>
                <c:pt idx="6348">
                  <c:v>1.18</c:v>
                </c:pt>
                <c:pt idx="6349">
                  <c:v>1.18</c:v>
                </c:pt>
                <c:pt idx="6350">
                  <c:v>1.18</c:v>
                </c:pt>
                <c:pt idx="6351">
                  <c:v>1.1830000000000001</c:v>
                </c:pt>
                <c:pt idx="6352">
                  <c:v>1.18</c:v>
                </c:pt>
                <c:pt idx="6353">
                  <c:v>1.18</c:v>
                </c:pt>
                <c:pt idx="6354">
                  <c:v>1.1830000000000001</c:v>
                </c:pt>
                <c:pt idx="6355">
                  <c:v>1.181</c:v>
                </c:pt>
                <c:pt idx="6356">
                  <c:v>1.18</c:v>
                </c:pt>
                <c:pt idx="6357">
                  <c:v>1.1830000000000001</c:v>
                </c:pt>
                <c:pt idx="6358">
                  <c:v>1.179</c:v>
                </c:pt>
                <c:pt idx="6359">
                  <c:v>1.179</c:v>
                </c:pt>
                <c:pt idx="6360">
                  <c:v>1.181</c:v>
                </c:pt>
                <c:pt idx="6361">
                  <c:v>1.179</c:v>
                </c:pt>
                <c:pt idx="6362">
                  <c:v>1.18</c:v>
                </c:pt>
                <c:pt idx="6363">
                  <c:v>1.179</c:v>
                </c:pt>
                <c:pt idx="6364">
                  <c:v>1.179</c:v>
                </c:pt>
                <c:pt idx="6365">
                  <c:v>1.179</c:v>
                </c:pt>
                <c:pt idx="6366">
                  <c:v>1.181</c:v>
                </c:pt>
                <c:pt idx="6367">
                  <c:v>1.181</c:v>
                </c:pt>
                <c:pt idx="6368">
                  <c:v>1.179</c:v>
                </c:pt>
                <c:pt idx="6369">
                  <c:v>1.18</c:v>
                </c:pt>
                <c:pt idx="6370">
                  <c:v>1.179</c:v>
                </c:pt>
                <c:pt idx="6371">
                  <c:v>1.177</c:v>
                </c:pt>
                <c:pt idx="6372">
                  <c:v>1.18</c:v>
                </c:pt>
                <c:pt idx="6373">
                  <c:v>1.177</c:v>
                </c:pt>
                <c:pt idx="6374">
                  <c:v>1.179</c:v>
                </c:pt>
                <c:pt idx="6375">
                  <c:v>1.179</c:v>
                </c:pt>
                <c:pt idx="6376">
                  <c:v>1.177</c:v>
                </c:pt>
                <c:pt idx="6377">
                  <c:v>1.179</c:v>
                </c:pt>
                <c:pt idx="6378">
                  <c:v>1.179</c:v>
                </c:pt>
                <c:pt idx="6379">
                  <c:v>1.179</c:v>
                </c:pt>
                <c:pt idx="6380">
                  <c:v>1.179</c:v>
                </c:pt>
                <c:pt idx="6381">
                  <c:v>1.179</c:v>
                </c:pt>
                <c:pt idx="6382">
                  <c:v>1.181</c:v>
                </c:pt>
                <c:pt idx="6383">
                  <c:v>1.177</c:v>
                </c:pt>
                <c:pt idx="6384">
                  <c:v>1.179</c:v>
                </c:pt>
                <c:pt idx="6385">
                  <c:v>1.18</c:v>
                </c:pt>
                <c:pt idx="6386">
                  <c:v>1.177</c:v>
                </c:pt>
                <c:pt idx="6387">
                  <c:v>1.179</c:v>
                </c:pt>
                <c:pt idx="6388">
                  <c:v>1.179</c:v>
                </c:pt>
                <c:pt idx="6389">
                  <c:v>1.177</c:v>
                </c:pt>
                <c:pt idx="6390">
                  <c:v>1.179</c:v>
                </c:pt>
                <c:pt idx="6391">
                  <c:v>1.18</c:v>
                </c:pt>
                <c:pt idx="6392">
                  <c:v>1.179</c:v>
                </c:pt>
                <c:pt idx="6393">
                  <c:v>1.179</c:v>
                </c:pt>
                <c:pt idx="6394">
                  <c:v>1.177</c:v>
                </c:pt>
                <c:pt idx="6395">
                  <c:v>1.177</c:v>
                </c:pt>
                <c:pt idx="6396">
                  <c:v>1.179</c:v>
                </c:pt>
                <c:pt idx="6397">
                  <c:v>1.177</c:v>
                </c:pt>
                <c:pt idx="6398">
                  <c:v>1.177</c:v>
                </c:pt>
                <c:pt idx="6399">
                  <c:v>1.177</c:v>
                </c:pt>
                <c:pt idx="6400">
                  <c:v>1.177</c:v>
                </c:pt>
                <c:pt idx="6401">
                  <c:v>1.177</c:v>
                </c:pt>
                <c:pt idx="6402">
                  <c:v>1.177</c:v>
                </c:pt>
                <c:pt idx="6403">
                  <c:v>1.177</c:v>
                </c:pt>
                <c:pt idx="6404">
                  <c:v>1.1759999999999999</c:v>
                </c:pt>
                <c:pt idx="6405">
                  <c:v>1.179</c:v>
                </c:pt>
                <c:pt idx="6406">
                  <c:v>1.177</c:v>
                </c:pt>
                <c:pt idx="6407">
                  <c:v>1.175</c:v>
                </c:pt>
                <c:pt idx="6408">
                  <c:v>1.1759999999999999</c:v>
                </c:pt>
                <c:pt idx="6409">
                  <c:v>1.175</c:v>
                </c:pt>
                <c:pt idx="6410">
                  <c:v>1.1759999999999999</c:v>
                </c:pt>
                <c:pt idx="6411">
                  <c:v>1.1759999999999999</c:v>
                </c:pt>
                <c:pt idx="6412">
                  <c:v>1.1759999999999999</c:v>
                </c:pt>
                <c:pt idx="6413">
                  <c:v>1.177</c:v>
                </c:pt>
                <c:pt idx="6414">
                  <c:v>1.1759999999999999</c:v>
                </c:pt>
                <c:pt idx="6415">
                  <c:v>1.177</c:v>
                </c:pt>
                <c:pt idx="6416">
                  <c:v>1.177</c:v>
                </c:pt>
                <c:pt idx="6417">
                  <c:v>1.1759999999999999</c:v>
                </c:pt>
                <c:pt idx="6418">
                  <c:v>1.1759999999999999</c:v>
                </c:pt>
                <c:pt idx="6419">
                  <c:v>1.1759999999999999</c:v>
                </c:pt>
                <c:pt idx="6420">
                  <c:v>1.175</c:v>
                </c:pt>
                <c:pt idx="6421">
                  <c:v>1.1759999999999999</c:v>
                </c:pt>
                <c:pt idx="6422">
                  <c:v>1.175</c:v>
                </c:pt>
                <c:pt idx="6423">
                  <c:v>1.175</c:v>
                </c:pt>
                <c:pt idx="6424">
                  <c:v>1.175</c:v>
                </c:pt>
                <c:pt idx="6425">
                  <c:v>1.1759999999999999</c:v>
                </c:pt>
                <c:pt idx="6426">
                  <c:v>1.1759999999999999</c:v>
                </c:pt>
                <c:pt idx="6427">
                  <c:v>1.1759999999999999</c:v>
                </c:pt>
                <c:pt idx="6428">
                  <c:v>1.1759999999999999</c:v>
                </c:pt>
                <c:pt idx="6429">
                  <c:v>1.1759999999999999</c:v>
                </c:pt>
                <c:pt idx="6430">
                  <c:v>1.177</c:v>
                </c:pt>
                <c:pt idx="6431">
                  <c:v>1.1759999999999999</c:v>
                </c:pt>
                <c:pt idx="6432">
                  <c:v>1.175</c:v>
                </c:pt>
                <c:pt idx="6433">
                  <c:v>1.177</c:v>
                </c:pt>
                <c:pt idx="6434">
                  <c:v>1.1739999999999999</c:v>
                </c:pt>
                <c:pt idx="6435">
                  <c:v>1.1759999999999999</c:v>
                </c:pt>
                <c:pt idx="6436">
                  <c:v>1.177</c:v>
                </c:pt>
                <c:pt idx="6437">
                  <c:v>1.175</c:v>
                </c:pt>
                <c:pt idx="6438">
                  <c:v>1.1759999999999999</c:v>
                </c:pt>
                <c:pt idx="6439">
                  <c:v>1.1759999999999999</c:v>
                </c:pt>
                <c:pt idx="6440">
                  <c:v>1.1759999999999999</c:v>
                </c:pt>
                <c:pt idx="6441">
                  <c:v>1.177</c:v>
                </c:pt>
                <c:pt idx="6442">
                  <c:v>1.177</c:v>
                </c:pt>
                <c:pt idx="6443">
                  <c:v>1.175</c:v>
                </c:pt>
                <c:pt idx="6444">
                  <c:v>1.175</c:v>
                </c:pt>
                <c:pt idx="6445">
                  <c:v>1.1759999999999999</c:v>
                </c:pt>
                <c:pt idx="6446">
                  <c:v>1.175</c:v>
                </c:pt>
                <c:pt idx="6447">
                  <c:v>1.177</c:v>
                </c:pt>
                <c:pt idx="6448">
                  <c:v>1.175</c:v>
                </c:pt>
                <c:pt idx="6449">
                  <c:v>1.175</c:v>
                </c:pt>
                <c:pt idx="6450">
                  <c:v>1.1759999999999999</c:v>
                </c:pt>
                <c:pt idx="6451">
                  <c:v>1.175</c:v>
                </c:pt>
                <c:pt idx="6452">
                  <c:v>1.1739999999999999</c:v>
                </c:pt>
                <c:pt idx="6453">
                  <c:v>1.175</c:v>
                </c:pt>
                <c:pt idx="6454">
                  <c:v>1.1759999999999999</c:v>
                </c:pt>
                <c:pt idx="6455">
                  <c:v>1.173</c:v>
                </c:pt>
                <c:pt idx="6456">
                  <c:v>1.175</c:v>
                </c:pt>
                <c:pt idx="6457">
                  <c:v>1.1759999999999999</c:v>
                </c:pt>
                <c:pt idx="6458">
                  <c:v>1.175</c:v>
                </c:pt>
                <c:pt idx="6459">
                  <c:v>1.175</c:v>
                </c:pt>
                <c:pt idx="6460">
                  <c:v>1.1759999999999999</c:v>
                </c:pt>
                <c:pt idx="6461">
                  <c:v>1.175</c:v>
                </c:pt>
                <c:pt idx="6462">
                  <c:v>1.1739999999999999</c:v>
                </c:pt>
                <c:pt idx="6463">
                  <c:v>1.175</c:v>
                </c:pt>
                <c:pt idx="6464">
                  <c:v>1.175</c:v>
                </c:pt>
                <c:pt idx="6465">
                  <c:v>1.1739999999999999</c:v>
                </c:pt>
                <c:pt idx="6466">
                  <c:v>1.1739999999999999</c:v>
                </c:pt>
                <c:pt idx="6467">
                  <c:v>1.173</c:v>
                </c:pt>
                <c:pt idx="6468">
                  <c:v>1.175</c:v>
                </c:pt>
                <c:pt idx="6469">
                  <c:v>1.173</c:v>
                </c:pt>
                <c:pt idx="6470">
                  <c:v>1.173</c:v>
                </c:pt>
                <c:pt idx="6471">
                  <c:v>1.173</c:v>
                </c:pt>
                <c:pt idx="6472">
                  <c:v>1.175</c:v>
                </c:pt>
                <c:pt idx="6473">
                  <c:v>1.1739999999999999</c:v>
                </c:pt>
                <c:pt idx="6474">
                  <c:v>1.1739999999999999</c:v>
                </c:pt>
                <c:pt idx="6475">
                  <c:v>1.1739999999999999</c:v>
                </c:pt>
                <c:pt idx="6476">
                  <c:v>1.173</c:v>
                </c:pt>
                <c:pt idx="6477">
                  <c:v>1.1739999999999999</c:v>
                </c:pt>
                <c:pt idx="6478">
                  <c:v>1.1739999999999999</c:v>
                </c:pt>
                <c:pt idx="6479">
                  <c:v>1.173</c:v>
                </c:pt>
                <c:pt idx="6480">
                  <c:v>1.173</c:v>
                </c:pt>
                <c:pt idx="6481">
                  <c:v>1.171</c:v>
                </c:pt>
                <c:pt idx="6482">
                  <c:v>1.1739999999999999</c:v>
                </c:pt>
                <c:pt idx="6483">
                  <c:v>1.173</c:v>
                </c:pt>
                <c:pt idx="6484">
                  <c:v>1.1739999999999999</c:v>
                </c:pt>
                <c:pt idx="6485">
                  <c:v>1.173</c:v>
                </c:pt>
                <c:pt idx="6486">
                  <c:v>1.173</c:v>
                </c:pt>
                <c:pt idx="6487">
                  <c:v>1.173</c:v>
                </c:pt>
                <c:pt idx="6488">
                  <c:v>1.1739999999999999</c:v>
                </c:pt>
                <c:pt idx="6489">
                  <c:v>1.173</c:v>
                </c:pt>
                <c:pt idx="6490">
                  <c:v>1.1739999999999999</c:v>
                </c:pt>
                <c:pt idx="6491">
                  <c:v>1.173</c:v>
                </c:pt>
                <c:pt idx="6492">
                  <c:v>1.173</c:v>
                </c:pt>
                <c:pt idx="6493">
                  <c:v>1.173</c:v>
                </c:pt>
                <c:pt idx="6494">
                  <c:v>1.171</c:v>
                </c:pt>
                <c:pt idx="6495">
                  <c:v>1.1739999999999999</c:v>
                </c:pt>
                <c:pt idx="6496">
                  <c:v>1.173</c:v>
                </c:pt>
                <c:pt idx="6497">
                  <c:v>1.173</c:v>
                </c:pt>
                <c:pt idx="6498">
                  <c:v>1.171</c:v>
                </c:pt>
                <c:pt idx="6499">
                  <c:v>1.17</c:v>
                </c:pt>
                <c:pt idx="6500">
                  <c:v>1.173</c:v>
                </c:pt>
                <c:pt idx="6501">
                  <c:v>1.173</c:v>
                </c:pt>
                <c:pt idx="6502">
                  <c:v>1.171</c:v>
                </c:pt>
                <c:pt idx="6503">
                  <c:v>1.173</c:v>
                </c:pt>
                <c:pt idx="6504">
                  <c:v>1.173</c:v>
                </c:pt>
                <c:pt idx="6505">
                  <c:v>1.173</c:v>
                </c:pt>
                <c:pt idx="6506">
                  <c:v>1.173</c:v>
                </c:pt>
                <c:pt idx="6507">
                  <c:v>1.173</c:v>
                </c:pt>
                <c:pt idx="6508">
                  <c:v>1.173</c:v>
                </c:pt>
                <c:pt idx="6509">
                  <c:v>1.06</c:v>
                </c:pt>
                <c:pt idx="6510">
                  <c:v>1.022</c:v>
                </c:pt>
                <c:pt idx="6511">
                  <c:v>1.006</c:v>
                </c:pt>
                <c:pt idx="6512">
                  <c:v>0.995</c:v>
                </c:pt>
                <c:pt idx="6513">
                  <c:v>0.98899999999999999</c:v>
                </c:pt>
                <c:pt idx="6514">
                  <c:v>0.98</c:v>
                </c:pt>
                <c:pt idx="6515">
                  <c:v>0.97299999999999998</c:v>
                </c:pt>
                <c:pt idx="6516">
                  <c:v>0.96799999999999997</c:v>
                </c:pt>
                <c:pt idx="6517">
                  <c:v>0.96299999999999997</c:v>
                </c:pt>
                <c:pt idx="6518">
                  <c:v>0.96099999999999997</c:v>
                </c:pt>
                <c:pt idx="6519">
                  <c:v>0.96099999999999997</c:v>
                </c:pt>
                <c:pt idx="6520">
                  <c:v>0.95899999999999996</c:v>
                </c:pt>
                <c:pt idx="6521">
                  <c:v>0.95599999999999996</c:v>
                </c:pt>
                <c:pt idx="6522">
                  <c:v>0.95799999999999996</c:v>
                </c:pt>
                <c:pt idx="6523">
                  <c:v>0.95799999999999996</c:v>
                </c:pt>
                <c:pt idx="6524">
                  <c:v>0.95499999999999996</c:v>
                </c:pt>
                <c:pt idx="6525">
                  <c:v>0.95499999999999996</c:v>
                </c:pt>
                <c:pt idx="6526">
                  <c:v>0.95499999999999996</c:v>
                </c:pt>
                <c:pt idx="6527">
                  <c:v>0.95499999999999996</c:v>
                </c:pt>
                <c:pt idx="6528">
                  <c:v>0.95499999999999996</c:v>
                </c:pt>
                <c:pt idx="6529">
                  <c:v>0.95499999999999996</c:v>
                </c:pt>
                <c:pt idx="6530">
                  <c:v>0.95499999999999996</c:v>
                </c:pt>
                <c:pt idx="6531">
                  <c:v>0.95599999999999996</c:v>
                </c:pt>
                <c:pt idx="6532">
                  <c:v>0.95599999999999996</c:v>
                </c:pt>
                <c:pt idx="6533">
                  <c:v>0.95799999999999996</c:v>
                </c:pt>
                <c:pt idx="6534">
                  <c:v>1.125</c:v>
                </c:pt>
                <c:pt idx="6535">
                  <c:v>1.2190000000000001</c:v>
                </c:pt>
                <c:pt idx="6536">
                  <c:v>1.2549999999999999</c:v>
                </c:pt>
                <c:pt idx="6537">
                  <c:v>1.294</c:v>
                </c:pt>
                <c:pt idx="6538">
                  <c:v>1.323</c:v>
                </c:pt>
                <c:pt idx="6539">
                  <c:v>1.137</c:v>
                </c:pt>
                <c:pt idx="6540">
                  <c:v>0.98099999999999998</c:v>
                </c:pt>
                <c:pt idx="6541">
                  <c:v>0.96799999999999997</c:v>
                </c:pt>
                <c:pt idx="6542">
                  <c:v>0.96</c:v>
                </c:pt>
                <c:pt idx="6543">
                  <c:v>0.95599999999999996</c:v>
                </c:pt>
                <c:pt idx="6544">
                  <c:v>0.95499999999999996</c:v>
                </c:pt>
                <c:pt idx="6545">
                  <c:v>0.95599999999999996</c:v>
                </c:pt>
                <c:pt idx="6546">
                  <c:v>0.95499999999999996</c:v>
                </c:pt>
                <c:pt idx="6547">
                  <c:v>0.95399999999999996</c:v>
                </c:pt>
                <c:pt idx="6548">
                  <c:v>0.95399999999999996</c:v>
                </c:pt>
                <c:pt idx="6549">
                  <c:v>0.95599999999999996</c:v>
                </c:pt>
                <c:pt idx="6550">
                  <c:v>0.95499999999999996</c:v>
                </c:pt>
                <c:pt idx="6551">
                  <c:v>0.95599999999999996</c:v>
                </c:pt>
                <c:pt idx="6552">
                  <c:v>0.95599999999999996</c:v>
                </c:pt>
                <c:pt idx="6553">
                  <c:v>0.95799999999999996</c:v>
                </c:pt>
                <c:pt idx="6554">
                  <c:v>0.95899999999999996</c:v>
                </c:pt>
                <c:pt idx="6555">
                  <c:v>0.95599999999999996</c:v>
                </c:pt>
                <c:pt idx="6556">
                  <c:v>0.95799999999999996</c:v>
                </c:pt>
                <c:pt idx="6557">
                  <c:v>0.95899999999999996</c:v>
                </c:pt>
                <c:pt idx="6558">
                  <c:v>0.95799999999999996</c:v>
                </c:pt>
                <c:pt idx="6559">
                  <c:v>0.95899999999999996</c:v>
                </c:pt>
                <c:pt idx="6560">
                  <c:v>0.96</c:v>
                </c:pt>
                <c:pt idx="6561">
                  <c:v>0.95899999999999996</c:v>
                </c:pt>
                <c:pt idx="6562">
                  <c:v>0.96099999999999997</c:v>
                </c:pt>
                <c:pt idx="6563">
                  <c:v>0.96</c:v>
                </c:pt>
                <c:pt idx="6564">
                  <c:v>0.96</c:v>
                </c:pt>
                <c:pt idx="6565">
                  <c:v>0.96</c:v>
                </c:pt>
                <c:pt idx="6566">
                  <c:v>0.96299999999999997</c:v>
                </c:pt>
                <c:pt idx="6567">
                  <c:v>0.96</c:v>
                </c:pt>
                <c:pt idx="6568">
                  <c:v>0.96399999999999997</c:v>
                </c:pt>
                <c:pt idx="6569">
                  <c:v>0.96299999999999997</c:v>
                </c:pt>
                <c:pt idx="6570">
                  <c:v>0.96099999999999997</c:v>
                </c:pt>
                <c:pt idx="6571">
                  <c:v>0.96299999999999997</c:v>
                </c:pt>
                <c:pt idx="6572">
                  <c:v>0.96399999999999997</c:v>
                </c:pt>
                <c:pt idx="6573">
                  <c:v>0.96399999999999997</c:v>
                </c:pt>
                <c:pt idx="6574">
                  <c:v>0.96399999999999997</c:v>
                </c:pt>
                <c:pt idx="6575">
                  <c:v>0.96499999999999997</c:v>
                </c:pt>
                <c:pt idx="6576">
                  <c:v>0.96399999999999997</c:v>
                </c:pt>
                <c:pt idx="6577">
                  <c:v>0.96599999999999997</c:v>
                </c:pt>
                <c:pt idx="6578">
                  <c:v>0.96499999999999997</c:v>
                </c:pt>
                <c:pt idx="6579">
                  <c:v>0.96499999999999997</c:v>
                </c:pt>
                <c:pt idx="6580">
                  <c:v>0.96599999999999997</c:v>
                </c:pt>
                <c:pt idx="6581">
                  <c:v>0.96799999999999997</c:v>
                </c:pt>
                <c:pt idx="6582">
                  <c:v>0.96499999999999997</c:v>
                </c:pt>
                <c:pt idx="6583">
                  <c:v>0.96799999999999997</c:v>
                </c:pt>
                <c:pt idx="6584">
                  <c:v>0.96599999999999997</c:v>
                </c:pt>
                <c:pt idx="6585">
                  <c:v>0.96799999999999997</c:v>
                </c:pt>
                <c:pt idx="6586">
                  <c:v>0.96799999999999997</c:v>
                </c:pt>
                <c:pt idx="6587">
                  <c:v>0.96599999999999997</c:v>
                </c:pt>
                <c:pt idx="6588">
                  <c:v>0.96599999999999997</c:v>
                </c:pt>
                <c:pt idx="6589">
                  <c:v>0.96799999999999997</c:v>
                </c:pt>
                <c:pt idx="6590">
                  <c:v>0.96899999999999997</c:v>
                </c:pt>
                <c:pt idx="6591">
                  <c:v>0.96899999999999997</c:v>
                </c:pt>
                <c:pt idx="6592">
                  <c:v>0.97</c:v>
                </c:pt>
                <c:pt idx="6593">
                  <c:v>0.96899999999999997</c:v>
                </c:pt>
                <c:pt idx="6594">
                  <c:v>0.96899999999999997</c:v>
                </c:pt>
                <c:pt idx="6595">
                  <c:v>0.96899999999999997</c:v>
                </c:pt>
                <c:pt idx="6596">
                  <c:v>0.96899999999999997</c:v>
                </c:pt>
                <c:pt idx="6597">
                  <c:v>0.96799999999999997</c:v>
                </c:pt>
                <c:pt idx="6598">
                  <c:v>0.96899999999999997</c:v>
                </c:pt>
                <c:pt idx="6599">
                  <c:v>0.96899999999999997</c:v>
                </c:pt>
                <c:pt idx="6600">
                  <c:v>0.96899999999999997</c:v>
                </c:pt>
                <c:pt idx="6601">
                  <c:v>0.96899999999999997</c:v>
                </c:pt>
                <c:pt idx="6602">
                  <c:v>0.96899999999999997</c:v>
                </c:pt>
                <c:pt idx="6603">
                  <c:v>0.96899999999999997</c:v>
                </c:pt>
                <c:pt idx="6604">
                  <c:v>0.97</c:v>
                </c:pt>
                <c:pt idx="6605">
                  <c:v>0.96899999999999997</c:v>
                </c:pt>
                <c:pt idx="6606">
                  <c:v>0.97</c:v>
                </c:pt>
                <c:pt idx="6607">
                  <c:v>0.97</c:v>
                </c:pt>
                <c:pt idx="6608">
                  <c:v>0.96899999999999997</c:v>
                </c:pt>
                <c:pt idx="6609">
                  <c:v>0.97</c:v>
                </c:pt>
                <c:pt idx="6610">
                  <c:v>0.97099999999999997</c:v>
                </c:pt>
                <c:pt idx="6611">
                  <c:v>0.97099999999999997</c:v>
                </c:pt>
                <c:pt idx="6612">
                  <c:v>0.97</c:v>
                </c:pt>
                <c:pt idx="6613">
                  <c:v>0.97399999999999998</c:v>
                </c:pt>
                <c:pt idx="6614">
                  <c:v>0.97</c:v>
                </c:pt>
                <c:pt idx="6615">
                  <c:v>0.96899999999999997</c:v>
                </c:pt>
                <c:pt idx="6616">
                  <c:v>0.96899999999999997</c:v>
                </c:pt>
                <c:pt idx="6617">
                  <c:v>0.97099999999999997</c:v>
                </c:pt>
                <c:pt idx="6618">
                  <c:v>0.97099999999999997</c:v>
                </c:pt>
                <c:pt idx="6619">
                  <c:v>0.97</c:v>
                </c:pt>
                <c:pt idx="6620">
                  <c:v>0.97</c:v>
                </c:pt>
                <c:pt idx="6621">
                  <c:v>0.97299999999999998</c:v>
                </c:pt>
                <c:pt idx="6622">
                  <c:v>0.97099999999999997</c:v>
                </c:pt>
                <c:pt idx="6623">
                  <c:v>0.97099999999999997</c:v>
                </c:pt>
                <c:pt idx="6624">
                  <c:v>0.97099999999999997</c:v>
                </c:pt>
                <c:pt idx="6625">
                  <c:v>0.97299999999999998</c:v>
                </c:pt>
                <c:pt idx="6626">
                  <c:v>0.97299999999999998</c:v>
                </c:pt>
                <c:pt idx="6627">
                  <c:v>0.97</c:v>
                </c:pt>
                <c:pt idx="6628">
                  <c:v>0.97099999999999997</c:v>
                </c:pt>
                <c:pt idx="6629">
                  <c:v>0.97099999999999997</c:v>
                </c:pt>
                <c:pt idx="6630">
                  <c:v>0.97099999999999997</c:v>
                </c:pt>
                <c:pt idx="6631">
                  <c:v>0.97</c:v>
                </c:pt>
                <c:pt idx="6632">
                  <c:v>0.97299999999999998</c:v>
                </c:pt>
                <c:pt idx="6633">
                  <c:v>0.97099999999999997</c:v>
                </c:pt>
                <c:pt idx="6634">
                  <c:v>0.97</c:v>
                </c:pt>
                <c:pt idx="6635">
                  <c:v>0.97399999999999998</c:v>
                </c:pt>
                <c:pt idx="6636">
                  <c:v>0.97</c:v>
                </c:pt>
                <c:pt idx="6637">
                  <c:v>0.97299999999999998</c:v>
                </c:pt>
                <c:pt idx="6638">
                  <c:v>0.97299999999999998</c:v>
                </c:pt>
                <c:pt idx="6639">
                  <c:v>0.97099999999999997</c:v>
                </c:pt>
                <c:pt idx="6640">
                  <c:v>0.97299999999999998</c:v>
                </c:pt>
                <c:pt idx="6641">
                  <c:v>0.97099999999999997</c:v>
                </c:pt>
                <c:pt idx="6642">
                  <c:v>0.97399999999999998</c:v>
                </c:pt>
                <c:pt idx="6643">
                  <c:v>0.97099999999999997</c:v>
                </c:pt>
                <c:pt idx="6644">
                  <c:v>0.97099999999999997</c:v>
                </c:pt>
                <c:pt idx="6645">
                  <c:v>0.97099999999999997</c:v>
                </c:pt>
                <c:pt idx="6646">
                  <c:v>0.97</c:v>
                </c:pt>
                <c:pt idx="6647">
                  <c:v>0.97099999999999997</c:v>
                </c:pt>
                <c:pt idx="6648">
                  <c:v>0.97099999999999997</c:v>
                </c:pt>
                <c:pt idx="6649">
                  <c:v>0.97099999999999997</c:v>
                </c:pt>
                <c:pt idx="6650">
                  <c:v>0.97299999999999998</c:v>
                </c:pt>
                <c:pt idx="6651">
                  <c:v>0.97399999999999998</c:v>
                </c:pt>
                <c:pt idx="6652">
                  <c:v>0.97099999999999997</c:v>
                </c:pt>
                <c:pt idx="6653">
                  <c:v>0.97399999999999998</c:v>
                </c:pt>
                <c:pt idx="6654">
                  <c:v>0.97399999999999998</c:v>
                </c:pt>
                <c:pt idx="6655">
                  <c:v>0.97299999999999998</c:v>
                </c:pt>
                <c:pt idx="6656">
                  <c:v>0.97299999999999998</c:v>
                </c:pt>
                <c:pt idx="6657">
                  <c:v>0.97299999999999998</c:v>
                </c:pt>
                <c:pt idx="6658">
                  <c:v>0.97299999999999998</c:v>
                </c:pt>
                <c:pt idx="6659">
                  <c:v>0.97299999999999998</c:v>
                </c:pt>
                <c:pt idx="6660">
                  <c:v>0.97099999999999997</c:v>
                </c:pt>
                <c:pt idx="6661">
                  <c:v>0.97299999999999998</c:v>
                </c:pt>
                <c:pt idx="6662">
                  <c:v>0.97099999999999997</c:v>
                </c:pt>
                <c:pt idx="6663">
                  <c:v>0.97299999999999998</c:v>
                </c:pt>
                <c:pt idx="6664">
                  <c:v>0.97299999999999998</c:v>
                </c:pt>
                <c:pt idx="6665">
                  <c:v>0.97299999999999998</c:v>
                </c:pt>
                <c:pt idx="6666">
                  <c:v>0.97399999999999998</c:v>
                </c:pt>
                <c:pt idx="6667">
                  <c:v>0.97099999999999997</c:v>
                </c:pt>
                <c:pt idx="6668">
                  <c:v>0.97399999999999998</c:v>
                </c:pt>
                <c:pt idx="6669">
                  <c:v>0.97299999999999998</c:v>
                </c:pt>
                <c:pt idx="6670">
                  <c:v>0.97399999999999998</c:v>
                </c:pt>
                <c:pt idx="6671">
                  <c:v>0.97299999999999998</c:v>
                </c:pt>
                <c:pt idx="6672">
                  <c:v>0.97399999999999998</c:v>
                </c:pt>
                <c:pt idx="6673">
                  <c:v>0.97299999999999998</c:v>
                </c:pt>
                <c:pt idx="6674">
                  <c:v>0.97299999999999998</c:v>
                </c:pt>
                <c:pt idx="6675">
                  <c:v>0.97299999999999998</c:v>
                </c:pt>
                <c:pt idx="6676">
                  <c:v>0.97299999999999998</c:v>
                </c:pt>
                <c:pt idx="6677">
                  <c:v>0.97299999999999998</c:v>
                </c:pt>
                <c:pt idx="6678">
                  <c:v>0.97499999999999998</c:v>
                </c:pt>
                <c:pt idx="6679">
                  <c:v>0.97299999999999998</c:v>
                </c:pt>
                <c:pt idx="6680">
                  <c:v>0.97399999999999998</c:v>
                </c:pt>
                <c:pt idx="6681">
                  <c:v>0.97299999999999998</c:v>
                </c:pt>
                <c:pt idx="6682">
                  <c:v>0.97299999999999998</c:v>
                </c:pt>
                <c:pt idx="6683">
                  <c:v>0.97299999999999998</c:v>
                </c:pt>
                <c:pt idx="6684">
                  <c:v>0.97399999999999998</c:v>
                </c:pt>
                <c:pt idx="6685">
                  <c:v>0.97399999999999998</c:v>
                </c:pt>
                <c:pt idx="6686">
                  <c:v>0.97299999999999998</c:v>
                </c:pt>
                <c:pt idx="6687">
                  <c:v>0.97299999999999998</c:v>
                </c:pt>
                <c:pt idx="6688">
                  <c:v>0.97099999999999997</c:v>
                </c:pt>
                <c:pt idx="6689">
                  <c:v>0.97399999999999998</c:v>
                </c:pt>
                <c:pt idx="6690">
                  <c:v>0.97299999999999998</c:v>
                </c:pt>
                <c:pt idx="6691">
                  <c:v>0.97399999999999998</c:v>
                </c:pt>
                <c:pt idx="6692">
                  <c:v>0.97399999999999998</c:v>
                </c:pt>
                <c:pt idx="6693">
                  <c:v>0.97099999999999997</c:v>
                </c:pt>
                <c:pt idx="6694">
                  <c:v>0.97099999999999997</c:v>
                </c:pt>
                <c:pt idx="6695">
                  <c:v>0.97399999999999998</c:v>
                </c:pt>
                <c:pt idx="6696">
                  <c:v>0.97299999999999998</c:v>
                </c:pt>
                <c:pt idx="6697">
                  <c:v>0.97399999999999998</c:v>
                </c:pt>
                <c:pt idx="6698">
                  <c:v>0.97399999999999998</c:v>
                </c:pt>
                <c:pt idx="6699">
                  <c:v>0.97299999999999998</c:v>
                </c:pt>
                <c:pt idx="6700">
                  <c:v>0.97099999999999997</c:v>
                </c:pt>
                <c:pt idx="6701">
                  <c:v>0.97399999999999998</c:v>
                </c:pt>
                <c:pt idx="6702">
                  <c:v>0.97099999999999997</c:v>
                </c:pt>
                <c:pt idx="6703">
                  <c:v>0.97099999999999997</c:v>
                </c:pt>
                <c:pt idx="6704">
                  <c:v>0.97099999999999997</c:v>
                </c:pt>
                <c:pt idx="6705">
                  <c:v>0.97299999999999998</c:v>
                </c:pt>
                <c:pt idx="6706">
                  <c:v>0.97399999999999998</c:v>
                </c:pt>
                <c:pt idx="6707">
                  <c:v>0.97399999999999998</c:v>
                </c:pt>
                <c:pt idx="6708">
                  <c:v>0.97399999999999998</c:v>
                </c:pt>
                <c:pt idx="6709">
                  <c:v>0.97399999999999998</c:v>
                </c:pt>
                <c:pt idx="6710">
                  <c:v>0.97299999999999998</c:v>
                </c:pt>
                <c:pt idx="6711">
                  <c:v>0.97399999999999998</c:v>
                </c:pt>
                <c:pt idx="6712">
                  <c:v>0.97499999999999998</c:v>
                </c:pt>
                <c:pt idx="6713">
                  <c:v>0.97399999999999998</c:v>
                </c:pt>
                <c:pt idx="6714">
                  <c:v>0.97399999999999998</c:v>
                </c:pt>
                <c:pt idx="6715">
                  <c:v>0.97399999999999998</c:v>
                </c:pt>
                <c:pt idx="6716">
                  <c:v>0.97399999999999998</c:v>
                </c:pt>
                <c:pt idx="6717">
                  <c:v>0.97299999999999998</c:v>
                </c:pt>
                <c:pt idx="6718">
                  <c:v>0.97399999999999998</c:v>
                </c:pt>
                <c:pt idx="6719">
                  <c:v>0.97499999999999998</c:v>
                </c:pt>
                <c:pt idx="6720">
                  <c:v>0.97299999999999998</c:v>
                </c:pt>
                <c:pt idx="6721">
                  <c:v>0.97399999999999998</c:v>
                </c:pt>
                <c:pt idx="6722">
                  <c:v>0.97299999999999998</c:v>
                </c:pt>
                <c:pt idx="6723">
                  <c:v>0.97599999999999998</c:v>
                </c:pt>
                <c:pt idx="6724">
                  <c:v>0.97399999999999998</c:v>
                </c:pt>
                <c:pt idx="6725">
                  <c:v>0.97399999999999998</c:v>
                </c:pt>
                <c:pt idx="6726">
                  <c:v>0.97499999999999998</c:v>
                </c:pt>
                <c:pt idx="6727">
                  <c:v>0.97399999999999998</c:v>
                </c:pt>
                <c:pt idx="6728">
                  <c:v>0.97299999999999998</c:v>
                </c:pt>
                <c:pt idx="6729">
                  <c:v>0.97299999999999998</c:v>
                </c:pt>
                <c:pt idx="6730">
                  <c:v>0.97299999999999998</c:v>
                </c:pt>
                <c:pt idx="6731">
                  <c:v>0.97399999999999998</c:v>
                </c:pt>
                <c:pt idx="6732">
                  <c:v>0.97299999999999998</c:v>
                </c:pt>
                <c:pt idx="6733">
                  <c:v>0.97399999999999998</c:v>
                </c:pt>
                <c:pt idx="6734">
                  <c:v>0.97299999999999998</c:v>
                </c:pt>
                <c:pt idx="6735">
                  <c:v>0.97299999999999998</c:v>
                </c:pt>
                <c:pt idx="6736">
                  <c:v>0.97499999999999998</c:v>
                </c:pt>
                <c:pt idx="6737">
                  <c:v>0.97399999999999998</c:v>
                </c:pt>
                <c:pt idx="6738">
                  <c:v>0.97399999999999998</c:v>
                </c:pt>
                <c:pt idx="6739">
                  <c:v>0.97399999999999998</c:v>
                </c:pt>
                <c:pt idx="6740">
                  <c:v>0.97099999999999997</c:v>
                </c:pt>
                <c:pt idx="6741">
                  <c:v>0.97299999999999998</c:v>
                </c:pt>
                <c:pt idx="6742">
                  <c:v>0.97299999999999998</c:v>
                </c:pt>
                <c:pt idx="6743">
                  <c:v>0.97499999999999998</c:v>
                </c:pt>
                <c:pt idx="6744">
                  <c:v>0.97299999999999998</c:v>
                </c:pt>
                <c:pt idx="6745">
                  <c:v>0.97399999999999998</c:v>
                </c:pt>
                <c:pt idx="6746">
                  <c:v>0.97299999999999998</c:v>
                </c:pt>
                <c:pt idx="6747">
                  <c:v>0.97499999999999998</c:v>
                </c:pt>
                <c:pt idx="6748">
                  <c:v>0.97299999999999998</c:v>
                </c:pt>
                <c:pt idx="6749">
                  <c:v>0.97399999999999998</c:v>
                </c:pt>
                <c:pt idx="6750">
                  <c:v>0.97399999999999998</c:v>
                </c:pt>
                <c:pt idx="6751">
                  <c:v>0.97299999999999998</c:v>
                </c:pt>
                <c:pt idx="6752">
                  <c:v>0.97499999999999998</c:v>
                </c:pt>
                <c:pt idx="6753">
                  <c:v>0.97499999999999998</c:v>
                </c:pt>
                <c:pt idx="6754">
                  <c:v>0.97399999999999998</c:v>
                </c:pt>
                <c:pt idx="6755">
                  <c:v>0.97399999999999998</c:v>
                </c:pt>
                <c:pt idx="6756">
                  <c:v>0.97399999999999998</c:v>
                </c:pt>
                <c:pt idx="6757">
                  <c:v>0.97399999999999998</c:v>
                </c:pt>
                <c:pt idx="6758">
                  <c:v>0.97099999999999997</c:v>
                </c:pt>
                <c:pt idx="6759">
                  <c:v>0.97399999999999998</c:v>
                </c:pt>
                <c:pt idx="6760">
                  <c:v>0.97399999999999998</c:v>
                </c:pt>
                <c:pt idx="6761">
                  <c:v>0.97399999999999998</c:v>
                </c:pt>
                <c:pt idx="6762">
                  <c:v>0.97299999999999998</c:v>
                </c:pt>
                <c:pt idx="6763">
                  <c:v>0.97399999999999998</c:v>
                </c:pt>
                <c:pt idx="6764">
                  <c:v>0.97299999999999998</c:v>
                </c:pt>
                <c:pt idx="6765">
                  <c:v>0.97499999999999998</c:v>
                </c:pt>
                <c:pt idx="6766">
                  <c:v>0.97399999999999998</c:v>
                </c:pt>
                <c:pt idx="6767">
                  <c:v>0.97399999999999998</c:v>
                </c:pt>
                <c:pt idx="6768">
                  <c:v>0.97499999999999998</c:v>
                </c:pt>
                <c:pt idx="6769">
                  <c:v>0.97399999999999998</c:v>
                </c:pt>
                <c:pt idx="6770">
                  <c:v>0.97299999999999998</c:v>
                </c:pt>
                <c:pt idx="6771">
                  <c:v>0.97399999999999998</c:v>
                </c:pt>
                <c:pt idx="6772">
                  <c:v>0.97399999999999998</c:v>
                </c:pt>
                <c:pt idx="6773">
                  <c:v>0.97599999999999998</c:v>
                </c:pt>
                <c:pt idx="6774">
                  <c:v>0.97499999999999998</c:v>
                </c:pt>
                <c:pt idx="6775">
                  <c:v>0.97399999999999998</c:v>
                </c:pt>
                <c:pt idx="6776">
                  <c:v>0.97399999999999998</c:v>
                </c:pt>
                <c:pt idx="6777">
                  <c:v>0.97399999999999998</c:v>
                </c:pt>
                <c:pt idx="6778">
                  <c:v>0.97399999999999998</c:v>
                </c:pt>
                <c:pt idx="6779">
                  <c:v>0.97399999999999998</c:v>
                </c:pt>
                <c:pt idx="6780">
                  <c:v>0.97299999999999998</c:v>
                </c:pt>
                <c:pt idx="6781">
                  <c:v>0.97499999999999998</c:v>
                </c:pt>
                <c:pt idx="6782">
                  <c:v>0.97399999999999998</c:v>
                </c:pt>
                <c:pt idx="6783">
                  <c:v>0.97299999999999998</c:v>
                </c:pt>
                <c:pt idx="6784">
                  <c:v>0.97399999999999998</c:v>
                </c:pt>
                <c:pt idx="6785">
                  <c:v>0.97299999999999998</c:v>
                </c:pt>
                <c:pt idx="6786">
                  <c:v>0.97299999999999998</c:v>
                </c:pt>
                <c:pt idx="6787">
                  <c:v>0.97399999999999998</c:v>
                </c:pt>
                <c:pt idx="6788">
                  <c:v>0.97399999999999998</c:v>
                </c:pt>
                <c:pt idx="6789">
                  <c:v>0.97399999999999998</c:v>
                </c:pt>
                <c:pt idx="6790">
                  <c:v>0.97399999999999998</c:v>
                </c:pt>
                <c:pt idx="6791">
                  <c:v>0.97499999999999998</c:v>
                </c:pt>
                <c:pt idx="6792">
                  <c:v>0.97399999999999998</c:v>
                </c:pt>
                <c:pt idx="6793">
                  <c:v>0.97399999999999998</c:v>
                </c:pt>
                <c:pt idx="6794">
                  <c:v>0.97099999999999997</c:v>
                </c:pt>
                <c:pt idx="6795">
                  <c:v>0.97299999999999998</c:v>
                </c:pt>
                <c:pt idx="6796">
                  <c:v>0.97299999999999998</c:v>
                </c:pt>
                <c:pt idx="6797">
                  <c:v>0.97499999999999998</c:v>
                </c:pt>
                <c:pt idx="6798">
                  <c:v>0.97299999999999998</c:v>
                </c:pt>
                <c:pt idx="6799">
                  <c:v>0.97399999999999998</c:v>
                </c:pt>
                <c:pt idx="6800">
                  <c:v>0.97299999999999998</c:v>
                </c:pt>
                <c:pt idx="6801">
                  <c:v>0.97499999999999998</c:v>
                </c:pt>
                <c:pt idx="6802">
                  <c:v>0.97399999999999998</c:v>
                </c:pt>
                <c:pt idx="6803">
                  <c:v>0.97299999999999998</c:v>
                </c:pt>
                <c:pt idx="6804">
                  <c:v>0.97399999999999998</c:v>
                </c:pt>
                <c:pt idx="6805">
                  <c:v>0.97499999999999998</c:v>
                </c:pt>
                <c:pt idx="6806">
                  <c:v>0.97399999999999998</c:v>
                </c:pt>
                <c:pt idx="6807">
                  <c:v>0.97399999999999998</c:v>
                </c:pt>
                <c:pt idx="6808">
                  <c:v>0.97399999999999998</c:v>
                </c:pt>
                <c:pt idx="6809">
                  <c:v>0.97299999999999998</c:v>
                </c:pt>
                <c:pt idx="6810">
                  <c:v>0.97299999999999998</c:v>
                </c:pt>
                <c:pt idx="6811">
                  <c:v>0.97299999999999998</c:v>
                </c:pt>
                <c:pt idx="6812">
                  <c:v>0.97299999999999998</c:v>
                </c:pt>
                <c:pt idx="6813">
                  <c:v>0.97499999999999998</c:v>
                </c:pt>
                <c:pt idx="6814">
                  <c:v>0.97299999999999998</c:v>
                </c:pt>
                <c:pt idx="6815">
                  <c:v>0.97299999999999998</c:v>
                </c:pt>
                <c:pt idx="6816">
                  <c:v>0.97399999999999998</c:v>
                </c:pt>
                <c:pt idx="6817">
                  <c:v>0.97399999999999998</c:v>
                </c:pt>
                <c:pt idx="6818">
                  <c:v>0.97399999999999998</c:v>
                </c:pt>
                <c:pt idx="6819">
                  <c:v>0.97299999999999998</c:v>
                </c:pt>
                <c:pt idx="6820">
                  <c:v>0.97399999999999998</c:v>
                </c:pt>
                <c:pt idx="6821">
                  <c:v>0.97399999999999998</c:v>
                </c:pt>
                <c:pt idx="6822">
                  <c:v>0.97399999999999998</c:v>
                </c:pt>
                <c:pt idx="6823">
                  <c:v>0.97399999999999998</c:v>
                </c:pt>
                <c:pt idx="6824">
                  <c:v>0.97399999999999998</c:v>
                </c:pt>
                <c:pt idx="6825">
                  <c:v>0.97399999999999998</c:v>
                </c:pt>
                <c:pt idx="6826">
                  <c:v>0.97099999999999997</c:v>
                </c:pt>
                <c:pt idx="6827">
                  <c:v>0.97399999999999998</c:v>
                </c:pt>
                <c:pt idx="6828">
                  <c:v>0.97299999999999998</c:v>
                </c:pt>
                <c:pt idx="6829">
                  <c:v>0.97399999999999998</c:v>
                </c:pt>
                <c:pt idx="6830">
                  <c:v>0.97399999999999998</c:v>
                </c:pt>
                <c:pt idx="6831">
                  <c:v>0.97299999999999998</c:v>
                </c:pt>
                <c:pt idx="6832">
                  <c:v>0.97299999999999998</c:v>
                </c:pt>
                <c:pt idx="6833">
                  <c:v>0.97299999999999998</c:v>
                </c:pt>
                <c:pt idx="6834">
                  <c:v>0.97099999999999997</c:v>
                </c:pt>
                <c:pt idx="6835">
                  <c:v>0.97299999999999998</c:v>
                </c:pt>
                <c:pt idx="6836">
                  <c:v>0.97399999999999998</c:v>
                </c:pt>
                <c:pt idx="6837">
                  <c:v>0.97399999999999998</c:v>
                </c:pt>
                <c:pt idx="6838">
                  <c:v>0.97299999999999998</c:v>
                </c:pt>
                <c:pt idx="6839">
                  <c:v>0.97299999999999998</c:v>
                </c:pt>
                <c:pt idx="6840">
                  <c:v>0.97399999999999998</c:v>
                </c:pt>
                <c:pt idx="6841">
                  <c:v>0.97399999999999998</c:v>
                </c:pt>
                <c:pt idx="6842">
                  <c:v>0.97399999999999998</c:v>
                </c:pt>
                <c:pt idx="6843">
                  <c:v>0.97499999999999998</c:v>
                </c:pt>
                <c:pt idx="6844">
                  <c:v>0.97299999999999998</c:v>
                </c:pt>
                <c:pt idx="6845">
                  <c:v>0.97399999999999998</c:v>
                </c:pt>
                <c:pt idx="6846">
                  <c:v>0.97399999999999998</c:v>
                </c:pt>
                <c:pt idx="6847">
                  <c:v>0.97299999999999998</c:v>
                </c:pt>
                <c:pt idx="6848">
                  <c:v>0.97099999999999997</c:v>
                </c:pt>
                <c:pt idx="6849">
                  <c:v>0.97499999999999998</c:v>
                </c:pt>
                <c:pt idx="6850">
                  <c:v>0.97599999999999998</c:v>
                </c:pt>
                <c:pt idx="6851">
                  <c:v>0.97299999999999998</c:v>
                </c:pt>
                <c:pt idx="6852">
                  <c:v>0.97399999999999998</c:v>
                </c:pt>
                <c:pt idx="6853">
                  <c:v>0.97099999999999997</c:v>
                </c:pt>
                <c:pt idx="6854">
                  <c:v>0.97299999999999998</c:v>
                </c:pt>
                <c:pt idx="6855">
                  <c:v>0.97299999999999998</c:v>
                </c:pt>
                <c:pt idx="6856">
                  <c:v>0.97399999999999998</c:v>
                </c:pt>
                <c:pt idx="6857">
                  <c:v>0.97399999999999998</c:v>
                </c:pt>
                <c:pt idx="6858">
                  <c:v>0.97399999999999998</c:v>
                </c:pt>
                <c:pt idx="6859">
                  <c:v>0.97299999999999998</c:v>
                </c:pt>
                <c:pt idx="6860">
                  <c:v>0.97399999999999998</c:v>
                </c:pt>
                <c:pt idx="6861">
                  <c:v>0.97399999999999998</c:v>
                </c:pt>
                <c:pt idx="6862">
                  <c:v>0.97299999999999998</c:v>
                </c:pt>
                <c:pt idx="6863">
                  <c:v>0.97299999999999998</c:v>
                </c:pt>
                <c:pt idx="6864">
                  <c:v>0.97299999999999998</c:v>
                </c:pt>
                <c:pt idx="6865">
                  <c:v>0.97299999999999998</c:v>
                </c:pt>
                <c:pt idx="6866">
                  <c:v>0.97299999999999998</c:v>
                </c:pt>
                <c:pt idx="6867">
                  <c:v>0.97399999999999998</c:v>
                </c:pt>
                <c:pt idx="6868">
                  <c:v>0.97299999999999998</c:v>
                </c:pt>
                <c:pt idx="6869">
                  <c:v>0.97499999999999998</c:v>
                </c:pt>
                <c:pt idx="6870">
                  <c:v>0.97499999999999998</c:v>
                </c:pt>
                <c:pt idx="6871">
                  <c:v>1.2509999999999999</c:v>
                </c:pt>
                <c:pt idx="6872">
                  <c:v>1.319</c:v>
                </c:pt>
                <c:pt idx="6873">
                  <c:v>1.3839999999999999</c:v>
                </c:pt>
                <c:pt idx="6874">
                  <c:v>1.4339999999999999</c:v>
                </c:pt>
                <c:pt idx="6875">
                  <c:v>1.462</c:v>
                </c:pt>
                <c:pt idx="6876">
                  <c:v>1.036</c:v>
                </c:pt>
                <c:pt idx="6877">
                  <c:v>1</c:v>
                </c:pt>
                <c:pt idx="6878">
                  <c:v>0.99</c:v>
                </c:pt>
                <c:pt idx="6879">
                  <c:v>0.98299999999999998</c:v>
                </c:pt>
                <c:pt idx="6880">
                  <c:v>0.97799999999999998</c:v>
                </c:pt>
                <c:pt idx="6881">
                  <c:v>0.97399999999999998</c:v>
                </c:pt>
                <c:pt idx="6882">
                  <c:v>0.97299999999999998</c:v>
                </c:pt>
                <c:pt idx="6883">
                  <c:v>0.97099999999999997</c:v>
                </c:pt>
                <c:pt idx="6884">
                  <c:v>0.96899999999999997</c:v>
                </c:pt>
                <c:pt idx="6885">
                  <c:v>0.97</c:v>
                </c:pt>
                <c:pt idx="6886">
                  <c:v>0.96899999999999997</c:v>
                </c:pt>
                <c:pt idx="6887">
                  <c:v>0.96799999999999997</c:v>
                </c:pt>
                <c:pt idx="6888">
                  <c:v>0.96899999999999997</c:v>
                </c:pt>
                <c:pt idx="6889">
                  <c:v>0.96899999999999997</c:v>
                </c:pt>
                <c:pt idx="6890">
                  <c:v>0.97</c:v>
                </c:pt>
                <c:pt idx="6891">
                  <c:v>0.96799999999999997</c:v>
                </c:pt>
                <c:pt idx="6892">
                  <c:v>0.97</c:v>
                </c:pt>
                <c:pt idx="6893">
                  <c:v>0.96799999999999997</c:v>
                </c:pt>
                <c:pt idx="6894">
                  <c:v>0.96899999999999997</c:v>
                </c:pt>
                <c:pt idx="6895">
                  <c:v>0.96899999999999997</c:v>
                </c:pt>
                <c:pt idx="6896">
                  <c:v>0.96899999999999997</c:v>
                </c:pt>
                <c:pt idx="6897">
                  <c:v>0.97</c:v>
                </c:pt>
                <c:pt idx="6898">
                  <c:v>0.96799999999999997</c:v>
                </c:pt>
                <c:pt idx="6899">
                  <c:v>0.96799999999999997</c:v>
                </c:pt>
                <c:pt idx="6900">
                  <c:v>0.96799999999999997</c:v>
                </c:pt>
                <c:pt idx="6901">
                  <c:v>0.97</c:v>
                </c:pt>
                <c:pt idx="6902">
                  <c:v>0.96899999999999997</c:v>
                </c:pt>
                <c:pt idx="6903">
                  <c:v>0.97</c:v>
                </c:pt>
                <c:pt idx="6904">
                  <c:v>0.96899999999999997</c:v>
                </c:pt>
                <c:pt idx="6905">
                  <c:v>0.96899999999999997</c:v>
                </c:pt>
                <c:pt idx="6906">
                  <c:v>0.96899999999999997</c:v>
                </c:pt>
                <c:pt idx="6907">
                  <c:v>0.96799999999999997</c:v>
                </c:pt>
                <c:pt idx="6908">
                  <c:v>0.96899999999999997</c:v>
                </c:pt>
                <c:pt idx="6909">
                  <c:v>0.96899999999999997</c:v>
                </c:pt>
                <c:pt idx="6910">
                  <c:v>0.96799999999999997</c:v>
                </c:pt>
                <c:pt idx="6911">
                  <c:v>0.96899999999999997</c:v>
                </c:pt>
                <c:pt idx="6912">
                  <c:v>0.96899999999999997</c:v>
                </c:pt>
                <c:pt idx="6913">
                  <c:v>0.96899999999999997</c:v>
                </c:pt>
                <c:pt idx="6914">
                  <c:v>0.96599999999999997</c:v>
                </c:pt>
                <c:pt idx="6915">
                  <c:v>0.96899999999999997</c:v>
                </c:pt>
                <c:pt idx="6916">
                  <c:v>0.96899999999999997</c:v>
                </c:pt>
                <c:pt idx="6917">
                  <c:v>0.96899999999999997</c:v>
                </c:pt>
                <c:pt idx="6918">
                  <c:v>0.96899999999999997</c:v>
                </c:pt>
                <c:pt idx="6919">
                  <c:v>0.96899999999999997</c:v>
                </c:pt>
                <c:pt idx="6920">
                  <c:v>0.97</c:v>
                </c:pt>
                <c:pt idx="6921">
                  <c:v>0.97</c:v>
                </c:pt>
                <c:pt idx="6922">
                  <c:v>0.97</c:v>
                </c:pt>
                <c:pt idx="6923">
                  <c:v>0.96899999999999997</c:v>
                </c:pt>
                <c:pt idx="6924">
                  <c:v>0.97</c:v>
                </c:pt>
                <c:pt idx="6925">
                  <c:v>0.97</c:v>
                </c:pt>
                <c:pt idx="6926">
                  <c:v>0.96899999999999997</c:v>
                </c:pt>
                <c:pt idx="6927">
                  <c:v>0.96899999999999997</c:v>
                </c:pt>
                <c:pt idx="6928">
                  <c:v>0.97</c:v>
                </c:pt>
                <c:pt idx="6929">
                  <c:v>0.96799999999999997</c:v>
                </c:pt>
                <c:pt idx="6930">
                  <c:v>0.97</c:v>
                </c:pt>
                <c:pt idx="6931">
                  <c:v>0.97</c:v>
                </c:pt>
                <c:pt idx="6932">
                  <c:v>0.96899999999999997</c:v>
                </c:pt>
                <c:pt idx="6933">
                  <c:v>0.96899999999999997</c:v>
                </c:pt>
                <c:pt idx="6934">
                  <c:v>0.97099999999999997</c:v>
                </c:pt>
                <c:pt idx="6935">
                  <c:v>0.96799999999999997</c:v>
                </c:pt>
                <c:pt idx="6936">
                  <c:v>0.97099999999999997</c:v>
                </c:pt>
                <c:pt idx="6937">
                  <c:v>0.96899999999999997</c:v>
                </c:pt>
                <c:pt idx="6938">
                  <c:v>0.97</c:v>
                </c:pt>
                <c:pt idx="6939">
                  <c:v>0.96899999999999997</c:v>
                </c:pt>
                <c:pt idx="6940">
                  <c:v>0.97</c:v>
                </c:pt>
                <c:pt idx="6941">
                  <c:v>0.96899999999999997</c:v>
                </c:pt>
                <c:pt idx="6942">
                  <c:v>0.97099999999999997</c:v>
                </c:pt>
                <c:pt idx="6943">
                  <c:v>0.97</c:v>
                </c:pt>
                <c:pt idx="6944">
                  <c:v>0.96799999999999997</c:v>
                </c:pt>
                <c:pt idx="6945">
                  <c:v>0.97299999999999998</c:v>
                </c:pt>
                <c:pt idx="6946">
                  <c:v>0.97</c:v>
                </c:pt>
                <c:pt idx="6947">
                  <c:v>0.97</c:v>
                </c:pt>
                <c:pt idx="6948">
                  <c:v>0.97099999999999997</c:v>
                </c:pt>
                <c:pt idx="6949">
                  <c:v>0.97299999999999998</c:v>
                </c:pt>
                <c:pt idx="6950">
                  <c:v>0.97299999999999998</c:v>
                </c:pt>
                <c:pt idx="6951">
                  <c:v>0.97</c:v>
                </c:pt>
                <c:pt idx="6952">
                  <c:v>0.97099999999999997</c:v>
                </c:pt>
                <c:pt idx="6953">
                  <c:v>0.96899999999999997</c:v>
                </c:pt>
                <c:pt idx="6954">
                  <c:v>0.97299999999999998</c:v>
                </c:pt>
                <c:pt idx="6955">
                  <c:v>0.96899999999999997</c:v>
                </c:pt>
                <c:pt idx="6956">
                  <c:v>0.97</c:v>
                </c:pt>
                <c:pt idx="6957">
                  <c:v>0.97</c:v>
                </c:pt>
                <c:pt idx="6958">
                  <c:v>0.97</c:v>
                </c:pt>
                <c:pt idx="6959">
                  <c:v>0.97</c:v>
                </c:pt>
                <c:pt idx="6960">
                  <c:v>0.97</c:v>
                </c:pt>
                <c:pt idx="6961">
                  <c:v>0.97299999999999998</c:v>
                </c:pt>
                <c:pt idx="6962">
                  <c:v>0.97</c:v>
                </c:pt>
                <c:pt idx="6963">
                  <c:v>0.97099999999999997</c:v>
                </c:pt>
                <c:pt idx="6964">
                  <c:v>0.97099999999999997</c:v>
                </c:pt>
                <c:pt idx="6965">
                  <c:v>0.97099999999999997</c:v>
                </c:pt>
                <c:pt idx="6966">
                  <c:v>0.97099999999999997</c:v>
                </c:pt>
                <c:pt idx="6967">
                  <c:v>0.97099999999999997</c:v>
                </c:pt>
                <c:pt idx="6968">
                  <c:v>0.97</c:v>
                </c:pt>
                <c:pt idx="6969">
                  <c:v>0.97099999999999997</c:v>
                </c:pt>
                <c:pt idx="6970">
                  <c:v>0.97299999999999998</c:v>
                </c:pt>
                <c:pt idx="6971">
                  <c:v>0.97</c:v>
                </c:pt>
                <c:pt idx="6972">
                  <c:v>0.97</c:v>
                </c:pt>
                <c:pt idx="6973">
                  <c:v>0.97299999999999998</c:v>
                </c:pt>
                <c:pt idx="6974">
                  <c:v>0.97</c:v>
                </c:pt>
                <c:pt idx="6975">
                  <c:v>0.97</c:v>
                </c:pt>
                <c:pt idx="6976">
                  <c:v>0.97</c:v>
                </c:pt>
                <c:pt idx="6977">
                  <c:v>0.97</c:v>
                </c:pt>
                <c:pt idx="6978">
                  <c:v>0.97099999999999997</c:v>
                </c:pt>
                <c:pt idx="6979">
                  <c:v>0.97299999999999998</c:v>
                </c:pt>
                <c:pt idx="6980">
                  <c:v>0.97</c:v>
                </c:pt>
                <c:pt idx="6981">
                  <c:v>0.97</c:v>
                </c:pt>
                <c:pt idx="6982">
                  <c:v>0.97099999999999997</c:v>
                </c:pt>
                <c:pt idx="6983">
                  <c:v>0.97099999999999997</c:v>
                </c:pt>
                <c:pt idx="6984">
                  <c:v>0.97099999999999997</c:v>
                </c:pt>
                <c:pt idx="6985">
                  <c:v>0.97299999999999998</c:v>
                </c:pt>
                <c:pt idx="6986">
                  <c:v>0.97</c:v>
                </c:pt>
                <c:pt idx="6987">
                  <c:v>0.97099999999999997</c:v>
                </c:pt>
                <c:pt idx="6988">
                  <c:v>0.97099999999999997</c:v>
                </c:pt>
                <c:pt idx="6989">
                  <c:v>0.96799999999999997</c:v>
                </c:pt>
                <c:pt idx="6990">
                  <c:v>0.97</c:v>
                </c:pt>
                <c:pt idx="6991">
                  <c:v>0.97</c:v>
                </c:pt>
                <c:pt idx="6992">
                  <c:v>0.97</c:v>
                </c:pt>
                <c:pt idx="6993">
                  <c:v>0.97099999999999997</c:v>
                </c:pt>
                <c:pt idx="6994">
                  <c:v>0.97299999999999998</c:v>
                </c:pt>
                <c:pt idx="6995">
                  <c:v>0.97</c:v>
                </c:pt>
                <c:pt idx="6996">
                  <c:v>0.97399999999999998</c:v>
                </c:pt>
                <c:pt idx="6997">
                  <c:v>0.97299999999999998</c:v>
                </c:pt>
                <c:pt idx="6998">
                  <c:v>0.97099999999999997</c:v>
                </c:pt>
                <c:pt idx="6999">
                  <c:v>0.97099999999999997</c:v>
                </c:pt>
                <c:pt idx="7000">
                  <c:v>0.97099999999999997</c:v>
                </c:pt>
                <c:pt idx="7001">
                  <c:v>0.97099999999999997</c:v>
                </c:pt>
                <c:pt idx="7002">
                  <c:v>0.97099999999999997</c:v>
                </c:pt>
                <c:pt idx="7003">
                  <c:v>0.97299999999999998</c:v>
                </c:pt>
                <c:pt idx="7004">
                  <c:v>0.97099999999999997</c:v>
                </c:pt>
                <c:pt idx="7005">
                  <c:v>0.97399999999999998</c:v>
                </c:pt>
                <c:pt idx="7006">
                  <c:v>0.97499999999999998</c:v>
                </c:pt>
                <c:pt idx="7007">
                  <c:v>0.97299999999999998</c:v>
                </c:pt>
                <c:pt idx="7008">
                  <c:v>0.97099999999999997</c:v>
                </c:pt>
                <c:pt idx="7009">
                  <c:v>0.97299999999999998</c:v>
                </c:pt>
                <c:pt idx="7010">
                  <c:v>0.97299999999999998</c:v>
                </c:pt>
                <c:pt idx="7011">
                  <c:v>0.97299999999999998</c:v>
                </c:pt>
                <c:pt idx="7012">
                  <c:v>0.97</c:v>
                </c:pt>
                <c:pt idx="7013">
                  <c:v>0.97299999999999998</c:v>
                </c:pt>
                <c:pt idx="7014">
                  <c:v>0.97099999999999997</c:v>
                </c:pt>
                <c:pt idx="7015">
                  <c:v>0.97299999999999998</c:v>
                </c:pt>
                <c:pt idx="7016">
                  <c:v>0.97299999999999998</c:v>
                </c:pt>
                <c:pt idx="7017">
                  <c:v>0.97099999999999997</c:v>
                </c:pt>
                <c:pt idx="7018">
                  <c:v>0.97099999999999997</c:v>
                </c:pt>
                <c:pt idx="7019">
                  <c:v>0.97099999999999997</c:v>
                </c:pt>
                <c:pt idx="7020">
                  <c:v>0.97399999999999998</c:v>
                </c:pt>
                <c:pt idx="7021">
                  <c:v>0.97099999999999997</c:v>
                </c:pt>
                <c:pt idx="7022">
                  <c:v>0.97299999999999998</c:v>
                </c:pt>
                <c:pt idx="7023">
                  <c:v>0.97</c:v>
                </c:pt>
                <c:pt idx="7024">
                  <c:v>0.97299999999999998</c:v>
                </c:pt>
                <c:pt idx="7025">
                  <c:v>0.97399999999999998</c:v>
                </c:pt>
                <c:pt idx="7026">
                  <c:v>0.97299999999999998</c:v>
                </c:pt>
                <c:pt idx="7027">
                  <c:v>0.97299999999999998</c:v>
                </c:pt>
                <c:pt idx="7028">
                  <c:v>0.97299999999999998</c:v>
                </c:pt>
                <c:pt idx="7029">
                  <c:v>0.97099999999999997</c:v>
                </c:pt>
                <c:pt idx="7030">
                  <c:v>0.97099999999999997</c:v>
                </c:pt>
                <c:pt idx="7031">
                  <c:v>0.97099999999999997</c:v>
                </c:pt>
                <c:pt idx="7032">
                  <c:v>0.97299999999999998</c:v>
                </c:pt>
                <c:pt idx="7033">
                  <c:v>0.97099999999999997</c:v>
                </c:pt>
                <c:pt idx="7034">
                  <c:v>0.97299999999999998</c:v>
                </c:pt>
                <c:pt idx="7035">
                  <c:v>0.97399999999999998</c:v>
                </c:pt>
                <c:pt idx="7036">
                  <c:v>0.97299999999999998</c:v>
                </c:pt>
                <c:pt idx="7037">
                  <c:v>0.97299999999999998</c:v>
                </c:pt>
                <c:pt idx="7038">
                  <c:v>0.97399999999999998</c:v>
                </c:pt>
                <c:pt idx="7039">
                  <c:v>0.97299999999999998</c:v>
                </c:pt>
                <c:pt idx="7040">
                  <c:v>0.97299999999999998</c:v>
                </c:pt>
                <c:pt idx="7041">
                  <c:v>0.97399999999999998</c:v>
                </c:pt>
                <c:pt idx="7042">
                  <c:v>0.97299999999999998</c:v>
                </c:pt>
                <c:pt idx="7043">
                  <c:v>0.97299999999999998</c:v>
                </c:pt>
                <c:pt idx="7044">
                  <c:v>0.97299999999999998</c:v>
                </c:pt>
                <c:pt idx="7045">
                  <c:v>0.97399999999999998</c:v>
                </c:pt>
                <c:pt idx="7046">
                  <c:v>0.97099999999999997</c:v>
                </c:pt>
                <c:pt idx="7047">
                  <c:v>0.97399999999999998</c:v>
                </c:pt>
                <c:pt idx="7048">
                  <c:v>0.97399999999999998</c:v>
                </c:pt>
                <c:pt idx="7049">
                  <c:v>0.97399999999999998</c:v>
                </c:pt>
                <c:pt idx="7050">
                  <c:v>0.97399999999999998</c:v>
                </c:pt>
                <c:pt idx="7051">
                  <c:v>0.97399999999999998</c:v>
                </c:pt>
                <c:pt idx="7052">
                  <c:v>0.97099999999999997</c:v>
                </c:pt>
                <c:pt idx="7053">
                  <c:v>0.97299999999999998</c:v>
                </c:pt>
                <c:pt idx="7054">
                  <c:v>0.97399999999999998</c:v>
                </c:pt>
                <c:pt idx="7055">
                  <c:v>0.97299999999999998</c:v>
                </c:pt>
                <c:pt idx="7056">
                  <c:v>0.97399999999999998</c:v>
                </c:pt>
                <c:pt idx="7057">
                  <c:v>0.97399999999999998</c:v>
                </c:pt>
                <c:pt idx="7058">
                  <c:v>0.97399999999999998</c:v>
                </c:pt>
                <c:pt idx="7059">
                  <c:v>0.97399999999999998</c:v>
                </c:pt>
                <c:pt idx="7060">
                  <c:v>0.97399999999999998</c:v>
                </c:pt>
                <c:pt idx="7061">
                  <c:v>0.97299999999999998</c:v>
                </c:pt>
                <c:pt idx="7062">
                  <c:v>0.97299999999999998</c:v>
                </c:pt>
                <c:pt idx="7063">
                  <c:v>0.97099999999999997</c:v>
                </c:pt>
                <c:pt idx="7064">
                  <c:v>0.97299999999999998</c:v>
                </c:pt>
                <c:pt idx="7065">
                  <c:v>0.97299999999999998</c:v>
                </c:pt>
                <c:pt idx="7066">
                  <c:v>0.97299999999999998</c:v>
                </c:pt>
                <c:pt idx="7067">
                  <c:v>0.97299999999999998</c:v>
                </c:pt>
                <c:pt idx="7068">
                  <c:v>0.97399999999999998</c:v>
                </c:pt>
                <c:pt idx="7069">
                  <c:v>0.97399999999999998</c:v>
                </c:pt>
                <c:pt idx="7070">
                  <c:v>0.97299999999999998</c:v>
                </c:pt>
                <c:pt idx="7071">
                  <c:v>0.97399999999999998</c:v>
                </c:pt>
                <c:pt idx="7072">
                  <c:v>0.97499999999999998</c:v>
                </c:pt>
                <c:pt idx="7073">
                  <c:v>0.97299999999999998</c:v>
                </c:pt>
                <c:pt idx="7074">
                  <c:v>0.97299999999999998</c:v>
                </c:pt>
                <c:pt idx="7075">
                  <c:v>0.97299999999999998</c:v>
                </c:pt>
                <c:pt idx="7076">
                  <c:v>0.97299999999999998</c:v>
                </c:pt>
                <c:pt idx="7077">
                  <c:v>0.97099999999999997</c:v>
                </c:pt>
                <c:pt idx="7078">
                  <c:v>0.97399999999999998</c:v>
                </c:pt>
                <c:pt idx="7079">
                  <c:v>0.97399999999999998</c:v>
                </c:pt>
                <c:pt idx="7080">
                  <c:v>0.97099999999999997</c:v>
                </c:pt>
                <c:pt idx="7081">
                  <c:v>0.97399999999999998</c:v>
                </c:pt>
                <c:pt idx="7082">
                  <c:v>0.97399999999999998</c:v>
                </c:pt>
                <c:pt idx="7083">
                  <c:v>0.97299999999999998</c:v>
                </c:pt>
                <c:pt idx="7084">
                  <c:v>0.97399999999999998</c:v>
                </c:pt>
                <c:pt idx="7085">
                  <c:v>0.97399999999999998</c:v>
                </c:pt>
                <c:pt idx="7086">
                  <c:v>0.97299999999999998</c:v>
                </c:pt>
                <c:pt idx="7087">
                  <c:v>0.97299999999999998</c:v>
                </c:pt>
                <c:pt idx="7088">
                  <c:v>0.97399999999999998</c:v>
                </c:pt>
                <c:pt idx="7089">
                  <c:v>0.97299999999999998</c:v>
                </c:pt>
                <c:pt idx="7090">
                  <c:v>0.97399999999999998</c:v>
                </c:pt>
                <c:pt idx="7091">
                  <c:v>0.97299999999999998</c:v>
                </c:pt>
                <c:pt idx="7092">
                  <c:v>0.97399999999999998</c:v>
                </c:pt>
                <c:pt idx="7093">
                  <c:v>0.97399999999999998</c:v>
                </c:pt>
                <c:pt idx="7094">
                  <c:v>0.97499999999999998</c:v>
                </c:pt>
                <c:pt idx="7095">
                  <c:v>0.97299999999999998</c:v>
                </c:pt>
                <c:pt idx="7096">
                  <c:v>0.97299999999999998</c:v>
                </c:pt>
                <c:pt idx="7097">
                  <c:v>0.97299999999999998</c:v>
                </c:pt>
                <c:pt idx="7098">
                  <c:v>0.97399999999999998</c:v>
                </c:pt>
                <c:pt idx="7099">
                  <c:v>0.97399999999999998</c:v>
                </c:pt>
                <c:pt idx="7100">
                  <c:v>0.97499999999999998</c:v>
                </c:pt>
                <c:pt idx="7101">
                  <c:v>0.97299999999999998</c:v>
                </c:pt>
                <c:pt idx="7102">
                  <c:v>0.97599999999999998</c:v>
                </c:pt>
                <c:pt idx="7103">
                  <c:v>0.97299999999999998</c:v>
                </c:pt>
                <c:pt idx="7104">
                  <c:v>0.97399999999999998</c:v>
                </c:pt>
                <c:pt idx="7105">
                  <c:v>0.97299999999999998</c:v>
                </c:pt>
                <c:pt idx="7106">
                  <c:v>0.97299999999999998</c:v>
                </c:pt>
                <c:pt idx="7107">
                  <c:v>0.97399999999999998</c:v>
                </c:pt>
                <c:pt idx="7108">
                  <c:v>0.97399999999999998</c:v>
                </c:pt>
                <c:pt idx="7109">
                  <c:v>0.97299999999999998</c:v>
                </c:pt>
                <c:pt idx="7110">
                  <c:v>0.97399999999999998</c:v>
                </c:pt>
                <c:pt idx="7111">
                  <c:v>0.97399999999999998</c:v>
                </c:pt>
                <c:pt idx="7112">
                  <c:v>0.97299999999999998</c:v>
                </c:pt>
                <c:pt idx="7113">
                  <c:v>0.97099999999999997</c:v>
                </c:pt>
                <c:pt idx="7114">
                  <c:v>0.97399999999999998</c:v>
                </c:pt>
                <c:pt idx="7115">
                  <c:v>0.97299999999999998</c:v>
                </c:pt>
                <c:pt idx="7116">
                  <c:v>0.97399999999999998</c:v>
                </c:pt>
                <c:pt idx="7117">
                  <c:v>0.97299999999999998</c:v>
                </c:pt>
                <c:pt idx="7118">
                  <c:v>0.97299999999999998</c:v>
                </c:pt>
                <c:pt idx="7119">
                  <c:v>0.97299999999999998</c:v>
                </c:pt>
                <c:pt idx="7120">
                  <c:v>0.97299999999999998</c:v>
                </c:pt>
                <c:pt idx="7121">
                  <c:v>0.97099999999999997</c:v>
                </c:pt>
                <c:pt idx="7122">
                  <c:v>0.97299999999999998</c:v>
                </c:pt>
                <c:pt idx="7123">
                  <c:v>0.97499999999999998</c:v>
                </c:pt>
                <c:pt idx="7124">
                  <c:v>0.97099999999999997</c:v>
                </c:pt>
                <c:pt idx="7125">
                  <c:v>0.97399999999999998</c:v>
                </c:pt>
                <c:pt idx="7126">
                  <c:v>0.97399999999999998</c:v>
                </c:pt>
                <c:pt idx="7127">
                  <c:v>0.97099999999999997</c:v>
                </c:pt>
                <c:pt idx="7128">
                  <c:v>0.97399999999999998</c:v>
                </c:pt>
                <c:pt idx="7129">
                  <c:v>0.97299999999999998</c:v>
                </c:pt>
                <c:pt idx="7130">
                  <c:v>0.97399999999999998</c:v>
                </c:pt>
                <c:pt idx="7131">
                  <c:v>0.97299999999999998</c:v>
                </c:pt>
                <c:pt idx="7132">
                  <c:v>0.97399999999999998</c:v>
                </c:pt>
                <c:pt idx="7133">
                  <c:v>0.97499999999999998</c:v>
                </c:pt>
                <c:pt idx="7134">
                  <c:v>0.97299999999999998</c:v>
                </c:pt>
                <c:pt idx="7135">
                  <c:v>0.97399999999999998</c:v>
                </c:pt>
                <c:pt idx="7136">
                  <c:v>0.97499999999999998</c:v>
                </c:pt>
                <c:pt idx="7137">
                  <c:v>0.97499999999999998</c:v>
                </c:pt>
                <c:pt idx="7138">
                  <c:v>0.97399999999999998</c:v>
                </c:pt>
                <c:pt idx="7139">
                  <c:v>0.97499999999999998</c:v>
                </c:pt>
                <c:pt idx="7140">
                  <c:v>0.97399999999999998</c:v>
                </c:pt>
                <c:pt idx="7141">
                  <c:v>0.97499999999999998</c:v>
                </c:pt>
                <c:pt idx="7142">
                  <c:v>0.97399999999999998</c:v>
                </c:pt>
                <c:pt idx="7143">
                  <c:v>0.97599999999999998</c:v>
                </c:pt>
                <c:pt idx="7144">
                  <c:v>0.97599999999999998</c:v>
                </c:pt>
                <c:pt idx="7145">
                  <c:v>0.97499999999999998</c:v>
                </c:pt>
                <c:pt idx="7146">
                  <c:v>0.97599999999999998</c:v>
                </c:pt>
                <c:pt idx="7147">
                  <c:v>0.97499999999999998</c:v>
                </c:pt>
                <c:pt idx="7148">
                  <c:v>0.97499999999999998</c:v>
                </c:pt>
                <c:pt idx="7149">
                  <c:v>0.97299999999999998</c:v>
                </c:pt>
                <c:pt idx="7150">
                  <c:v>0.97399999999999998</c:v>
                </c:pt>
                <c:pt idx="7151">
                  <c:v>0.97399999999999998</c:v>
                </c:pt>
                <c:pt idx="7152">
                  <c:v>0.97299999999999998</c:v>
                </c:pt>
                <c:pt idx="7153">
                  <c:v>0.97499999999999998</c:v>
                </c:pt>
                <c:pt idx="7154">
                  <c:v>0.97499999999999998</c:v>
                </c:pt>
                <c:pt idx="7155">
                  <c:v>0.97499999999999998</c:v>
                </c:pt>
                <c:pt idx="7156">
                  <c:v>0.97399999999999998</c:v>
                </c:pt>
                <c:pt idx="7157">
                  <c:v>0.97599999999999998</c:v>
                </c:pt>
                <c:pt idx="7158">
                  <c:v>0.97599999999999998</c:v>
                </c:pt>
                <c:pt idx="7159">
                  <c:v>0.97599999999999998</c:v>
                </c:pt>
                <c:pt idx="7160">
                  <c:v>0.97799999999999998</c:v>
                </c:pt>
                <c:pt idx="7161">
                  <c:v>0.97599999999999998</c:v>
                </c:pt>
                <c:pt idx="7162">
                  <c:v>0.97399999999999998</c:v>
                </c:pt>
                <c:pt idx="7163">
                  <c:v>0.97299999999999998</c:v>
                </c:pt>
                <c:pt idx="7164">
                  <c:v>0.97399999999999998</c:v>
                </c:pt>
                <c:pt idx="7165">
                  <c:v>0.97499999999999998</c:v>
                </c:pt>
                <c:pt idx="7166">
                  <c:v>0.97499999999999998</c:v>
                </c:pt>
                <c:pt idx="7167">
                  <c:v>0.97399999999999998</c:v>
                </c:pt>
                <c:pt idx="7168">
                  <c:v>0.97399999999999998</c:v>
                </c:pt>
                <c:pt idx="7169">
                  <c:v>0.97299999999999998</c:v>
                </c:pt>
                <c:pt idx="7170">
                  <c:v>0.97399999999999998</c:v>
                </c:pt>
                <c:pt idx="7171">
                  <c:v>0.97399999999999998</c:v>
                </c:pt>
                <c:pt idx="7172">
                  <c:v>0.97599999999999998</c:v>
                </c:pt>
                <c:pt idx="7173">
                  <c:v>0.97299999999999998</c:v>
                </c:pt>
                <c:pt idx="7174">
                  <c:v>0.97499999999999998</c:v>
                </c:pt>
                <c:pt idx="7175">
                  <c:v>0.97399999999999998</c:v>
                </c:pt>
                <c:pt idx="7176">
                  <c:v>0.97399999999999998</c:v>
                </c:pt>
                <c:pt idx="7177">
                  <c:v>0.97499999999999998</c:v>
                </c:pt>
                <c:pt idx="7178">
                  <c:v>0.97499999999999998</c:v>
                </c:pt>
                <c:pt idx="7179">
                  <c:v>0.97399999999999998</c:v>
                </c:pt>
                <c:pt idx="7180">
                  <c:v>0.97399999999999998</c:v>
                </c:pt>
                <c:pt idx="7181">
                  <c:v>0.97399999999999998</c:v>
                </c:pt>
                <c:pt idx="7182">
                  <c:v>0.97299999999999998</c:v>
                </c:pt>
                <c:pt idx="7183">
                  <c:v>0.97399999999999998</c:v>
                </c:pt>
                <c:pt idx="7184">
                  <c:v>0.97499999999999998</c:v>
                </c:pt>
                <c:pt idx="7185">
                  <c:v>0.97299999999999998</c:v>
                </c:pt>
                <c:pt idx="7186">
                  <c:v>0.97399999999999998</c:v>
                </c:pt>
                <c:pt idx="7187">
                  <c:v>0.97499999999999998</c:v>
                </c:pt>
                <c:pt idx="7188">
                  <c:v>0.97399999999999998</c:v>
                </c:pt>
                <c:pt idx="7189">
                  <c:v>0.97399999999999998</c:v>
                </c:pt>
                <c:pt idx="7190">
                  <c:v>0.97499999999999998</c:v>
                </c:pt>
                <c:pt idx="7191">
                  <c:v>0.97399999999999998</c:v>
                </c:pt>
                <c:pt idx="7192">
                  <c:v>0.97599999999999998</c:v>
                </c:pt>
                <c:pt idx="7193">
                  <c:v>0.97399999999999998</c:v>
                </c:pt>
                <c:pt idx="7194">
                  <c:v>0.97399999999999998</c:v>
                </c:pt>
                <c:pt idx="7195">
                  <c:v>0.97399999999999998</c:v>
                </c:pt>
                <c:pt idx="7196">
                  <c:v>0.97399999999999998</c:v>
                </c:pt>
                <c:pt idx="7197">
                  <c:v>0.97499999999999998</c:v>
                </c:pt>
                <c:pt idx="7198">
                  <c:v>0.97499999999999998</c:v>
                </c:pt>
                <c:pt idx="7199">
                  <c:v>0.97399999999999998</c:v>
                </c:pt>
                <c:pt idx="7200">
                  <c:v>0.97499999999999998</c:v>
                </c:pt>
                <c:pt idx="7201">
                  <c:v>0.97399999999999998</c:v>
                </c:pt>
                <c:pt idx="7202">
                  <c:v>1.238</c:v>
                </c:pt>
                <c:pt idx="7203">
                  <c:v>1.329</c:v>
                </c:pt>
                <c:pt idx="7204">
                  <c:v>1.411</c:v>
                </c:pt>
                <c:pt idx="7205">
                  <c:v>1.482</c:v>
                </c:pt>
                <c:pt idx="7206">
                  <c:v>1.524</c:v>
                </c:pt>
                <c:pt idx="7207">
                  <c:v>1.123</c:v>
                </c:pt>
                <c:pt idx="7208">
                  <c:v>1.0189999999999999</c:v>
                </c:pt>
                <c:pt idx="7209">
                  <c:v>1</c:v>
                </c:pt>
                <c:pt idx="7210">
                  <c:v>0.99299999999999999</c:v>
                </c:pt>
                <c:pt idx="7211">
                  <c:v>0.98099999999999998</c:v>
                </c:pt>
                <c:pt idx="7212">
                  <c:v>0.97899999999999998</c:v>
                </c:pt>
                <c:pt idx="7213">
                  <c:v>0.97499999999999998</c:v>
                </c:pt>
                <c:pt idx="7214">
                  <c:v>0.97399999999999998</c:v>
                </c:pt>
                <c:pt idx="7215">
                  <c:v>0.97299999999999998</c:v>
                </c:pt>
                <c:pt idx="7216">
                  <c:v>0.97299999999999998</c:v>
                </c:pt>
                <c:pt idx="7217">
                  <c:v>0.97</c:v>
                </c:pt>
                <c:pt idx="7218">
                  <c:v>0.96799999999999997</c:v>
                </c:pt>
                <c:pt idx="7219">
                  <c:v>0.96799999999999997</c:v>
                </c:pt>
                <c:pt idx="7220">
                  <c:v>0.96899999999999997</c:v>
                </c:pt>
                <c:pt idx="7221">
                  <c:v>0.96799999999999997</c:v>
                </c:pt>
                <c:pt idx="7222">
                  <c:v>0.96799999999999997</c:v>
                </c:pt>
                <c:pt idx="7223">
                  <c:v>0.96899999999999997</c:v>
                </c:pt>
                <c:pt idx="7224">
                  <c:v>0.96799999999999997</c:v>
                </c:pt>
                <c:pt idx="7225">
                  <c:v>0.96799999999999997</c:v>
                </c:pt>
                <c:pt idx="7226">
                  <c:v>0.96799999999999997</c:v>
                </c:pt>
                <c:pt idx="7227">
                  <c:v>0.96899999999999997</c:v>
                </c:pt>
                <c:pt idx="7228">
                  <c:v>0.96899999999999997</c:v>
                </c:pt>
                <c:pt idx="7229">
                  <c:v>0.96799999999999997</c:v>
                </c:pt>
                <c:pt idx="7230">
                  <c:v>0.96799999999999997</c:v>
                </c:pt>
                <c:pt idx="7231">
                  <c:v>0.96799999999999997</c:v>
                </c:pt>
                <c:pt idx="7232">
                  <c:v>0.96799999999999997</c:v>
                </c:pt>
                <c:pt idx="7233">
                  <c:v>0.96799999999999997</c:v>
                </c:pt>
                <c:pt idx="7234">
                  <c:v>0.96799999999999997</c:v>
                </c:pt>
                <c:pt idx="7235">
                  <c:v>0.96799999999999997</c:v>
                </c:pt>
                <c:pt idx="7236">
                  <c:v>0.96799999999999997</c:v>
                </c:pt>
                <c:pt idx="7237">
                  <c:v>0.96899999999999997</c:v>
                </c:pt>
                <c:pt idx="7238">
                  <c:v>0.97</c:v>
                </c:pt>
                <c:pt idx="7239">
                  <c:v>0.97099999999999997</c:v>
                </c:pt>
                <c:pt idx="7240">
                  <c:v>0.96899999999999997</c:v>
                </c:pt>
                <c:pt idx="7241">
                  <c:v>0.96799999999999997</c:v>
                </c:pt>
                <c:pt idx="7242">
                  <c:v>0.96799999999999997</c:v>
                </c:pt>
                <c:pt idx="7243">
                  <c:v>0.96899999999999997</c:v>
                </c:pt>
                <c:pt idx="7244">
                  <c:v>0.96799999999999997</c:v>
                </c:pt>
                <c:pt idx="7245">
                  <c:v>0.96899999999999997</c:v>
                </c:pt>
                <c:pt idx="7246">
                  <c:v>0.96799999999999997</c:v>
                </c:pt>
                <c:pt idx="7247">
                  <c:v>0.96799999999999997</c:v>
                </c:pt>
                <c:pt idx="7248">
                  <c:v>0.96899999999999997</c:v>
                </c:pt>
                <c:pt idx="7249">
                  <c:v>0.96799999999999997</c:v>
                </c:pt>
                <c:pt idx="7250">
                  <c:v>0.96799999999999997</c:v>
                </c:pt>
                <c:pt idx="7251">
                  <c:v>0.96799999999999997</c:v>
                </c:pt>
                <c:pt idx="7252">
                  <c:v>0.96799999999999997</c:v>
                </c:pt>
                <c:pt idx="7253">
                  <c:v>0.96899999999999997</c:v>
                </c:pt>
                <c:pt idx="7254">
                  <c:v>0.96799999999999997</c:v>
                </c:pt>
                <c:pt idx="7255">
                  <c:v>0.97</c:v>
                </c:pt>
                <c:pt idx="7256">
                  <c:v>0.96799999999999997</c:v>
                </c:pt>
                <c:pt idx="7257">
                  <c:v>0.96799999999999997</c:v>
                </c:pt>
                <c:pt idx="7258">
                  <c:v>0.96799999999999997</c:v>
                </c:pt>
                <c:pt idx="7259">
                  <c:v>0.96899999999999997</c:v>
                </c:pt>
                <c:pt idx="7260">
                  <c:v>0.97</c:v>
                </c:pt>
                <c:pt idx="7261">
                  <c:v>0.96799999999999997</c:v>
                </c:pt>
                <c:pt idx="7262">
                  <c:v>0.96799999999999997</c:v>
                </c:pt>
                <c:pt idx="7263">
                  <c:v>0.96799999999999997</c:v>
                </c:pt>
                <c:pt idx="7264">
                  <c:v>0.96899999999999997</c:v>
                </c:pt>
                <c:pt idx="7265">
                  <c:v>0.96799999999999997</c:v>
                </c:pt>
                <c:pt idx="7266">
                  <c:v>0.97</c:v>
                </c:pt>
                <c:pt idx="7267">
                  <c:v>0.97</c:v>
                </c:pt>
                <c:pt idx="7268">
                  <c:v>0.96899999999999997</c:v>
                </c:pt>
                <c:pt idx="7269">
                  <c:v>0.96799999999999997</c:v>
                </c:pt>
                <c:pt idx="7270">
                  <c:v>0.97</c:v>
                </c:pt>
                <c:pt idx="7271">
                  <c:v>0.96899999999999997</c:v>
                </c:pt>
                <c:pt idx="7272">
                  <c:v>0.97</c:v>
                </c:pt>
                <c:pt idx="7273">
                  <c:v>0.96799999999999997</c:v>
                </c:pt>
                <c:pt idx="7274">
                  <c:v>0.96899999999999997</c:v>
                </c:pt>
                <c:pt idx="7275">
                  <c:v>0.96899999999999997</c:v>
                </c:pt>
                <c:pt idx="7276">
                  <c:v>0.96899999999999997</c:v>
                </c:pt>
                <c:pt idx="7277">
                  <c:v>0.96899999999999997</c:v>
                </c:pt>
                <c:pt idx="7278">
                  <c:v>0.96899999999999997</c:v>
                </c:pt>
                <c:pt idx="7279">
                  <c:v>0.96899999999999997</c:v>
                </c:pt>
                <c:pt idx="7280">
                  <c:v>0.96899999999999997</c:v>
                </c:pt>
                <c:pt idx="7281">
                  <c:v>0.97</c:v>
                </c:pt>
                <c:pt idx="7282">
                  <c:v>0.97</c:v>
                </c:pt>
                <c:pt idx="7283">
                  <c:v>0.97099999999999997</c:v>
                </c:pt>
                <c:pt idx="7284">
                  <c:v>0.97</c:v>
                </c:pt>
                <c:pt idx="7285">
                  <c:v>0.97</c:v>
                </c:pt>
                <c:pt idx="7286">
                  <c:v>0.97</c:v>
                </c:pt>
                <c:pt idx="7287">
                  <c:v>0.97</c:v>
                </c:pt>
                <c:pt idx="7288">
                  <c:v>0.96899999999999997</c:v>
                </c:pt>
                <c:pt idx="7289">
                  <c:v>0.96899999999999997</c:v>
                </c:pt>
                <c:pt idx="7290">
                  <c:v>0.97099999999999997</c:v>
                </c:pt>
                <c:pt idx="7291">
                  <c:v>0.97</c:v>
                </c:pt>
                <c:pt idx="7292">
                  <c:v>0.97099999999999997</c:v>
                </c:pt>
                <c:pt idx="7293">
                  <c:v>0.97</c:v>
                </c:pt>
                <c:pt idx="7294">
                  <c:v>0.97</c:v>
                </c:pt>
                <c:pt idx="7295">
                  <c:v>0.97</c:v>
                </c:pt>
                <c:pt idx="7296">
                  <c:v>0.97</c:v>
                </c:pt>
                <c:pt idx="7297">
                  <c:v>0.97</c:v>
                </c:pt>
                <c:pt idx="7298">
                  <c:v>0.97099999999999997</c:v>
                </c:pt>
                <c:pt idx="7299">
                  <c:v>0.97</c:v>
                </c:pt>
                <c:pt idx="7300">
                  <c:v>0.97</c:v>
                </c:pt>
                <c:pt idx="7301">
                  <c:v>0.97</c:v>
                </c:pt>
                <c:pt idx="7302">
                  <c:v>0.97</c:v>
                </c:pt>
                <c:pt idx="7303">
                  <c:v>0.96899999999999997</c:v>
                </c:pt>
                <c:pt idx="7304">
                  <c:v>0.96899999999999997</c:v>
                </c:pt>
                <c:pt idx="7305">
                  <c:v>0.96899999999999997</c:v>
                </c:pt>
                <c:pt idx="7306">
                  <c:v>0.97</c:v>
                </c:pt>
                <c:pt idx="7307">
                  <c:v>0.96799999999999997</c:v>
                </c:pt>
                <c:pt idx="7308">
                  <c:v>0.97</c:v>
                </c:pt>
                <c:pt idx="7309">
                  <c:v>0.96899999999999997</c:v>
                </c:pt>
                <c:pt idx="7310">
                  <c:v>0.96899999999999997</c:v>
                </c:pt>
                <c:pt idx="7311">
                  <c:v>0.97099999999999997</c:v>
                </c:pt>
                <c:pt idx="7312">
                  <c:v>0.96899999999999997</c:v>
                </c:pt>
                <c:pt idx="7313">
                  <c:v>0.96899999999999997</c:v>
                </c:pt>
                <c:pt idx="7314">
                  <c:v>0.97099999999999997</c:v>
                </c:pt>
                <c:pt idx="7315">
                  <c:v>0.97099999999999997</c:v>
                </c:pt>
                <c:pt idx="7316">
                  <c:v>0.97099999999999997</c:v>
                </c:pt>
                <c:pt idx="7317">
                  <c:v>0.97</c:v>
                </c:pt>
                <c:pt idx="7318">
                  <c:v>0.97</c:v>
                </c:pt>
                <c:pt idx="7319">
                  <c:v>0.97</c:v>
                </c:pt>
                <c:pt idx="7320">
                  <c:v>0.96899999999999997</c:v>
                </c:pt>
                <c:pt idx="7321">
                  <c:v>0.97</c:v>
                </c:pt>
                <c:pt idx="7322">
                  <c:v>0.97</c:v>
                </c:pt>
                <c:pt idx="7323">
                  <c:v>0.96899999999999997</c:v>
                </c:pt>
                <c:pt idx="7324">
                  <c:v>0.96899999999999997</c:v>
                </c:pt>
                <c:pt idx="7325">
                  <c:v>0.97</c:v>
                </c:pt>
                <c:pt idx="7326">
                  <c:v>0.97099999999999997</c:v>
                </c:pt>
                <c:pt idx="7327">
                  <c:v>0.96899999999999997</c:v>
                </c:pt>
                <c:pt idx="7328">
                  <c:v>0.97</c:v>
                </c:pt>
                <c:pt idx="7329">
                  <c:v>0.97</c:v>
                </c:pt>
                <c:pt idx="7330">
                  <c:v>0.97</c:v>
                </c:pt>
                <c:pt idx="7331">
                  <c:v>0.96899999999999997</c:v>
                </c:pt>
                <c:pt idx="7332">
                  <c:v>0.97</c:v>
                </c:pt>
                <c:pt idx="7333">
                  <c:v>0.97</c:v>
                </c:pt>
                <c:pt idx="7334">
                  <c:v>0.97099999999999997</c:v>
                </c:pt>
                <c:pt idx="7335">
                  <c:v>0.97</c:v>
                </c:pt>
                <c:pt idx="7336">
                  <c:v>0.96899999999999997</c:v>
                </c:pt>
                <c:pt idx="7337">
                  <c:v>0.97</c:v>
                </c:pt>
                <c:pt idx="7338">
                  <c:v>0.97099999999999997</c:v>
                </c:pt>
                <c:pt idx="7339">
                  <c:v>0.96899999999999997</c:v>
                </c:pt>
                <c:pt idx="7340">
                  <c:v>0.97099999999999997</c:v>
                </c:pt>
                <c:pt idx="7341">
                  <c:v>0.96899999999999997</c:v>
                </c:pt>
                <c:pt idx="7342">
                  <c:v>0.97</c:v>
                </c:pt>
                <c:pt idx="7343">
                  <c:v>0.97099999999999997</c:v>
                </c:pt>
                <c:pt idx="7344">
                  <c:v>0.97</c:v>
                </c:pt>
                <c:pt idx="7345">
                  <c:v>0.96899999999999997</c:v>
                </c:pt>
                <c:pt idx="7346">
                  <c:v>0.97</c:v>
                </c:pt>
                <c:pt idx="7347">
                  <c:v>0.97</c:v>
                </c:pt>
                <c:pt idx="7348">
                  <c:v>0.97</c:v>
                </c:pt>
                <c:pt idx="7349">
                  <c:v>0.96899999999999997</c:v>
                </c:pt>
                <c:pt idx="7350">
                  <c:v>0.96799999999999997</c:v>
                </c:pt>
                <c:pt idx="7351">
                  <c:v>0.97</c:v>
                </c:pt>
                <c:pt idx="7352">
                  <c:v>0.97</c:v>
                </c:pt>
                <c:pt idx="7353">
                  <c:v>0.97099999999999997</c:v>
                </c:pt>
                <c:pt idx="7354">
                  <c:v>0.96799999999999997</c:v>
                </c:pt>
                <c:pt idx="7355">
                  <c:v>0.96799999999999997</c:v>
                </c:pt>
                <c:pt idx="7356">
                  <c:v>0.96899999999999997</c:v>
                </c:pt>
                <c:pt idx="7357">
                  <c:v>0.97099999999999997</c:v>
                </c:pt>
                <c:pt idx="7358">
                  <c:v>0.97</c:v>
                </c:pt>
                <c:pt idx="7359">
                  <c:v>0.97099999999999997</c:v>
                </c:pt>
                <c:pt idx="7360">
                  <c:v>0.97</c:v>
                </c:pt>
                <c:pt idx="7361">
                  <c:v>0.97</c:v>
                </c:pt>
                <c:pt idx="7362">
                  <c:v>0.97</c:v>
                </c:pt>
                <c:pt idx="7363">
                  <c:v>0.97</c:v>
                </c:pt>
                <c:pt idx="7364">
                  <c:v>0.97099999999999997</c:v>
                </c:pt>
                <c:pt idx="7365">
                  <c:v>0.97</c:v>
                </c:pt>
                <c:pt idx="7366">
                  <c:v>0.97099999999999997</c:v>
                </c:pt>
                <c:pt idx="7367">
                  <c:v>0.97399999999999998</c:v>
                </c:pt>
                <c:pt idx="7368">
                  <c:v>0.97099999999999997</c:v>
                </c:pt>
                <c:pt idx="7369">
                  <c:v>0.97</c:v>
                </c:pt>
                <c:pt idx="7370">
                  <c:v>0.97099999999999997</c:v>
                </c:pt>
                <c:pt idx="7371">
                  <c:v>0.97299999999999998</c:v>
                </c:pt>
                <c:pt idx="7372">
                  <c:v>0.97299999999999998</c:v>
                </c:pt>
                <c:pt idx="7373">
                  <c:v>0.97299999999999998</c:v>
                </c:pt>
                <c:pt idx="7374">
                  <c:v>0.97299999999999998</c:v>
                </c:pt>
                <c:pt idx="7375">
                  <c:v>0.97299999999999998</c:v>
                </c:pt>
                <c:pt idx="7376">
                  <c:v>0.97099999999999997</c:v>
                </c:pt>
                <c:pt idx="7377">
                  <c:v>0.97</c:v>
                </c:pt>
                <c:pt idx="7378">
                  <c:v>0.97099999999999997</c:v>
                </c:pt>
                <c:pt idx="7379">
                  <c:v>0.96899999999999997</c:v>
                </c:pt>
                <c:pt idx="7380">
                  <c:v>0.97299999999999998</c:v>
                </c:pt>
                <c:pt idx="7381">
                  <c:v>0.97</c:v>
                </c:pt>
                <c:pt idx="7382">
                  <c:v>0.97299999999999998</c:v>
                </c:pt>
                <c:pt idx="7383">
                  <c:v>0.96899999999999997</c:v>
                </c:pt>
                <c:pt idx="7384">
                  <c:v>0.97</c:v>
                </c:pt>
                <c:pt idx="7385">
                  <c:v>0.97099999999999997</c:v>
                </c:pt>
                <c:pt idx="7386">
                  <c:v>0.97</c:v>
                </c:pt>
                <c:pt idx="7387">
                  <c:v>0.97</c:v>
                </c:pt>
                <c:pt idx="7388">
                  <c:v>0.97</c:v>
                </c:pt>
                <c:pt idx="7389">
                  <c:v>0.97099999999999997</c:v>
                </c:pt>
                <c:pt idx="7390">
                  <c:v>0.96899999999999997</c:v>
                </c:pt>
                <c:pt idx="7391">
                  <c:v>0.96799999999999997</c:v>
                </c:pt>
                <c:pt idx="7392">
                  <c:v>0.97099999999999997</c:v>
                </c:pt>
                <c:pt idx="7393">
                  <c:v>0.97</c:v>
                </c:pt>
                <c:pt idx="7394">
                  <c:v>0.97099999999999997</c:v>
                </c:pt>
                <c:pt idx="7395">
                  <c:v>0.96899999999999997</c:v>
                </c:pt>
                <c:pt idx="7396">
                  <c:v>0.97</c:v>
                </c:pt>
                <c:pt idx="7397">
                  <c:v>0.97</c:v>
                </c:pt>
                <c:pt idx="7398">
                  <c:v>0.97099999999999997</c:v>
                </c:pt>
                <c:pt idx="7399">
                  <c:v>0.97099999999999997</c:v>
                </c:pt>
                <c:pt idx="7400">
                  <c:v>0.97099999999999997</c:v>
                </c:pt>
                <c:pt idx="7401">
                  <c:v>0.97299999999999998</c:v>
                </c:pt>
                <c:pt idx="7402">
                  <c:v>0.96899999999999997</c:v>
                </c:pt>
                <c:pt idx="7403">
                  <c:v>0.97</c:v>
                </c:pt>
                <c:pt idx="7404">
                  <c:v>0.97299999999999998</c:v>
                </c:pt>
                <c:pt idx="7405">
                  <c:v>0.97299999999999998</c:v>
                </c:pt>
                <c:pt idx="7406">
                  <c:v>0.97</c:v>
                </c:pt>
                <c:pt idx="7407">
                  <c:v>0.97099999999999997</c:v>
                </c:pt>
                <c:pt idx="7408">
                  <c:v>0.97</c:v>
                </c:pt>
                <c:pt idx="7409">
                  <c:v>0.96899999999999997</c:v>
                </c:pt>
                <c:pt idx="7410">
                  <c:v>0.97099999999999997</c:v>
                </c:pt>
                <c:pt idx="7411">
                  <c:v>0.97099999999999997</c:v>
                </c:pt>
                <c:pt idx="7412">
                  <c:v>0.97</c:v>
                </c:pt>
                <c:pt idx="7413">
                  <c:v>0.97299999999999998</c:v>
                </c:pt>
                <c:pt idx="7414">
                  <c:v>0.97099999999999997</c:v>
                </c:pt>
                <c:pt idx="7415">
                  <c:v>0.97099999999999997</c:v>
                </c:pt>
                <c:pt idx="7416">
                  <c:v>0.97</c:v>
                </c:pt>
                <c:pt idx="7417">
                  <c:v>0.97</c:v>
                </c:pt>
                <c:pt idx="7418">
                  <c:v>0.97399999999999998</c:v>
                </c:pt>
                <c:pt idx="7419">
                  <c:v>0.97099999999999997</c:v>
                </c:pt>
                <c:pt idx="7420">
                  <c:v>0.97299999999999998</c:v>
                </c:pt>
                <c:pt idx="7421">
                  <c:v>0.97299999999999998</c:v>
                </c:pt>
                <c:pt idx="7422">
                  <c:v>0.97099999999999997</c:v>
                </c:pt>
                <c:pt idx="7423">
                  <c:v>0.97</c:v>
                </c:pt>
                <c:pt idx="7424">
                  <c:v>0.97099999999999997</c:v>
                </c:pt>
                <c:pt idx="7425">
                  <c:v>0.97099999999999997</c:v>
                </c:pt>
                <c:pt idx="7426">
                  <c:v>0.97</c:v>
                </c:pt>
                <c:pt idx="7427">
                  <c:v>0.97099999999999997</c:v>
                </c:pt>
                <c:pt idx="7428">
                  <c:v>0.97099999999999997</c:v>
                </c:pt>
                <c:pt idx="7429">
                  <c:v>0.97</c:v>
                </c:pt>
                <c:pt idx="7430">
                  <c:v>0.97099999999999997</c:v>
                </c:pt>
                <c:pt idx="7431">
                  <c:v>0.97099999999999997</c:v>
                </c:pt>
                <c:pt idx="7432">
                  <c:v>0.97099999999999997</c:v>
                </c:pt>
                <c:pt idx="7433">
                  <c:v>0.97</c:v>
                </c:pt>
                <c:pt idx="7434">
                  <c:v>0.97399999999999998</c:v>
                </c:pt>
                <c:pt idx="7435">
                  <c:v>0.97</c:v>
                </c:pt>
                <c:pt idx="7436">
                  <c:v>0.97099999999999997</c:v>
                </c:pt>
                <c:pt idx="7437">
                  <c:v>0.97299999999999998</c:v>
                </c:pt>
                <c:pt idx="7438">
                  <c:v>0.97099999999999997</c:v>
                </c:pt>
                <c:pt idx="7439">
                  <c:v>0.97099999999999997</c:v>
                </c:pt>
                <c:pt idx="7440">
                  <c:v>0.97099999999999997</c:v>
                </c:pt>
                <c:pt idx="7441">
                  <c:v>0.97099999999999997</c:v>
                </c:pt>
                <c:pt idx="7442">
                  <c:v>0.97</c:v>
                </c:pt>
                <c:pt idx="7443">
                  <c:v>0.97</c:v>
                </c:pt>
                <c:pt idx="7444">
                  <c:v>0.96899999999999997</c:v>
                </c:pt>
                <c:pt idx="7445">
                  <c:v>0.97299999999999998</c:v>
                </c:pt>
                <c:pt idx="7446">
                  <c:v>0.97099999999999997</c:v>
                </c:pt>
                <c:pt idx="7447">
                  <c:v>0.97299999999999998</c:v>
                </c:pt>
                <c:pt idx="7448">
                  <c:v>0.97299999999999998</c:v>
                </c:pt>
                <c:pt idx="7449">
                  <c:v>0.97099999999999997</c:v>
                </c:pt>
                <c:pt idx="7450">
                  <c:v>0.97099999999999997</c:v>
                </c:pt>
                <c:pt idx="7451">
                  <c:v>0.97099999999999997</c:v>
                </c:pt>
                <c:pt idx="7452">
                  <c:v>0.97099999999999997</c:v>
                </c:pt>
                <c:pt idx="7453">
                  <c:v>0.97099999999999997</c:v>
                </c:pt>
                <c:pt idx="7454">
                  <c:v>0.97099999999999997</c:v>
                </c:pt>
                <c:pt idx="7455">
                  <c:v>0.97</c:v>
                </c:pt>
                <c:pt idx="7456">
                  <c:v>0.97099999999999997</c:v>
                </c:pt>
                <c:pt idx="7457">
                  <c:v>0.97</c:v>
                </c:pt>
                <c:pt idx="7458">
                  <c:v>0.97</c:v>
                </c:pt>
                <c:pt idx="7459">
                  <c:v>0.97299999999999998</c:v>
                </c:pt>
                <c:pt idx="7460">
                  <c:v>0.97299999999999998</c:v>
                </c:pt>
                <c:pt idx="7461">
                  <c:v>0.97099999999999997</c:v>
                </c:pt>
                <c:pt idx="7462">
                  <c:v>0.97399999999999998</c:v>
                </c:pt>
                <c:pt idx="7463">
                  <c:v>0.97299999999999998</c:v>
                </c:pt>
                <c:pt idx="7464">
                  <c:v>0.97</c:v>
                </c:pt>
                <c:pt idx="7465">
                  <c:v>0.97099999999999997</c:v>
                </c:pt>
                <c:pt idx="7466">
                  <c:v>0.97299999999999998</c:v>
                </c:pt>
                <c:pt idx="7467">
                  <c:v>0.97099999999999997</c:v>
                </c:pt>
                <c:pt idx="7468">
                  <c:v>0.97099999999999997</c:v>
                </c:pt>
                <c:pt idx="7469">
                  <c:v>0.97099999999999997</c:v>
                </c:pt>
                <c:pt idx="7470">
                  <c:v>0.97299999999999998</c:v>
                </c:pt>
                <c:pt idx="7471">
                  <c:v>0.97299999999999998</c:v>
                </c:pt>
                <c:pt idx="7472">
                  <c:v>0.97</c:v>
                </c:pt>
                <c:pt idx="7473">
                  <c:v>0.97099999999999997</c:v>
                </c:pt>
                <c:pt idx="7474">
                  <c:v>0.97</c:v>
                </c:pt>
                <c:pt idx="7475">
                  <c:v>0.97</c:v>
                </c:pt>
                <c:pt idx="7476">
                  <c:v>0.96899999999999997</c:v>
                </c:pt>
                <c:pt idx="7477">
                  <c:v>0.97399999999999998</c:v>
                </c:pt>
                <c:pt idx="7478">
                  <c:v>0.97099999999999997</c:v>
                </c:pt>
                <c:pt idx="7479">
                  <c:v>0.97299999999999998</c:v>
                </c:pt>
                <c:pt idx="7480">
                  <c:v>0.97399999999999998</c:v>
                </c:pt>
                <c:pt idx="7481">
                  <c:v>0.97099999999999997</c:v>
                </c:pt>
                <c:pt idx="7482">
                  <c:v>0.97099999999999997</c:v>
                </c:pt>
                <c:pt idx="7483">
                  <c:v>0.97099999999999997</c:v>
                </c:pt>
                <c:pt idx="7484">
                  <c:v>0.97099999999999997</c:v>
                </c:pt>
                <c:pt idx="7485">
                  <c:v>0.97099999999999997</c:v>
                </c:pt>
                <c:pt idx="7486">
                  <c:v>0.97099999999999997</c:v>
                </c:pt>
                <c:pt idx="7487">
                  <c:v>0.97099999999999997</c:v>
                </c:pt>
                <c:pt idx="7488">
                  <c:v>0.97299999999999998</c:v>
                </c:pt>
                <c:pt idx="7489">
                  <c:v>0.97</c:v>
                </c:pt>
                <c:pt idx="7490">
                  <c:v>0.97299999999999998</c:v>
                </c:pt>
                <c:pt idx="7491">
                  <c:v>0.97099999999999997</c:v>
                </c:pt>
                <c:pt idx="7492">
                  <c:v>0.97</c:v>
                </c:pt>
                <c:pt idx="7493">
                  <c:v>0.97099999999999997</c:v>
                </c:pt>
                <c:pt idx="7494">
                  <c:v>0.97</c:v>
                </c:pt>
                <c:pt idx="7495">
                  <c:v>0.97299999999999998</c:v>
                </c:pt>
                <c:pt idx="7496">
                  <c:v>0.97299999999999998</c:v>
                </c:pt>
                <c:pt idx="7497">
                  <c:v>0.97099999999999997</c:v>
                </c:pt>
                <c:pt idx="7498">
                  <c:v>0.97299999999999998</c:v>
                </c:pt>
                <c:pt idx="7499">
                  <c:v>0.97099999999999997</c:v>
                </c:pt>
                <c:pt idx="7500">
                  <c:v>0.97099999999999997</c:v>
                </c:pt>
                <c:pt idx="7501">
                  <c:v>0.97399999999999998</c:v>
                </c:pt>
                <c:pt idx="7502">
                  <c:v>0.97099999999999997</c:v>
                </c:pt>
                <c:pt idx="7503">
                  <c:v>0.97099999999999997</c:v>
                </c:pt>
                <c:pt idx="7504">
                  <c:v>0.97099999999999997</c:v>
                </c:pt>
                <c:pt idx="7505">
                  <c:v>0.97099999999999997</c:v>
                </c:pt>
                <c:pt idx="7506">
                  <c:v>0.97099999999999997</c:v>
                </c:pt>
                <c:pt idx="7507">
                  <c:v>0.97099999999999997</c:v>
                </c:pt>
                <c:pt idx="7508">
                  <c:v>0.97299999999999998</c:v>
                </c:pt>
                <c:pt idx="7509">
                  <c:v>0.97299999999999998</c:v>
                </c:pt>
                <c:pt idx="7510">
                  <c:v>0.97399999999999998</c:v>
                </c:pt>
                <c:pt idx="7511">
                  <c:v>0.97299999999999998</c:v>
                </c:pt>
                <c:pt idx="7512">
                  <c:v>0.97099999999999997</c:v>
                </c:pt>
                <c:pt idx="7513">
                  <c:v>0.97099999999999997</c:v>
                </c:pt>
                <c:pt idx="7514">
                  <c:v>0.97299999999999998</c:v>
                </c:pt>
                <c:pt idx="7515">
                  <c:v>0.97299999999999998</c:v>
                </c:pt>
                <c:pt idx="7516">
                  <c:v>0.97</c:v>
                </c:pt>
                <c:pt idx="7517">
                  <c:v>0.97099999999999997</c:v>
                </c:pt>
                <c:pt idx="7518">
                  <c:v>0.97</c:v>
                </c:pt>
                <c:pt idx="7519">
                  <c:v>0.97</c:v>
                </c:pt>
                <c:pt idx="7520">
                  <c:v>0.97299999999999998</c:v>
                </c:pt>
                <c:pt idx="7521">
                  <c:v>0.97</c:v>
                </c:pt>
                <c:pt idx="7522">
                  <c:v>0.97399999999999998</c:v>
                </c:pt>
                <c:pt idx="7523">
                  <c:v>0.97</c:v>
                </c:pt>
                <c:pt idx="7524">
                  <c:v>0.97</c:v>
                </c:pt>
                <c:pt idx="7525">
                  <c:v>0.97</c:v>
                </c:pt>
                <c:pt idx="7526">
                  <c:v>0.97099999999999997</c:v>
                </c:pt>
                <c:pt idx="7527">
                  <c:v>0.97099999999999997</c:v>
                </c:pt>
                <c:pt idx="7528">
                  <c:v>0.97</c:v>
                </c:pt>
                <c:pt idx="7529">
                  <c:v>0.97</c:v>
                </c:pt>
                <c:pt idx="7530">
                  <c:v>0.97099999999999997</c:v>
                </c:pt>
                <c:pt idx="7531">
                  <c:v>0.97</c:v>
                </c:pt>
                <c:pt idx="7532">
                  <c:v>0.97</c:v>
                </c:pt>
                <c:pt idx="7533">
                  <c:v>0.97399999999999998</c:v>
                </c:pt>
                <c:pt idx="7534">
                  <c:v>0.97099999999999997</c:v>
                </c:pt>
                <c:pt idx="7535">
                  <c:v>1.272</c:v>
                </c:pt>
                <c:pt idx="7536">
                  <c:v>1.361</c:v>
                </c:pt>
                <c:pt idx="7537">
                  <c:v>1.4510000000000001</c:v>
                </c:pt>
                <c:pt idx="7538">
                  <c:v>1.516</c:v>
                </c:pt>
                <c:pt idx="7539">
                  <c:v>1.548</c:v>
                </c:pt>
                <c:pt idx="7540">
                  <c:v>1.0669999999999999</c:v>
                </c:pt>
                <c:pt idx="7541">
                  <c:v>1.012</c:v>
                </c:pt>
                <c:pt idx="7542">
                  <c:v>0.996</c:v>
                </c:pt>
                <c:pt idx="7543">
                  <c:v>0.98599999999999999</c:v>
                </c:pt>
                <c:pt idx="7544">
                  <c:v>0.98</c:v>
                </c:pt>
                <c:pt idx="7545">
                  <c:v>0.97599999999999998</c:v>
                </c:pt>
                <c:pt idx="7546">
                  <c:v>0.97399999999999998</c:v>
                </c:pt>
                <c:pt idx="7547">
                  <c:v>0.97</c:v>
                </c:pt>
                <c:pt idx="7548">
                  <c:v>0.96899999999999997</c:v>
                </c:pt>
                <c:pt idx="7549">
                  <c:v>0.96799999999999997</c:v>
                </c:pt>
                <c:pt idx="7550">
                  <c:v>0.96599999999999997</c:v>
                </c:pt>
                <c:pt idx="7551">
                  <c:v>0.96399999999999997</c:v>
                </c:pt>
                <c:pt idx="7552">
                  <c:v>0.96499999999999997</c:v>
                </c:pt>
                <c:pt idx="7553">
                  <c:v>0.96499999999999997</c:v>
                </c:pt>
                <c:pt idx="7554">
                  <c:v>0.96499999999999997</c:v>
                </c:pt>
                <c:pt idx="7555">
                  <c:v>0.96499999999999997</c:v>
                </c:pt>
                <c:pt idx="7556">
                  <c:v>0.96599999999999997</c:v>
                </c:pt>
                <c:pt idx="7557">
                  <c:v>0.96499999999999997</c:v>
                </c:pt>
                <c:pt idx="7558">
                  <c:v>0.96399999999999997</c:v>
                </c:pt>
                <c:pt idx="7559">
                  <c:v>0.96399999999999997</c:v>
                </c:pt>
                <c:pt idx="7560">
                  <c:v>0.96399999999999997</c:v>
                </c:pt>
                <c:pt idx="7561">
                  <c:v>0.96399999999999997</c:v>
                </c:pt>
                <c:pt idx="7562">
                  <c:v>0.96299999999999997</c:v>
                </c:pt>
                <c:pt idx="7563">
                  <c:v>0.96399999999999997</c:v>
                </c:pt>
                <c:pt idx="7564">
                  <c:v>0.96599999999999997</c:v>
                </c:pt>
                <c:pt idx="7565">
                  <c:v>0.96499999999999997</c:v>
                </c:pt>
                <c:pt idx="7566">
                  <c:v>0.96499999999999997</c:v>
                </c:pt>
                <c:pt idx="7567">
                  <c:v>0.96399999999999997</c:v>
                </c:pt>
                <c:pt idx="7568">
                  <c:v>0.96399999999999997</c:v>
                </c:pt>
                <c:pt idx="7569">
                  <c:v>0.96499999999999997</c:v>
                </c:pt>
                <c:pt idx="7570">
                  <c:v>0.96299999999999997</c:v>
                </c:pt>
                <c:pt idx="7571">
                  <c:v>0.96499999999999997</c:v>
                </c:pt>
                <c:pt idx="7572">
                  <c:v>0.96399999999999997</c:v>
                </c:pt>
                <c:pt idx="7573">
                  <c:v>0.96499999999999997</c:v>
                </c:pt>
                <c:pt idx="7574">
                  <c:v>0.96399999999999997</c:v>
                </c:pt>
                <c:pt idx="7575">
                  <c:v>0.96499999999999997</c:v>
                </c:pt>
                <c:pt idx="7576">
                  <c:v>0.96599999999999997</c:v>
                </c:pt>
                <c:pt idx="7577">
                  <c:v>0.96499999999999997</c:v>
                </c:pt>
                <c:pt idx="7578">
                  <c:v>0.96599999999999997</c:v>
                </c:pt>
                <c:pt idx="7579">
                  <c:v>0.96599999999999997</c:v>
                </c:pt>
                <c:pt idx="7580">
                  <c:v>0.96499999999999997</c:v>
                </c:pt>
                <c:pt idx="7581">
                  <c:v>0.96499999999999997</c:v>
                </c:pt>
                <c:pt idx="7582">
                  <c:v>0.96399999999999997</c:v>
                </c:pt>
                <c:pt idx="7583">
                  <c:v>0.96499999999999997</c:v>
                </c:pt>
                <c:pt idx="7584">
                  <c:v>0.96599999999999997</c:v>
                </c:pt>
                <c:pt idx="7585">
                  <c:v>0.96499999999999997</c:v>
                </c:pt>
                <c:pt idx="7586">
                  <c:v>0.96399999999999997</c:v>
                </c:pt>
                <c:pt idx="7587">
                  <c:v>0.96499999999999997</c:v>
                </c:pt>
                <c:pt idx="7588">
                  <c:v>0.96499999999999997</c:v>
                </c:pt>
                <c:pt idx="7589">
                  <c:v>0.96299999999999997</c:v>
                </c:pt>
                <c:pt idx="7590">
                  <c:v>0.96599999999999997</c:v>
                </c:pt>
                <c:pt idx="7591">
                  <c:v>0.96499999999999997</c:v>
                </c:pt>
                <c:pt idx="7592">
                  <c:v>0.96599999999999997</c:v>
                </c:pt>
                <c:pt idx="7593">
                  <c:v>0.96599999999999997</c:v>
                </c:pt>
                <c:pt idx="7594">
                  <c:v>0.96599999999999997</c:v>
                </c:pt>
                <c:pt idx="7595">
                  <c:v>0.96499999999999997</c:v>
                </c:pt>
                <c:pt idx="7596">
                  <c:v>0.96599999999999997</c:v>
                </c:pt>
                <c:pt idx="7597">
                  <c:v>0.96399999999999997</c:v>
                </c:pt>
                <c:pt idx="7598">
                  <c:v>0.96399999999999997</c:v>
                </c:pt>
                <c:pt idx="7599">
                  <c:v>0.96599999999999997</c:v>
                </c:pt>
                <c:pt idx="7600">
                  <c:v>0.96499999999999997</c:v>
                </c:pt>
                <c:pt idx="7601">
                  <c:v>0.96499999999999997</c:v>
                </c:pt>
                <c:pt idx="7602">
                  <c:v>0.96599999999999997</c:v>
                </c:pt>
                <c:pt idx="7603">
                  <c:v>0.96499999999999997</c:v>
                </c:pt>
                <c:pt idx="7604">
                  <c:v>0.96599999999999997</c:v>
                </c:pt>
                <c:pt idx="7605">
                  <c:v>0.96599999999999997</c:v>
                </c:pt>
                <c:pt idx="7606">
                  <c:v>0.96799999999999997</c:v>
                </c:pt>
                <c:pt idx="7607">
                  <c:v>0.96599999999999997</c:v>
                </c:pt>
                <c:pt idx="7608">
                  <c:v>0.96499999999999997</c:v>
                </c:pt>
                <c:pt idx="7609">
                  <c:v>0.96599999999999997</c:v>
                </c:pt>
                <c:pt idx="7610">
                  <c:v>0.96799999999999997</c:v>
                </c:pt>
                <c:pt idx="7611">
                  <c:v>0.96599999999999997</c:v>
                </c:pt>
                <c:pt idx="7612">
                  <c:v>0.96599999999999997</c:v>
                </c:pt>
                <c:pt idx="7613">
                  <c:v>0.96599999999999997</c:v>
                </c:pt>
                <c:pt idx="7614">
                  <c:v>0.96799999999999997</c:v>
                </c:pt>
                <c:pt idx="7615">
                  <c:v>0.96799999999999997</c:v>
                </c:pt>
                <c:pt idx="7616">
                  <c:v>0.96399999999999997</c:v>
                </c:pt>
                <c:pt idx="7617">
                  <c:v>0.96599999999999997</c:v>
                </c:pt>
                <c:pt idx="7618">
                  <c:v>0.96499999999999997</c:v>
                </c:pt>
                <c:pt idx="7619">
                  <c:v>0.96499999999999997</c:v>
                </c:pt>
                <c:pt idx="7620">
                  <c:v>0.96499999999999997</c:v>
                </c:pt>
                <c:pt idx="7621">
                  <c:v>0.96599999999999997</c:v>
                </c:pt>
                <c:pt idx="7622">
                  <c:v>0.96599999999999997</c:v>
                </c:pt>
                <c:pt idx="7623">
                  <c:v>0.96599999999999997</c:v>
                </c:pt>
                <c:pt idx="7624">
                  <c:v>0.96599999999999997</c:v>
                </c:pt>
                <c:pt idx="7625">
                  <c:v>0.96499999999999997</c:v>
                </c:pt>
                <c:pt idx="7626">
                  <c:v>0.96799999999999997</c:v>
                </c:pt>
                <c:pt idx="7627">
                  <c:v>0.96599999999999997</c:v>
                </c:pt>
                <c:pt idx="7628">
                  <c:v>0.96599999999999997</c:v>
                </c:pt>
                <c:pt idx="7629">
                  <c:v>0.96499999999999997</c:v>
                </c:pt>
                <c:pt idx="7630">
                  <c:v>0.96599999999999997</c:v>
                </c:pt>
                <c:pt idx="7631">
                  <c:v>0.96799999999999997</c:v>
                </c:pt>
                <c:pt idx="7632">
                  <c:v>0.96499999999999997</c:v>
                </c:pt>
                <c:pt idx="7633">
                  <c:v>0.96599999999999997</c:v>
                </c:pt>
                <c:pt idx="7634">
                  <c:v>0.96599999999999997</c:v>
                </c:pt>
                <c:pt idx="7635">
                  <c:v>0.96399999999999997</c:v>
                </c:pt>
                <c:pt idx="7636">
                  <c:v>0.96499999999999997</c:v>
                </c:pt>
                <c:pt idx="7637">
                  <c:v>0.96599999999999997</c:v>
                </c:pt>
                <c:pt idx="7638">
                  <c:v>0.96599999999999997</c:v>
                </c:pt>
                <c:pt idx="7639">
                  <c:v>0.96799999999999997</c:v>
                </c:pt>
                <c:pt idx="7640">
                  <c:v>0.96599999999999997</c:v>
                </c:pt>
                <c:pt idx="7641">
                  <c:v>0.96599999999999997</c:v>
                </c:pt>
                <c:pt idx="7642">
                  <c:v>0.96899999999999997</c:v>
                </c:pt>
                <c:pt idx="7643">
                  <c:v>0.96599999999999997</c:v>
                </c:pt>
                <c:pt idx="7644">
                  <c:v>0.96599999999999997</c:v>
                </c:pt>
                <c:pt idx="7645">
                  <c:v>0.96799999999999997</c:v>
                </c:pt>
                <c:pt idx="7646">
                  <c:v>0.96599999999999997</c:v>
                </c:pt>
                <c:pt idx="7647">
                  <c:v>0.96399999999999997</c:v>
                </c:pt>
                <c:pt idx="7648">
                  <c:v>0.96799999999999997</c:v>
                </c:pt>
                <c:pt idx="7649">
                  <c:v>0.96599999999999997</c:v>
                </c:pt>
                <c:pt idx="7650">
                  <c:v>0.96899999999999997</c:v>
                </c:pt>
                <c:pt idx="7651">
                  <c:v>0.96799999999999997</c:v>
                </c:pt>
                <c:pt idx="7652">
                  <c:v>0.96599999999999997</c:v>
                </c:pt>
                <c:pt idx="7653">
                  <c:v>0.96799999999999997</c:v>
                </c:pt>
                <c:pt idx="7654">
                  <c:v>0.96799999999999997</c:v>
                </c:pt>
                <c:pt idx="7655">
                  <c:v>0.96799999999999997</c:v>
                </c:pt>
                <c:pt idx="7656">
                  <c:v>0.96799999999999997</c:v>
                </c:pt>
                <c:pt idx="7657">
                  <c:v>0.97</c:v>
                </c:pt>
                <c:pt idx="7658">
                  <c:v>0.96599999999999997</c:v>
                </c:pt>
                <c:pt idx="7659">
                  <c:v>0.96799999999999997</c:v>
                </c:pt>
                <c:pt idx="7660">
                  <c:v>0.96499999999999997</c:v>
                </c:pt>
                <c:pt idx="7661">
                  <c:v>0.96799999999999997</c:v>
                </c:pt>
                <c:pt idx="7662">
                  <c:v>0.96899999999999997</c:v>
                </c:pt>
                <c:pt idx="7663">
                  <c:v>0.96599999999999997</c:v>
                </c:pt>
                <c:pt idx="7664">
                  <c:v>0.96799999999999997</c:v>
                </c:pt>
                <c:pt idx="7665">
                  <c:v>0.96599999999999997</c:v>
                </c:pt>
                <c:pt idx="7666">
                  <c:v>0.96899999999999997</c:v>
                </c:pt>
                <c:pt idx="7667">
                  <c:v>0.96799999999999997</c:v>
                </c:pt>
                <c:pt idx="7668">
                  <c:v>0.96799999999999997</c:v>
                </c:pt>
                <c:pt idx="7669">
                  <c:v>0.96799999999999997</c:v>
                </c:pt>
                <c:pt idx="7670">
                  <c:v>0.96899999999999997</c:v>
                </c:pt>
                <c:pt idx="7671">
                  <c:v>0.96799999999999997</c:v>
                </c:pt>
                <c:pt idx="7672">
                  <c:v>0.96599999999999997</c:v>
                </c:pt>
                <c:pt idx="7673">
                  <c:v>0.96899999999999997</c:v>
                </c:pt>
                <c:pt idx="7674">
                  <c:v>0.96899999999999997</c:v>
                </c:pt>
                <c:pt idx="7675">
                  <c:v>0.96799999999999997</c:v>
                </c:pt>
                <c:pt idx="7676">
                  <c:v>0.96799999999999997</c:v>
                </c:pt>
                <c:pt idx="7677">
                  <c:v>0.96799999999999997</c:v>
                </c:pt>
                <c:pt idx="7678">
                  <c:v>0.96899999999999997</c:v>
                </c:pt>
                <c:pt idx="7679">
                  <c:v>0.96799999999999997</c:v>
                </c:pt>
                <c:pt idx="7680">
                  <c:v>0.96799999999999997</c:v>
                </c:pt>
                <c:pt idx="7681">
                  <c:v>0.96599999999999997</c:v>
                </c:pt>
                <c:pt idx="7682">
                  <c:v>0.96599999999999997</c:v>
                </c:pt>
                <c:pt idx="7683">
                  <c:v>0.96599999999999997</c:v>
                </c:pt>
                <c:pt idx="7684">
                  <c:v>0.96899999999999997</c:v>
                </c:pt>
                <c:pt idx="7685">
                  <c:v>0.96799999999999997</c:v>
                </c:pt>
                <c:pt idx="7686">
                  <c:v>0.96899999999999997</c:v>
                </c:pt>
                <c:pt idx="7687">
                  <c:v>0.96599999999999997</c:v>
                </c:pt>
                <c:pt idx="7688">
                  <c:v>0.96899999999999997</c:v>
                </c:pt>
                <c:pt idx="7689">
                  <c:v>0.96899999999999997</c:v>
                </c:pt>
                <c:pt idx="7690">
                  <c:v>0.96799999999999997</c:v>
                </c:pt>
                <c:pt idx="7691">
                  <c:v>0.96899999999999997</c:v>
                </c:pt>
                <c:pt idx="7692">
                  <c:v>0.96599999999999997</c:v>
                </c:pt>
                <c:pt idx="7693">
                  <c:v>0.96799999999999997</c:v>
                </c:pt>
                <c:pt idx="7694">
                  <c:v>0.96799999999999997</c:v>
                </c:pt>
                <c:pt idx="7695">
                  <c:v>0.96599999999999997</c:v>
                </c:pt>
                <c:pt idx="7696">
                  <c:v>0.96599999999999997</c:v>
                </c:pt>
                <c:pt idx="7697">
                  <c:v>0.96799999999999997</c:v>
                </c:pt>
                <c:pt idx="7698">
                  <c:v>0.96799999999999997</c:v>
                </c:pt>
                <c:pt idx="7699">
                  <c:v>0.96899999999999997</c:v>
                </c:pt>
                <c:pt idx="7700">
                  <c:v>0.96899999999999997</c:v>
                </c:pt>
                <c:pt idx="7701">
                  <c:v>0.96899999999999997</c:v>
                </c:pt>
                <c:pt idx="7702">
                  <c:v>0.96799999999999997</c:v>
                </c:pt>
                <c:pt idx="7703">
                  <c:v>0.96899999999999997</c:v>
                </c:pt>
                <c:pt idx="7704">
                  <c:v>0.96799999999999997</c:v>
                </c:pt>
                <c:pt idx="7705">
                  <c:v>0.96899999999999997</c:v>
                </c:pt>
                <c:pt idx="7706">
                  <c:v>0.96899999999999997</c:v>
                </c:pt>
                <c:pt idx="7707">
                  <c:v>0.96599999999999997</c:v>
                </c:pt>
                <c:pt idx="7708">
                  <c:v>0.96799999999999997</c:v>
                </c:pt>
                <c:pt idx="7709">
                  <c:v>0.96799999999999997</c:v>
                </c:pt>
                <c:pt idx="7710">
                  <c:v>0.96799999999999997</c:v>
                </c:pt>
                <c:pt idx="7711">
                  <c:v>0.96899999999999997</c:v>
                </c:pt>
                <c:pt idx="7712">
                  <c:v>0.96799999999999997</c:v>
                </c:pt>
                <c:pt idx="7713">
                  <c:v>0.96899999999999997</c:v>
                </c:pt>
                <c:pt idx="7714">
                  <c:v>0.96899999999999997</c:v>
                </c:pt>
                <c:pt idx="7715">
                  <c:v>0.97</c:v>
                </c:pt>
                <c:pt idx="7716">
                  <c:v>0.96799999999999997</c:v>
                </c:pt>
                <c:pt idx="7717">
                  <c:v>0.96599999999999997</c:v>
                </c:pt>
                <c:pt idx="7718">
                  <c:v>0.96799999999999997</c:v>
                </c:pt>
                <c:pt idx="7719">
                  <c:v>0.96899999999999997</c:v>
                </c:pt>
                <c:pt idx="7720">
                  <c:v>0.96799999999999997</c:v>
                </c:pt>
                <c:pt idx="7721">
                  <c:v>0.96899999999999997</c:v>
                </c:pt>
                <c:pt idx="7722">
                  <c:v>0.96899999999999997</c:v>
                </c:pt>
                <c:pt idx="7723">
                  <c:v>0.97</c:v>
                </c:pt>
                <c:pt idx="7724">
                  <c:v>0.96799999999999997</c:v>
                </c:pt>
                <c:pt idx="7725">
                  <c:v>0.96799999999999997</c:v>
                </c:pt>
                <c:pt idx="7726">
                  <c:v>0.96899999999999997</c:v>
                </c:pt>
                <c:pt idx="7727">
                  <c:v>0.96899999999999997</c:v>
                </c:pt>
                <c:pt idx="7728">
                  <c:v>0.96899999999999997</c:v>
                </c:pt>
                <c:pt idx="7729">
                  <c:v>0.97</c:v>
                </c:pt>
                <c:pt idx="7730">
                  <c:v>0.96799999999999997</c:v>
                </c:pt>
                <c:pt idx="7731">
                  <c:v>0.96899999999999997</c:v>
                </c:pt>
                <c:pt idx="7732">
                  <c:v>0.97099999999999997</c:v>
                </c:pt>
                <c:pt idx="7733">
                  <c:v>0.96899999999999997</c:v>
                </c:pt>
                <c:pt idx="7734">
                  <c:v>0.97</c:v>
                </c:pt>
                <c:pt idx="7735">
                  <c:v>0.96599999999999997</c:v>
                </c:pt>
                <c:pt idx="7736">
                  <c:v>0.96799999999999997</c:v>
                </c:pt>
                <c:pt idx="7737">
                  <c:v>0.96899999999999997</c:v>
                </c:pt>
                <c:pt idx="7738">
                  <c:v>0.97</c:v>
                </c:pt>
                <c:pt idx="7739">
                  <c:v>0.96799999999999997</c:v>
                </c:pt>
                <c:pt idx="7740">
                  <c:v>0.96899999999999997</c:v>
                </c:pt>
                <c:pt idx="7741">
                  <c:v>0.96899999999999997</c:v>
                </c:pt>
                <c:pt idx="7742">
                  <c:v>0.96899999999999997</c:v>
                </c:pt>
                <c:pt idx="7743">
                  <c:v>0.96899999999999997</c:v>
                </c:pt>
                <c:pt idx="7744">
                  <c:v>0.97</c:v>
                </c:pt>
                <c:pt idx="7745">
                  <c:v>0.97</c:v>
                </c:pt>
                <c:pt idx="7746">
                  <c:v>0.97</c:v>
                </c:pt>
                <c:pt idx="7747">
                  <c:v>0.96899999999999997</c:v>
                </c:pt>
                <c:pt idx="7748">
                  <c:v>0.96899999999999997</c:v>
                </c:pt>
                <c:pt idx="7749">
                  <c:v>0.97</c:v>
                </c:pt>
                <c:pt idx="7750">
                  <c:v>0.96899999999999997</c:v>
                </c:pt>
                <c:pt idx="7751">
                  <c:v>0.96799999999999997</c:v>
                </c:pt>
                <c:pt idx="7752">
                  <c:v>0.97</c:v>
                </c:pt>
                <c:pt idx="7753">
                  <c:v>0.96899999999999997</c:v>
                </c:pt>
                <c:pt idx="7754">
                  <c:v>0.96899999999999997</c:v>
                </c:pt>
                <c:pt idx="7755">
                  <c:v>0.96899999999999997</c:v>
                </c:pt>
                <c:pt idx="7756">
                  <c:v>0.97</c:v>
                </c:pt>
                <c:pt idx="7757">
                  <c:v>0.96899999999999997</c:v>
                </c:pt>
                <c:pt idx="7758">
                  <c:v>0.97</c:v>
                </c:pt>
                <c:pt idx="7759">
                  <c:v>0.97</c:v>
                </c:pt>
                <c:pt idx="7760">
                  <c:v>0.97</c:v>
                </c:pt>
                <c:pt idx="7761">
                  <c:v>0.96899999999999997</c:v>
                </c:pt>
                <c:pt idx="7762">
                  <c:v>0.96799999999999997</c:v>
                </c:pt>
                <c:pt idx="7763">
                  <c:v>0.97</c:v>
                </c:pt>
                <c:pt idx="7764">
                  <c:v>0.96899999999999997</c:v>
                </c:pt>
                <c:pt idx="7765">
                  <c:v>0.97099999999999997</c:v>
                </c:pt>
                <c:pt idx="7766">
                  <c:v>0.96899999999999997</c:v>
                </c:pt>
                <c:pt idx="7767">
                  <c:v>0.97099999999999997</c:v>
                </c:pt>
                <c:pt idx="7768">
                  <c:v>0.96799999999999997</c:v>
                </c:pt>
                <c:pt idx="7769">
                  <c:v>0.97</c:v>
                </c:pt>
                <c:pt idx="7770">
                  <c:v>0.97099999999999997</c:v>
                </c:pt>
                <c:pt idx="7771">
                  <c:v>0.96599999999999997</c:v>
                </c:pt>
                <c:pt idx="7772">
                  <c:v>0.96899999999999997</c:v>
                </c:pt>
                <c:pt idx="7773">
                  <c:v>0.97</c:v>
                </c:pt>
                <c:pt idx="7774">
                  <c:v>0.96899999999999997</c:v>
                </c:pt>
                <c:pt idx="7775">
                  <c:v>0.97</c:v>
                </c:pt>
                <c:pt idx="7776">
                  <c:v>0.96899999999999997</c:v>
                </c:pt>
                <c:pt idx="7777">
                  <c:v>0.96899999999999997</c:v>
                </c:pt>
                <c:pt idx="7778">
                  <c:v>0.96899999999999997</c:v>
                </c:pt>
                <c:pt idx="7779">
                  <c:v>0.96799999999999997</c:v>
                </c:pt>
                <c:pt idx="7780">
                  <c:v>0.97</c:v>
                </c:pt>
                <c:pt idx="7781">
                  <c:v>0.96599999999999997</c:v>
                </c:pt>
                <c:pt idx="7782">
                  <c:v>0.96899999999999997</c:v>
                </c:pt>
                <c:pt idx="7783">
                  <c:v>0.97099999999999997</c:v>
                </c:pt>
                <c:pt idx="7784">
                  <c:v>0.97</c:v>
                </c:pt>
                <c:pt idx="7785">
                  <c:v>0.97</c:v>
                </c:pt>
                <c:pt idx="7786">
                  <c:v>0.96899999999999997</c:v>
                </c:pt>
                <c:pt idx="7787">
                  <c:v>0.96899999999999997</c:v>
                </c:pt>
                <c:pt idx="7788">
                  <c:v>0.97</c:v>
                </c:pt>
                <c:pt idx="7789">
                  <c:v>0.97</c:v>
                </c:pt>
                <c:pt idx="7790">
                  <c:v>0.97</c:v>
                </c:pt>
                <c:pt idx="7791">
                  <c:v>0.97</c:v>
                </c:pt>
                <c:pt idx="7792">
                  <c:v>0.97</c:v>
                </c:pt>
                <c:pt idx="7793">
                  <c:v>0.97</c:v>
                </c:pt>
                <c:pt idx="7794">
                  <c:v>0.96799999999999997</c:v>
                </c:pt>
                <c:pt idx="7795">
                  <c:v>0.96799999999999997</c:v>
                </c:pt>
                <c:pt idx="7796">
                  <c:v>0.96899999999999997</c:v>
                </c:pt>
                <c:pt idx="7797">
                  <c:v>0.97</c:v>
                </c:pt>
                <c:pt idx="7798">
                  <c:v>0.97</c:v>
                </c:pt>
                <c:pt idx="7799">
                  <c:v>0.97</c:v>
                </c:pt>
                <c:pt idx="7800">
                  <c:v>0.96899999999999997</c:v>
                </c:pt>
                <c:pt idx="7801">
                  <c:v>0.96899999999999997</c:v>
                </c:pt>
                <c:pt idx="7802">
                  <c:v>0.96799999999999997</c:v>
                </c:pt>
                <c:pt idx="7803">
                  <c:v>0.96899999999999997</c:v>
                </c:pt>
                <c:pt idx="7804">
                  <c:v>0.97</c:v>
                </c:pt>
                <c:pt idx="7805">
                  <c:v>0.96799999999999997</c:v>
                </c:pt>
                <c:pt idx="7806">
                  <c:v>0.97</c:v>
                </c:pt>
                <c:pt idx="7807">
                  <c:v>0.97</c:v>
                </c:pt>
                <c:pt idx="7808">
                  <c:v>0.97</c:v>
                </c:pt>
                <c:pt idx="7809">
                  <c:v>0.96799999999999997</c:v>
                </c:pt>
                <c:pt idx="7810">
                  <c:v>0.96799999999999997</c:v>
                </c:pt>
                <c:pt idx="7811">
                  <c:v>0.97</c:v>
                </c:pt>
                <c:pt idx="7812">
                  <c:v>0.96899999999999997</c:v>
                </c:pt>
                <c:pt idx="7813">
                  <c:v>0.97</c:v>
                </c:pt>
                <c:pt idx="7814">
                  <c:v>0.96799999999999997</c:v>
                </c:pt>
                <c:pt idx="7815">
                  <c:v>0.96899999999999997</c:v>
                </c:pt>
                <c:pt idx="7816">
                  <c:v>0.96799999999999997</c:v>
                </c:pt>
                <c:pt idx="7817">
                  <c:v>0.96799999999999997</c:v>
                </c:pt>
                <c:pt idx="7818">
                  <c:v>0.97</c:v>
                </c:pt>
                <c:pt idx="7819">
                  <c:v>0.97</c:v>
                </c:pt>
                <c:pt idx="7820">
                  <c:v>0.96899999999999997</c:v>
                </c:pt>
                <c:pt idx="7821">
                  <c:v>0.97099999999999997</c:v>
                </c:pt>
                <c:pt idx="7822">
                  <c:v>0.96799999999999997</c:v>
                </c:pt>
                <c:pt idx="7823">
                  <c:v>0.96899999999999997</c:v>
                </c:pt>
                <c:pt idx="7824">
                  <c:v>0.96899999999999997</c:v>
                </c:pt>
                <c:pt idx="7825">
                  <c:v>0.97</c:v>
                </c:pt>
                <c:pt idx="7826">
                  <c:v>0.96899999999999997</c:v>
                </c:pt>
                <c:pt idx="7827">
                  <c:v>0.97099999999999997</c:v>
                </c:pt>
                <c:pt idx="7828">
                  <c:v>0.96799999999999997</c:v>
                </c:pt>
                <c:pt idx="7829">
                  <c:v>0.96899999999999997</c:v>
                </c:pt>
                <c:pt idx="7830">
                  <c:v>0.96899999999999997</c:v>
                </c:pt>
                <c:pt idx="7831">
                  <c:v>0.96899999999999997</c:v>
                </c:pt>
                <c:pt idx="7832">
                  <c:v>0.97</c:v>
                </c:pt>
                <c:pt idx="7833">
                  <c:v>0.97</c:v>
                </c:pt>
                <c:pt idx="7834">
                  <c:v>0.97</c:v>
                </c:pt>
                <c:pt idx="7835">
                  <c:v>0.97</c:v>
                </c:pt>
                <c:pt idx="7836">
                  <c:v>0.97099999999999997</c:v>
                </c:pt>
                <c:pt idx="7837">
                  <c:v>0.96799999999999997</c:v>
                </c:pt>
                <c:pt idx="7838">
                  <c:v>0.97</c:v>
                </c:pt>
                <c:pt idx="7839">
                  <c:v>0.97</c:v>
                </c:pt>
                <c:pt idx="7840">
                  <c:v>0.96799999999999997</c:v>
                </c:pt>
                <c:pt idx="7841">
                  <c:v>0.96899999999999997</c:v>
                </c:pt>
                <c:pt idx="7842">
                  <c:v>0.96799999999999997</c:v>
                </c:pt>
                <c:pt idx="7843">
                  <c:v>0.96899999999999997</c:v>
                </c:pt>
                <c:pt idx="7844">
                  <c:v>0.97</c:v>
                </c:pt>
                <c:pt idx="7845">
                  <c:v>0.96899999999999997</c:v>
                </c:pt>
                <c:pt idx="7846">
                  <c:v>0.96799999999999997</c:v>
                </c:pt>
                <c:pt idx="7847">
                  <c:v>0.96899999999999997</c:v>
                </c:pt>
                <c:pt idx="7848">
                  <c:v>0.96899999999999997</c:v>
                </c:pt>
                <c:pt idx="7849">
                  <c:v>0.97</c:v>
                </c:pt>
                <c:pt idx="7850">
                  <c:v>0.97</c:v>
                </c:pt>
                <c:pt idx="7851">
                  <c:v>0.97</c:v>
                </c:pt>
                <c:pt idx="7852">
                  <c:v>0.96899999999999997</c:v>
                </c:pt>
                <c:pt idx="7853">
                  <c:v>0.96899999999999997</c:v>
                </c:pt>
                <c:pt idx="7854">
                  <c:v>0.97099999999999997</c:v>
                </c:pt>
                <c:pt idx="7855">
                  <c:v>0.96899999999999997</c:v>
                </c:pt>
                <c:pt idx="7856">
                  <c:v>0.96799999999999997</c:v>
                </c:pt>
                <c:pt idx="7857">
                  <c:v>0.97</c:v>
                </c:pt>
                <c:pt idx="7858">
                  <c:v>0.97</c:v>
                </c:pt>
                <c:pt idx="7859">
                  <c:v>0.96899999999999997</c:v>
                </c:pt>
                <c:pt idx="7860">
                  <c:v>0.96799999999999997</c:v>
                </c:pt>
                <c:pt idx="7861">
                  <c:v>0.96799999999999997</c:v>
                </c:pt>
                <c:pt idx="7862">
                  <c:v>0.96899999999999997</c:v>
                </c:pt>
                <c:pt idx="7863">
                  <c:v>0.96899999999999997</c:v>
                </c:pt>
                <c:pt idx="7864">
                  <c:v>0.96899999999999997</c:v>
                </c:pt>
                <c:pt idx="7865">
                  <c:v>0.97</c:v>
                </c:pt>
                <c:pt idx="7866">
                  <c:v>0.96899999999999997</c:v>
                </c:pt>
                <c:pt idx="7867">
                  <c:v>0.96899999999999997</c:v>
                </c:pt>
                <c:pt idx="7868">
                  <c:v>0.96899999999999997</c:v>
                </c:pt>
                <c:pt idx="7869">
                  <c:v>0.97</c:v>
                </c:pt>
                <c:pt idx="7870">
                  <c:v>1.274</c:v>
                </c:pt>
                <c:pt idx="7871">
                  <c:v>1.3640000000000001</c:v>
                </c:pt>
                <c:pt idx="7872">
                  <c:v>1.456</c:v>
                </c:pt>
                <c:pt idx="7873">
                  <c:v>1.5209999999999999</c:v>
                </c:pt>
                <c:pt idx="7874">
                  <c:v>1.55</c:v>
                </c:pt>
                <c:pt idx="7875">
                  <c:v>1.07</c:v>
                </c:pt>
                <c:pt idx="7876">
                  <c:v>1.0109999999999999</c:v>
                </c:pt>
                <c:pt idx="7877">
                  <c:v>0.99299999999999999</c:v>
                </c:pt>
                <c:pt idx="7878">
                  <c:v>0.98599999999999999</c:v>
                </c:pt>
                <c:pt idx="7879">
                  <c:v>0.97799999999999998</c:v>
                </c:pt>
                <c:pt idx="7880">
                  <c:v>0.97399999999999998</c:v>
                </c:pt>
                <c:pt idx="7881">
                  <c:v>0.97099999999999997</c:v>
                </c:pt>
                <c:pt idx="7882">
                  <c:v>0.96899999999999997</c:v>
                </c:pt>
                <c:pt idx="7883">
                  <c:v>0.96599999999999997</c:v>
                </c:pt>
                <c:pt idx="7884">
                  <c:v>0.96499999999999997</c:v>
                </c:pt>
                <c:pt idx="7885">
                  <c:v>0.96599999999999997</c:v>
                </c:pt>
                <c:pt idx="7886">
                  <c:v>0.96499999999999997</c:v>
                </c:pt>
                <c:pt idx="7887">
                  <c:v>0.96399999999999997</c:v>
                </c:pt>
                <c:pt idx="7888">
                  <c:v>0.96499999999999997</c:v>
                </c:pt>
                <c:pt idx="7889">
                  <c:v>0.96499999999999997</c:v>
                </c:pt>
                <c:pt idx="7890">
                  <c:v>0.96399999999999997</c:v>
                </c:pt>
                <c:pt idx="7891">
                  <c:v>0.96299999999999997</c:v>
                </c:pt>
                <c:pt idx="7892">
                  <c:v>0.96299999999999997</c:v>
                </c:pt>
                <c:pt idx="7893">
                  <c:v>0.96399999999999997</c:v>
                </c:pt>
                <c:pt idx="7894">
                  <c:v>0.96299999999999997</c:v>
                </c:pt>
                <c:pt idx="7895">
                  <c:v>0.96299999999999997</c:v>
                </c:pt>
                <c:pt idx="7896">
                  <c:v>0.96099999999999997</c:v>
                </c:pt>
                <c:pt idx="7897">
                  <c:v>0.96399999999999997</c:v>
                </c:pt>
                <c:pt idx="7898">
                  <c:v>0.96399999999999997</c:v>
                </c:pt>
                <c:pt idx="7899">
                  <c:v>0.96399999999999997</c:v>
                </c:pt>
                <c:pt idx="7900">
                  <c:v>0.96299999999999997</c:v>
                </c:pt>
                <c:pt idx="7901">
                  <c:v>0.96099999999999997</c:v>
                </c:pt>
                <c:pt idx="7902">
                  <c:v>0.96399999999999997</c:v>
                </c:pt>
                <c:pt idx="7903">
                  <c:v>0.96299999999999997</c:v>
                </c:pt>
                <c:pt idx="7904">
                  <c:v>0.96299999999999997</c:v>
                </c:pt>
                <c:pt idx="7905">
                  <c:v>0.96299999999999997</c:v>
                </c:pt>
                <c:pt idx="7906">
                  <c:v>0.96399999999999997</c:v>
                </c:pt>
                <c:pt idx="7907">
                  <c:v>0.96299999999999997</c:v>
                </c:pt>
                <c:pt idx="7908">
                  <c:v>0.96099999999999997</c:v>
                </c:pt>
                <c:pt idx="7909">
                  <c:v>0.96299999999999997</c:v>
                </c:pt>
                <c:pt idx="7910">
                  <c:v>0.96099999999999997</c:v>
                </c:pt>
                <c:pt idx="7911">
                  <c:v>0.96299999999999997</c:v>
                </c:pt>
                <c:pt idx="7912">
                  <c:v>0.96499999999999997</c:v>
                </c:pt>
                <c:pt idx="7913">
                  <c:v>0.96399999999999997</c:v>
                </c:pt>
                <c:pt idx="7914">
                  <c:v>0.96299999999999997</c:v>
                </c:pt>
                <c:pt idx="7915">
                  <c:v>0.96299999999999997</c:v>
                </c:pt>
                <c:pt idx="7916">
                  <c:v>0.96399999999999997</c:v>
                </c:pt>
                <c:pt idx="7917">
                  <c:v>0.96399999999999997</c:v>
                </c:pt>
                <c:pt idx="7918">
                  <c:v>0.96099999999999997</c:v>
                </c:pt>
                <c:pt idx="7919">
                  <c:v>0.96399999999999997</c:v>
                </c:pt>
                <c:pt idx="7920">
                  <c:v>0.96099999999999997</c:v>
                </c:pt>
                <c:pt idx="7921">
                  <c:v>0.96099999999999997</c:v>
                </c:pt>
                <c:pt idx="7922">
                  <c:v>0.96399999999999997</c:v>
                </c:pt>
                <c:pt idx="7923">
                  <c:v>0.96099999999999997</c:v>
                </c:pt>
                <c:pt idx="7924">
                  <c:v>0.96499999999999997</c:v>
                </c:pt>
                <c:pt idx="7925">
                  <c:v>0.96399999999999997</c:v>
                </c:pt>
                <c:pt idx="7926">
                  <c:v>0.96399999999999997</c:v>
                </c:pt>
                <c:pt idx="7927">
                  <c:v>0.96399999999999997</c:v>
                </c:pt>
                <c:pt idx="7928">
                  <c:v>0.96399999999999997</c:v>
                </c:pt>
                <c:pt idx="7929">
                  <c:v>0.96399999999999997</c:v>
                </c:pt>
                <c:pt idx="7930">
                  <c:v>0.96399999999999997</c:v>
                </c:pt>
                <c:pt idx="7931">
                  <c:v>0.96399999999999997</c:v>
                </c:pt>
                <c:pt idx="7932">
                  <c:v>0.96499999999999997</c:v>
                </c:pt>
                <c:pt idx="7933">
                  <c:v>0.96499999999999997</c:v>
                </c:pt>
                <c:pt idx="7934">
                  <c:v>0.96399999999999997</c:v>
                </c:pt>
                <c:pt idx="7935">
                  <c:v>0.96399999999999997</c:v>
                </c:pt>
                <c:pt idx="7936">
                  <c:v>0.96399999999999997</c:v>
                </c:pt>
                <c:pt idx="7937">
                  <c:v>0.96399999999999997</c:v>
                </c:pt>
                <c:pt idx="7938">
                  <c:v>0.96599999999999997</c:v>
                </c:pt>
                <c:pt idx="7939">
                  <c:v>0.96599999999999997</c:v>
                </c:pt>
                <c:pt idx="7940">
                  <c:v>0.96399999999999997</c:v>
                </c:pt>
                <c:pt idx="7941">
                  <c:v>0.96499999999999997</c:v>
                </c:pt>
                <c:pt idx="7942">
                  <c:v>0.96599999999999997</c:v>
                </c:pt>
                <c:pt idx="7943">
                  <c:v>0.96399999999999997</c:v>
                </c:pt>
                <c:pt idx="7944">
                  <c:v>0.96399999999999997</c:v>
                </c:pt>
                <c:pt idx="7945">
                  <c:v>0.96599999999999997</c:v>
                </c:pt>
                <c:pt idx="7946">
                  <c:v>0.96599999999999997</c:v>
                </c:pt>
                <c:pt idx="7947">
                  <c:v>0.96399999999999997</c:v>
                </c:pt>
                <c:pt idx="7948">
                  <c:v>0.96499999999999997</c:v>
                </c:pt>
                <c:pt idx="7949">
                  <c:v>0.96299999999999997</c:v>
                </c:pt>
                <c:pt idx="7950">
                  <c:v>0.96399999999999997</c:v>
                </c:pt>
                <c:pt idx="7951">
                  <c:v>0.96399999999999997</c:v>
                </c:pt>
                <c:pt idx="7952">
                  <c:v>0.96399999999999997</c:v>
                </c:pt>
                <c:pt idx="7953">
                  <c:v>0.96499999999999997</c:v>
                </c:pt>
                <c:pt idx="7954">
                  <c:v>0.96799999999999997</c:v>
                </c:pt>
                <c:pt idx="7955">
                  <c:v>0.96499999999999997</c:v>
                </c:pt>
                <c:pt idx="7956">
                  <c:v>0.96599999999999997</c:v>
                </c:pt>
                <c:pt idx="7957">
                  <c:v>0.96599999999999997</c:v>
                </c:pt>
                <c:pt idx="7958">
                  <c:v>0.96599999999999997</c:v>
                </c:pt>
                <c:pt idx="7959">
                  <c:v>0.96399999999999997</c:v>
                </c:pt>
                <c:pt idx="7960">
                  <c:v>0.96399999999999997</c:v>
                </c:pt>
                <c:pt idx="7961">
                  <c:v>0.96799999999999997</c:v>
                </c:pt>
                <c:pt idx="7962">
                  <c:v>0.96599999999999997</c:v>
                </c:pt>
                <c:pt idx="7963">
                  <c:v>0.96499999999999997</c:v>
                </c:pt>
                <c:pt idx="7964">
                  <c:v>0.96799999999999997</c:v>
                </c:pt>
                <c:pt idx="7965">
                  <c:v>0.96399999999999997</c:v>
                </c:pt>
                <c:pt idx="7966">
                  <c:v>0.96499999999999997</c:v>
                </c:pt>
                <c:pt idx="7967">
                  <c:v>0.96499999999999997</c:v>
                </c:pt>
                <c:pt idx="7968">
                  <c:v>0.96499999999999997</c:v>
                </c:pt>
                <c:pt idx="7969">
                  <c:v>0.96499999999999997</c:v>
                </c:pt>
                <c:pt idx="7970">
                  <c:v>0.96799999999999997</c:v>
                </c:pt>
                <c:pt idx="7971">
                  <c:v>0.96599999999999997</c:v>
                </c:pt>
                <c:pt idx="7972">
                  <c:v>0.96499999999999997</c:v>
                </c:pt>
                <c:pt idx="7973">
                  <c:v>0.96599999999999997</c:v>
                </c:pt>
                <c:pt idx="7974">
                  <c:v>0.96599999999999997</c:v>
                </c:pt>
                <c:pt idx="7975">
                  <c:v>0.96799999999999997</c:v>
                </c:pt>
                <c:pt idx="7976">
                  <c:v>0.96599999999999997</c:v>
                </c:pt>
                <c:pt idx="7977">
                  <c:v>0.96499999999999997</c:v>
                </c:pt>
                <c:pt idx="7978">
                  <c:v>0.96599999999999997</c:v>
                </c:pt>
                <c:pt idx="7979">
                  <c:v>0.96499999999999997</c:v>
                </c:pt>
                <c:pt idx="7980">
                  <c:v>0.96499999999999997</c:v>
                </c:pt>
                <c:pt idx="7981">
                  <c:v>0.96399999999999997</c:v>
                </c:pt>
                <c:pt idx="7982">
                  <c:v>0.96599999999999997</c:v>
                </c:pt>
                <c:pt idx="7983">
                  <c:v>0.96499999999999997</c:v>
                </c:pt>
                <c:pt idx="7984">
                  <c:v>0.96499999999999997</c:v>
                </c:pt>
                <c:pt idx="7985">
                  <c:v>0.96599999999999997</c:v>
                </c:pt>
                <c:pt idx="7986">
                  <c:v>0.96799999999999997</c:v>
                </c:pt>
                <c:pt idx="7987">
                  <c:v>0.96799999999999997</c:v>
                </c:pt>
                <c:pt idx="7988">
                  <c:v>0.96599999999999997</c:v>
                </c:pt>
                <c:pt idx="7989">
                  <c:v>0.96799999999999997</c:v>
                </c:pt>
                <c:pt idx="7990">
                  <c:v>0.96599999999999997</c:v>
                </c:pt>
                <c:pt idx="7991">
                  <c:v>0.96599999999999997</c:v>
                </c:pt>
                <c:pt idx="7992">
                  <c:v>0.96799999999999997</c:v>
                </c:pt>
                <c:pt idx="7993">
                  <c:v>0.96499999999999997</c:v>
                </c:pt>
                <c:pt idx="7994">
                  <c:v>0.96799999999999997</c:v>
                </c:pt>
                <c:pt idx="7995">
                  <c:v>0.96599999999999997</c:v>
                </c:pt>
                <c:pt idx="7996">
                  <c:v>0.96599999999999997</c:v>
                </c:pt>
                <c:pt idx="7997">
                  <c:v>0.96599999999999997</c:v>
                </c:pt>
                <c:pt idx="7998">
                  <c:v>0.96499999999999997</c:v>
                </c:pt>
                <c:pt idx="7999">
                  <c:v>0.96599999999999997</c:v>
                </c:pt>
                <c:pt idx="8000">
                  <c:v>0.96799999999999997</c:v>
                </c:pt>
                <c:pt idx="8001">
                  <c:v>0.96799999999999997</c:v>
                </c:pt>
                <c:pt idx="8002">
                  <c:v>0.96599999999999997</c:v>
                </c:pt>
                <c:pt idx="8003">
                  <c:v>0.96599999999999997</c:v>
                </c:pt>
                <c:pt idx="8004">
                  <c:v>0.96799999999999997</c:v>
                </c:pt>
                <c:pt idx="8005">
                  <c:v>0.96799999999999997</c:v>
                </c:pt>
                <c:pt idx="8006">
                  <c:v>0.96799999999999997</c:v>
                </c:pt>
                <c:pt idx="8007">
                  <c:v>0.96599999999999997</c:v>
                </c:pt>
                <c:pt idx="8008">
                  <c:v>0.96599999999999997</c:v>
                </c:pt>
                <c:pt idx="8009">
                  <c:v>0.96799999999999997</c:v>
                </c:pt>
                <c:pt idx="8010">
                  <c:v>0.96599999999999997</c:v>
                </c:pt>
                <c:pt idx="8011">
                  <c:v>0.96899999999999997</c:v>
                </c:pt>
                <c:pt idx="8012">
                  <c:v>0.96599999999999997</c:v>
                </c:pt>
                <c:pt idx="8013">
                  <c:v>0.96399999999999997</c:v>
                </c:pt>
                <c:pt idx="8014">
                  <c:v>0.96599999999999997</c:v>
                </c:pt>
                <c:pt idx="8015">
                  <c:v>0.96899999999999997</c:v>
                </c:pt>
                <c:pt idx="8016">
                  <c:v>0.96499999999999997</c:v>
                </c:pt>
                <c:pt idx="8017">
                  <c:v>0.96599999999999997</c:v>
                </c:pt>
                <c:pt idx="8018">
                  <c:v>0.96599999999999997</c:v>
                </c:pt>
                <c:pt idx="8019">
                  <c:v>0.96499999999999997</c:v>
                </c:pt>
                <c:pt idx="8020">
                  <c:v>0.96799999999999997</c:v>
                </c:pt>
                <c:pt idx="8021">
                  <c:v>0.96799999999999997</c:v>
                </c:pt>
                <c:pt idx="8022">
                  <c:v>0.96599999999999997</c:v>
                </c:pt>
                <c:pt idx="8023">
                  <c:v>0.96599999999999997</c:v>
                </c:pt>
                <c:pt idx="8024">
                  <c:v>0.96599999999999997</c:v>
                </c:pt>
                <c:pt idx="8025">
                  <c:v>0.96799999999999997</c:v>
                </c:pt>
                <c:pt idx="8026">
                  <c:v>0.96799999999999997</c:v>
                </c:pt>
                <c:pt idx="8027">
                  <c:v>0.96799999999999997</c:v>
                </c:pt>
                <c:pt idx="8028">
                  <c:v>0.96799999999999997</c:v>
                </c:pt>
                <c:pt idx="8029">
                  <c:v>0.96799999999999997</c:v>
                </c:pt>
                <c:pt idx="8030">
                  <c:v>0.96899999999999997</c:v>
                </c:pt>
                <c:pt idx="8031">
                  <c:v>0.96899999999999997</c:v>
                </c:pt>
                <c:pt idx="8032">
                  <c:v>0.96599999999999997</c:v>
                </c:pt>
                <c:pt idx="8033">
                  <c:v>0.96799999999999997</c:v>
                </c:pt>
                <c:pt idx="8034">
                  <c:v>0.96599999999999997</c:v>
                </c:pt>
                <c:pt idx="8035">
                  <c:v>0.96599999999999997</c:v>
                </c:pt>
                <c:pt idx="8036">
                  <c:v>0.96599999999999997</c:v>
                </c:pt>
                <c:pt idx="8037">
                  <c:v>0.96799999999999997</c:v>
                </c:pt>
                <c:pt idx="8038">
                  <c:v>0.96799999999999997</c:v>
                </c:pt>
                <c:pt idx="8039">
                  <c:v>0.96599999999999997</c:v>
                </c:pt>
                <c:pt idx="8040">
                  <c:v>0.96799999999999997</c:v>
                </c:pt>
                <c:pt idx="8041">
                  <c:v>0.96799999999999997</c:v>
                </c:pt>
                <c:pt idx="8042">
                  <c:v>0.96799999999999997</c:v>
                </c:pt>
                <c:pt idx="8043">
                  <c:v>0.96599999999999997</c:v>
                </c:pt>
                <c:pt idx="8044">
                  <c:v>0.96799999999999997</c:v>
                </c:pt>
                <c:pt idx="8045">
                  <c:v>0.96899999999999997</c:v>
                </c:pt>
                <c:pt idx="8046">
                  <c:v>0.96799999999999997</c:v>
                </c:pt>
                <c:pt idx="8047">
                  <c:v>0.96799999999999997</c:v>
                </c:pt>
                <c:pt idx="8048">
                  <c:v>0.96799999999999997</c:v>
                </c:pt>
                <c:pt idx="8049">
                  <c:v>0.96899999999999997</c:v>
                </c:pt>
                <c:pt idx="8050">
                  <c:v>0.96799999999999997</c:v>
                </c:pt>
                <c:pt idx="8051">
                  <c:v>0.96899999999999997</c:v>
                </c:pt>
                <c:pt idx="8052">
                  <c:v>0.96899999999999997</c:v>
                </c:pt>
                <c:pt idx="8053">
                  <c:v>0.96899999999999997</c:v>
                </c:pt>
                <c:pt idx="8054">
                  <c:v>0.96899999999999997</c:v>
                </c:pt>
                <c:pt idx="8055">
                  <c:v>0.96899999999999997</c:v>
                </c:pt>
                <c:pt idx="8056">
                  <c:v>0.96499999999999997</c:v>
                </c:pt>
                <c:pt idx="8057">
                  <c:v>0.96799999999999997</c:v>
                </c:pt>
                <c:pt idx="8058">
                  <c:v>0.96899999999999997</c:v>
                </c:pt>
                <c:pt idx="8059">
                  <c:v>0.96799999999999997</c:v>
                </c:pt>
                <c:pt idx="8060">
                  <c:v>0.97</c:v>
                </c:pt>
                <c:pt idx="8061">
                  <c:v>0.96899999999999997</c:v>
                </c:pt>
                <c:pt idx="8062">
                  <c:v>0.96899999999999997</c:v>
                </c:pt>
                <c:pt idx="8063">
                  <c:v>0.96799999999999997</c:v>
                </c:pt>
                <c:pt idx="8064">
                  <c:v>0.96799999999999997</c:v>
                </c:pt>
                <c:pt idx="8065">
                  <c:v>0.96799999999999997</c:v>
                </c:pt>
                <c:pt idx="8066">
                  <c:v>0.96799999999999997</c:v>
                </c:pt>
                <c:pt idx="8067">
                  <c:v>0.96599999999999997</c:v>
                </c:pt>
                <c:pt idx="8068">
                  <c:v>0.96599999999999997</c:v>
                </c:pt>
                <c:pt idx="8069">
                  <c:v>0.96799999999999997</c:v>
                </c:pt>
                <c:pt idx="8070">
                  <c:v>0.96599999999999997</c:v>
                </c:pt>
                <c:pt idx="8071">
                  <c:v>0.96599999999999997</c:v>
                </c:pt>
                <c:pt idx="8072">
                  <c:v>0.96799999999999997</c:v>
                </c:pt>
                <c:pt idx="8073">
                  <c:v>0.96799999999999997</c:v>
                </c:pt>
                <c:pt idx="8074">
                  <c:v>0.96799999999999997</c:v>
                </c:pt>
                <c:pt idx="8075">
                  <c:v>0.96599999999999997</c:v>
                </c:pt>
                <c:pt idx="8076">
                  <c:v>0.96799999999999997</c:v>
                </c:pt>
                <c:pt idx="8077">
                  <c:v>0.96899999999999997</c:v>
                </c:pt>
                <c:pt idx="8078">
                  <c:v>0.96899999999999997</c:v>
                </c:pt>
                <c:pt idx="8079">
                  <c:v>0.96899999999999997</c:v>
                </c:pt>
                <c:pt idx="8080">
                  <c:v>0.96899999999999997</c:v>
                </c:pt>
                <c:pt idx="8081">
                  <c:v>0.96899999999999997</c:v>
                </c:pt>
                <c:pt idx="8082">
                  <c:v>0.96599999999999997</c:v>
                </c:pt>
                <c:pt idx="8083">
                  <c:v>0.96499999999999997</c:v>
                </c:pt>
                <c:pt idx="8084">
                  <c:v>0.96599999999999997</c:v>
                </c:pt>
                <c:pt idx="8085">
                  <c:v>0.96599999999999997</c:v>
                </c:pt>
                <c:pt idx="8086">
                  <c:v>0.96599999999999997</c:v>
                </c:pt>
                <c:pt idx="8087">
                  <c:v>0.96499999999999997</c:v>
                </c:pt>
                <c:pt idx="8088">
                  <c:v>0.96599999999999997</c:v>
                </c:pt>
                <c:pt idx="8089">
                  <c:v>0.96599999999999997</c:v>
                </c:pt>
                <c:pt idx="8090">
                  <c:v>0.96899999999999997</c:v>
                </c:pt>
                <c:pt idx="8091">
                  <c:v>0.96899999999999997</c:v>
                </c:pt>
                <c:pt idx="8092">
                  <c:v>0.96899999999999997</c:v>
                </c:pt>
                <c:pt idx="8093">
                  <c:v>0.96799999999999997</c:v>
                </c:pt>
                <c:pt idx="8094">
                  <c:v>0.96899999999999997</c:v>
                </c:pt>
                <c:pt idx="8095">
                  <c:v>0.96799999999999997</c:v>
                </c:pt>
                <c:pt idx="8096">
                  <c:v>0.96799999999999997</c:v>
                </c:pt>
                <c:pt idx="8097">
                  <c:v>0.96499999999999997</c:v>
                </c:pt>
                <c:pt idx="8098">
                  <c:v>0.96499999999999997</c:v>
                </c:pt>
                <c:pt idx="8099">
                  <c:v>0.96499999999999997</c:v>
                </c:pt>
                <c:pt idx="8100">
                  <c:v>0.96599999999999997</c:v>
                </c:pt>
                <c:pt idx="8101">
                  <c:v>0.96799999999999997</c:v>
                </c:pt>
                <c:pt idx="8102">
                  <c:v>0.96799999999999997</c:v>
                </c:pt>
                <c:pt idx="8103">
                  <c:v>0.96799999999999997</c:v>
                </c:pt>
                <c:pt idx="8104">
                  <c:v>0.96599999999999997</c:v>
                </c:pt>
                <c:pt idx="8105">
                  <c:v>0.96599999999999997</c:v>
                </c:pt>
                <c:pt idx="8106">
                  <c:v>0.96799999999999997</c:v>
                </c:pt>
                <c:pt idx="8107">
                  <c:v>0.96799999999999997</c:v>
                </c:pt>
                <c:pt idx="8108">
                  <c:v>0.96899999999999997</c:v>
                </c:pt>
                <c:pt idx="8109">
                  <c:v>0.96599999999999997</c:v>
                </c:pt>
                <c:pt idx="8110">
                  <c:v>0.96599999999999997</c:v>
                </c:pt>
                <c:pt idx="8111">
                  <c:v>0.96799999999999997</c:v>
                </c:pt>
                <c:pt idx="8112">
                  <c:v>0.96599999999999997</c:v>
                </c:pt>
                <c:pt idx="8113">
                  <c:v>0.96599999999999997</c:v>
                </c:pt>
                <c:pt idx="8114">
                  <c:v>0.96599999999999997</c:v>
                </c:pt>
                <c:pt idx="8115">
                  <c:v>0.96799999999999997</c:v>
                </c:pt>
                <c:pt idx="8116">
                  <c:v>0.96799999999999997</c:v>
                </c:pt>
                <c:pt idx="8117">
                  <c:v>0.96599999999999997</c:v>
                </c:pt>
                <c:pt idx="8118">
                  <c:v>0.96599999999999997</c:v>
                </c:pt>
                <c:pt idx="8119">
                  <c:v>0.96799999999999997</c:v>
                </c:pt>
                <c:pt idx="8120">
                  <c:v>0.96799999999999997</c:v>
                </c:pt>
                <c:pt idx="8121">
                  <c:v>0.96799999999999997</c:v>
                </c:pt>
                <c:pt idx="8122">
                  <c:v>0.96899999999999997</c:v>
                </c:pt>
                <c:pt idx="8123">
                  <c:v>0.96599999999999997</c:v>
                </c:pt>
                <c:pt idx="8124">
                  <c:v>0.96899999999999997</c:v>
                </c:pt>
                <c:pt idx="8125">
                  <c:v>0.96799999999999997</c:v>
                </c:pt>
                <c:pt idx="8126">
                  <c:v>0.96899999999999997</c:v>
                </c:pt>
                <c:pt idx="8127">
                  <c:v>0.96599999999999997</c:v>
                </c:pt>
                <c:pt idx="8128">
                  <c:v>0.96799999999999997</c:v>
                </c:pt>
                <c:pt idx="8129">
                  <c:v>0.96599999999999997</c:v>
                </c:pt>
                <c:pt idx="8130">
                  <c:v>0.96599999999999997</c:v>
                </c:pt>
                <c:pt idx="8131">
                  <c:v>0.96599999999999997</c:v>
                </c:pt>
                <c:pt idx="8132">
                  <c:v>0.96599999999999997</c:v>
                </c:pt>
                <c:pt idx="8133">
                  <c:v>0.96799999999999997</c:v>
                </c:pt>
                <c:pt idx="8134">
                  <c:v>0.96499999999999997</c:v>
                </c:pt>
                <c:pt idx="8135">
                  <c:v>0.96599999999999997</c:v>
                </c:pt>
                <c:pt idx="8136">
                  <c:v>0.97</c:v>
                </c:pt>
                <c:pt idx="8137">
                  <c:v>0.96799999999999997</c:v>
                </c:pt>
                <c:pt idx="8138">
                  <c:v>0.96799999999999997</c:v>
                </c:pt>
                <c:pt idx="8139">
                  <c:v>0.96899999999999997</c:v>
                </c:pt>
                <c:pt idx="8140">
                  <c:v>0.96599999999999997</c:v>
                </c:pt>
                <c:pt idx="8141">
                  <c:v>0.96499999999999997</c:v>
                </c:pt>
                <c:pt idx="8142">
                  <c:v>0.96899999999999997</c:v>
                </c:pt>
                <c:pt idx="8143">
                  <c:v>0.96599999999999997</c:v>
                </c:pt>
                <c:pt idx="8144">
                  <c:v>0.96799999999999997</c:v>
                </c:pt>
                <c:pt idx="8145">
                  <c:v>0.96899999999999997</c:v>
                </c:pt>
                <c:pt idx="8146">
                  <c:v>0.96599999999999997</c:v>
                </c:pt>
                <c:pt idx="8147">
                  <c:v>0.96599999999999997</c:v>
                </c:pt>
                <c:pt idx="8148">
                  <c:v>0.96899999999999997</c:v>
                </c:pt>
                <c:pt idx="8149">
                  <c:v>0.96799999999999997</c:v>
                </c:pt>
                <c:pt idx="8150">
                  <c:v>0.96799999999999997</c:v>
                </c:pt>
                <c:pt idx="8151">
                  <c:v>0.96799999999999997</c:v>
                </c:pt>
                <c:pt idx="8152">
                  <c:v>0.96799999999999997</c:v>
                </c:pt>
                <c:pt idx="8153">
                  <c:v>0.96899999999999997</c:v>
                </c:pt>
                <c:pt idx="8154">
                  <c:v>0.96599999999999997</c:v>
                </c:pt>
                <c:pt idx="8155">
                  <c:v>0.96599999999999997</c:v>
                </c:pt>
                <c:pt idx="8156">
                  <c:v>0.96799999999999997</c:v>
                </c:pt>
                <c:pt idx="8157">
                  <c:v>0.96599999999999997</c:v>
                </c:pt>
                <c:pt idx="8158">
                  <c:v>0.96799999999999997</c:v>
                </c:pt>
                <c:pt idx="8159">
                  <c:v>0.96599999999999997</c:v>
                </c:pt>
                <c:pt idx="8160">
                  <c:v>0.96499999999999997</c:v>
                </c:pt>
                <c:pt idx="8161">
                  <c:v>0.96599999999999997</c:v>
                </c:pt>
                <c:pt idx="8162">
                  <c:v>0.96599999999999997</c:v>
                </c:pt>
                <c:pt idx="8163">
                  <c:v>0.96799999999999997</c:v>
                </c:pt>
                <c:pt idx="8164">
                  <c:v>0.96499999999999997</c:v>
                </c:pt>
                <c:pt idx="8165">
                  <c:v>0.96599999999999997</c:v>
                </c:pt>
                <c:pt idx="8166">
                  <c:v>0.96599999999999997</c:v>
                </c:pt>
                <c:pt idx="8167">
                  <c:v>0.96899999999999997</c:v>
                </c:pt>
                <c:pt idx="8168">
                  <c:v>0.97</c:v>
                </c:pt>
                <c:pt idx="8169">
                  <c:v>0.96799999999999997</c:v>
                </c:pt>
                <c:pt idx="8170">
                  <c:v>0.96599999999999997</c:v>
                </c:pt>
                <c:pt idx="8171">
                  <c:v>0.96799999999999997</c:v>
                </c:pt>
                <c:pt idx="8172">
                  <c:v>0.96599999999999997</c:v>
                </c:pt>
                <c:pt idx="8173">
                  <c:v>0.96799999999999997</c:v>
                </c:pt>
                <c:pt idx="8174">
                  <c:v>0.96799999999999997</c:v>
                </c:pt>
                <c:pt idx="8175">
                  <c:v>0.96799999999999997</c:v>
                </c:pt>
                <c:pt idx="8176">
                  <c:v>0.96899999999999997</c:v>
                </c:pt>
                <c:pt idx="8177">
                  <c:v>0.96799999999999997</c:v>
                </c:pt>
                <c:pt idx="8178">
                  <c:v>0.96599999999999997</c:v>
                </c:pt>
                <c:pt idx="8179">
                  <c:v>0.96799999999999997</c:v>
                </c:pt>
                <c:pt idx="8180">
                  <c:v>0.96899999999999997</c:v>
                </c:pt>
                <c:pt idx="8181">
                  <c:v>0.96899999999999997</c:v>
                </c:pt>
                <c:pt idx="8182">
                  <c:v>0.96899999999999997</c:v>
                </c:pt>
                <c:pt idx="8183">
                  <c:v>0.96799999999999997</c:v>
                </c:pt>
                <c:pt idx="8184">
                  <c:v>0.96599999999999997</c:v>
                </c:pt>
                <c:pt idx="8185">
                  <c:v>0.96599999999999997</c:v>
                </c:pt>
                <c:pt idx="8186">
                  <c:v>0.96799999999999997</c:v>
                </c:pt>
                <c:pt idx="8187">
                  <c:v>0.96899999999999997</c:v>
                </c:pt>
                <c:pt idx="8188">
                  <c:v>0.96599999999999997</c:v>
                </c:pt>
                <c:pt idx="8189">
                  <c:v>0.96899999999999997</c:v>
                </c:pt>
                <c:pt idx="8190">
                  <c:v>0.96799999999999997</c:v>
                </c:pt>
                <c:pt idx="8191">
                  <c:v>0.96799999999999997</c:v>
                </c:pt>
                <c:pt idx="8192">
                  <c:v>0.96799999999999997</c:v>
                </c:pt>
                <c:pt idx="8193">
                  <c:v>0.96799999999999997</c:v>
                </c:pt>
                <c:pt idx="8194">
                  <c:v>0.97</c:v>
                </c:pt>
                <c:pt idx="8195">
                  <c:v>0.96599999999999997</c:v>
                </c:pt>
                <c:pt idx="8196">
                  <c:v>0.96599999999999997</c:v>
                </c:pt>
                <c:pt idx="8197">
                  <c:v>0.96799999999999997</c:v>
                </c:pt>
                <c:pt idx="8198">
                  <c:v>0.96799999999999997</c:v>
                </c:pt>
                <c:pt idx="8199">
                  <c:v>0.96799999999999997</c:v>
                </c:pt>
                <c:pt idx="8200">
                  <c:v>0.96599999999999997</c:v>
                </c:pt>
                <c:pt idx="8201">
                  <c:v>0.96799999999999997</c:v>
                </c:pt>
                <c:pt idx="8202">
                  <c:v>0.96799999999999997</c:v>
                </c:pt>
                <c:pt idx="8203">
                  <c:v>0.96799999999999997</c:v>
                </c:pt>
                <c:pt idx="8204">
                  <c:v>1.254</c:v>
                </c:pt>
                <c:pt idx="8205">
                  <c:v>1.3460000000000001</c:v>
                </c:pt>
                <c:pt idx="8206">
                  <c:v>1.4390000000000001</c:v>
                </c:pt>
                <c:pt idx="8207">
                  <c:v>1.51</c:v>
                </c:pt>
                <c:pt idx="8208">
                  <c:v>1.5449999999999999</c:v>
                </c:pt>
                <c:pt idx="8209">
                  <c:v>1.091</c:v>
                </c:pt>
                <c:pt idx="8210">
                  <c:v>1.0149999999999999</c:v>
                </c:pt>
                <c:pt idx="8211">
                  <c:v>0.995</c:v>
                </c:pt>
                <c:pt idx="8212">
                  <c:v>0.98599999999999999</c:v>
                </c:pt>
                <c:pt idx="8213">
                  <c:v>0.97899999999999998</c:v>
                </c:pt>
                <c:pt idx="8214">
                  <c:v>0.97299999999999998</c:v>
                </c:pt>
                <c:pt idx="8215">
                  <c:v>0.97</c:v>
                </c:pt>
                <c:pt idx="8216">
                  <c:v>0.96799999999999997</c:v>
                </c:pt>
                <c:pt idx="8217">
                  <c:v>0.96799999999999997</c:v>
                </c:pt>
                <c:pt idx="8218">
                  <c:v>0.96499999999999997</c:v>
                </c:pt>
                <c:pt idx="8219">
                  <c:v>0.96299999999999997</c:v>
                </c:pt>
                <c:pt idx="8220">
                  <c:v>0.96399999999999997</c:v>
                </c:pt>
                <c:pt idx="8221">
                  <c:v>0.96099999999999997</c:v>
                </c:pt>
                <c:pt idx="8222">
                  <c:v>0.96299999999999997</c:v>
                </c:pt>
                <c:pt idx="8223">
                  <c:v>0.96</c:v>
                </c:pt>
                <c:pt idx="8224">
                  <c:v>0.96099999999999997</c:v>
                </c:pt>
                <c:pt idx="8225">
                  <c:v>0.96099999999999997</c:v>
                </c:pt>
                <c:pt idx="8226">
                  <c:v>0.96299999999999997</c:v>
                </c:pt>
                <c:pt idx="8227">
                  <c:v>0.96099999999999997</c:v>
                </c:pt>
                <c:pt idx="8228">
                  <c:v>0.96099999999999997</c:v>
                </c:pt>
                <c:pt idx="8229">
                  <c:v>0.96099999999999997</c:v>
                </c:pt>
                <c:pt idx="8230">
                  <c:v>0.96099999999999997</c:v>
                </c:pt>
                <c:pt idx="8231">
                  <c:v>0.96099999999999997</c:v>
                </c:pt>
                <c:pt idx="8232">
                  <c:v>0.95899999999999996</c:v>
                </c:pt>
                <c:pt idx="8233">
                  <c:v>0.96099999999999997</c:v>
                </c:pt>
                <c:pt idx="8234">
                  <c:v>0.95899999999999996</c:v>
                </c:pt>
                <c:pt idx="8235">
                  <c:v>0.96099999999999997</c:v>
                </c:pt>
                <c:pt idx="8236">
                  <c:v>0.96099999999999997</c:v>
                </c:pt>
                <c:pt idx="8237">
                  <c:v>0.96299999999999997</c:v>
                </c:pt>
                <c:pt idx="8238">
                  <c:v>0.96099999999999997</c:v>
                </c:pt>
                <c:pt idx="8239">
                  <c:v>0.96</c:v>
                </c:pt>
                <c:pt idx="8240">
                  <c:v>0.96099999999999997</c:v>
                </c:pt>
                <c:pt idx="8241">
                  <c:v>0.96099999999999997</c:v>
                </c:pt>
                <c:pt idx="8242">
                  <c:v>0.96</c:v>
                </c:pt>
                <c:pt idx="8243">
                  <c:v>0.96099999999999997</c:v>
                </c:pt>
                <c:pt idx="8244">
                  <c:v>0.96</c:v>
                </c:pt>
                <c:pt idx="8245">
                  <c:v>0.96</c:v>
                </c:pt>
                <c:pt idx="8246">
                  <c:v>0.96299999999999997</c:v>
                </c:pt>
                <c:pt idx="8247">
                  <c:v>0.96299999999999997</c:v>
                </c:pt>
                <c:pt idx="8248">
                  <c:v>0.96299999999999997</c:v>
                </c:pt>
                <c:pt idx="8249">
                  <c:v>0.96</c:v>
                </c:pt>
                <c:pt idx="8250">
                  <c:v>0.96299999999999997</c:v>
                </c:pt>
                <c:pt idx="8251">
                  <c:v>0.96099999999999997</c:v>
                </c:pt>
                <c:pt idx="8252">
                  <c:v>0.96299999999999997</c:v>
                </c:pt>
                <c:pt idx="8253">
                  <c:v>0.96099999999999997</c:v>
                </c:pt>
                <c:pt idx="8254">
                  <c:v>0.96399999999999997</c:v>
                </c:pt>
                <c:pt idx="8255">
                  <c:v>0.96399999999999997</c:v>
                </c:pt>
                <c:pt idx="8256">
                  <c:v>0.96299999999999997</c:v>
                </c:pt>
                <c:pt idx="8257">
                  <c:v>0.96099999999999997</c:v>
                </c:pt>
                <c:pt idx="8258">
                  <c:v>0.96099999999999997</c:v>
                </c:pt>
                <c:pt idx="8259">
                  <c:v>0.96299999999999997</c:v>
                </c:pt>
                <c:pt idx="8260">
                  <c:v>0.96</c:v>
                </c:pt>
                <c:pt idx="8261">
                  <c:v>0.96399999999999997</c:v>
                </c:pt>
                <c:pt idx="8262">
                  <c:v>0.96299999999999997</c:v>
                </c:pt>
                <c:pt idx="8263">
                  <c:v>0.96099999999999997</c:v>
                </c:pt>
                <c:pt idx="8264">
                  <c:v>0.96299999999999997</c:v>
                </c:pt>
                <c:pt idx="8265">
                  <c:v>0.96399999999999997</c:v>
                </c:pt>
                <c:pt idx="8266">
                  <c:v>0.96299999999999997</c:v>
                </c:pt>
                <c:pt idx="8267">
                  <c:v>0.96299999999999997</c:v>
                </c:pt>
                <c:pt idx="8268">
                  <c:v>0.96299999999999997</c:v>
                </c:pt>
                <c:pt idx="8269">
                  <c:v>0.96299999999999997</c:v>
                </c:pt>
                <c:pt idx="8270">
                  <c:v>0.96</c:v>
                </c:pt>
                <c:pt idx="8271">
                  <c:v>0.96099999999999997</c:v>
                </c:pt>
                <c:pt idx="8272">
                  <c:v>0.96399999999999997</c:v>
                </c:pt>
                <c:pt idx="8273">
                  <c:v>0.96299999999999997</c:v>
                </c:pt>
                <c:pt idx="8274">
                  <c:v>0.96099999999999997</c:v>
                </c:pt>
                <c:pt idx="8275">
                  <c:v>0.96399999999999997</c:v>
                </c:pt>
                <c:pt idx="8276">
                  <c:v>0.96299999999999997</c:v>
                </c:pt>
                <c:pt idx="8277">
                  <c:v>0.96099999999999997</c:v>
                </c:pt>
                <c:pt idx="8278">
                  <c:v>0.96099999999999997</c:v>
                </c:pt>
                <c:pt idx="8279">
                  <c:v>0.96399999999999997</c:v>
                </c:pt>
                <c:pt idx="8280">
                  <c:v>0.96</c:v>
                </c:pt>
                <c:pt idx="8281">
                  <c:v>0.96399999999999997</c:v>
                </c:pt>
                <c:pt idx="8282">
                  <c:v>0.96399999999999997</c:v>
                </c:pt>
                <c:pt idx="8283">
                  <c:v>0.96399999999999997</c:v>
                </c:pt>
                <c:pt idx="8284">
                  <c:v>0.96499999999999997</c:v>
                </c:pt>
                <c:pt idx="8285">
                  <c:v>0.96499999999999997</c:v>
                </c:pt>
                <c:pt idx="8286">
                  <c:v>0.96299999999999997</c:v>
                </c:pt>
                <c:pt idx="8287">
                  <c:v>0.96299999999999997</c:v>
                </c:pt>
                <c:pt idx="8288">
                  <c:v>0.96299999999999997</c:v>
                </c:pt>
                <c:pt idx="8289">
                  <c:v>0.96299999999999997</c:v>
                </c:pt>
                <c:pt idx="8290">
                  <c:v>0.96399999999999997</c:v>
                </c:pt>
                <c:pt idx="8291">
                  <c:v>0.96399999999999997</c:v>
                </c:pt>
                <c:pt idx="8292">
                  <c:v>0.96299999999999997</c:v>
                </c:pt>
                <c:pt idx="8293">
                  <c:v>0.96499999999999997</c:v>
                </c:pt>
                <c:pt idx="8294">
                  <c:v>0.96299999999999997</c:v>
                </c:pt>
                <c:pt idx="8295">
                  <c:v>0.96299999999999997</c:v>
                </c:pt>
                <c:pt idx="8296">
                  <c:v>0.96299999999999997</c:v>
                </c:pt>
                <c:pt idx="8297">
                  <c:v>0.96399999999999997</c:v>
                </c:pt>
                <c:pt idx="8298">
                  <c:v>0.96499999999999997</c:v>
                </c:pt>
                <c:pt idx="8299">
                  <c:v>0.96299999999999997</c:v>
                </c:pt>
                <c:pt idx="8300">
                  <c:v>0.96499999999999997</c:v>
                </c:pt>
                <c:pt idx="8301">
                  <c:v>0.96399999999999997</c:v>
                </c:pt>
                <c:pt idx="8302">
                  <c:v>0.96299999999999997</c:v>
                </c:pt>
                <c:pt idx="8303">
                  <c:v>0.96</c:v>
                </c:pt>
                <c:pt idx="8304">
                  <c:v>0.96399999999999997</c:v>
                </c:pt>
                <c:pt idx="8305">
                  <c:v>0.96399999999999997</c:v>
                </c:pt>
                <c:pt idx="8306">
                  <c:v>0.96299999999999997</c:v>
                </c:pt>
                <c:pt idx="8307">
                  <c:v>0.96299999999999997</c:v>
                </c:pt>
                <c:pt idx="8308">
                  <c:v>0.96499999999999997</c:v>
                </c:pt>
                <c:pt idx="8309">
                  <c:v>0.96299999999999997</c:v>
                </c:pt>
                <c:pt idx="8310">
                  <c:v>0.96499999999999997</c:v>
                </c:pt>
                <c:pt idx="8311">
                  <c:v>0.96499999999999997</c:v>
                </c:pt>
                <c:pt idx="8312">
                  <c:v>0.96599999999999997</c:v>
                </c:pt>
                <c:pt idx="8313">
                  <c:v>0.96399999999999997</c:v>
                </c:pt>
                <c:pt idx="8314">
                  <c:v>0.96399999999999997</c:v>
                </c:pt>
                <c:pt idx="8315">
                  <c:v>0.96299999999999997</c:v>
                </c:pt>
                <c:pt idx="8316">
                  <c:v>0.96399999999999997</c:v>
                </c:pt>
                <c:pt idx="8317">
                  <c:v>0.96399999999999997</c:v>
                </c:pt>
                <c:pt idx="8318">
                  <c:v>0.96499999999999997</c:v>
                </c:pt>
                <c:pt idx="8319">
                  <c:v>0.96499999999999997</c:v>
                </c:pt>
                <c:pt idx="8320">
                  <c:v>0.96499999999999997</c:v>
                </c:pt>
                <c:pt idx="8321">
                  <c:v>0.96399999999999997</c:v>
                </c:pt>
                <c:pt idx="8322">
                  <c:v>0.96499999999999997</c:v>
                </c:pt>
                <c:pt idx="8323">
                  <c:v>0.96399999999999997</c:v>
                </c:pt>
                <c:pt idx="8324">
                  <c:v>0.96499999999999997</c:v>
                </c:pt>
                <c:pt idx="8325">
                  <c:v>0.96499999999999997</c:v>
                </c:pt>
                <c:pt idx="8326">
                  <c:v>0.96499999999999997</c:v>
                </c:pt>
                <c:pt idx="8327">
                  <c:v>0.96599999999999997</c:v>
                </c:pt>
                <c:pt idx="8328">
                  <c:v>0.96499999999999997</c:v>
                </c:pt>
                <c:pt idx="8329">
                  <c:v>0.96399999999999997</c:v>
                </c:pt>
                <c:pt idx="8330">
                  <c:v>0.96399999999999997</c:v>
                </c:pt>
                <c:pt idx="8331">
                  <c:v>0.96399999999999997</c:v>
                </c:pt>
                <c:pt idx="8332">
                  <c:v>0.96299999999999997</c:v>
                </c:pt>
                <c:pt idx="8333">
                  <c:v>0.96499999999999997</c:v>
                </c:pt>
                <c:pt idx="8334">
                  <c:v>0.96599999999999997</c:v>
                </c:pt>
                <c:pt idx="8335">
                  <c:v>0.96599999999999997</c:v>
                </c:pt>
                <c:pt idx="8336">
                  <c:v>0.96299999999999997</c:v>
                </c:pt>
                <c:pt idx="8337">
                  <c:v>0.96399999999999997</c:v>
                </c:pt>
                <c:pt idx="8338">
                  <c:v>0.96299999999999997</c:v>
                </c:pt>
                <c:pt idx="8339">
                  <c:v>0.96499999999999997</c:v>
                </c:pt>
                <c:pt idx="8340">
                  <c:v>0.96399999999999997</c:v>
                </c:pt>
                <c:pt idx="8341">
                  <c:v>0.96499999999999997</c:v>
                </c:pt>
                <c:pt idx="8342">
                  <c:v>0.96499999999999997</c:v>
                </c:pt>
                <c:pt idx="8343">
                  <c:v>0.96399999999999997</c:v>
                </c:pt>
                <c:pt idx="8344">
                  <c:v>0.96399999999999997</c:v>
                </c:pt>
                <c:pt idx="8345">
                  <c:v>0.96799999999999997</c:v>
                </c:pt>
                <c:pt idx="8346">
                  <c:v>0.96599999999999997</c:v>
                </c:pt>
                <c:pt idx="8347">
                  <c:v>0.96399999999999997</c:v>
                </c:pt>
                <c:pt idx="8348">
                  <c:v>0.96599999999999997</c:v>
                </c:pt>
                <c:pt idx="8349">
                  <c:v>0.96399999999999997</c:v>
                </c:pt>
                <c:pt idx="8350">
                  <c:v>0.96499999999999997</c:v>
                </c:pt>
                <c:pt idx="8351">
                  <c:v>0.96499999999999997</c:v>
                </c:pt>
                <c:pt idx="8352">
                  <c:v>0.96299999999999997</c:v>
                </c:pt>
                <c:pt idx="8353">
                  <c:v>0.96399999999999997</c:v>
                </c:pt>
                <c:pt idx="8354">
                  <c:v>0.96399999999999997</c:v>
                </c:pt>
                <c:pt idx="8355">
                  <c:v>0.96499999999999997</c:v>
                </c:pt>
                <c:pt idx="8356">
                  <c:v>0.96599999999999997</c:v>
                </c:pt>
                <c:pt idx="8357">
                  <c:v>0.96499999999999997</c:v>
                </c:pt>
                <c:pt idx="8358">
                  <c:v>0.96599999999999997</c:v>
                </c:pt>
                <c:pt idx="8359">
                  <c:v>0.96599999999999997</c:v>
                </c:pt>
                <c:pt idx="8360">
                  <c:v>0.96499999999999997</c:v>
                </c:pt>
                <c:pt idx="8361">
                  <c:v>0.96499999999999997</c:v>
                </c:pt>
                <c:pt idx="8362">
                  <c:v>0.96399999999999997</c:v>
                </c:pt>
                <c:pt idx="8363">
                  <c:v>0.96499999999999997</c:v>
                </c:pt>
                <c:pt idx="8364">
                  <c:v>0.96499999999999997</c:v>
                </c:pt>
                <c:pt idx="8365">
                  <c:v>0.96399999999999997</c:v>
                </c:pt>
                <c:pt idx="8366">
                  <c:v>0.96499999999999997</c:v>
                </c:pt>
                <c:pt idx="8367">
                  <c:v>0.96599999999999997</c:v>
                </c:pt>
                <c:pt idx="8368">
                  <c:v>0.96299999999999997</c:v>
                </c:pt>
                <c:pt idx="8369">
                  <c:v>0.96499999999999997</c:v>
                </c:pt>
                <c:pt idx="8370">
                  <c:v>0.96599999999999997</c:v>
                </c:pt>
                <c:pt idx="8371">
                  <c:v>0.96499999999999997</c:v>
                </c:pt>
                <c:pt idx="8372">
                  <c:v>0.96399999999999997</c:v>
                </c:pt>
                <c:pt idx="8373">
                  <c:v>0.96599999999999997</c:v>
                </c:pt>
                <c:pt idx="8374">
                  <c:v>0.96499999999999997</c:v>
                </c:pt>
                <c:pt idx="8375">
                  <c:v>0.96499999999999997</c:v>
                </c:pt>
                <c:pt idx="8376">
                  <c:v>0.96399999999999997</c:v>
                </c:pt>
                <c:pt idx="8377">
                  <c:v>0.96499999999999997</c:v>
                </c:pt>
                <c:pt idx="8378">
                  <c:v>0.96399999999999997</c:v>
                </c:pt>
                <c:pt idx="8379">
                  <c:v>0.96499999999999997</c:v>
                </c:pt>
                <c:pt idx="8380">
                  <c:v>0.96399999999999997</c:v>
                </c:pt>
                <c:pt idx="8381">
                  <c:v>0.96399999999999997</c:v>
                </c:pt>
                <c:pt idx="8382">
                  <c:v>0.96399999999999997</c:v>
                </c:pt>
                <c:pt idx="8383">
                  <c:v>0.96299999999999997</c:v>
                </c:pt>
                <c:pt idx="8384">
                  <c:v>0.96499999999999997</c:v>
                </c:pt>
                <c:pt idx="8385">
                  <c:v>0.96399999999999997</c:v>
                </c:pt>
                <c:pt idx="8386">
                  <c:v>0.96599999999999997</c:v>
                </c:pt>
                <c:pt idx="8387">
                  <c:v>0.96499999999999997</c:v>
                </c:pt>
                <c:pt idx="8388">
                  <c:v>0.96499999999999997</c:v>
                </c:pt>
                <c:pt idx="8389">
                  <c:v>0.96499999999999997</c:v>
                </c:pt>
                <c:pt idx="8390">
                  <c:v>0.96499999999999997</c:v>
                </c:pt>
                <c:pt idx="8391">
                  <c:v>0.96599999999999997</c:v>
                </c:pt>
                <c:pt idx="8392">
                  <c:v>0.96499999999999997</c:v>
                </c:pt>
                <c:pt idx="8393">
                  <c:v>0.96599999999999997</c:v>
                </c:pt>
                <c:pt idx="8394">
                  <c:v>0.96399999999999997</c:v>
                </c:pt>
                <c:pt idx="8395">
                  <c:v>0.96399999999999997</c:v>
                </c:pt>
                <c:pt idx="8396">
                  <c:v>0.96499999999999997</c:v>
                </c:pt>
                <c:pt idx="8397">
                  <c:v>0.96499999999999997</c:v>
                </c:pt>
                <c:pt idx="8398">
                  <c:v>0.96499999999999997</c:v>
                </c:pt>
                <c:pt idx="8399">
                  <c:v>0.96499999999999997</c:v>
                </c:pt>
                <c:pt idx="8400">
                  <c:v>0.96399999999999997</c:v>
                </c:pt>
                <c:pt idx="8401">
                  <c:v>0.96499999999999997</c:v>
                </c:pt>
                <c:pt idx="8402">
                  <c:v>0.96599999999999997</c:v>
                </c:pt>
                <c:pt idx="8403">
                  <c:v>0.96299999999999997</c:v>
                </c:pt>
                <c:pt idx="8404">
                  <c:v>0.96499999999999997</c:v>
                </c:pt>
                <c:pt idx="8405">
                  <c:v>0.96599999999999997</c:v>
                </c:pt>
                <c:pt idx="8406">
                  <c:v>0.96799999999999997</c:v>
                </c:pt>
                <c:pt idx="8407">
                  <c:v>0.96499999999999997</c:v>
                </c:pt>
                <c:pt idx="8408">
                  <c:v>0.96799999999999997</c:v>
                </c:pt>
                <c:pt idx="8409">
                  <c:v>0.96399999999999997</c:v>
                </c:pt>
                <c:pt idx="8410">
                  <c:v>0.96599999999999997</c:v>
                </c:pt>
                <c:pt idx="8411">
                  <c:v>0.96599999999999997</c:v>
                </c:pt>
                <c:pt idx="8412">
                  <c:v>0.96299999999999997</c:v>
                </c:pt>
                <c:pt idx="8413">
                  <c:v>0.96499999999999997</c:v>
                </c:pt>
                <c:pt idx="8414">
                  <c:v>0.96399999999999997</c:v>
                </c:pt>
                <c:pt idx="8415">
                  <c:v>0.96399999999999997</c:v>
                </c:pt>
                <c:pt idx="8416">
                  <c:v>0.96499999999999997</c:v>
                </c:pt>
                <c:pt idx="8417">
                  <c:v>0.96499999999999997</c:v>
                </c:pt>
                <c:pt idx="8418">
                  <c:v>0.96499999999999997</c:v>
                </c:pt>
                <c:pt idx="8419">
                  <c:v>0.96499999999999997</c:v>
                </c:pt>
                <c:pt idx="8420">
                  <c:v>0.96399999999999997</c:v>
                </c:pt>
                <c:pt idx="8421">
                  <c:v>0.96599999999999997</c:v>
                </c:pt>
                <c:pt idx="8422">
                  <c:v>0.96599999999999997</c:v>
                </c:pt>
                <c:pt idx="8423">
                  <c:v>0.96499999999999997</c:v>
                </c:pt>
                <c:pt idx="8424">
                  <c:v>0.96499999999999997</c:v>
                </c:pt>
                <c:pt idx="8425">
                  <c:v>0.96499999999999997</c:v>
                </c:pt>
                <c:pt idx="8426">
                  <c:v>0.96499999999999997</c:v>
                </c:pt>
                <c:pt idx="8427">
                  <c:v>0.96799999999999997</c:v>
                </c:pt>
                <c:pt idx="8428">
                  <c:v>0.96499999999999997</c:v>
                </c:pt>
                <c:pt idx="8429">
                  <c:v>0.96499999999999997</c:v>
                </c:pt>
                <c:pt idx="8430">
                  <c:v>0.96299999999999997</c:v>
                </c:pt>
                <c:pt idx="8431">
                  <c:v>0.96499999999999997</c:v>
                </c:pt>
                <c:pt idx="8432">
                  <c:v>0.96499999999999997</c:v>
                </c:pt>
                <c:pt idx="8433">
                  <c:v>0.96599999999999997</c:v>
                </c:pt>
                <c:pt idx="8434">
                  <c:v>0.96599999999999997</c:v>
                </c:pt>
                <c:pt idx="8435">
                  <c:v>0.96599999999999997</c:v>
                </c:pt>
                <c:pt idx="8436">
                  <c:v>0.96499999999999997</c:v>
                </c:pt>
                <c:pt idx="8437">
                  <c:v>0.96499999999999997</c:v>
                </c:pt>
                <c:pt idx="8438">
                  <c:v>0.96599999999999997</c:v>
                </c:pt>
                <c:pt idx="8439">
                  <c:v>0.96599999999999997</c:v>
                </c:pt>
                <c:pt idx="8440">
                  <c:v>0.96499999999999997</c:v>
                </c:pt>
                <c:pt idx="8441">
                  <c:v>0.96499999999999997</c:v>
                </c:pt>
                <c:pt idx="8442">
                  <c:v>0.96499999999999997</c:v>
                </c:pt>
                <c:pt idx="8443">
                  <c:v>0.96499999999999997</c:v>
                </c:pt>
                <c:pt idx="8444">
                  <c:v>0.96499999999999997</c:v>
                </c:pt>
                <c:pt idx="8445">
                  <c:v>0.96499999999999997</c:v>
                </c:pt>
                <c:pt idx="8446">
                  <c:v>0.96399999999999997</c:v>
                </c:pt>
                <c:pt idx="8447">
                  <c:v>0.96399999999999997</c:v>
                </c:pt>
                <c:pt idx="8448">
                  <c:v>0.96499999999999997</c:v>
                </c:pt>
                <c:pt idx="8449">
                  <c:v>0.96499999999999997</c:v>
                </c:pt>
                <c:pt idx="8450">
                  <c:v>0.96599999999999997</c:v>
                </c:pt>
                <c:pt idx="8451">
                  <c:v>0.96399999999999997</c:v>
                </c:pt>
                <c:pt idx="8452">
                  <c:v>0.96399999999999997</c:v>
                </c:pt>
                <c:pt idx="8453">
                  <c:v>0.96499999999999997</c:v>
                </c:pt>
                <c:pt idx="8454">
                  <c:v>0.96299999999999997</c:v>
                </c:pt>
                <c:pt idx="8455">
                  <c:v>0.96799999999999997</c:v>
                </c:pt>
                <c:pt idx="8456">
                  <c:v>0.96599999999999997</c:v>
                </c:pt>
                <c:pt idx="8457">
                  <c:v>0.96499999999999997</c:v>
                </c:pt>
                <c:pt idx="8458">
                  <c:v>0.96399999999999997</c:v>
                </c:pt>
                <c:pt idx="8459">
                  <c:v>0.96499999999999997</c:v>
                </c:pt>
                <c:pt idx="8460">
                  <c:v>0.96599999999999997</c:v>
                </c:pt>
                <c:pt idx="8461">
                  <c:v>0.96799999999999997</c:v>
                </c:pt>
                <c:pt idx="8462">
                  <c:v>0.96499999999999997</c:v>
                </c:pt>
                <c:pt idx="8463">
                  <c:v>0.96599999999999997</c:v>
                </c:pt>
                <c:pt idx="8464">
                  <c:v>0.96499999999999997</c:v>
                </c:pt>
                <c:pt idx="8465">
                  <c:v>0.96599999999999997</c:v>
                </c:pt>
                <c:pt idx="8466">
                  <c:v>0.96399999999999997</c:v>
                </c:pt>
                <c:pt idx="8467">
                  <c:v>0.96499999999999997</c:v>
                </c:pt>
                <c:pt idx="8468">
                  <c:v>0.96599999999999997</c:v>
                </c:pt>
                <c:pt idx="8469">
                  <c:v>0.96499999999999997</c:v>
                </c:pt>
                <c:pt idx="8470">
                  <c:v>0.96499999999999997</c:v>
                </c:pt>
                <c:pt idx="8471">
                  <c:v>0.96499999999999997</c:v>
                </c:pt>
                <c:pt idx="8472">
                  <c:v>0.96499999999999997</c:v>
                </c:pt>
                <c:pt idx="8473">
                  <c:v>0.96499999999999997</c:v>
                </c:pt>
                <c:pt idx="8474">
                  <c:v>0.96499999999999997</c:v>
                </c:pt>
                <c:pt idx="8475">
                  <c:v>0.96599999999999997</c:v>
                </c:pt>
                <c:pt idx="8476">
                  <c:v>0.96399999999999997</c:v>
                </c:pt>
                <c:pt idx="8477">
                  <c:v>0.96799999999999997</c:v>
                </c:pt>
                <c:pt idx="8478">
                  <c:v>0.96799999999999997</c:v>
                </c:pt>
                <c:pt idx="8479">
                  <c:v>0.96599999999999997</c:v>
                </c:pt>
                <c:pt idx="8480">
                  <c:v>0.96499999999999997</c:v>
                </c:pt>
                <c:pt idx="8481">
                  <c:v>0.96599999999999997</c:v>
                </c:pt>
                <c:pt idx="8482">
                  <c:v>0.96399999999999997</c:v>
                </c:pt>
                <c:pt idx="8483">
                  <c:v>0.96599999999999997</c:v>
                </c:pt>
                <c:pt idx="8484">
                  <c:v>0.96399999999999997</c:v>
                </c:pt>
                <c:pt idx="8485">
                  <c:v>0.96799999999999997</c:v>
                </c:pt>
                <c:pt idx="8486">
                  <c:v>0.96499999999999997</c:v>
                </c:pt>
                <c:pt idx="8487">
                  <c:v>0.96499999999999997</c:v>
                </c:pt>
                <c:pt idx="8488">
                  <c:v>0.96599999999999997</c:v>
                </c:pt>
                <c:pt idx="8489">
                  <c:v>0.96399999999999997</c:v>
                </c:pt>
                <c:pt idx="8490">
                  <c:v>0.96799999999999997</c:v>
                </c:pt>
                <c:pt idx="8491">
                  <c:v>0.96599999999999997</c:v>
                </c:pt>
                <c:pt idx="8492">
                  <c:v>0.96599999999999997</c:v>
                </c:pt>
                <c:pt idx="8493">
                  <c:v>0.96499999999999997</c:v>
                </c:pt>
                <c:pt idx="8494">
                  <c:v>0.96499999999999997</c:v>
                </c:pt>
                <c:pt idx="8495">
                  <c:v>0.96399999999999997</c:v>
                </c:pt>
                <c:pt idx="8496">
                  <c:v>0.96799999999999997</c:v>
                </c:pt>
                <c:pt idx="8497">
                  <c:v>0.96599999999999997</c:v>
                </c:pt>
                <c:pt idx="8498">
                  <c:v>0.96799999999999997</c:v>
                </c:pt>
                <c:pt idx="8499">
                  <c:v>0.96599999999999997</c:v>
                </c:pt>
                <c:pt idx="8500">
                  <c:v>0.96599999999999997</c:v>
                </c:pt>
                <c:pt idx="8501">
                  <c:v>0.96599999999999997</c:v>
                </c:pt>
                <c:pt idx="8502">
                  <c:v>0.96499999999999997</c:v>
                </c:pt>
                <c:pt idx="8503">
                  <c:v>0.96599999999999997</c:v>
                </c:pt>
                <c:pt idx="8504">
                  <c:v>0.96599999999999997</c:v>
                </c:pt>
                <c:pt idx="8505">
                  <c:v>0.96499999999999997</c:v>
                </c:pt>
                <c:pt idx="8506">
                  <c:v>0.96499999999999997</c:v>
                </c:pt>
                <c:pt idx="8507">
                  <c:v>0.96599999999999997</c:v>
                </c:pt>
                <c:pt idx="8508">
                  <c:v>0.96399999999999997</c:v>
                </c:pt>
                <c:pt idx="8509">
                  <c:v>0.96799999999999997</c:v>
                </c:pt>
                <c:pt idx="8510">
                  <c:v>0.96799999999999997</c:v>
                </c:pt>
                <c:pt idx="8511">
                  <c:v>0.96599999999999997</c:v>
                </c:pt>
                <c:pt idx="8512">
                  <c:v>0.96399999999999997</c:v>
                </c:pt>
                <c:pt idx="8513">
                  <c:v>0.96499999999999997</c:v>
                </c:pt>
                <c:pt idx="8514">
                  <c:v>0.96599999999999997</c:v>
                </c:pt>
                <c:pt idx="8515">
                  <c:v>0.96499999999999997</c:v>
                </c:pt>
                <c:pt idx="8516">
                  <c:v>0.96799999999999997</c:v>
                </c:pt>
                <c:pt idx="8517">
                  <c:v>0.96499999999999997</c:v>
                </c:pt>
                <c:pt idx="8518">
                  <c:v>0.96599999999999997</c:v>
                </c:pt>
                <c:pt idx="8519">
                  <c:v>0.96499999999999997</c:v>
                </c:pt>
                <c:pt idx="8520">
                  <c:v>0.96599999999999997</c:v>
                </c:pt>
                <c:pt idx="8521">
                  <c:v>0.96499999999999997</c:v>
                </c:pt>
                <c:pt idx="8522">
                  <c:v>0.96799999999999997</c:v>
                </c:pt>
                <c:pt idx="8523">
                  <c:v>0.96599999999999997</c:v>
                </c:pt>
                <c:pt idx="8524">
                  <c:v>0.96599999999999997</c:v>
                </c:pt>
                <c:pt idx="8525">
                  <c:v>0.96599999999999997</c:v>
                </c:pt>
                <c:pt idx="8526">
                  <c:v>0.96599999999999997</c:v>
                </c:pt>
                <c:pt idx="8527">
                  <c:v>0.96599999999999997</c:v>
                </c:pt>
                <c:pt idx="8528">
                  <c:v>0.96599999999999997</c:v>
                </c:pt>
                <c:pt idx="8529">
                  <c:v>0.96599999999999997</c:v>
                </c:pt>
                <c:pt idx="8530">
                  <c:v>0.96599999999999997</c:v>
                </c:pt>
                <c:pt idx="8531">
                  <c:v>0.96599999999999997</c:v>
                </c:pt>
                <c:pt idx="8532">
                  <c:v>0.96599999999999997</c:v>
                </c:pt>
                <c:pt idx="8533">
                  <c:v>0.96599999999999997</c:v>
                </c:pt>
                <c:pt idx="8534">
                  <c:v>0.96599999999999997</c:v>
                </c:pt>
                <c:pt idx="8535">
                  <c:v>0.96599999999999997</c:v>
                </c:pt>
                <c:pt idx="8536">
                  <c:v>0.96499999999999997</c:v>
                </c:pt>
                <c:pt idx="8537">
                  <c:v>1.1499999999999999</c:v>
                </c:pt>
                <c:pt idx="8538">
                  <c:v>1.3</c:v>
                </c:pt>
                <c:pt idx="8539">
                  <c:v>1.391</c:v>
                </c:pt>
                <c:pt idx="8540">
                  <c:v>1.476</c:v>
                </c:pt>
                <c:pt idx="8541">
                  <c:v>1.5289999999999999</c:v>
                </c:pt>
                <c:pt idx="8542">
                  <c:v>1.2989999999999999</c:v>
                </c:pt>
                <c:pt idx="8543">
                  <c:v>1.038</c:v>
                </c:pt>
                <c:pt idx="8544">
                  <c:v>1.002</c:v>
                </c:pt>
                <c:pt idx="8545">
                  <c:v>0.98899999999999999</c:v>
                </c:pt>
                <c:pt idx="8546">
                  <c:v>0.98</c:v>
                </c:pt>
                <c:pt idx="8547">
                  <c:v>0.97499999999999998</c:v>
                </c:pt>
                <c:pt idx="8548">
                  <c:v>0.97</c:v>
                </c:pt>
                <c:pt idx="8549">
                  <c:v>0.96599999999999997</c:v>
                </c:pt>
                <c:pt idx="8550">
                  <c:v>0.96499999999999997</c:v>
                </c:pt>
                <c:pt idx="8551">
                  <c:v>0.96299999999999997</c:v>
                </c:pt>
                <c:pt idx="8552">
                  <c:v>0.96099999999999997</c:v>
                </c:pt>
                <c:pt idx="8553">
                  <c:v>0.96299999999999997</c:v>
                </c:pt>
                <c:pt idx="8554">
                  <c:v>0.96</c:v>
                </c:pt>
                <c:pt idx="8555">
                  <c:v>0.96099999999999997</c:v>
                </c:pt>
                <c:pt idx="8556">
                  <c:v>0.96</c:v>
                </c:pt>
                <c:pt idx="8557">
                  <c:v>0.96</c:v>
                </c:pt>
                <c:pt idx="8558">
                  <c:v>0.95899999999999996</c:v>
                </c:pt>
                <c:pt idx="8559">
                  <c:v>0.95899999999999996</c:v>
                </c:pt>
                <c:pt idx="8560">
                  <c:v>0.96</c:v>
                </c:pt>
                <c:pt idx="8561">
                  <c:v>0.95899999999999996</c:v>
                </c:pt>
                <c:pt idx="8562">
                  <c:v>0.95799999999999996</c:v>
                </c:pt>
                <c:pt idx="8563">
                  <c:v>0.95799999999999996</c:v>
                </c:pt>
                <c:pt idx="8564">
                  <c:v>0.95799999999999996</c:v>
                </c:pt>
                <c:pt idx="8565">
                  <c:v>0.95499999999999996</c:v>
                </c:pt>
                <c:pt idx="8566">
                  <c:v>0.96</c:v>
                </c:pt>
                <c:pt idx="8567">
                  <c:v>0.95599999999999996</c:v>
                </c:pt>
                <c:pt idx="8568">
                  <c:v>0.95899999999999996</c:v>
                </c:pt>
                <c:pt idx="8569">
                  <c:v>0.96</c:v>
                </c:pt>
                <c:pt idx="8570">
                  <c:v>0.95899999999999996</c:v>
                </c:pt>
                <c:pt idx="8571">
                  <c:v>0.95899999999999996</c:v>
                </c:pt>
                <c:pt idx="8572">
                  <c:v>0.95799999999999996</c:v>
                </c:pt>
                <c:pt idx="8573">
                  <c:v>0.95899999999999996</c:v>
                </c:pt>
                <c:pt idx="8574">
                  <c:v>0.95899999999999996</c:v>
                </c:pt>
                <c:pt idx="8575">
                  <c:v>0.96099999999999997</c:v>
                </c:pt>
                <c:pt idx="8576">
                  <c:v>0.95899999999999996</c:v>
                </c:pt>
                <c:pt idx="8577">
                  <c:v>0.95799999999999996</c:v>
                </c:pt>
                <c:pt idx="8578">
                  <c:v>0.95899999999999996</c:v>
                </c:pt>
                <c:pt idx="8579">
                  <c:v>0.95899999999999996</c:v>
                </c:pt>
                <c:pt idx="8580">
                  <c:v>0.95899999999999996</c:v>
                </c:pt>
                <c:pt idx="8581">
                  <c:v>0.95899999999999996</c:v>
                </c:pt>
                <c:pt idx="8582">
                  <c:v>0.96</c:v>
                </c:pt>
                <c:pt idx="8583">
                  <c:v>0.95799999999999996</c:v>
                </c:pt>
                <c:pt idx="8584">
                  <c:v>0.95799999999999996</c:v>
                </c:pt>
                <c:pt idx="8585">
                  <c:v>0.96</c:v>
                </c:pt>
                <c:pt idx="8586">
                  <c:v>0.96099999999999997</c:v>
                </c:pt>
                <c:pt idx="8587">
                  <c:v>0.95799999999999996</c:v>
                </c:pt>
                <c:pt idx="8588">
                  <c:v>0.96</c:v>
                </c:pt>
                <c:pt idx="8589">
                  <c:v>0.95899999999999996</c:v>
                </c:pt>
                <c:pt idx="8590">
                  <c:v>0.96</c:v>
                </c:pt>
                <c:pt idx="8591">
                  <c:v>0.95899999999999996</c:v>
                </c:pt>
                <c:pt idx="8592">
                  <c:v>0.95899999999999996</c:v>
                </c:pt>
                <c:pt idx="8593">
                  <c:v>0.95899999999999996</c:v>
                </c:pt>
                <c:pt idx="8594">
                  <c:v>0.95599999999999996</c:v>
                </c:pt>
                <c:pt idx="8595">
                  <c:v>0.95899999999999996</c:v>
                </c:pt>
                <c:pt idx="8596">
                  <c:v>0.95899999999999996</c:v>
                </c:pt>
                <c:pt idx="8597">
                  <c:v>0.95799999999999996</c:v>
                </c:pt>
                <c:pt idx="8598">
                  <c:v>0.95799999999999996</c:v>
                </c:pt>
                <c:pt idx="8599">
                  <c:v>0.95899999999999996</c:v>
                </c:pt>
                <c:pt idx="8600">
                  <c:v>0.96</c:v>
                </c:pt>
                <c:pt idx="8601">
                  <c:v>0.96</c:v>
                </c:pt>
                <c:pt idx="8602">
                  <c:v>0.96</c:v>
                </c:pt>
                <c:pt idx="8603">
                  <c:v>0.96</c:v>
                </c:pt>
                <c:pt idx="8604">
                  <c:v>0.95899999999999996</c:v>
                </c:pt>
                <c:pt idx="8605">
                  <c:v>0.96</c:v>
                </c:pt>
                <c:pt idx="8606">
                  <c:v>0.95899999999999996</c:v>
                </c:pt>
                <c:pt idx="8607">
                  <c:v>0.95899999999999996</c:v>
                </c:pt>
                <c:pt idx="8608">
                  <c:v>0.96</c:v>
                </c:pt>
                <c:pt idx="8609">
                  <c:v>0.96</c:v>
                </c:pt>
                <c:pt idx="8610">
                  <c:v>0.96099999999999997</c:v>
                </c:pt>
                <c:pt idx="8611">
                  <c:v>0.96099999999999997</c:v>
                </c:pt>
                <c:pt idx="8612">
                  <c:v>0.96</c:v>
                </c:pt>
                <c:pt idx="8613">
                  <c:v>0.95899999999999996</c:v>
                </c:pt>
                <c:pt idx="8614">
                  <c:v>0.96</c:v>
                </c:pt>
                <c:pt idx="8615">
                  <c:v>0.96</c:v>
                </c:pt>
                <c:pt idx="8616">
                  <c:v>0.96</c:v>
                </c:pt>
                <c:pt idx="8617">
                  <c:v>0.96299999999999997</c:v>
                </c:pt>
                <c:pt idx="8618">
                  <c:v>0.96299999999999997</c:v>
                </c:pt>
                <c:pt idx="8619">
                  <c:v>0.96099999999999997</c:v>
                </c:pt>
                <c:pt idx="8620">
                  <c:v>0.96099999999999997</c:v>
                </c:pt>
                <c:pt idx="8621">
                  <c:v>0.96099999999999997</c:v>
                </c:pt>
                <c:pt idx="8622">
                  <c:v>0.96099999999999997</c:v>
                </c:pt>
                <c:pt idx="8623">
                  <c:v>0.95899999999999996</c:v>
                </c:pt>
                <c:pt idx="8624">
                  <c:v>0.96</c:v>
                </c:pt>
                <c:pt idx="8625">
                  <c:v>0.96099999999999997</c:v>
                </c:pt>
                <c:pt idx="8626">
                  <c:v>0.96</c:v>
                </c:pt>
                <c:pt idx="8627">
                  <c:v>0.96</c:v>
                </c:pt>
                <c:pt idx="8628">
                  <c:v>0.96</c:v>
                </c:pt>
                <c:pt idx="8629">
                  <c:v>0.96</c:v>
                </c:pt>
                <c:pt idx="8630">
                  <c:v>0.96</c:v>
                </c:pt>
                <c:pt idx="8631">
                  <c:v>0.95899999999999996</c:v>
                </c:pt>
                <c:pt idx="8632">
                  <c:v>0.96</c:v>
                </c:pt>
                <c:pt idx="8633">
                  <c:v>0.96</c:v>
                </c:pt>
                <c:pt idx="8634">
                  <c:v>0.96099999999999997</c:v>
                </c:pt>
                <c:pt idx="8635">
                  <c:v>0.96</c:v>
                </c:pt>
                <c:pt idx="8636">
                  <c:v>0.96099999999999997</c:v>
                </c:pt>
                <c:pt idx="8637">
                  <c:v>0.96</c:v>
                </c:pt>
                <c:pt idx="8638">
                  <c:v>0.96</c:v>
                </c:pt>
                <c:pt idx="8639">
                  <c:v>0.96</c:v>
                </c:pt>
                <c:pt idx="8640">
                  <c:v>0.96099999999999997</c:v>
                </c:pt>
                <c:pt idx="8641">
                  <c:v>0.96099999999999997</c:v>
                </c:pt>
                <c:pt idx="8642">
                  <c:v>0.96099999999999997</c:v>
                </c:pt>
                <c:pt idx="8643">
                  <c:v>0.96299999999999997</c:v>
                </c:pt>
                <c:pt idx="8644">
                  <c:v>0.96</c:v>
                </c:pt>
                <c:pt idx="8645">
                  <c:v>0.95899999999999996</c:v>
                </c:pt>
                <c:pt idx="8646">
                  <c:v>0.96299999999999997</c:v>
                </c:pt>
                <c:pt idx="8647">
                  <c:v>0.96299999999999997</c:v>
                </c:pt>
                <c:pt idx="8648">
                  <c:v>0.96399999999999997</c:v>
                </c:pt>
                <c:pt idx="8649">
                  <c:v>0.96099999999999997</c:v>
                </c:pt>
                <c:pt idx="8650">
                  <c:v>0.96</c:v>
                </c:pt>
                <c:pt idx="8651">
                  <c:v>0.96099999999999997</c:v>
                </c:pt>
                <c:pt idx="8652">
                  <c:v>0.96</c:v>
                </c:pt>
                <c:pt idx="8653">
                  <c:v>0.96099999999999997</c:v>
                </c:pt>
                <c:pt idx="8654">
                  <c:v>0.96</c:v>
                </c:pt>
                <c:pt idx="8655">
                  <c:v>0.96099999999999997</c:v>
                </c:pt>
                <c:pt idx="8656">
                  <c:v>0.96099999999999997</c:v>
                </c:pt>
                <c:pt idx="8657">
                  <c:v>0.96099999999999997</c:v>
                </c:pt>
                <c:pt idx="8658">
                  <c:v>0.96299999999999997</c:v>
                </c:pt>
                <c:pt idx="8659">
                  <c:v>0.96</c:v>
                </c:pt>
                <c:pt idx="8660">
                  <c:v>0.96</c:v>
                </c:pt>
                <c:pt idx="8661">
                  <c:v>0.96</c:v>
                </c:pt>
                <c:pt idx="8662">
                  <c:v>0.96099999999999997</c:v>
                </c:pt>
                <c:pt idx="8663">
                  <c:v>0.96099999999999997</c:v>
                </c:pt>
                <c:pt idx="8664">
                  <c:v>0.96099999999999997</c:v>
                </c:pt>
                <c:pt idx="8665">
                  <c:v>0.96099999999999997</c:v>
                </c:pt>
                <c:pt idx="8666">
                  <c:v>0.96299999999999997</c:v>
                </c:pt>
                <c:pt idx="8667">
                  <c:v>0.96099999999999997</c:v>
                </c:pt>
                <c:pt idx="8668">
                  <c:v>0.95899999999999996</c:v>
                </c:pt>
                <c:pt idx="8669">
                  <c:v>0.96299999999999997</c:v>
                </c:pt>
                <c:pt idx="8670">
                  <c:v>0.96</c:v>
                </c:pt>
                <c:pt idx="8671">
                  <c:v>0.96299999999999997</c:v>
                </c:pt>
                <c:pt idx="8672">
                  <c:v>0.96099999999999997</c:v>
                </c:pt>
                <c:pt idx="8673">
                  <c:v>0.96299999999999997</c:v>
                </c:pt>
                <c:pt idx="8674">
                  <c:v>0.96</c:v>
                </c:pt>
                <c:pt idx="8675">
                  <c:v>0.96</c:v>
                </c:pt>
                <c:pt idx="8676">
                  <c:v>0.96099999999999997</c:v>
                </c:pt>
                <c:pt idx="8677">
                  <c:v>0.96</c:v>
                </c:pt>
                <c:pt idx="8678">
                  <c:v>0.96299999999999997</c:v>
                </c:pt>
                <c:pt idx="8679">
                  <c:v>0.96099999999999997</c:v>
                </c:pt>
                <c:pt idx="8680">
                  <c:v>0.96099999999999997</c:v>
                </c:pt>
                <c:pt idx="8681">
                  <c:v>0.96</c:v>
                </c:pt>
                <c:pt idx="8682">
                  <c:v>0.96</c:v>
                </c:pt>
                <c:pt idx="8683">
                  <c:v>0.96099999999999997</c:v>
                </c:pt>
                <c:pt idx="8684">
                  <c:v>0.96099999999999997</c:v>
                </c:pt>
                <c:pt idx="8685">
                  <c:v>0.96299999999999997</c:v>
                </c:pt>
                <c:pt idx="8686">
                  <c:v>0.96299999999999997</c:v>
                </c:pt>
                <c:pt idx="8687">
                  <c:v>0.96099999999999997</c:v>
                </c:pt>
                <c:pt idx="8688">
                  <c:v>0.96099999999999997</c:v>
                </c:pt>
                <c:pt idx="8689">
                  <c:v>0.96299999999999997</c:v>
                </c:pt>
                <c:pt idx="8690">
                  <c:v>0.96099999999999997</c:v>
                </c:pt>
                <c:pt idx="8691">
                  <c:v>0.96299999999999997</c:v>
                </c:pt>
                <c:pt idx="8692">
                  <c:v>0.96299999999999997</c:v>
                </c:pt>
                <c:pt idx="8693">
                  <c:v>0.96099999999999997</c:v>
                </c:pt>
                <c:pt idx="8694">
                  <c:v>0.96499999999999997</c:v>
                </c:pt>
                <c:pt idx="8695">
                  <c:v>0.96299999999999997</c:v>
                </c:pt>
                <c:pt idx="8696">
                  <c:v>0.95899999999999996</c:v>
                </c:pt>
                <c:pt idx="8697">
                  <c:v>0.96299999999999997</c:v>
                </c:pt>
                <c:pt idx="8698">
                  <c:v>0.96099999999999997</c:v>
                </c:pt>
                <c:pt idx="8699">
                  <c:v>0.96099999999999997</c:v>
                </c:pt>
                <c:pt idx="8700">
                  <c:v>0.96099999999999997</c:v>
                </c:pt>
                <c:pt idx="8701">
                  <c:v>0.96099999999999997</c:v>
                </c:pt>
                <c:pt idx="8702">
                  <c:v>0.96299999999999997</c:v>
                </c:pt>
                <c:pt idx="8703">
                  <c:v>0.96</c:v>
                </c:pt>
                <c:pt idx="8704">
                  <c:v>0.96099999999999997</c:v>
                </c:pt>
                <c:pt idx="8705">
                  <c:v>0.96299999999999997</c:v>
                </c:pt>
                <c:pt idx="8706">
                  <c:v>0.96099999999999997</c:v>
                </c:pt>
                <c:pt idx="8707">
                  <c:v>0.96299999999999997</c:v>
                </c:pt>
                <c:pt idx="8708">
                  <c:v>0.96399999999999997</c:v>
                </c:pt>
                <c:pt idx="8709">
                  <c:v>0.96099999999999997</c:v>
                </c:pt>
                <c:pt idx="8710">
                  <c:v>0.96299999999999997</c:v>
                </c:pt>
                <c:pt idx="8711">
                  <c:v>0.96099999999999997</c:v>
                </c:pt>
                <c:pt idx="8712">
                  <c:v>0.96299999999999997</c:v>
                </c:pt>
                <c:pt idx="8713">
                  <c:v>0.96099999999999997</c:v>
                </c:pt>
                <c:pt idx="8714">
                  <c:v>0.96399999999999997</c:v>
                </c:pt>
                <c:pt idx="8715">
                  <c:v>0.96299999999999997</c:v>
                </c:pt>
                <c:pt idx="8716">
                  <c:v>0.96099999999999997</c:v>
                </c:pt>
                <c:pt idx="8717">
                  <c:v>0.96399999999999997</c:v>
                </c:pt>
                <c:pt idx="8718">
                  <c:v>0.96099999999999997</c:v>
                </c:pt>
                <c:pt idx="8719">
                  <c:v>0.96099999999999997</c:v>
                </c:pt>
                <c:pt idx="8720">
                  <c:v>0.96399999999999997</c:v>
                </c:pt>
                <c:pt idx="8721">
                  <c:v>0.96399999999999997</c:v>
                </c:pt>
                <c:pt idx="8722">
                  <c:v>0.96299999999999997</c:v>
                </c:pt>
                <c:pt idx="8723">
                  <c:v>0.96399999999999997</c:v>
                </c:pt>
                <c:pt idx="8724">
                  <c:v>0.96299999999999997</c:v>
                </c:pt>
                <c:pt idx="8725">
                  <c:v>0.96099999999999997</c:v>
                </c:pt>
                <c:pt idx="8726">
                  <c:v>0.96299999999999997</c:v>
                </c:pt>
                <c:pt idx="8727">
                  <c:v>0.96399999999999997</c:v>
                </c:pt>
                <c:pt idx="8728">
                  <c:v>0.96299999999999997</c:v>
                </c:pt>
                <c:pt idx="8729">
                  <c:v>0.96299999999999997</c:v>
                </c:pt>
                <c:pt idx="8730">
                  <c:v>0.96299999999999997</c:v>
                </c:pt>
                <c:pt idx="8731">
                  <c:v>0.96299999999999997</c:v>
                </c:pt>
                <c:pt idx="8732">
                  <c:v>0.96</c:v>
                </c:pt>
                <c:pt idx="8733">
                  <c:v>0.96299999999999997</c:v>
                </c:pt>
                <c:pt idx="8734">
                  <c:v>0.96</c:v>
                </c:pt>
                <c:pt idx="8735">
                  <c:v>0.96299999999999997</c:v>
                </c:pt>
                <c:pt idx="8736">
                  <c:v>0.96399999999999997</c:v>
                </c:pt>
                <c:pt idx="8737">
                  <c:v>0.96399999999999997</c:v>
                </c:pt>
                <c:pt idx="8738">
                  <c:v>0.96299999999999997</c:v>
                </c:pt>
                <c:pt idx="8739">
                  <c:v>0.96299999999999997</c:v>
                </c:pt>
                <c:pt idx="8740">
                  <c:v>0.96299999999999997</c:v>
                </c:pt>
                <c:pt idx="8741">
                  <c:v>0.96399999999999997</c:v>
                </c:pt>
                <c:pt idx="8742">
                  <c:v>0.96399999999999997</c:v>
                </c:pt>
                <c:pt idx="8743">
                  <c:v>0.96299999999999997</c:v>
                </c:pt>
                <c:pt idx="8744">
                  <c:v>0.96099999999999997</c:v>
                </c:pt>
                <c:pt idx="8745">
                  <c:v>0.96299999999999997</c:v>
                </c:pt>
                <c:pt idx="8746">
                  <c:v>0.96</c:v>
                </c:pt>
                <c:pt idx="8747">
                  <c:v>0.96099999999999997</c:v>
                </c:pt>
                <c:pt idx="8748">
                  <c:v>0.96099999999999997</c:v>
                </c:pt>
                <c:pt idx="8749">
                  <c:v>0.96399999999999997</c:v>
                </c:pt>
                <c:pt idx="8750">
                  <c:v>0.96299999999999997</c:v>
                </c:pt>
                <c:pt idx="8751">
                  <c:v>0.96299999999999997</c:v>
                </c:pt>
                <c:pt idx="8752">
                  <c:v>0.96299999999999997</c:v>
                </c:pt>
                <c:pt idx="8753">
                  <c:v>0.96399999999999997</c:v>
                </c:pt>
                <c:pt idx="8754">
                  <c:v>0.96299999999999997</c:v>
                </c:pt>
                <c:pt idx="8755">
                  <c:v>0.96</c:v>
                </c:pt>
                <c:pt idx="8756">
                  <c:v>0.96299999999999997</c:v>
                </c:pt>
                <c:pt idx="8757">
                  <c:v>0.96099999999999997</c:v>
                </c:pt>
                <c:pt idx="8758">
                  <c:v>0.96099999999999997</c:v>
                </c:pt>
                <c:pt idx="8759">
                  <c:v>0.96099999999999997</c:v>
                </c:pt>
                <c:pt idx="8760">
                  <c:v>0.96299999999999997</c:v>
                </c:pt>
                <c:pt idx="8761">
                  <c:v>0.96299999999999997</c:v>
                </c:pt>
                <c:pt idx="8762">
                  <c:v>0.96099999999999997</c:v>
                </c:pt>
                <c:pt idx="8763">
                  <c:v>0.96</c:v>
                </c:pt>
                <c:pt idx="8764">
                  <c:v>0.96099999999999997</c:v>
                </c:pt>
                <c:pt idx="8765">
                  <c:v>0.96099999999999997</c:v>
                </c:pt>
                <c:pt idx="8766">
                  <c:v>0.96299999999999997</c:v>
                </c:pt>
                <c:pt idx="8767">
                  <c:v>0.96399999999999997</c:v>
                </c:pt>
                <c:pt idx="8768">
                  <c:v>0.96399999999999997</c:v>
                </c:pt>
                <c:pt idx="8769">
                  <c:v>0.96399999999999997</c:v>
                </c:pt>
                <c:pt idx="8770">
                  <c:v>0.96399999999999997</c:v>
                </c:pt>
                <c:pt idx="8771">
                  <c:v>0.96299999999999997</c:v>
                </c:pt>
                <c:pt idx="8772">
                  <c:v>0.96399999999999997</c:v>
                </c:pt>
                <c:pt idx="8773">
                  <c:v>0.96299999999999997</c:v>
                </c:pt>
                <c:pt idx="8774">
                  <c:v>0.96299999999999997</c:v>
                </c:pt>
                <c:pt idx="8775">
                  <c:v>0.96399999999999997</c:v>
                </c:pt>
                <c:pt idx="8776">
                  <c:v>0.96099999999999997</c:v>
                </c:pt>
                <c:pt idx="8777">
                  <c:v>0.96399999999999997</c:v>
                </c:pt>
                <c:pt idx="8778">
                  <c:v>0.96299999999999997</c:v>
                </c:pt>
                <c:pt idx="8779">
                  <c:v>0.96299999999999997</c:v>
                </c:pt>
                <c:pt idx="8780">
                  <c:v>0.96299999999999997</c:v>
                </c:pt>
                <c:pt idx="8781">
                  <c:v>0.96399999999999997</c:v>
                </c:pt>
                <c:pt idx="8782">
                  <c:v>0.96299999999999997</c:v>
                </c:pt>
                <c:pt idx="8783">
                  <c:v>0.96299999999999997</c:v>
                </c:pt>
                <c:pt idx="8784">
                  <c:v>0.96399999999999997</c:v>
                </c:pt>
                <c:pt idx="8785">
                  <c:v>0.96099999999999997</c:v>
                </c:pt>
                <c:pt idx="8786">
                  <c:v>0.96399999999999997</c:v>
                </c:pt>
                <c:pt idx="8787">
                  <c:v>0.96099999999999997</c:v>
                </c:pt>
                <c:pt idx="8788">
                  <c:v>0.96399999999999997</c:v>
                </c:pt>
                <c:pt idx="8789">
                  <c:v>0.96299999999999997</c:v>
                </c:pt>
                <c:pt idx="8790">
                  <c:v>0.96</c:v>
                </c:pt>
                <c:pt idx="8791">
                  <c:v>0.96099999999999997</c:v>
                </c:pt>
                <c:pt idx="8792">
                  <c:v>0.96099999999999997</c:v>
                </c:pt>
                <c:pt idx="8793">
                  <c:v>0.96299999999999997</c:v>
                </c:pt>
                <c:pt idx="8794">
                  <c:v>0.96099999999999997</c:v>
                </c:pt>
                <c:pt idx="8795">
                  <c:v>0.96299999999999997</c:v>
                </c:pt>
                <c:pt idx="8796">
                  <c:v>0.96399999999999997</c:v>
                </c:pt>
                <c:pt idx="8797">
                  <c:v>0.96399999999999997</c:v>
                </c:pt>
                <c:pt idx="8798">
                  <c:v>0.96299999999999997</c:v>
                </c:pt>
                <c:pt idx="8799">
                  <c:v>0.96099999999999997</c:v>
                </c:pt>
                <c:pt idx="8800">
                  <c:v>0.96299999999999997</c:v>
                </c:pt>
                <c:pt idx="8801">
                  <c:v>0.96299999999999997</c:v>
                </c:pt>
                <c:pt idx="8802">
                  <c:v>0.96299999999999997</c:v>
                </c:pt>
                <c:pt idx="8803">
                  <c:v>0.96399999999999997</c:v>
                </c:pt>
                <c:pt idx="8804">
                  <c:v>0.96299999999999997</c:v>
                </c:pt>
                <c:pt idx="8805">
                  <c:v>0.96299999999999997</c:v>
                </c:pt>
                <c:pt idx="8806">
                  <c:v>0.96299999999999997</c:v>
                </c:pt>
                <c:pt idx="8807">
                  <c:v>0.96399999999999997</c:v>
                </c:pt>
                <c:pt idx="8808">
                  <c:v>0.96099999999999997</c:v>
                </c:pt>
                <c:pt idx="8809">
                  <c:v>0.96099999999999997</c:v>
                </c:pt>
                <c:pt idx="8810">
                  <c:v>0.96299999999999997</c:v>
                </c:pt>
                <c:pt idx="8811">
                  <c:v>0.96399999999999997</c:v>
                </c:pt>
                <c:pt idx="8812">
                  <c:v>0.96399999999999997</c:v>
                </c:pt>
                <c:pt idx="8813">
                  <c:v>0.96299999999999997</c:v>
                </c:pt>
                <c:pt idx="8814">
                  <c:v>0.96399999999999997</c:v>
                </c:pt>
                <c:pt idx="8815">
                  <c:v>0.96399999999999997</c:v>
                </c:pt>
                <c:pt idx="8816">
                  <c:v>0.96</c:v>
                </c:pt>
                <c:pt idx="8817">
                  <c:v>0.96299999999999997</c:v>
                </c:pt>
                <c:pt idx="8818">
                  <c:v>0.96</c:v>
                </c:pt>
                <c:pt idx="8819">
                  <c:v>0.96399999999999997</c:v>
                </c:pt>
                <c:pt idx="8820">
                  <c:v>0.96299999999999997</c:v>
                </c:pt>
                <c:pt idx="8821">
                  <c:v>0.96299999999999997</c:v>
                </c:pt>
                <c:pt idx="8822">
                  <c:v>0.96399999999999997</c:v>
                </c:pt>
                <c:pt idx="8823">
                  <c:v>0.96299999999999997</c:v>
                </c:pt>
                <c:pt idx="8824">
                  <c:v>0.96399999999999997</c:v>
                </c:pt>
                <c:pt idx="8825">
                  <c:v>0.96299999999999997</c:v>
                </c:pt>
                <c:pt idx="8826">
                  <c:v>0.96299999999999997</c:v>
                </c:pt>
                <c:pt idx="8827">
                  <c:v>0.96299999999999997</c:v>
                </c:pt>
                <c:pt idx="8828">
                  <c:v>0.96499999999999997</c:v>
                </c:pt>
                <c:pt idx="8829">
                  <c:v>0.96399999999999997</c:v>
                </c:pt>
                <c:pt idx="8830">
                  <c:v>0.96399999999999997</c:v>
                </c:pt>
                <c:pt idx="8831">
                  <c:v>0.96099999999999997</c:v>
                </c:pt>
                <c:pt idx="8832">
                  <c:v>0.96299999999999997</c:v>
                </c:pt>
                <c:pt idx="8833">
                  <c:v>0.96299999999999997</c:v>
                </c:pt>
                <c:pt idx="8834">
                  <c:v>0.96099999999999997</c:v>
                </c:pt>
                <c:pt idx="8835">
                  <c:v>0.96299999999999997</c:v>
                </c:pt>
                <c:pt idx="8836">
                  <c:v>0.96399999999999997</c:v>
                </c:pt>
                <c:pt idx="8837">
                  <c:v>0.96099999999999997</c:v>
                </c:pt>
                <c:pt idx="8838">
                  <c:v>0.96299999999999997</c:v>
                </c:pt>
                <c:pt idx="8839">
                  <c:v>0.96299999999999997</c:v>
                </c:pt>
                <c:pt idx="8840">
                  <c:v>0.96499999999999997</c:v>
                </c:pt>
                <c:pt idx="8841">
                  <c:v>0.96299999999999997</c:v>
                </c:pt>
                <c:pt idx="8842">
                  <c:v>0.96399999999999997</c:v>
                </c:pt>
                <c:pt idx="8843">
                  <c:v>0.96599999999999997</c:v>
                </c:pt>
                <c:pt idx="8844">
                  <c:v>0.96399999999999997</c:v>
                </c:pt>
                <c:pt idx="8845">
                  <c:v>0.96</c:v>
                </c:pt>
                <c:pt idx="8846">
                  <c:v>0.96399999999999997</c:v>
                </c:pt>
                <c:pt idx="8847">
                  <c:v>0.96399999999999997</c:v>
                </c:pt>
                <c:pt idx="8848">
                  <c:v>0.96399999999999997</c:v>
                </c:pt>
                <c:pt idx="8849">
                  <c:v>0.96399999999999997</c:v>
                </c:pt>
                <c:pt idx="8850">
                  <c:v>0.96299999999999997</c:v>
                </c:pt>
                <c:pt idx="8851">
                  <c:v>0.96399999999999997</c:v>
                </c:pt>
                <c:pt idx="8852">
                  <c:v>0.96399999999999997</c:v>
                </c:pt>
                <c:pt idx="8853">
                  <c:v>0.96299999999999997</c:v>
                </c:pt>
                <c:pt idx="8854">
                  <c:v>0.96399999999999997</c:v>
                </c:pt>
                <c:pt idx="8855">
                  <c:v>0.96599999999999997</c:v>
                </c:pt>
                <c:pt idx="8856">
                  <c:v>0.96399999999999997</c:v>
                </c:pt>
                <c:pt idx="8857">
                  <c:v>0.96299999999999997</c:v>
                </c:pt>
                <c:pt idx="8858">
                  <c:v>0.96399999999999997</c:v>
                </c:pt>
                <c:pt idx="8859">
                  <c:v>0.96599999999999997</c:v>
                </c:pt>
                <c:pt idx="8860">
                  <c:v>0.96399999999999997</c:v>
                </c:pt>
                <c:pt idx="8861">
                  <c:v>0.96399999999999997</c:v>
                </c:pt>
                <c:pt idx="8862">
                  <c:v>0.96299999999999997</c:v>
                </c:pt>
                <c:pt idx="8863">
                  <c:v>0.96299999999999997</c:v>
                </c:pt>
                <c:pt idx="8864">
                  <c:v>0.96499999999999997</c:v>
                </c:pt>
                <c:pt idx="8865">
                  <c:v>0.96499999999999997</c:v>
                </c:pt>
                <c:pt idx="8866">
                  <c:v>0.96399999999999997</c:v>
                </c:pt>
                <c:pt idx="8867">
                  <c:v>0.96399999999999997</c:v>
                </c:pt>
                <c:pt idx="8868">
                  <c:v>1.2</c:v>
                </c:pt>
                <c:pt idx="8869">
                  <c:v>1.3129999999999999</c:v>
                </c:pt>
                <c:pt idx="8870">
                  <c:v>1.405</c:v>
                </c:pt>
                <c:pt idx="8871">
                  <c:v>1.49</c:v>
                </c:pt>
                <c:pt idx="8872">
                  <c:v>1.536</c:v>
                </c:pt>
                <c:pt idx="8873">
                  <c:v>1.1919999999999999</c:v>
                </c:pt>
                <c:pt idx="8874">
                  <c:v>1.028</c:v>
                </c:pt>
                <c:pt idx="8875">
                  <c:v>0.999</c:v>
                </c:pt>
                <c:pt idx="8876">
                  <c:v>0.98499999999999999</c:v>
                </c:pt>
                <c:pt idx="8877">
                  <c:v>0.97499999999999998</c:v>
                </c:pt>
                <c:pt idx="8878">
                  <c:v>0.97</c:v>
                </c:pt>
                <c:pt idx="8879">
                  <c:v>0.96799999999999997</c:v>
                </c:pt>
                <c:pt idx="8880">
                  <c:v>0.96399999999999997</c:v>
                </c:pt>
                <c:pt idx="8881">
                  <c:v>0.96099999999999997</c:v>
                </c:pt>
                <c:pt idx="8882">
                  <c:v>0.96099999999999997</c:v>
                </c:pt>
                <c:pt idx="8883">
                  <c:v>0.96</c:v>
                </c:pt>
                <c:pt idx="8884">
                  <c:v>0.96</c:v>
                </c:pt>
                <c:pt idx="8885">
                  <c:v>0.96</c:v>
                </c:pt>
                <c:pt idx="8886">
                  <c:v>0.95899999999999996</c:v>
                </c:pt>
                <c:pt idx="8887">
                  <c:v>0.95799999999999996</c:v>
                </c:pt>
                <c:pt idx="8888">
                  <c:v>0.95899999999999996</c:v>
                </c:pt>
                <c:pt idx="8889">
                  <c:v>0.95799999999999996</c:v>
                </c:pt>
                <c:pt idx="8890">
                  <c:v>0.95799999999999996</c:v>
                </c:pt>
                <c:pt idx="8891">
                  <c:v>0.95799999999999996</c:v>
                </c:pt>
                <c:pt idx="8892">
                  <c:v>0.95599999999999996</c:v>
                </c:pt>
                <c:pt idx="8893">
                  <c:v>0.95599999999999996</c:v>
                </c:pt>
                <c:pt idx="8894">
                  <c:v>0.95799999999999996</c:v>
                </c:pt>
                <c:pt idx="8895">
                  <c:v>0.95499999999999996</c:v>
                </c:pt>
                <c:pt idx="8896">
                  <c:v>0.95799999999999996</c:v>
                </c:pt>
                <c:pt idx="8897">
                  <c:v>0.95599999999999996</c:v>
                </c:pt>
                <c:pt idx="8898">
                  <c:v>0.95799999999999996</c:v>
                </c:pt>
                <c:pt idx="8899">
                  <c:v>0.95899999999999996</c:v>
                </c:pt>
                <c:pt idx="8900">
                  <c:v>0.95799999999999996</c:v>
                </c:pt>
                <c:pt idx="8901">
                  <c:v>0.95899999999999996</c:v>
                </c:pt>
                <c:pt idx="8902">
                  <c:v>0.95899999999999996</c:v>
                </c:pt>
                <c:pt idx="8903">
                  <c:v>0.95799999999999996</c:v>
                </c:pt>
                <c:pt idx="8904">
                  <c:v>0.95799999999999996</c:v>
                </c:pt>
                <c:pt idx="8905">
                  <c:v>0.95799999999999996</c:v>
                </c:pt>
                <c:pt idx="8906">
                  <c:v>0.95799999999999996</c:v>
                </c:pt>
                <c:pt idx="8907">
                  <c:v>0.95499999999999996</c:v>
                </c:pt>
                <c:pt idx="8908">
                  <c:v>0.95799999999999996</c:v>
                </c:pt>
                <c:pt idx="8909">
                  <c:v>0.95799999999999996</c:v>
                </c:pt>
                <c:pt idx="8910">
                  <c:v>0.95599999999999996</c:v>
                </c:pt>
                <c:pt idx="8911">
                  <c:v>0.95899999999999996</c:v>
                </c:pt>
                <c:pt idx="8912">
                  <c:v>0.95899999999999996</c:v>
                </c:pt>
                <c:pt idx="8913">
                  <c:v>0.95899999999999996</c:v>
                </c:pt>
                <c:pt idx="8914">
                  <c:v>0.96</c:v>
                </c:pt>
                <c:pt idx="8915">
                  <c:v>0.95799999999999996</c:v>
                </c:pt>
                <c:pt idx="8916">
                  <c:v>0.96</c:v>
                </c:pt>
                <c:pt idx="8917">
                  <c:v>0.95799999999999996</c:v>
                </c:pt>
                <c:pt idx="8918">
                  <c:v>0.95899999999999996</c:v>
                </c:pt>
                <c:pt idx="8919">
                  <c:v>0.95799999999999996</c:v>
                </c:pt>
                <c:pt idx="8920">
                  <c:v>0.95799999999999996</c:v>
                </c:pt>
                <c:pt idx="8921">
                  <c:v>0.95799999999999996</c:v>
                </c:pt>
                <c:pt idx="8922">
                  <c:v>0.95899999999999996</c:v>
                </c:pt>
                <c:pt idx="8923">
                  <c:v>0.95899999999999996</c:v>
                </c:pt>
                <c:pt idx="8924">
                  <c:v>0.95899999999999996</c:v>
                </c:pt>
                <c:pt idx="8925">
                  <c:v>0.95799999999999996</c:v>
                </c:pt>
                <c:pt idx="8926">
                  <c:v>0.95899999999999996</c:v>
                </c:pt>
                <c:pt idx="8927">
                  <c:v>0.95599999999999996</c:v>
                </c:pt>
                <c:pt idx="8928">
                  <c:v>0.95899999999999996</c:v>
                </c:pt>
                <c:pt idx="8929">
                  <c:v>0.95799999999999996</c:v>
                </c:pt>
                <c:pt idx="8930">
                  <c:v>0.95899999999999996</c:v>
                </c:pt>
                <c:pt idx="8931">
                  <c:v>0.95899999999999996</c:v>
                </c:pt>
                <c:pt idx="8932">
                  <c:v>0.96</c:v>
                </c:pt>
                <c:pt idx="8933">
                  <c:v>0.95899999999999996</c:v>
                </c:pt>
                <c:pt idx="8934">
                  <c:v>0.95899999999999996</c:v>
                </c:pt>
                <c:pt idx="8935">
                  <c:v>0.95899999999999996</c:v>
                </c:pt>
                <c:pt idx="8936">
                  <c:v>0.95899999999999996</c:v>
                </c:pt>
                <c:pt idx="8937">
                  <c:v>0.95899999999999996</c:v>
                </c:pt>
                <c:pt idx="8938">
                  <c:v>0.96</c:v>
                </c:pt>
                <c:pt idx="8939">
                  <c:v>0.95799999999999996</c:v>
                </c:pt>
                <c:pt idx="8940">
                  <c:v>0.95799999999999996</c:v>
                </c:pt>
                <c:pt idx="8941">
                  <c:v>0.95899999999999996</c:v>
                </c:pt>
                <c:pt idx="8942">
                  <c:v>0.95899999999999996</c:v>
                </c:pt>
                <c:pt idx="8943">
                  <c:v>0.95899999999999996</c:v>
                </c:pt>
                <c:pt idx="8944">
                  <c:v>0.95899999999999996</c:v>
                </c:pt>
                <c:pt idx="8945">
                  <c:v>0.95799999999999996</c:v>
                </c:pt>
                <c:pt idx="8946">
                  <c:v>0.95899999999999996</c:v>
                </c:pt>
                <c:pt idx="8947">
                  <c:v>0.96</c:v>
                </c:pt>
                <c:pt idx="8948">
                  <c:v>0.96</c:v>
                </c:pt>
                <c:pt idx="8949">
                  <c:v>0.95899999999999996</c:v>
                </c:pt>
                <c:pt idx="8950">
                  <c:v>0.96</c:v>
                </c:pt>
                <c:pt idx="8951">
                  <c:v>0.95899999999999996</c:v>
                </c:pt>
                <c:pt idx="8952">
                  <c:v>0.95799999999999996</c:v>
                </c:pt>
                <c:pt idx="8953">
                  <c:v>0.96</c:v>
                </c:pt>
                <c:pt idx="8954">
                  <c:v>0.95899999999999996</c:v>
                </c:pt>
                <c:pt idx="8955">
                  <c:v>0.95799999999999996</c:v>
                </c:pt>
                <c:pt idx="8956">
                  <c:v>0.95899999999999996</c:v>
                </c:pt>
                <c:pt idx="8957">
                  <c:v>0.96</c:v>
                </c:pt>
                <c:pt idx="8958">
                  <c:v>0.95899999999999996</c:v>
                </c:pt>
                <c:pt idx="8959">
                  <c:v>0.96</c:v>
                </c:pt>
                <c:pt idx="8960">
                  <c:v>0.96099999999999997</c:v>
                </c:pt>
                <c:pt idx="8961">
                  <c:v>0.95799999999999996</c:v>
                </c:pt>
                <c:pt idx="8962">
                  <c:v>0.96099999999999997</c:v>
                </c:pt>
                <c:pt idx="8963">
                  <c:v>0.96</c:v>
                </c:pt>
                <c:pt idx="8964">
                  <c:v>0.96099999999999997</c:v>
                </c:pt>
                <c:pt idx="8965">
                  <c:v>0.95899999999999996</c:v>
                </c:pt>
                <c:pt idx="8966">
                  <c:v>0.96</c:v>
                </c:pt>
                <c:pt idx="8967">
                  <c:v>0.96099999999999997</c:v>
                </c:pt>
                <c:pt idx="8968">
                  <c:v>0.95899999999999996</c:v>
                </c:pt>
                <c:pt idx="8969">
                  <c:v>0.95899999999999996</c:v>
                </c:pt>
                <c:pt idx="8970">
                  <c:v>0.96</c:v>
                </c:pt>
                <c:pt idx="8971">
                  <c:v>0.95899999999999996</c:v>
                </c:pt>
                <c:pt idx="8972">
                  <c:v>0.96</c:v>
                </c:pt>
                <c:pt idx="8973">
                  <c:v>0.95899999999999996</c:v>
                </c:pt>
                <c:pt idx="8974">
                  <c:v>0.96299999999999997</c:v>
                </c:pt>
                <c:pt idx="8975">
                  <c:v>0.96</c:v>
                </c:pt>
                <c:pt idx="8976">
                  <c:v>0.96099999999999997</c:v>
                </c:pt>
                <c:pt idx="8977">
                  <c:v>0.96</c:v>
                </c:pt>
                <c:pt idx="8978">
                  <c:v>0.95899999999999996</c:v>
                </c:pt>
                <c:pt idx="8979">
                  <c:v>0.95899999999999996</c:v>
                </c:pt>
                <c:pt idx="8980">
                  <c:v>0.96</c:v>
                </c:pt>
                <c:pt idx="8981">
                  <c:v>0.96</c:v>
                </c:pt>
                <c:pt idx="8982">
                  <c:v>0.96</c:v>
                </c:pt>
                <c:pt idx="8983">
                  <c:v>0.96</c:v>
                </c:pt>
                <c:pt idx="8984">
                  <c:v>0.95799999999999996</c:v>
                </c:pt>
                <c:pt idx="8985">
                  <c:v>0.96299999999999997</c:v>
                </c:pt>
                <c:pt idx="8986">
                  <c:v>0.96099999999999997</c:v>
                </c:pt>
                <c:pt idx="8987">
                  <c:v>0.96099999999999997</c:v>
                </c:pt>
                <c:pt idx="8988">
                  <c:v>0.96</c:v>
                </c:pt>
                <c:pt idx="8989">
                  <c:v>0.96099999999999997</c:v>
                </c:pt>
                <c:pt idx="8990">
                  <c:v>0.95899999999999996</c:v>
                </c:pt>
                <c:pt idx="8991">
                  <c:v>0.96</c:v>
                </c:pt>
                <c:pt idx="8992">
                  <c:v>0.95899999999999996</c:v>
                </c:pt>
                <c:pt idx="8993">
                  <c:v>0.96299999999999997</c:v>
                </c:pt>
                <c:pt idx="8994">
                  <c:v>0.96</c:v>
                </c:pt>
                <c:pt idx="8995">
                  <c:v>0.96299999999999997</c:v>
                </c:pt>
                <c:pt idx="8996">
                  <c:v>0.95899999999999996</c:v>
                </c:pt>
                <c:pt idx="8997">
                  <c:v>0.96</c:v>
                </c:pt>
                <c:pt idx="8998">
                  <c:v>0.95899999999999996</c:v>
                </c:pt>
                <c:pt idx="8999">
                  <c:v>0.96</c:v>
                </c:pt>
                <c:pt idx="9000">
                  <c:v>0.96</c:v>
                </c:pt>
                <c:pt idx="9001">
                  <c:v>0.96</c:v>
                </c:pt>
                <c:pt idx="9002">
                  <c:v>0.96299999999999997</c:v>
                </c:pt>
                <c:pt idx="9003">
                  <c:v>0.96099999999999997</c:v>
                </c:pt>
                <c:pt idx="9004">
                  <c:v>0.96299999999999997</c:v>
                </c:pt>
                <c:pt idx="9005">
                  <c:v>0.96099999999999997</c:v>
                </c:pt>
                <c:pt idx="9006">
                  <c:v>0.96299999999999997</c:v>
                </c:pt>
                <c:pt idx="9007">
                  <c:v>0.96</c:v>
                </c:pt>
                <c:pt idx="9008">
                  <c:v>0.96099999999999997</c:v>
                </c:pt>
                <c:pt idx="9009">
                  <c:v>0.96099999999999997</c:v>
                </c:pt>
                <c:pt idx="9010">
                  <c:v>0.96099999999999997</c:v>
                </c:pt>
                <c:pt idx="9011">
                  <c:v>0.96</c:v>
                </c:pt>
                <c:pt idx="9012">
                  <c:v>0.96</c:v>
                </c:pt>
                <c:pt idx="9013">
                  <c:v>0.96</c:v>
                </c:pt>
                <c:pt idx="9014">
                  <c:v>0.95899999999999996</c:v>
                </c:pt>
                <c:pt idx="9015">
                  <c:v>0.95899999999999996</c:v>
                </c:pt>
                <c:pt idx="9016">
                  <c:v>0.96</c:v>
                </c:pt>
                <c:pt idx="9017">
                  <c:v>0.95899999999999996</c:v>
                </c:pt>
                <c:pt idx="9018">
                  <c:v>0.95899999999999996</c:v>
                </c:pt>
                <c:pt idx="9019">
                  <c:v>0.96299999999999997</c:v>
                </c:pt>
                <c:pt idx="9020">
                  <c:v>0.96299999999999997</c:v>
                </c:pt>
                <c:pt idx="9021">
                  <c:v>0.95799999999999996</c:v>
                </c:pt>
                <c:pt idx="9022">
                  <c:v>0.96</c:v>
                </c:pt>
                <c:pt idx="9023">
                  <c:v>0.96399999999999997</c:v>
                </c:pt>
                <c:pt idx="9024">
                  <c:v>0.96299999999999997</c:v>
                </c:pt>
                <c:pt idx="9025">
                  <c:v>0.96299999999999997</c:v>
                </c:pt>
                <c:pt idx="9026">
                  <c:v>0.96099999999999997</c:v>
                </c:pt>
                <c:pt idx="9027">
                  <c:v>0.96</c:v>
                </c:pt>
                <c:pt idx="9028">
                  <c:v>0.96</c:v>
                </c:pt>
                <c:pt idx="9029">
                  <c:v>0.96099999999999997</c:v>
                </c:pt>
                <c:pt idx="9030">
                  <c:v>0.95799999999999996</c:v>
                </c:pt>
                <c:pt idx="9031">
                  <c:v>0.95899999999999996</c:v>
                </c:pt>
                <c:pt idx="9032">
                  <c:v>0.96099999999999997</c:v>
                </c:pt>
                <c:pt idx="9033">
                  <c:v>0.96099999999999997</c:v>
                </c:pt>
                <c:pt idx="9034">
                  <c:v>0.96099999999999997</c:v>
                </c:pt>
                <c:pt idx="9035">
                  <c:v>0.96099999999999997</c:v>
                </c:pt>
                <c:pt idx="9036">
                  <c:v>0.96099999999999997</c:v>
                </c:pt>
                <c:pt idx="9037">
                  <c:v>0.96299999999999997</c:v>
                </c:pt>
                <c:pt idx="9038">
                  <c:v>0.96</c:v>
                </c:pt>
                <c:pt idx="9039">
                  <c:v>0.96</c:v>
                </c:pt>
                <c:pt idx="9040">
                  <c:v>0.96099999999999997</c:v>
                </c:pt>
                <c:pt idx="9041">
                  <c:v>0.96299999999999997</c:v>
                </c:pt>
                <c:pt idx="9042">
                  <c:v>0.96099999999999997</c:v>
                </c:pt>
                <c:pt idx="9043">
                  <c:v>0.96</c:v>
                </c:pt>
                <c:pt idx="9044">
                  <c:v>0.96099999999999997</c:v>
                </c:pt>
                <c:pt idx="9045">
                  <c:v>0.96099999999999997</c:v>
                </c:pt>
                <c:pt idx="9046">
                  <c:v>0.96099999999999997</c:v>
                </c:pt>
                <c:pt idx="9047">
                  <c:v>0.96299999999999997</c:v>
                </c:pt>
                <c:pt idx="9048">
                  <c:v>0.96099999999999997</c:v>
                </c:pt>
                <c:pt idx="9049">
                  <c:v>0.96</c:v>
                </c:pt>
                <c:pt idx="9050">
                  <c:v>0.96099999999999997</c:v>
                </c:pt>
                <c:pt idx="9051">
                  <c:v>0.96</c:v>
                </c:pt>
                <c:pt idx="9052">
                  <c:v>0.96299999999999997</c:v>
                </c:pt>
                <c:pt idx="9053">
                  <c:v>0.96299999999999997</c:v>
                </c:pt>
                <c:pt idx="9054">
                  <c:v>0.96099999999999997</c:v>
                </c:pt>
                <c:pt idx="9055">
                  <c:v>0.96099999999999997</c:v>
                </c:pt>
                <c:pt idx="9056">
                  <c:v>0.96099999999999997</c:v>
                </c:pt>
                <c:pt idx="9057">
                  <c:v>0.96299999999999997</c:v>
                </c:pt>
                <c:pt idx="9058">
                  <c:v>0.96099999999999997</c:v>
                </c:pt>
                <c:pt idx="9059">
                  <c:v>0.96099999999999997</c:v>
                </c:pt>
                <c:pt idx="9060">
                  <c:v>0.96299999999999997</c:v>
                </c:pt>
                <c:pt idx="9061">
                  <c:v>0.96</c:v>
                </c:pt>
                <c:pt idx="9062">
                  <c:v>0.96299999999999997</c:v>
                </c:pt>
                <c:pt idx="9063">
                  <c:v>0.96</c:v>
                </c:pt>
                <c:pt idx="9064">
                  <c:v>0.96099999999999997</c:v>
                </c:pt>
                <c:pt idx="9065">
                  <c:v>0.96299999999999997</c:v>
                </c:pt>
                <c:pt idx="9066">
                  <c:v>0.96399999999999997</c:v>
                </c:pt>
                <c:pt idx="9067">
                  <c:v>0.96099999999999997</c:v>
                </c:pt>
                <c:pt idx="9068">
                  <c:v>0.96099999999999997</c:v>
                </c:pt>
                <c:pt idx="9069">
                  <c:v>0.96299999999999997</c:v>
                </c:pt>
                <c:pt idx="9070">
                  <c:v>0.96</c:v>
                </c:pt>
                <c:pt idx="9071">
                  <c:v>0.96099999999999997</c:v>
                </c:pt>
                <c:pt idx="9072">
                  <c:v>0.96099999999999997</c:v>
                </c:pt>
                <c:pt idx="9073">
                  <c:v>0.96099999999999997</c:v>
                </c:pt>
                <c:pt idx="9074">
                  <c:v>0.96299999999999997</c:v>
                </c:pt>
                <c:pt idx="9075">
                  <c:v>0.96099999999999997</c:v>
                </c:pt>
                <c:pt idx="9076">
                  <c:v>0.96399999999999997</c:v>
                </c:pt>
                <c:pt idx="9077">
                  <c:v>0.96099999999999997</c:v>
                </c:pt>
                <c:pt idx="9078">
                  <c:v>0.96299999999999997</c:v>
                </c:pt>
                <c:pt idx="9079">
                  <c:v>0.96299999999999997</c:v>
                </c:pt>
                <c:pt idx="9080">
                  <c:v>0.96399999999999997</c:v>
                </c:pt>
                <c:pt idx="9081">
                  <c:v>0.96099999999999997</c:v>
                </c:pt>
                <c:pt idx="9082">
                  <c:v>0.96099999999999997</c:v>
                </c:pt>
                <c:pt idx="9083">
                  <c:v>0.96099999999999997</c:v>
                </c:pt>
                <c:pt idx="9084">
                  <c:v>0.96099999999999997</c:v>
                </c:pt>
                <c:pt idx="9085">
                  <c:v>0.96099999999999997</c:v>
                </c:pt>
                <c:pt idx="9086">
                  <c:v>0.96099999999999997</c:v>
                </c:pt>
                <c:pt idx="9087">
                  <c:v>0.96099999999999997</c:v>
                </c:pt>
                <c:pt idx="9088">
                  <c:v>0.96099999999999997</c:v>
                </c:pt>
                <c:pt idx="9089">
                  <c:v>0.96099999999999997</c:v>
                </c:pt>
                <c:pt idx="9090">
                  <c:v>0.96</c:v>
                </c:pt>
                <c:pt idx="9091">
                  <c:v>0.96</c:v>
                </c:pt>
                <c:pt idx="9092">
                  <c:v>0.96099999999999997</c:v>
                </c:pt>
                <c:pt idx="9093">
                  <c:v>0.96299999999999997</c:v>
                </c:pt>
                <c:pt idx="9094">
                  <c:v>0.96399999999999997</c:v>
                </c:pt>
                <c:pt idx="9095">
                  <c:v>0.96099999999999997</c:v>
                </c:pt>
                <c:pt idx="9096">
                  <c:v>0.96299999999999997</c:v>
                </c:pt>
                <c:pt idx="9097">
                  <c:v>0.96299999999999997</c:v>
                </c:pt>
                <c:pt idx="9098">
                  <c:v>0.96399999999999997</c:v>
                </c:pt>
                <c:pt idx="9099">
                  <c:v>0.96099999999999997</c:v>
                </c:pt>
                <c:pt idx="9100">
                  <c:v>0.96099999999999997</c:v>
                </c:pt>
                <c:pt idx="9101">
                  <c:v>0.96099999999999997</c:v>
                </c:pt>
                <c:pt idx="9102">
                  <c:v>0.96099999999999997</c:v>
                </c:pt>
                <c:pt idx="9103">
                  <c:v>0.96299999999999997</c:v>
                </c:pt>
                <c:pt idx="9104">
                  <c:v>0.96099999999999997</c:v>
                </c:pt>
                <c:pt idx="9105">
                  <c:v>0.96</c:v>
                </c:pt>
                <c:pt idx="9106">
                  <c:v>0.96099999999999997</c:v>
                </c:pt>
                <c:pt idx="9107">
                  <c:v>0.96</c:v>
                </c:pt>
                <c:pt idx="9108">
                  <c:v>0.96299999999999997</c:v>
                </c:pt>
                <c:pt idx="9109">
                  <c:v>0.96099999999999997</c:v>
                </c:pt>
                <c:pt idx="9110">
                  <c:v>0.96099999999999997</c:v>
                </c:pt>
                <c:pt idx="9111">
                  <c:v>0.96099999999999997</c:v>
                </c:pt>
                <c:pt idx="9112">
                  <c:v>0.96299999999999997</c:v>
                </c:pt>
                <c:pt idx="9113">
                  <c:v>0.96299999999999997</c:v>
                </c:pt>
                <c:pt idx="9114">
                  <c:v>0.96099999999999997</c:v>
                </c:pt>
                <c:pt idx="9115">
                  <c:v>0.96</c:v>
                </c:pt>
                <c:pt idx="9116">
                  <c:v>0.96099999999999997</c:v>
                </c:pt>
                <c:pt idx="9117">
                  <c:v>0.96299999999999997</c:v>
                </c:pt>
                <c:pt idx="9118">
                  <c:v>0.96099999999999997</c:v>
                </c:pt>
                <c:pt idx="9119">
                  <c:v>0.96</c:v>
                </c:pt>
                <c:pt idx="9120">
                  <c:v>0.96</c:v>
                </c:pt>
                <c:pt idx="9121">
                  <c:v>0.96</c:v>
                </c:pt>
                <c:pt idx="9122">
                  <c:v>0.96099999999999997</c:v>
                </c:pt>
                <c:pt idx="9123">
                  <c:v>0.96099999999999997</c:v>
                </c:pt>
                <c:pt idx="9124">
                  <c:v>0.96299999999999997</c:v>
                </c:pt>
                <c:pt idx="9125">
                  <c:v>0.96299999999999997</c:v>
                </c:pt>
                <c:pt idx="9126">
                  <c:v>0.96</c:v>
                </c:pt>
                <c:pt idx="9127">
                  <c:v>0.96099999999999997</c:v>
                </c:pt>
                <c:pt idx="9128">
                  <c:v>0.96399999999999997</c:v>
                </c:pt>
                <c:pt idx="9129">
                  <c:v>0.96099999999999997</c:v>
                </c:pt>
                <c:pt idx="9130">
                  <c:v>0.96299999999999997</c:v>
                </c:pt>
                <c:pt idx="9131">
                  <c:v>0.96099999999999997</c:v>
                </c:pt>
                <c:pt idx="9132">
                  <c:v>0.96099999999999997</c:v>
                </c:pt>
                <c:pt idx="9133">
                  <c:v>0.96099999999999997</c:v>
                </c:pt>
                <c:pt idx="9134">
                  <c:v>0.96299999999999997</c:v>
                </c:pt>
                <c:pt idx="9135">
                  <c:v>0.96099999999999997</c:v>
                </c:pt>
                <c:pt idx="9136">
                  <c:v>0.96099999999999997</c:v>
                </c:pt>
                <c:pt idx="9137">
                  <c:v>0.96399999999999997</c:v>
                </c:pt>
                <c:pt idx="9138">
                  <c:v>0.96099999999999997</c:v>
                </c:pt>
                <c:pt idx="9139">
                  <c:v>0.96299999999999997</c:v>
                </c:pt>
                <c:pt idx="9140">
                  <c:v>0.96299999999999997</c:v>
                </c:pt>
                <c:pt idx="9141">
                  <c:v>0.96099999999999997</c:v>
                </c:pt>
                <c:pt idx="9142">
                  <c:v>0.96299999999999997</c:v>
                </c:pt>
                <c:pt idx="9143">
                  <c:v>0.96299999999999997</c:v>
                </c:pt>
                <c:pt idx="9144">
                  <c:v>0.96099999999999997</c:v>
                </c:pt>
                <c:pt idx="9145">
                  <c:v>0.96299999999999997</c:v>
                </c:pt>
                <c:pt idx="9146">
                  <c:v>0.96399999999999997</c:v>
                </c:pt>
                <c:pt idx="9147">
                  <c:v>0.96299999999999997</c:v>
                </c:pt>
                <c:pt idx="9148">
                  <c:v>0.96299999999999997</c:v>
                </c:pt>
                <c:pt idx="9149">
                  <c:v>0.96299999999999997</c:v>
                </c:pt>
                <c:pt idx="9150">
                  <c:v>0.96299999999999997</c:v>
                </c:pt>
                <c:pt idx="9151">
                  <c:v>0.96</c:v>
                </c:pt>
                <c:pt idx="9152">
                  <c:v>0.96299999999999997</c:v>
                </c:pt>
                <c:pt idx="9153">
                  <c:v>0.96299999999999997</c:v>
                </c:pt>
                <c:pt idx="9154">
                  <c:v>0.96399999999999997</c:v>
                </c:pt>
                <c:pt idx="9155">
                  <c:v>0.96299999999999997</c:v>
                </c:pt>
                <c:pt idx="9156">
                  <c:v>0.96099999999999997</c:v>
                </c:pt>
                <c:pt idx="9157">
                  <c:v>0.96399999999999997</c:v>
                </c:pt>
                <c:pt idx="9158">
                  <c:v>0.96099999999999997</c:v>
                </c:pt>
                <c:pt idx="9159">
                  <c:v>0.96099999999999997</c:v>
                </c:pt>
                <c:pt idx="9160">
                  <c:v>0.96099999999999997</c:v>
                </c:pt>
                <c:pt idx="9161">
                  <c:v>0.96</c:v>
                </c:pt>
                <c:pt idx="9162">
                  <c:v>0.96099999999999997</c:v>
                </c:pt>
                <c:pt idx="9163">
                  <c:v>0.96099999999999997</c:v>
                </c:pt>
                <c:pt idx="9164">
                  <c:v>0.96</c:v>
                </c:pt>
                <c:pt idx="9165">
                  <c:v>0.96099999999999997</c:v>
                </c:pt>
                <c:pt idx="9166">
                  <c:v>0.96299999999999997</c:v>
                </c:pt>
                <c:pt idx="9167">
                  <c:v>0.96299999999999997</c:v>
                </c:pt>
                <c:pt idx="9168">
                  <c:v>0.96099999999999997</c:v>
                </c:pt>
                <c:pt idx="9169">
                  <c:v>0.96399999999999997</c:v>
                </c:pt>
                <c:pt idx="9170">
                  <c:v>0.96099999999999997</c:v>
                </c:pt>
                <c:pt idx="9171">
                  <c:v>0.96</c:v>
                </c:pt>
                <c:pt idx="9172">
                  <c:v>0.96499999999999997</c:v>
                </c:pt>
                <c:pt idx="9173">
                  <c:v>0.96099999999999997</c:v>
                </c:pt>
                <c:pt idx="9174">
                  <c:v>0.96399999999999997</c:v>
                </c:pt>
                <c:pt idx="9175">
                  <c:v>0.96399999999999997</c:v>
                </c:pt>
                <c:pt idx="9176">
                  <c:v>0.96399999999999997</c:v>
                </c:pt>
                <c:pt idx="9177">
                  <c:v>0.96299999999999997</c:v>
                </c:pt>
                <c:pt idx="9178">
                  <c:v>0.96099999999999997</c:v>
                </c:pt>
                <c:pt idx="9179">
                  <c:v>0.96099999999999997</c:v>
                </c:pt>
                <c:pt idx="9180">
                  <c:v>0.96099999999999997</c:v>
                </c:pt>
                <c:pt idx="9181">
                  <c:v>0.96</c:v>
                </c:pt>
                <c:pt idx="9182">
                  <c:v>0.96299999999999997</c:v>
                </c:pt>
                <c:pt idx="9183">
                  <c:v>0.96299999999999997</c:v>
                </c:pt>
                <c:pt idx="9184">
                  <c:v>0.96</c:v>
                </c:pt>
                <c:pt idx="9185">
                  <c:v>0.96099999999999997</c:v>
                </c:pt>
                <c:pt idx="9186">
                  <c:v>0.96299999999999997</c:v>
                </c:pt>
                <c:pt idx="9187">
                  <c:v>0.96099999999999997</c:v>
                </c:pt>
                <c:pt idx="9188">
                  <c:v>0.96099999999999997</c:v>
                </c:pt>
                <c:pt idx="9189">
                  <c:v>0.96299999999999997</c:v>
                </c:pt>
                <c:pt idx="9190">
                  <c:v>0.96299999999999997</c:v>
                </c:pt>
                <c:pt idx="9191">
                  <c:v>0.96299999999999997</c:v>
                </c:pt>
                <c:pt idx="9192">
                  <c:v>0.96399999999999997</c:v>
                </c:pt>
                <c:pt idx="9193">
                  <c:v>0.96299999999999997</c:v>
                </c:pt>
                <c:pt idx="9194">
                  <c:v>0.96299999999999997</c:v>
                </c:pt>
                <c:pt idx="9195">
                  <c:v>0.96299999999999997</c:v>
                </c:pt>
                <c:pt idx="9196">
                  <c:v>0.96099999999999997</c:v>
                </c:pt>
                <c:pt idx="9197">
                  <c:v>0.96099999999999997</c:v>
                </c:pt>
                <c:pt idx="9198">
                  <c:v>0.96099999999999997</c:v>
                </c:pt>
                <c:pt idx="9199">
                  <c:v>0.96299999999999997</c:v>
                </c:pt>
                <c:pt idx="9200">
                  <c:v>0.96299999999999997</c:v>
                </c:pt>
                <c:pt idx="9201">
                  <c:v>0.96299999999999997</c:v>
                </c:pt>
                <c:pt idx="9202">
                  <c:v>0.96099999999999997</c:v>
                </c:pt>
                <c:pt idx="9203">
                  <c:v>0.96299999999999997</c:v>
                </c:pt>
                <c:pt idx="9204">
                  <c:v>1.266</c:v>
                </c:pt>
                <c:pt idx="9205">
                  <c:v>1.36</c:v>
                </c:pt>
                <c:pt idx="9206">
                  <c:v>1.452</c:v>
                </c:pt>
                <c:pt idx="9207">
                  <c:v>1.52</c:v>
                </c:pt>
                <c:pt idx="9208">
                  <c:v>1.5489999999999999</c:v>
                </c:pt>
                <c:pt idx="9209">
                  <c:v>1.0669999999999999</c:v>
                </c:pt>
                <c:pt idx="9210">
                  <c:v>1.0109999999999999</c:v>
                </c:pt>
                <c:pt idx="9211">
                  <c:v>0.98899999999999999</c:v>
                </c:pt>
                <c:pt idx="9212">
                  <c:v>0.97899999999999998</c:v>
                </c:pt>
                <c:pt idx="9213">
                  <c:v>0.97099999999999997</c:v>
                </c:pt>
                <c:pt idx="9214">
                  <c:v>0.96799999999999997</c:v>
                </c:pt>
                <c:pt idx="9215">
                  <c:v>0.96399999999999997</c:v>
                </c:pt>
                <c:pt idx="9216">
                  <c:v>0.96099999999999997</c:v>
                </c:pt>
                <c:pt idx="9217">
                  <c:v>0.95899999999999996</c:v>
                </c:pt>
                <c:pt idx="9218">
                  <c:v>0.95899999999999996</c:v>
                </c:pt>
                <c:pt idx="9219">
                  <c:v>0.95799999999999996</c:v>
                </c:pt>
                <c:pt idx="9220">
                  <c:v>0.95899999999999996</c:v>
                </c:pt>
                <c:pt idx="9221">
                  <c:v>0.95899999999999996</c:v>
                </c:pt>
                <c:pt idx="9222">
                  <c:v>0.95599999999999996</c:v>
                </c:pt>
                <c:pt idx="9223">
                  <c:v>0.95599999999999996</c:v>
                </c:pt>
                <c:pt idx="9224">
                  <c:v>0.95599999999999996</c:v>
                </c:pt>
                <c:pt idx="9225">
                  <c:v>0.95799999999999996</c:v>
                </c:pt>
                <c:pt idx="9226">
                  <c:v>0.95599999999999996</c:v>
                </c:pt>
                <c:pt idx="9227">
                  <c:v>0.95599999999999996</c:v>
                </c:pt>
                <c:pt idx="9228">
                  <c:v>0.95499999999999996</c:v>
                </c:pt>
                <c:pt idx="9229">
                  <c:v>0.95499999999999996</c:v>
                </c:pt>
                <c:pt idx="9230">
                  <c:v>0.95499999999999996</c:v>
                </c:pt>
                <c:pt idx="9231">
                  <c:v>0.95399999999999996</c:v>
                </c:pt>
                <c:pt idx="9232">
                  <c:v>0.95499999999999996</c:v>
                </c:pt>
                <c:pt idx="9233">
                  <c:v>0.95499999999999996</c:v>
                </c:pt>
                <c:pt idx="9234">
                  <c:v>0.95499999999999996</c:v>
                </c:pt>
                <c:pt idx="9235">
                  <c:v>0.95499999999999996</c:v>
                </c:pt>
                <c:pt idx="9236">
                  <c:v>0.95499999999999996</c:v>
                </c:pt>
                <c:pt idx="9237">
                  <c:v>0.95599999999999996</c:v>
                </c:pt>
                <c:pt idx="9238">
                  <c:v>0.95399999999999996</c:v>
                </c:pt>
                <c:pt idx="9239">
                  <c:v>0.95499999999999996</c:v>
                </c:pt>
                <c:pt idx="9240">
                  <c:v>0.95499999999999996</c:v>
                </c:pt>
                <c:pt idx="9241">
                  <c:v>0.95499999999999996</c:v>
                </c:pt>
                <c:pt idx="9242">
                  <c:v>0.95599999999999996</c:v>
                </c:pt>
                <c:pt idx="9243">
                  <c:v>0.95499999999999996</c:v>
                </c:pt>
                <c:pt idx="9244">
                  <c:v>0.95799999999999996</c:v>
                </c:pt>
                <c:pt idx="9245">
                  <c:v>0.95499999999999996</c:v>
                </c:pt>
                <c:pt idx="9246">
                  <c:v>0.95599999999999996</c:v>
                </c:pt>
                <c:pt idx="9247">
                  <c:v>0.95599999999999996</c:v>
                </c:pt>
                <c:pt idx="9248">
                  <c:v>0.95899999999999996</c:v>
                </c:pt>
                <c:pt idx="9249">
                  <c:v>0.95799999999999996</c:v>
                </c:pt>
                <c:pt idx="9250">
                  <c:v>0.95499999999999996</c:v>
                </c:pt>
                <c:pt idx="9251">
                  <c:v>0.95599999999999996</c:v>
                </c:pt>
                <c:pt idx="9252">
                  <c:v>0.95599999999999996</c:v>
                </c:pt>
                <c:pt idx="9253">
                  <c:v>0.95399999999999996</c:v>
                </c:pt>
                <c:pt idx="9254">
                  <c:v>0.95599999999999996</c:v>
                </c:pt>
                <c:pt idx="9255">
                  <c:v>0.95499999999999996</c:v>
                </c:pt>
                <c:pt idx="9256">
                  <c:v>0.95499999999999996</c:v>
                </c:pt>
                <c:pt idx="9257">
                  <c:v>0.95499999999999996</c:v>
                </c:pt>
                <c:pt idx="9258">
                  <c:v>0.95399999999999996</c:v>
                </c:pt>
                <c:pt idx="9259">
                  <c:v>0.95499999999999996</c:v>
                </c:pt>
                <c:pt idx="9260">
                  <c:v>0.95499999999999996</c:v>
                </c:pt>
                <c:pt idx="9261">
                  <c:v>0.95599999999999996</c:v>
                </c:pt>
                <c:pt idx="9262">
                  <c:v>0.95499999999999996</c:v>
                </c:pt>
                <c:pt idx="9263">
                  <c:v>0.95799999999999996</c:v>
                </c:pt>
                <c:pt idx="9264">
                  <c:v>0.95599999999999996</c:v>
                </c:pt>
                <c:pt idx="9265">
                  <c:v>0.95599999999999996</c:v>
                </c:pt>
                <c:pt idx="9266">
                  <c:v>0.95799999999999996</c:v>
                </c:pt>
                <c:pt idx="9267">
                  <c:v>0.95599999999999996</c:v>
                </c:pt>
                <c:pt idx="9268">
                  <c:v>0.95499999999999996</c:v>
                </c:pt>
                <c:pt idx="9269">
                  <c:v>0.95499999999999996</c:v>
                </c:pt>
                <c:pt idx="9270">
                  <c:v>0.95799999999999996</c:v>
                </c:pt>
                <c:pt idx="9271">
                  <c:v>0.95499999999999996</c:v>
                </c:pt>
                <c:pt idx="9272">
                  <c:v>0.95499999999999996</c:v>
                </c:pt>
                <c:pt idx="9273">
                  <c:v>0.95399999999999996</c:v>
                </c:pt>
                <c:pt idx="9274">
                  <c:v>0.95499999999999996</c:v>
                </c:pt>
                <c:pt idx="9275">
                  <c:v>0.95599999999999996</c:v>
                </c:pt>
                <c:pt idx="9276">
                  <c:v>0.95799999999999996</c:v>
                </c:pt>
                <c:pt idx="9277">
                  <c:v>0.95799999999999996</c:v>
                </c:pt>
                <c:pt idx="9278">
                  <c:v>0.95899999999999996</c:v>
                </c:pt>
                <c:pt idx="9279">
                  <c:v>0.95799999999999996</c:v>
                </c:pt>
                <c:pt idx="9280">
                  <c:v>0.95799999999999996</c:v>
                </c:pt>
                <c:pt idx="9281">
                  <c:v>0.95599999999999996</c:v>
                </c:pt>
                <c:pt idx="9282">
                  <c:v>0.95499999999999996</c:v>
                </c:pt>
                <c:pt idx="9283">
                  <c:v>0.95599999999999996</c:v>
                </c:pt>
                <c:pt idx="9284">
                  <c:v>0.95499999999999996</c:v>
                </c:pt>
                <c:pt idx="9285">
                  <c:v>0.95799999999999996</c:v>
                </c:pt>
                <c:pt idx="9286">
                  <c:v>0.95599999999999996</c:v>
                </c:pt>
                <c:pt idx="9287">
                  <c:v>0.95499999999999996</c:v>
                </c:pt>
                <c:pt idx="9288">
                  <c:v>0.95799999999999996</c:v>
                </c:pt>
                <c:pt idx="9289">
                  <c:v>0.95599999999999996</c:v>
                </c:pt>
                <c:pt idx="9290">
                  <c:v>0.95599999999999996</c:v>
                </c:pt>
                <c:pt idx="9291">
                  <c:v>0.95799999999999996</c:v>
                </c:pt>
                <c:pt idx="9292">
                  <c:v>0.95799999999999996</c:v>
                </c:pt>
                <c:pt idx="9293">
                  <c:v>0.95599999999999996</c:v>
                </c:pt>
                <c:pt idx="9294">
                  <c:v>0.95799999999999996</c:v>
                </c:pt>
                <c:pt idx="9295">
                  <c:v>0.95599999999999996</c:v>
                </c:pt>
                <c:pt idx="9296">
                  <c:v>0.95499999999999996</c:v>
                </c:pt>
                <c:pt idx="9297">
                  <c:v>0.95799999999999996</c:v>
                </c:pt>
                <c:pt idx="9298">
                  <c:v>0.95599999999999996</c:v>
                </c:pt>
                <c:pt idx="9299">
                  <c:v>0.95799999999999996</c:v>
                </c:pt>
                <c:pt idx="9300">
                  <c:v>0.95499999999999996</c:v>
                </c:pt>
                <c:pt idx="9301">
                  <c:v>0.95799999999999996</c:v>
                </c:pt>
                <c:pt idx="9302">
                  <c:v>0.95599999999999996</c:v>
                </c:pt>
                <c:pt idx="9303">
                  <c:v>0.95599999999999996</c:v>
                </c:pt>
                <c:pt idx="9304">
                  <c:v>0.95799999999999996</c:v>
                </c:pt>
                <c:pt idx="9305">
                  <c:v>0.95599999999999996</c:v>
                </c:pt>
                <c:pt idx="9306">
                  <c:v>0.95599999999999996</c:v>
                </c:pt>
                <c:pt idx="9307">
                  <c:v>0.95599999999999996</c:v>
                </c:pt>
                <c:pt idx="9308">
                  <c:v>0.95899999999999996</c:v>
                </c:pt>
                <c:pt idx="9309">
                  <c:v>0.95399999999999996</c:v>
                </c:pt>
                <c:pt idx="9310">
                  <c:v>0.95599999999999996</c:v>
                </c:pt>
                <c:pt idx="9311">
                  <c:v>0.95599999999999996</c:v>
                </c:pt>
                <c:pt idx="9312">
                  <c:v>0.95499999999999996</c:v>
                </c:pt>
                <c:pt idx="9313">
                  <c:v>0.95599999999999996</c:v>
                </c:pt>
                <c:pt idx="9314">
                  <c:v>0.95599999999999996</c:v>
                </c:pt>
                <c:pt idx="9315">
                  <c:v>0.95899999999999996</c:v>
                </c:pt>
                <c:pt idx="9316">
                  <c:v>0.95799999999999996</c:v>
                </c:pt>
                <c:pt idx="9317">
                  <c:v>0.95899999999999996</c:v>
                </c:pt>
                <c:pt idx="9318">
                  <c:v>0.95799999999999996</c:v>
                </c:pt>
                <c:pt idx="9319">
                  <c:v>0.95599999999999996</c:v>
                </c:pt>
                <c:pt idx="9320">
                  <c:v>0.95799999999999996</c:v>
                </c:pt>
                <c:pt idx="9321">
                  <c:v>0.95799999999999996</c:v>
                </c:pt>
                <c:pt idx="9322">
                  <c:v>0.95799999999999996</c:v>
                </c:pt>
                <c:pt idx="9323">
                  <c:v>0.95799999999999996</c:v>
                </c:pt>
                <c:pt idx="9324">
                  <c:v>0.95599999999999996</c:v>
                </c:pt>
                <c:pt idx="9325">
                  <c:v>0.95899999999999996</c:v>
                </c:pt>
                <c:pt idx="9326">
                  <c:v>0.95899999999999996</c:v>
                </c:pt>
                <c:pt idx="9327">
                  <c:v>0.95799999999999996</c:v>
                </c:pt>
                <c:pt idx="9328">
                  <c:v>0.95799999999999996</c:v>
                </c:pt>
                <c:pt idx="9329">
                  <c:v>0.95899999999999996</c:v>
                </c:pt>
                <c:pt idx="9330">
                  <c:v>0.95799999999999996</c:v>
                </c:pt>
                <c:pt idx="9331">
                  <c:v>0.95799999999999996</c:v>
                </c:pt>
                <c:pt idx="9332">
                  <c:v>0.95799999999999996</c:v>
                </c:pt>
                <c:pt idx="9333">
                  <c:v>0.95899999999999996</c:v>
                </c:pt>
                <c:pt idx="9334">
                  <c:v>0.95799999999999996</c:v>
                </c:pt>
                <c:pt idx="9335">
                  <c:v>0.96</c:v>
                </c:pt>
                <c:pt idx="9336">
                  <c:v>0.95899999999999996</c:v>
                </c:pt>
                <c:pt idx="9337">
                  <c:v>0.95899999999999996</c:v>
                </c:pt>
                <c:pt idx="9338">
                  <c:v>0.95899999999999996</c:v>
                </c:pt>
                <c:pt idx="9339">
                  <c:v>0.95799999999999996</c:v>
                </c:pt>
                <c:pt idx="9340">
                  <c:v>0.95899999999999996</c:v>
                </c:pt>
                <c:pt idx="9341">
                  <c:v>0.95799999999999996</c:v>
                </c:pt>
                <c:pt idx="9342">
                  <c:v>0.95899999999999996</c:v>
                </c:pt>
                <c:pt idx="9343">
                  <c:v>0.95899999999999996</c:v>
                </c:pt>
                <c:pt idx="9344">
                  <c:v>0.95799999999999996</c:v>
                </c:pt>
                <c:pt idx="9345">
                  <c:v>0.95899999999999996</c:v>
                </c:pt>
                <c:pt idx="9346">
                  <c:v>0.96</c:v>
                </c:pt>
                <c:pt idx="9347">
                  <c:v>0.95799999999999996</c:v>
                </c:pt>
                <c:pt idx="9348">
                  <c:v>0.95599999999999996</c:v>
                </c:pt>
                <c:pt idx="9349">
                  <c:v>0.95899999999999996</c:v>
                </c:pt>
                <c:pt idx="9350">
                  <c:v>0.95899999999999996</c:v>
                </c:pt>
                <c:pt idx="9351">
                  <c:v>0.95799999999999996</c:v>
                </c:pt>
                <c:pt idx="9352">
                  <c:v>0.95899999999999996</c:v>
                </c:pt>
                <c:pt idx="9353">
                  <c:v>0.95899999999999996</c:v>
                </c:pt>
                <c:pt idx="9354">
                  <c:v>0.96</c:v>
                </c:pt>
                <c:pt idx="9355">
                  <c:v>0.95899999999999996</c:v>
                </c:pt>
                <c:pt idx="9356">
                  <c:v>0.95799999999999996</c:v>
                </c:pt>
                <c:pt idx="9357">
                  <c:v>0.95799999999999996</c:v>
                </c:pt>
                <c:pt idx="9358">
                  <c:v>0.95799999999999996</c:v>
                </c:pt>
                <c:pt idx="9359">
                  <c:v>0.95799999999999996</c:v>
                </c:pt>
                <c:pt idx="9360">
                  <c:v>0.95799999999999996</c:v>
                </c:pt>
                <c:pt idx="9361">
                  <c:v>0.95899999999999996</c:v>
                </c:pt>
                <c:pt idx="9362">
                  <c:v>0.95599999999999996</c:v>
                </c:pt>
                <c:pt idx="9363">
                  <c:v>0.95799999999999996</c:v>
                </c:pt>
                <c:pt idx="9364">
                  <c:v>0.95799999999999996</c:v>
                </c:pt>
                <c:pt idx="9365">
                  <c:v>0.95899999999999996</c:v>
                </c:pt>
                <c:pt idx="9366">
                  <c:v>0.96</c:v>
                </c:pt>
                <c:pt idx="9367">
                  <c:v>0.96</c:v>
                </c:pt>
                <c:pt idx="9368">
                  <c:v>0.95899999999999996</c:v>
                </c:pt>
                <c:pt idx="9369">
                  <c:v>0.95899999999999996</c:v>
                </c:pt>
                <c:pt idx="9370">
                  <c:v>0.95899999999999996</c:v>
                </c:pt>
                <c:pt idx="9371">
                  <c:v>0.95799999999999996</c:v>
                </c:pt>
                <c:pt idx="9372">
                  <c:v>0.95899999999999996</c:v>
                </c:pt>
                <c:pt idx="9373">
                  <c:v>0.95799999999999996</c:v>
                </c:pt>
                <c:pt idx="9374">
                  <c:v>0.95899999999999996</c:v>
                </c:pt>
                <c:pt idx="9375">
                  <c:v>0.95799999999999996</c:v>
                </c:pt>
                <c:pt idx="9376">
                  <c:v>0.95799999999999996</c:v>
                </c:pt>
                <c:pt idx="9377">
                  <c:v>0.95899999999999996</c:v>
                </c:pt>
                <c:pt idx="9378">
                  <c:v>0.95799999999999996</c:v>
                </c:pt>
                <c:pt idx="9379">
                  <c:v>0.95899999999999996</c:v>
                </c:pt>
                <c:pt idx="9380">
                  <c:v>0.95899999999999996</c:v>
                </c:pt>
                <c:pt idx="9381">
                  <c:v>0.96</c:v>
                </c:pt>
                <c:pt idx="9382">
                  <c:v>0.96</c:v>
                </c:pt>
                <c:pt idx="9383">
                  <c:v>0.95899999999999996</c:v>
                </c:pt>
                <c:pt idx="9384">
                  <c:v>0.95899999999999996</c:v>
                </c:pt>
                <c:pt idx="9385">
                  <c:v>0.95799999999999996</c:v>
                </c:pt>
                <c:pt idx="9386">
                  <c:v>0.95799999999999996</c:v>
                </c:pt>
                <c:pt idx="9387">
                  <c:v>0.95799999999999996</c:v>
                </c:pt>
                <c:pt idx="9388">
                  <c:v>0.95799999999999996</c:v>
                </c:pt>
                <c:pt idx="9389">
                  <c:v>0.95899999999999996</c:v>
                </c:pt>
                <c:pt idx="9390">
                  <c:v>0.95799999999999996</c:v>
                </c:pt>
                <c:pt idx="9391">
                  <c:v>0.95899999999999996</c:v>
                </c:pt>
                <c:pt idx="9392">
                  <c:v>0.95799999999999996</c:v>
                </c:pt>
                <c:pt idx="9393">
                  <c:v>0.95799999999999996</c:v>
                </c:pt>
                <c:pt idx="9394">
                  <c:v>0.95799999999999996</c:v>
                </c:pt>
                <c:pt idx="9395">
                  <c:v>0.95899999999999996</c:v>
                </c:pt>
                <c:pt idx="9396">
                  <c:v>0.95899999999999996</c:v>
                </c:pt>
                <c:pt idx="9397">
                  <c:v>0.95899999999999996</c:v>
                </c:pt>
                <c:pt idx="9398">
                  <c:v>0.95899999999999996</c:v>
                </c:pt>
                <c:pt idx="9399">
                  <c:v>0.95799999999999996</c:v>
                </c:pt>
                <c:pt idx="9400">
                  <c:v>0.96</c:v>
                </c:pt>
                <c:pt idx="9401">
                  <c:v>0.95799999999999996</c:v>
                </c:pt>
                <c:pt idx="9402">
                  <c:v>0.95899999999999996</c:v>
                </c:pt>
                <c:pt idx="9403">
                  <c:v>0.95799999999999996</c:v>
                </c:pt>
                <c:pt idx="9404">
                  <c:v>0.95899999999999996</c:v>
                </c:pt>
                <c:pt idx="9405">
                  <c:v>0.95899999999999996</c:v>
                </c:pt>
                <c:pt idx="9406">
                  <c:v>0.95799999999999996</c:v>
                </c:pt>
                <c:pt idx="9407">
                  <c:v>0.95599999999999996</c:v>
                </c:pt>
                <c:pt idx="9408">
                  <c:v>0.95899999999999996</c:v>
                </c:pt>
                <c:pt idx="9409">
                  <c:v>0.95899999999999996</c:v>
                </c:pt>
                <c:pt idx="9410">
                  <c:v>0.95899999999999996</c:v>
                </c:pt>
                <c:pt idx="9411">
                  <c:v>0.95799999999999996</c:v>
                </c:pt>
                <c:pt idx="9412">
                  <c:v>0.96</c:v>
                </c:pt>
                <c:pt idx="9413">
                  <c:v>0.95899999999999996</c:v>
                </c:pt>
                <c:pt idx="9414">
                  <c:v>0.95899999999999996</c:v>
                </c:pt>
                <c:pt idx="9415">
                  <c:v>0.96</c:v>
                </c:pt>
                <c:pt idx="9416">
                  <c:v>0.95899999999999996</c:v>
                </c:pt>
                <c:pt idx="9417">
                  <c:v>0.95899999999999996</c:v>
                </c:pt>
                <c:pt idx="9418">
                  <c:v>0.95899999999999996</c:v>
                </c:pt>
                <c:pt idx="9419">
                  <c:v>0.96</c:v>
                </c:pt>
                <c:pt idx="9420">
                  <c:v>0.95799999999999996</c:v>
                </c:pt>
                <c:pt idx="9421">
                  <c:v>0.96</c:v>
                </c:pt>
                <c:pt idx="9422">
                  <c:v>0.95899999999999996</c:v>
                </c:pt>
                <c:pt idx="9423">
                  <c:v>0.95799999999999996</c:v>
                </c:pt>
                <c:pt idx="9424">
                  <c:v>0.95899999999999996</c:v>
                </c:pt>
                <c:pt idx="9425">
                  <c:v>0.95899999999999996</c:v>
                </c:pt>
                <c:pt idx="9426">
                  <c:v>0.95899999999999996</c:v>
                </c:pt>
                <c:pt idx="9427">
                  <c:v>0.95799999999999996</c:v>
                </c:pt>
                <c:pt idx="9428">
                  <c:v>0.95899999999999996</c:v>
                </c:pt>
                <c:pt idx="9429">
                  <c:v>0.95799999999999996</c:v>
                </c:pt>
                <c:pt idx="9430">
                  <c:v>0.95899999999999996</c:v>
                </c:pt>
                <c:pt idx="9431">
                  <c:v>0.95599999999999996</c:v>
                </c:pt>
                <c:pt idx="9432">
                  <c:v>0.95799999999999996</c:v>
                </c:pt>
                <c:pt idx="9433">
                  <c:v>0.96</c:v>
                </c:pt>
                <c:pt idx="9434">
                  <c:v>0.95899999999999996</c:v>
                </c:pt>
                <c:pt idx="9435">
                  <c:v>0.95599999999999996</c:v>
                </c:pt>
                <c:pt idx="9436">
                  <c:v>0.95899999999999996</c:v>
                </c:pt>
                <c:pt idx="9437">
                  <c:v>0.95599999999999996</c:v>
                </c:pt>
                <c:pt idx="9438">
                  <c:v>0.95899999999999996</c:v>
                </c:pt>
                <c:pt idx="9439">
                  <c:v>0.95799999999999996</c:v>
                </c:pt>
                <c:pt idx="9440">
                  <c:v>0.95799999999999996</c:v>
                </c:pt>
                <c:pt idx="9441">
                  <c:v>0.96</c:v>
                </c:pt>
                <c:pt idx="9442">
                  <c:v>0.95899999999999996</c:v>
                </c:pt>
                <c:pt idx="9443">
                  <c:v>0.96099999999999997</c:v>
                </c:pt>
                <c:pt idx="9444">
                  <c:v>0.95899999999999996</c:v>
                </c:pt>
                <c:pt idx="9445">
                  <c:v>0.95899999999999996</c:v>
                </c:pt>
                <c:pt idx="9446">
                  <c:v>0.96</c:v>
                </c:pt>
                <c:pt idx="9447">
                  <c:v>0.96</c:v>
                </c:pt>
                <c:pt idx="9448">
                  <c:v>0.95899999999999996</c:v>
                </c:pt>
                <c:pt idx="9449">
                  <c:v>0.95899999999999996</c:v>
                </c:pt>
                <c:pt idx="9450">
                  <c:v>0.95899999999999996</c:v>
                </c:pt>
                <c:pt idx="9451">
                  <c:v>0.95899999999999996</c:v>
                </c:pt>
                <c:pt idx="9452">
                  <c:v>0.95899999999999996</c:v>
                </c:pt>
                <c:pt idx="9453">
                  <c:v>0.95799999999999996</c:v>
                </c:pt>
                <c:pt idx="9454">
                  <c:v>0.95899999999999996</c:v>
                </c:pt>
                <c:pt idx="9455">
                  <c:v>0.95799999999999996</c:v>
                </c:pt>
                <c:pt idx="9456">
                  <c:v>0.95899999999999996</c:v>
                </c:pt>
                <c:pt idx="9457">
                  <c:v>0.95899999999999996</c:v>
                </c:pt>
                <c:pt idx="9458">
                  <c:v>0.95899999999999996</c:v>
                </c:pt>
                <c:pt idx="9459">
                  <c:v>0.95899999999999996</c:v>
                </c:pt>
                <c:pt idx="9460">
                  <c:v>0.95899999999999996</c:v>
                </c:pt>
                <c:pt idx="9461">
                  <c:v>0.96</c:v>
                </c:pt>
                <c:pt idx="9462">
                  <c:v>0.95799999999999996</c:v>
                </c:pt>
                <c:pt idx="9463">
                  <c:v>0.95899999999999996</c:v>
                </c:pt>
                <c:pt idx="9464">
                  <c:v>0.95899999999999996</c:v>
                </c:pt>
                <c:pt idx="9465">
                  <c:v>0.95599999999999996</c:v>
                </c:pt>
                <c:pt idx="9466">
                  <c:v>0.95899999999999996</c:v>
                </c:pt>
                <c:pt idx="9467">
                  <c:v>0.96</c:v>
                </c:pt>
                <c:pt idx="9468">
                  <c:v>0.95899999999999996</c:v>
                </c:pt>
                <c:pt idx="9469">
                  <c:v>0.95799999999999996</c:v>
                </c:pt>
                <c:pt idx="9470">
                  <c:v>0.96</c:v>
                </c:pt>
                <c:pt idx="9471">
                  <c:v>0.96</c:v>
                </c:pt>
                <c:pt idx="9472">
                  <c:v>0.95899999999999996</c:v>
                </c:pt>
                <c:pt idx="9473">
                  <c:v>0.95899999999999996</c:v>
                </c:pt>
                <c:pt idx="9474">
                  <c:v>0.95899999999999996</c:v>
                </c:pt>
                <c:pt idx="9475">
                  <c:v>0.95899999999999996</c:v>
                </c:pt>
                <c:pt idx="9476">
                  <c:v>0.95799999999999996</c:v>
                </c:pt>
                <c:pt idx="9477">
                  <c:v>0.95899999999999996</c:v>
                </c:pt>
                <c:pt idx="9478">
                  <c:v>0.95799999999999996</c:v>
                </c:pt>
                <c:pt idx="9479">
                  <c:v>0.95799999999999996</c:v>
                </c:pt>
                <c:pt idx="9480">
                  <c:v>0.96</c:v>
                </c:pt>
                <c:pt idx="9481">
                  <c:v>0.95799999999999996</c:v>
                </c:pt>
                <c:pt idx="9482">
                  <c:v>0.95899999999999996</c:v>
                </c:pt>
                <c:pt idx="9483">
                  <c:v>0.95899999999999996</c:v>
                </c:pt>
                <c:pt idx="9484">
                  <c:v>0.95799999999999996</c:v>
                </c:pt>
                <c:pt idx="9485">
                  <c:v>0.96</c:v>
                </c:pt>
                <c:pt idx="9486">
                  <c:v>0.96</c:v>
                </c:pt>
                <c:pt idx="9487">
                  <c:v>0.95899999999999996</c:v>
                </c:pt>
                <c:pt idx="9488">
                  <c:v>0.96</c:v>
                </c:pt>
                <c:pt idx="9489">
                  <c:v>0.96</c:v>
                </c:pt>
                <c:pt idx="9490">
                  <c:v>0.96</c:v>
                </c:pt>
                <c:pt idx="9491">
                  <c:v>0.95899999999999996</c:v>
                </c:pt>
                <c:pt idx="9492">
                  <c:v>0.95899999999999996</c:v>
                </c:pt>
                <c:pt idx="9493">
                  <c:v>0.95899999999999996</c:v>
                </c:pt>
                <c:pt idx="9494">
                  <c:v>0.95799999999999996</c:v>
                </c:pt>
                <c:pt idx="9495">
                  <c:v>0.95799999999999996</c:v>
                </c:pt>
                <c:pt idx="9496">
                  <c:v>0.95799999999999996</c:v>
                </c:pt>
                <c:pt idx="9497">
                  <c:v>0.95799999999999996</c:v>
                </c:pt>
                <c:pt idx="9498">
                  <c:v>0.96</c:v>
                </c:pt>
                <c:pt idx="9499">
                  <c:v>0.95899999999999996</c:v>
                </c:pt>
                <c:pt idx="9500">
                  <c:v>0.95799999999999996</c:v>
                </c:pt>
                <c:pt idx="9501">
                  <c:v>0.96</c:v>
                </c:pt>
                <c:pt idx="9502">
                  <c:v>0.95899999999999996</c:v>
                </c:pt>
                <c:pt idx="9503">
                  <c:v>0.95799999999999996</c:v>
                </c:pt>
                <c:pt idx="9504">
                  <c:v>0.95899999999999996</c:v>
                </c:pt>
                <c:pt idx="9505">
                  <c:v>0.96</c:v>
                </c:pt>
                <c:pt idx="9506">
                  <c:v>0.95899999999999996</c:v>
                </c:pt>
                <c:pt idx="9507">
                  <c:v>1.052</c:v>
                </c:pt>
                <c:pt idx="9508">
                  <c:v>1.099</c:v>
                </c:pt>
                <c:pt idx="9509">
                  <c:v>1.1299999999999999</c:v>
                </c:pt>
                <c:pt idx="9510">
                  <c:v>1.159</c:v>
                </c:pt>
                <c:pt idx="9511">
                  <c:v>1.173</c:v>
                </c:pt>
                <c:pt idx="9512">
                  <c:v>1.1830000000000001</c:v>
                </c:pt>
                <c:pt idx="9513">
                  <c:v>1.1859999999999999</c:v>
                </c:pt>
                <c:pt idx="9514">
                  <c:v>1.1850000000000001</c:v>
                </c:pt>
                <c:pt idx="9515">
                  <c:v>1.1830000000000001</c:v>
                </c:pt>
                <c:pt idx="9516">
                  <c:v>1.181</c:v>
                </c:pt>
                <c:pt idx="9517">
                  <c:v>1.179</c:v>
                </c:pt>
                <c:pt idx="9518">
                  <c:v>1.177</c:v>
                </c:pt>
                <c:pt idx="9519">
                  <c:v>1.1739999999999999</c:v>
                </c:pt>
                <c:pt idx="9520">
                  <c:v>1.1739999999999999</c:v>
                </c:pt>
                <c:pt idx="9521">
                  <c:v>1.17</c:v>
                </c:pt>
                <c:pt idx="9522">
                  <c:v>1.173</c:v>
                </c:pt>
                <c:pt idx="9523">
                  <c:v>1.173</c:v>
                </c:pt>
                <c:pt idx="9524">
                  <c:v>1.171</c:v>
                </c:pt>
                <c:pt idx="9525">
                  <c:v>1.17</c:v>
                </c:pt>
                <c:pt idx="9526">
                  <c:v>1.169</c:v>
                </c:pt>
                <c:pt idx="9527">
                  <c:v>1.171</c:v>
                </c:pt>
                <c:pt idx="9528">
                  <c:v>1.171</c:v>
                </c:pt>
                <c:pt idx="9529">
                  <c:v>1.17</c:v>
                </c:pt>
                <c:pt idx="9530">
                  <c:v>1.17</c:v>
                </c:pt>
                <c:pt idx="9531">
                  <c:v>1.17</c:v>
                </c:pt>
                <c:pt idx="9532">
                  <c:v>1.171</c:v>
                </c:pt>
                <c:pt idx="9533">
                  <c:v>1.167</c:v>
                </c:pt>
                <c:pt idx="9534">
                  <c:v>1.169</c:v>
                </c:pt>
                <c:pt idx="9535">
                  <c:v>1.165</c:v>
                </c:pt>
                <c:pt idx="9536">
                  <c:v>1.391</c:v>
                </c:pt>
                <c:pt idx="9537">
                  <c:v>1.5089999999999999</c:v>
                </c:pt>
                <c:pt idx="9538">
                  <c:v>1.5649999999999999</c:v>
                </c:pt>
                <c:pt idx="9539">
                  <c:v>1.585</c:v>
                </c:pt>
                <c:pt idx="9540">
                  <c:v>1.5940000000000001</c:v>
                </c:pt>
                <c:pt idx="9541">
                  <c:v>1.3149999999999999</c:v>
                </c:pt>
                <c:pt idx="9542">
                  <c:v>1.244</c:v>
                </c:pt>
                <c:pt idx="9543">
                  <c:v>1.212</c:v>
                </c:pt>
                <c:pt idx="9544">
                  <c:v>1.194</c:v>
                </c:pt>
                <c:pt idx="9545">
                  <c:v>1.1830000000000001</c:v>
                </c:pt>
                <c:pt idx="9546">
                  <c:v>1.171</c:v>
                </c:pt>
                <c:pt idx="9547">
                  <c:v>1.167</c:v>
                </c:pt>
                <c:pt idx="9548">
                  <c:v>1.1599999999999999</c:v>
                </c:pt>
                <c:pt idx="9549">
                  <c:v>1.157</c:v>
                </c:pt>
                <c:pt idx="9550">
                  <c:v>1.153</c:v>
                </c:pt>
                <c:pt idx="9551">
                  <c:v>1.1539999999999999</c:v>
                </c:pt>
                <c:pt idx="9552">
                  <c:v>1.153</c:v>
                </c:pt>
                <c:pt idx="9553">
                  <c:v>1.1499999999999999</c:v>
                </c:pt>
                <c:pt idx="9554">
                  <c:v>1.149</c:v>
                </c:pt>
                <c:pt idx="9555">
                  <c:v>1.149</c:v>
                </c:pt>
                <c:pt idx="9556">
                  <c:v>1.149</c:v>
                </c:pt>
                <c:pt idx="9557">
                  <c:v>1.147</c:v>
                </c:pt>
                <c:pt idx="9558">
                  <c:v>1.147</c:v>
                </c:pt>
                <c:pt idx="9559">
                  <c:v>1.149</c:v>
                </c:pt>
                <c:pt idx="9560">
                  <c:v>1.147</c:v>
                </c:pt>
                <c:pt idx="9561">
                  <c:v>1.1459999999999999</c:v>
                </c:pt>
                <c:pt idx="9562">
                  <c:v>1.147</c:v>
                </c:pt>
                <c:pt idx="9563">
                  <c:v>1.145</c:v>
                </c:pt>
                <c:pt idx="9564">
                  <c:v>1.1439999999999999</c:v>
                </c:pt>
                <c:pt idx="9565">
                  <c:v>1.1439999999999999</c:v>
                </c:pt>
                <c:pt idx="9566">
                  <c:v>1.141</c:v>
                </c:pt>
                <c:pt idx="9567">
                  <c:v>1.141</c:v>
                </c:pt>
                <c:pt idx="9568">
                  <c:v>1.143</c:v>
                </c:pt>
                <c:pt idx="9569">
                  <c:v>1.139</c:v>
                </c:pt>
                <c:pt idx="9570">
                  <c:v>1.1399999999999999</c:v>
                </c:pt>
                <c:pt idx="9571">
                  <c:v>1.139</c:v>
                </c:pt>
                <c:pt idx="9572">
                  <c:v>1.1399999999999999</c:v>
                </c:pt>
                <c:pt idx="9573">
                  <c:v>1.139</c:v>
                </c:pt>
                <c:pt idx="9574">
                  <c:v>1.1359999999999999</c:v>
                </c:pt>
                <c:pt idx="9575">
                  <c:v>1.137</c:v>
                </c:pt>
                <c:pt idx="9576">
                  <c:v>1.137</c:v>
                </c:pt>
                <c:pt idx="9577">
                  <c:v>1.1339999999999999</c:v>
                </c:pt>
                <c:pt idx="9578">
                  <c:v>1.1339999999999999</c:v>
                </c:pt>
                <c:pt idx="9579">
                  <c:v>1.133</c:v>
                </c:pt>
                <c:pt idx="9580">
                  <c:v>1.133</c:v>
                </c:pt>
                <c:pt idx="9581">
                  <c:v>1.133</c:v>
                </c:pt>
                <c:pt idx="9582">
                  <c:v>1.131</c:v>
                </c:pt>
                <c:pt idx="9583">
                  <c:v>1.1299999999999999</c:v>
                </c:pt>
                <c:pt idx="9584">
                  <c:v>1.129</c:v>
                </c:pt>
                <c:pt idx="9585">
                  <c:v>1.129</c:v>
                </c:pt>
                <c:pt idx="9586">
                  <c:v>1.129</c:v>
                </c:pt>
                <c:pt idx="9587">
                  <c:v>1.127</c:v>
                </c:pt>
                <c:pt idx="9588">
                  <c:v>1.125</c:v>
                </c:pt>
                <c:pt idx="9589">
                  <c:v>1.125</c:v>
                </c:pt>
                <c:pt idx="9590">
                  <c:v>1.125</c:v>
                </c:pt>
                <c:pt idx="9591">
                  <c:v>1.1240000000000001</c:v>
                </c:pt>
                <c:pt idx="9592">
                  <c:v>1.125</c:v>
                </c:pt>
                <c:pt idx="9593">
                  <c:v>1.121</c:v>
                </c:pt>
                <c:pt idx="9594">
                  <c:v>1.121</c:v>
                </c:pt>
                <c:pt idx="9595">
                  <c:v>1.119</c:v>
                </c:pt>
                <c:pt idx="9596">
                  <c:v>1.119</c:v>
                </c:pt>
                <c:pt idx="9597">
                  <c:v>1.117</c:v>
                </c:pt>
                <c:pt idx="9598">
                  <c:v>1.1160000000000001</c:v>
                </c:pt>
                <c:pt idx="9599">
                  <c:v>1.1140000000000001</c:v>
                </c:pt>
                <c:pt idx="9600">
                  <c:v>1.115</c:v>
                </c:pt>
                <c:pt idx="9601">
                  <c:v>1.1140000000000001</c:v>
                </c:pt>
                <c:pt idx="9602">
                  <c:v>1.1160000000000001</c:v>
                </c:pt>
                <c:pt idx="9603">
                  <c:v>1.1140000000000001</c:v>
                </c:pt>
                <c:pt idx="9604">
                  <c:v>1.111</c:v>
                </c:pt>
                <c:pt idx="9605">
                  <c:v>1.113</c:v>
                </c:pt>
                <c:pt idx="9606">
                  <c:v>1.1100000000000001</c:v>
                </c:pt>
                <c:pt idx="9607">
                  <c:v>1.109</c:v>
                </c:pt>
                <c:pt idx="9608">
                  <c:v>1.109</c:v>
                </c:pt>
                <c:pt idx="9609">
                  <c:v>1.107</c:v>
                </c:pt>
                <c:pt idx="9610">
                  <c:v>1.107</c:v>
                </c:pt>
                <c:pt idx="9611">
                  <c:v>1.105</c:v>
                </c:pt>
                <c:pt idx="9612">
                  <c:v>1.1060000000000001</c:v>
                </c:pt>
                <c:pt idx="9613">
                  <c:v>1.103</c:v>
                </c:pt>
                <c:pt idx="9614">
                  <c:v>1.1040000000000001</c:v>
                </c:pt>
                <c:pt idx="9615">
                  <c:v>1.101</c:v>
                </c:pt>
                <c:pt idx="9616">
                  <c:v>1.101</c:v>
                </c:pt>
                <c:pt idx="9617">
                  <c:v>1.103</c:v>
                </c:pt>
                <c:pt idx="9618">
                  <c:v>1.103</c:v>
                </c:pt>
                <c:pt idx="9619">
                  <c:v>1.101</c:v>
                </c:pt>
                <c:pt idx="9620">
                  <c:v>1.101</c:v>
                </c:pt>
                <c:pt idx="9621">
                  <c:v>1.099</c:v>
                </c:pt>
                <c:pt idx="9622">
                  <c:v>1.099</c:v>
                </c:pt>
                <c:pt idx="9623">
                  <c:v>1.095</c:v>
                </c:pt>
                <c:pt idx="9624">
                  <c:v>1.095</c:v>
                </c:pt>
                <c:pt idx="9625">
                  <c:v>1.0940000000000001</c:v>
                </c:pt>
                <c:pt idx="9626">
                  <c:v>1.0940000000000001</c:v>
                </c:pt>
                <c:pt idx="9627">
                  <c:v>1.093</c:v>
                </c:pt>
                <c:pt idx="9628">
                  <c:v>1.091</c:v>
                </c:pt>
                <c:pt idx="9629">
                  <c:v>1.0900000000000001</c:v>
                </c:pt>
                <c:pt idx="9630">
                  <c:v>1.089</c:v>
                </c:pt>
                <c:pt idx="9631">
                  <c:v>1.0900000000000001</c:v>
                </c:pt>
                <c:pt idx="9632">
                  <c:v>1.089</c:v>
                </c:pt>
                <c:pt idx="9633">
                  <c:v>1.0900000000000001</c:v>
                </c:pt>
                <c:pt idx="9634">
                  <c:v>1.0900000000000001</c:v>
                </c:pt>
                <c:pt idx="9635">
                  <c:v>1.087</c:v>
                </c:pt>
                <c:pt idx="9636">
                  <c:v>1.087</c:v>
                </c:pt>
                <c:pt idx="9637">
                  <c:v>1.085</c:v>
                </c:pt>
                <c:pt idx="9638">
                  <c:v>1.0840000000000001</c:v>
                </c:pt>
                <c:pt idx="9639">
                  <c:v>1.0840000000000001</c:v>
                </c:pt>
                <c:pt idx="9640">
                  <c:v>1.081</c:v>
                </c:pt>
                <c:pt idx="9641">
                  <c:v>1.083</c:v>
                </c:pt>
                <c:pt idx="9642">
                  <c:v>1.081</c:v>
                </c:pt>
                <c:pt idx="9643">
                  <c:v>1.079</c:v>
                </c:pt>
                <c:pt idx="9644">
                  <c:v>1.08</c:v>
                </c:pt>
                <c:pt idx="9645">
                  <c:v>1.08</c:v>
                </c:pt>
                <c:pt idx="9646">
                  <c:v>1.077</c:v>
                </c:pt>
                <c:pt idx="9647">
                  <c:v>1.079</c:v>
                </c:pt>
                <c:pt idx="9648">
                  <c:v>1.0760000000000001</c:v>
                </c:pt>
                <c:pt idx="9649">
                  <c:v>1.075</c:v>
                </c:pt>
                <c:pt idx="9650">
                  <c:v>1.0740000000000001</c:v>
                </c:pt>
                <c:pt idx="9651">
                  <c:v>1.075</c:v>
                </c:pt>
                <c:pt idx="9652">
                  <c:v>1.0740000000000001</c:v>
                </c:pt>
                <c:pt idx="9653">
                  <c:v>1.073</c:v>
                </c:pt>
                <c:pt idx="9654">
                  <c:v>1.071</c:v>
                </c:pt>
                <c:pt idx="9655">
                  <c:v>1.069</c:v>
                </c:pt>
                <c:pt idx="9656">
                  <c:v>1.07</c:v>
                </c:pt>
                <c:pt idx="9657">
                  <c:v>1.0669999999999999</c:v>
                </c:pt>
                <c:pt idx="9658">
                  <c:v>1.069</c:v>
                </c:pt>
                <c:pt idx="9659">
                  <c:v>1.0669999999999999</c:v>
                </c:pt>
                <c:pt idx="9660">
                  <c:v>1.0669999999999999</c:v>
                </c:pt>
                <c:pt idx="9661">
                  <c:v>1.0669999999999999</c:v>
                </c:pt>
                <c:pt idx="9662">
                  <c:v>1.0660000000000001</c:v>
                </c:pt>
                <c:pt idx="9663">
                  <c:v>1.0649999999999999</c:v>
                </c:pt>
                <c:pt idx="9664">
                  <c:v>1.0649999999999999</c:v>
                </c:pt>
                <c:pt idx="9665">
                  <c:v>1.0629999999999999</c:v>
                </c:pt>
                <c:pt idx="9666">
                  <c:v>1.0640000000000001</c:v>
                </c:pt>
                <c:pt idx="9667">
                  <c:v>1.0609999999999999</c:v>
                </c:pt>
                <c:pt idx="9668">
                  <c:v>1.0629999999999999</c:v>
                </c:pt>
                <c:pt idx="9669">
                  <c:v>1.06</c:v>
                </c:pt>
                <c:pt idx="9670">
                  <c:v>1.0589999999999999</c:v>
                </c:pt>
                <c:pt idx="9671">
                  <c:v>1.0589999999999999</c:v>
                </c:pt>
                <c:pt idx="9672">
                  <c:v>1.0589999999999999</c:v>
                </c:pt>
                <c:pt idx="9673">
                  <c:v>1.056</c:v>
                </c:pt>
                <c:pt idx="9674">
                  <c:v>1.0549999999999999</c:v>
                </c:pt>
                <c:pt idx="9675">
                  <c:v>1.054</c:v>
                </c:pt>
                <c:pt idx="9676">
                  <c:v>1.054</c:v>
                </c:pt>
                <c:pt idx="9677">
                  <c:v>1.0549999999999999</c:v>
                </c:pt>
                <c:pt idx="9678">
                  <c:v>1.052</c:v>
                </c:pt>
                <c:pt idx="9679">
                  <c:v>1.0549999999999999</c:v>
                </c:pt>
                <c:pt idx="9680">
                  <c:v>1.052</c:v>
                </c:pt>
                <c:pt idx="9681">
                  <c:v>1.0509999999999999</c:v>
                </c:pt>
                <c:pt idx="9682">
                  <c:v>1.0509999999999999</c:v>
                </c:pt>
                <c:pt idx="9683">
                  <c:v>1.0509999999999999</c:v>
                </c:pt>
                <c:pt idx="9684">
                  <c:v>1.048</c:v>
                </c:pt>
                <c:pt idx="9685">
                  <c:v>1.048</c:v>
                </c:pt>
                <c:pt idx="9686">
                  <c:v>1.0449999999999999</c:v>
                </c:pt>
                <c:pt idx="9687">
                  <c:v>1.044</c:v>
                </c:pt>
                <c:pt idx="9688">
                  <c:v>1.0449999999999999</c:v>
                </c:pt>
                <c:pt idx="9689">
                  <c:v>1.0449999999999999</c:v>
                </c:pt>
                <c:pt idx="9690">
                  <c:v>1.0449999999999999</c:v>
                </c:pt>
                <c:pt idx="9691">
                  <c:v>1.044</c:v>
                </c:pt>
                <c:pt idx="9692">
                  <c:v>1.044</c:v>
                </c:pt>
                <c:pt idx="9693">
                  <c:v>1.044</c:v>
                </c:pt>
                <c:pt idx="9694">
                  <c:v>1.0409999999999999</c:v>
                </c:pt>
                <c:pt idx="9695">
                  <c:v>1.04</c:v>
                </c:pt>
                <c:pt idx="9696">
                  <c:v>1.0409999999999999</c:v>
                </c:pt>
                <c:pt idx="9697">
                  <c:v>1.038</c:v>
                </c:pt>
                <c:pt idx="9698">
                  <c:v>1.038</c:v>
                </c:pt>
                <c:pt idx="9699">
                  <c:v>1.038</c:v>
                </c:pt>
                <c:pt idx="9700">
                  <c:v>1.036</c:v>
                </c:pt>
                <c:pt idx="9701">
                  <c:v>1.0349999999999999</c:v>
                </c:pt>
                <c:pt idx="9702">
                  <c:v>1.036</c:v>
                </c:pt>
                <c:pt idx="9703">
                  <c:v>1.032</c:v>
                </c:pt>
                <c:pt idx="9704">
                  <c:v>1.032</c:v>
                </c:pt>
                <c:pt idx="9705">
                  <c:v>1.034</c:v>
                </c:pt>
                <c:pt idx="9706">
                  <c:v>1.0309999999999999</c:v>
                </c:pt>
                <c:pt idx="9707">
                  <c:v>1.032</c:v>
                </c:pt>
                <c:pt idx="9708">
                  <c:v>1.0289999999999999</c:v>
                </c:pt>
                <c:pt idx="9709">
                  <c:v>1.03</c:v>
                </c:pt>
                <c:pt idx="9710">
                  <c:v>1.0289999999999999</c:v>
                </c:pt>
                <c:pt idx="9711">
                  <c:v>1.0289999999999999</c:v>
                </c:pt>
                <c:pt idx="9712">
                  <c:v>1.03</c:v>
                </c:pt>
                <c:pt idx="9713">
                  <c:v>1.028</c:v>
                </c:pt>
                <c:pt idx="9714">
                  <c:v>1.028</c:v>
                </c:pt>
                <c:pt idx="9715">
                  <c:v>1.024</c:v>
                </c:pt>
                <c:pt idx="9716">
                  <c:v>1.0249999999999999</c:v>
                </c:pt>
                <c:pt idx="9717">
                  <c:v>1.0249999999999999</c:v>
                </c:pt>
                <c:pt idx="9718">
                  <c:v>1.024</c:v>
                </c:pt>
                <c:pt idx="9719">
                  <c:v>1.022</c:v>
                </c:pt>
                <c:pt idx="9720">
                  <c:v>1.024</c:v>
                </c:pt>
                <c:pt idx="9721">
                  <c:v>1.024</c:v>
                </c:pt>
                <c:pt idx="9722">
                  <c:v>1.0249999999999999</c:v>
                </c:pt>
                <c:pt idx="9723">
                  <c:v>1.0209999999999999</c:v>
                </c:pt>
                <c:pt idx="9724">
                  <c:v>1.02</c:v>
                </c:pt>
                <c:pt idx="9725">
                  <c:v>1.0209999999999999</c:v>
                </c:pt>
                <c:pt idx="9726">
                  <c:v>1.0209999999999999</c:v>
                </c:pt>
                <c:pt idx="9727">
                  <c:v>1.018</c:v>
                </c:pt>
                <c:pt idx="9728">
                  <c:v>1.0149999999999999</c:v>
                </c:pt>
                <c:pt idx="9729">
                  <c:v>1.018</c:v>
                </c:pt>
                <c:pt idx="9730">
                  <c:v>1.016</c:v>
                </c:pt>
                <c:pt idx="9731">
                  <c:v>1.0149999999999999</c:v>
                </c:pt>
                <c:pt idx="9732">
                  <c:v>1.014</c:v>
                </c:pt>
                <c:pt idx="9733">
                  <c:v>1.016</c:v>
                </c:pt>
                <c:pt idx="9734">
                  <c:v>1.012</c:v>
                </c:pt>
                <c:pt idx="9735">
                  <c:v>1.01</c:v>
                </c:pt>
                <c:pt idx="9736">
                  <c:v>1.014</c:v>
                </c:pt>
                <c:pt idx="9737">
                  <c:v>1.012</c:v>
                </c:pt>
                <c:pt idx="9738">
                  <c:v>1.01</c:v>
                </c:pt>
                <c:pt idx="9739">
                  <c:v>1.0109999999999999</c:v>
                </c:pt>
                <c:pt idx="9740">
                  <c:v>1.012</c:v>
                </c:pt>
                <c:pt idx="9741">
                  <c:v>1.01</c:v>
                </c:pt>
                <c:pt idx="9742">
                  <c:v>1.01</c:v>
                </c:pt>
                <c:pt idx="9743">
                  <c:v>1.0089999999999999</c:v>
                </c:pt>
                <c:pt idx="9744">
                  <c:v>1.0089999999999999</c:v>
                </c:pt>
                <c:pt idx="9745">
                  <c:v>1.0049999999999999</c:v>
                </c:pt>
                <c:pt idx="9746">
                  <c:v>1.008</c:v>
                </c:pt>
                <c:pt idx="9747">
                  <c:v>1.006</c:v>
                </c:pt>
                <c:pt idx="9748">
                  <c:v>1.0049999999999999</c:v>
                </c:pt>
                <c:pt idx="9749">
                  <c:v>1.006</c:v>
                </c:pt>
                <c:pt idx="9750">
                  <c:v>1.0049999999999999</c:v>
                </c:pt>
                <c:pt idx="9751">
                  <c:v>1.004</c:v>
                </c:pt>
                <c:pt idx="9752">
                  <c:v>1.004</c:v>
                </c:pt>
                <c:pt idx="9753">
                  <c:v>1.002</c:v>
                </c:pt>
                <c:pt idx="9754">
                  <c:v>1.0049999999999999</c:v>
                </c:pt>
                <c:pt idx="9755">
                  <c:v>1.0009999999999999</c:v>
                </c:pt>
                <c:pt idx="9756">
                  <c:v>1.004</c:v>
                </c:pt>
                <c:pt idx="9757">
                  <c:v>1</c:v>
                </c:pt>
                <c:pt idx="9758">
                  <c:v>1.002</c:v>
                </c:pt>
                <c:pt idx="9759">
                  <c:v>0.999</c:v>
                </c:pt>
                <c:pt idx="9760">
                  <c:v>1</c:v>
                </c:pt>
                <c:pt idx="9761">
                  <c:v>0.999</c:v>
                </c:pt>
                <c:pt idx="9762">
                  <c:v>0.996</c:v>
                </c:pt>
                <c:pt idx="9763">
                  <c:v>0.998</c:v>
                </c:pt>
                <c:pt idx="9764">
                  <c:v>0.998</c:v>
                </c:pt>
                <c:pt idx="9765">
                  <c:v>0.999</c:v>
                </c:pt>
                <c:pt idx="9766">
                  <c:v>0.998</c:v>
                </c:pt>
                <c:pt idx="9767">
                  <c:v>0.998</c:v>
                </c:pt>
                <c:pt idx="9768">
                  <c:v>0.998</c:v>
                </c:pt>
                <c:pt idx="9769">
                  <c:v>0.995</c:v>
                </c:pt>
                <c:pt idx="9770">
                  <c:v>0.995</c:v>
                </c:pt>
                <c:pt idx="9771">
                  <c:v>0.995</c:v>
                </c:pt>
                <c:pt idx="9772">
                  <c:v>0.99399999999999999</c:v>
                </c:pt>
                <c:pt idx="9773">
                  <c:v>0.995</c:v>
                </c:pt>
                <c:pt idx="9774">
                  <c:v>0.99099999999999999</c:v>
                </c:pt>
                <c:pt idx="9775">
                  <c:v>0.99099999999999999</c:v>
                </c:pt>
                <c:pt idx="9776">
                  <c:v>0.99299999999999999</c:v>
                </c:pt>
                <c:pt idx="9777">
                  <c:v>0.98899999999999999</c:v>
                </c:pt>
                <c:pt idx="9778">
                  <c:v>0.99299999999999999</c:v>
                </c:pt>
                <c:pt idx="9779">
                  <c:v>0.99099999999999999</c:v>
                </c:pt>
                <c:pt idx="9780">
                  <c:v>0.98899999999999999</c:v>
                </c:pt>
                <c:pt idx="9781">
                  <c:v>0.99099999999999999</c:v>
                </c:pt>
                <c:pt idx="9782">
                  <c:v>0.99</c:v>
                </c:pt>
                <c:pt idx="9783">
                  <c:v>0.99</c:v>
                </c:pt>
                <c:pt idx="9784">
                  <c:v>0.99</c:v>
                </c:pt>
                <c:pt idx="9785">
                  <c:v>0.98799999999999999</c:v>
                </c:pt>
                <c:pt idx="9786">
                  <c:v>0.99</c:v>
                </c:pt>
                <c:pt idx="9787">
                  <c:v>0.98599999999999999</c:v>
                </c:pt>
                <c:pt idx="9788">
                  <c:v>0.98799999999999999</c:v>
                </c:pt>
                <c:pt idx="9789">
                  <c:v>0.98499999999999999</c:v>
                </c:pt>
                <c:pt idx="9790">
                  <c:v>0.98499999999999999</c:v>
                </c:pt>
                <c:pt idx="9791">
                  <c:v>0.98499999999999999</c:v>
                </c:pt>
                <c:pt idx="9792">
                  <c:v>0.98799999999999999</c:v>
                </c:pt>
                <c:pt idx="9793">
                  <c:v>0.98599999999999999</c:v>
                </c:pt>
                <c:pt idx="9794">
                  <c:v>0.98499999999999999</c:v>
                </c:pt>
                <c:pt idx="9795">
                  <c:v>0.98499999999999999</c:v>
                </c:pt>
                <c:pt idx="9796">
                  <c:v>0.98599999999999999</c:v>
                </c:pt>
                <c:pt idx="9797">
                  <c:v>0.98599999999999999</c:v>
                </c:pt>
                <c:pt idx="9798">
                  <c:v>0.98499999999999999</c:v>
                </c:pt>
                <c:pt idx="9799">
                  <c:v>0.98599999999999999</c:v>
                </c:pt>
                <c:pt idx="9800">
                  <c:v>0.98499999999999999</c:v>
                </c:pt>
                <c:pt idx="9801">
                  <c:v>0.98299999999999998</c:v>
                </c:pt>
                <c:pt idx="9802">
                  <c:v>0.98299999999999998</c:v>
                </c:pt>
                <c:pt idx="9803">
                  <c:v>0.98</c:v>
                </c:pt>
                <c:pt idx="9804">
                  <c:v>0.98</c:v>
                </c:pt>
                <c:pt idx="9805">
                  <c:v>0.97899999999999998</c:v>
                </c:pt>
                <c:pt idx="9806">
                  <c:v>0.97899999999999998</c:v>
                </c:pt>
                <c:pt idx="9807">
                  <c:v>0.97899999999999998</c:v>
                </c:pt>
                <c:pt idx="9808">
                  <c:v>0.97799999999999998</c:v>
                </c:pt>
                <c:pt idx="9809">
                  <c:v>0.97799999999999998</c:v>
                </c:pt>
                <c:pt idx="9810">
                  <c:v>0.98099999999999998</c:v>
                </c:pt>
                <c:pt idx="9811">
                  <c:v>0.98</c:v>
                </c:pt>
                <c:pt idx="9812">
                  <c:v>0.97599999999999998</c:v>
                </c:pt>
                <c:pt idx="9813">
                  <c:v>0.97899999999999998</c:v>
                </c:pt>
                <c:pt idx="9814">
                  <c:v>0.97899999999999998</c:v>
                </c:pt>
                <c:pt idx="9815">
                  <c:v>0.97799999999999998</c:v>
                </c:pt>
                <c:pt idx="9816">
                  <c:v>0.97599999999999998</c:v>
                </c:pt>
                <c:pt idx="9817">
                  <c:v>0.97599999999999998</c:v>
                </c:pt>
                <c:pt idx="9818">
                  <c:v>0.97599999999999998</c:v>
                </c:pt>
                <c:pt idx="9819">
                  <c:v>0.97599999999999998</c:v>
                </c:pt>
                <c:pt idx="9820">
                  <c:v>0.97499999999999998</c:v>
                </c:pt>
                <c:pt idx="9821">
                  <c:v>0.97799999999999998</c:v>
                </c:pt>
                <c:pt idx="9822">
                  <c:v>0.97399999999999998</c:v>
                </c:pt>
                <c:pt idx="9823">
                  <c:v>0.97099999999999997</c:v>
                </c:pt>
                <c:pt idx="9824">
                  <c:v>0.97099999999999997</c:v>
                </c:pt>
                <c:pt idx="9825">
                  <c:v>0.97399999999999998</c:v>
                </c:pt>
                <c:pt idx="9826">
                  <c:v>0.97499999999999998</c:v>
                </c:pt>
                <c:pt idx="9827">
                  <c:v>0.97099999999999997</c:v>
                </c:pt>
                <c:pt idx="9828">
                  <c:v>0.97299999999999998</c:v>
                </c:pt>
                <c:pt idx="9829">
                  <c:v>0.97299999999999998</c:v>
                </c:pt>
                <c:pt idx="9830">
                  <c:v>0.97299999999999998</c:v>
                </c:pt>
                <c:pt idx="9831">
                  <c:v>0.97299999999999998</c:v>
                </c:pt>
                <c:pt idx="9832">
                  <c:v>0.97</c:v>
                </c:pt>
                <c:pt idx="9833">
                  <c:v>0.96899999999999997</c:v>
                </c:pt>
                <c:pt idx="9834">
                  <c:v>0.96799999999999997</c:v>
                </c:pt>
                <c:pt idx="9835">
                  <c:v>0.97</c:v>
                </c:pt>
                <c:pt idx="9836">
                  <c:v>0.96799999999999997</c:v>
                </c:pt>
                <c:pt idx="9837">
                  <c:v>0.96799999999999997</c:v>
                </c:pt>
                <c:pt idx="9838">
                  <c:v>0.96799999999999997</c:v>
                </c:pt>
                <c:pt idx="9839">
                  <c:v>0.96599999999999997</c:v>
                </c:pt>
                <c:pt idx="9840">
                  <c:v>0.96499999999999997</c:v>
                </c:pt>
                <c:pt idx="9841">
                  <c:v>0.96899999999999997</c:v>
                </c:pt>
                <c:pt idx="9842">
                  <c:v>0.96799999999999997</c:v>
                </c:pt>
                <c:pt idx="9843">
                  <c:v>0.96599999999999997</c:v>
                </c:pt>
                <c:pt idx="9844">
                  <c:v>0.96499999999999997</c:v>
                </c:pt>
                <c:pt idx="9845">
                  <c:v>0.96599999999999997</c:v>
                </c:pt>
                <c:pt idx="9846">
                  <c:v>0.96399999999999997</c:v>
                </c:pt>
                <c:pt idx="9847">
                  <c:v>0.96299999999999997</c:v>
                </c:pt>
                <c:pt idx="9848">
                  <c:v>0.96399999999999997</c:v>
                </c:pt>
                <c:pt idx="9849">
                  <c:v>0.96399999999999997</c:v>
                </c:pt>
                <c:pt idx="9850">
                  <c:v>0.96299999999999997</c:v>
                </c:pt>
                <c:pt idx="9851">
                  <c:v>0.96399999999999997</c:v>
                </c:pt>
                <c:pt idx="9852">
                  <c:v>0.96299999999999997</c:v>
                </c:pt>
                <c:pt idx="9853">
                  <c:v>0.96399999999999997</c:v>
                </c:pt>
                <c:pt idx="9854">
                  <c:v>0.96299999999999997</c:v>
                </c:pt>
                <c:pt idx="9855">
                  <c:v>0.96399999999999997</c:v>
                </c:pt>
                <c:pt idx="9856">
                  <c:v>0.96299999999999997</c:v>
                </c:pt>
                <c:pt idx="9857">
                  <c:v>0.96099999999999997</c:v>
                </c:pt>
                <c:pt idx="9858">
                  <c:v>0.96</c:v>
                </c:pt>
                <c:pt idx="9859">
                  <c:v>0.96099999999999997</c:v>
                </c:pt>
                <c:pt idx="9860">
                  <c:v>0.96099999999999997</c:v>
                </c:pt>
                <c:pt idx="9861">
                  <c:v>0.96</c:v>
                </c:pt>
                <c:pt idx="9862">
                  <c:v>0.95899999999999996</c:v>
                </c:pt>
                <c:pt idx="9863">
                  <c:v>0.95899999999999996</c:v>
                </c:pt>
                <c:pt idx="9864">
                  <c:v>0.95799999999999996</c:v>
                </c:pt>
                <c:pt idx="9865">
                  <c:v>0.96</c:v>
                </c:pt>
                <c:pt idx="9866">
                  <c:v>0.95599999999999996</c:v>
                </c:pt>
                <c:pt idx="9867">
                  <c:v>0.95899999999999996</c:v>
                </c:pt>
                <c:pt idx="9868">
                  <c:v>0.95899999999999996</c:v>
                </c:pt>
                <c:pt idx="9869">
                  <c:v>0.95599999999999996</c:v>
                </c:pt>
                <c:pt idx="9870">
                  <c:v>1.097</c:v>
                </c:pt>
                <c:pt idx="9871">
                  <c:v>1.151</c:v>
                </c:pt>
                <c:pt idx="9872">
                  <c:v>1.1890000000000001</c:v>
                </c:pt>
                <c:pt idx="9873">
                  <c:v>1.208</c:v>
                </c:pt>
                <c:pt idx="9874">
                  <c:v>1.218</c:v>
                </c:pt>
                <c:pt idx="9875">
                  <c:v>1.0609999999999999</c:v>
                </c:pt>
                <c:pt idx="9876">
                  <c:v>1.006</c:v>
                </c:pt>
                <c:pt idx="9877">
                  <c:v>0.98099999999999998</c:v>
                </c:pt>
                <c:pt idx="9878">
                  <c:v>0.96599999999999997</c:v>
                </c:pt>
                <c:pt idx="9879">
                  <c:v>0.95799999999999996</c:v>
                </c:pt>
                <c:pt idx="9880">
                  <c:v>0.95399999999999996</c:v>
                </c:pt>
                <c:pt idx="9881">
                  <c:v>0.95</c:v>
                </c:pt>
                <c:pt idx="9882">
                  <c:v>0.95</c:v>
                </c:pt>
                <c:pt idx="9883">
                  <c:v>0.94799999999999995</c:v>
                </c:pt>
                <c:pt idx="9884">
                  <c:v>0.94799999999999995</c:v>
                </c:pt>
                <c:pt idx="9885">
                  <c:v>0.94599999999999995</c:v>
                </c:pt>
                <c:pt idx="9886">
                  <c:v>0.94599999999999995</c:v>
                </c:pt>
                <c:pt idx="9887">
                  <c:v>0.94599999999999995</c:v>
                </c:pt>
                <c:pt idx="9888">
                  <c:v>0.94599999999999995</c:v>
                </c:pt>
                <c:pt idx="9889">
                  <c:v>0.94599999999999995</c:v>
                </c:pt>
                <c:pt idx="9890">
                  <c:v>0.94599999999999995</c:v>
                </c:pt>
                <c:pt idx="9891">
                  <c:v>0.94799999999999995</c:v>
                </c:pt>
                <c:pt idx="9892">
                  <c:v>0.94599999999999995</c:v>
                </c:pt>
                <c:pt idx="9893">
                  <c:v>0.94399999999999995</c:v>
                </c:pt>
                <c:pt idx="9894">
                  <c:v>0.94499999999999995</c:v>
                </c:pt>
                <c:pt idx="9895">
                  <c:v>0.94599999999999995</c:v>
                </c:pt>
                <c:pt idx="9896">
                  <c:v>0.94499999999999995</c:v>
                </c:pt>
                <c:pt idx="9897">
                  <c:v>0.94399999999999995</c:v>
                </c:pt>
                <c:pt idx="9898">
                  <c:v>0.94399999999999995</c:v>
                </c:pt>
                <c:pt idx="9899">
                  <c:v>0.94399999999999995</c:v>
                </c:pt>
                <c:pt idx="9900">
                  <c:v>0.94499999999999995</c:v>
                </c:pt>
                <c:pt idx="9901">
                  <c:v>0.94399999999999995</c:v>
                </c:pt>
                <c:pt idx="9902">
                  <c:v>0.94499999999999995</c:v>
                </c:pt>
                <c:pt idx="9903">
                  <c:v>0.94399999999999995</c:v>
                </c:pt>
                <c:pt idx="9904">
                  <c:v>0.94399999999999995</c:v>
                </c:pt>
                <c:pt idx="9905">
                  <c:v>0.94399999999999995</c:v>
                </c:pt>
                <c:pt idx="9906">
                  <c:v>0.94299999999999995</c:v>
                </c:pt>
                <c:pt idx="9907">
                  <c:v>0.94099999999999995</c:v>
                </c:pt>
                <c:pt idx="9908">
                  <c:v>0.94099999999999995</c:v>
                </c:pt>
                <c:pt idx="9909">
                  <c:v>0.94</c:v>
                </c:pt>
                <c:pt idx="9910">
                  <c:v>0.94099999999999995</c:v>
                </c:pt>
                <c:pt idx="9911">
                  <c:v>0.94</c:v>
                </c:pt>
                <c:pt idx="9912">
                  <c:v>0.94</c:v>
                </c:pt>
                <c:pt idx="9913">
                  <c:v>0.94</c:v>
                </c:pt>
                <c:pt idx="9914">
                  <c:v>0.93899999999999995</c:v>
                </c:pt>
                <c:pt idx="9915">
                  <c:v>0.93899999999999995</c:v>
                </c:pt>
                <c:pt idx="9916">
                  <c:v>0.94</c:v>
                </c:pt>
                <c:pt idx="9917">
                  <c:v>0.93899999999999995</c:v>
                </c:pt>
                <c:pt idx="9918">
                  <c:v>0.94</c:v>
                </c:pt>
                <c:pt idx="9919">
                  <c:v>0.93899999999999995</c:v>
                </c:pt>
                <c:pt idx="9920">
                  <c:v>0.93799999999999994</c:v>
                </c:pt>
                <c:pt idx="9921">
                  <c:v>0.93899999999999995</c:v>
                </c:pt>
                <c:pt idx="9922">
                  <c:v>0.93899999999999995</c:v>
                </c:pt>
                <c:pt idx="9923">
                  <c:v>0.93799999999999994</c:v>
                </c:pt>
                <c:pt idx="9924">
                  <c:v>0.93799999999999994</c:v>
                </c:pt>
                <c:pt idx="9925">
                  <c:v>0.93799999999999994</c:v>
                </c:pt>
                <c:pt idx="9926">
                  <c:v>0.93799999999999994</c:v>
                </c:pt>
                <c:pt idx="9927">
                  <c:v>0.93600000000000005</c:v>
                </c:pt>
                <c:pt idx="9928">
                  <c:v>0.93500000000000005</c:v>
                </c:pt>
                <c:pt idx="9929">
                  <c:v>0.93799999999999994</c:v>
                </c:pt>
                <c:pt idx="9930">
                  <c:v>0.93400000000000005</c:v>
                </c:pt>
                <c:pt idx="9931">
                  <c:v>0.93600000000000005</c:v>
                </c:pt>
                <c:pt idx="9932">
                  <c:v>0.93500000000000005</c:v>
                </c:pt>
                <c:pt idx="9933">
                  <c:v>0.93500000000000005</c:v>
                </c:pt>
                <c:pt idx="9934">
                  <c:v>0.93400000000000005</c:v>
                </c:pt>
                <c:pt idx="9935">
                  <c:v>0.93200000000000005</c:v>
                </c:pt>
                <c:pt idx="9936">
                  <c:v>0.93200000000000005</c:v>
                </c:pt>
                <c:pt idx="9937">
                  <c:v>0.93200000000000005</c:v>
                </c:pt>
                <c:pt idx="9938">
                  <c:v>0.93100000000000005</c:v>
                </c:pt>
                <c:pt idx="9939">
                  <c:v>0.93200000000000005</c:v>
                </c:pt>
                <c:pt idx="9940">
                  <c:v>0.92900000000000005</c:v>
                </c:pt>
                <c:pt idx="9941">
                  <c:v>0.93100000000000005</c:v>
                </c:pt>
                <c:pt idx="9942">
                  <c:v>0.92900000000000005</c:v>
                </c:pt>
                <c:pt idx="9943">
                  <c:v>0.93100000000000005</c:v>
                </c:pt>
                <c:pt idx="9944">
                  <c:v>0.93100000000000005</c:v>
                </c:pt>
                <c:pt idx="9945">
                  <c:v>0.93100000000000005</c:v>
                </c:pt>
                <c:pt idx="9946">
                  <c:v>0.92900000000000005</c:v>
                </c:pt>
                <c:pt idx="9947">
                  <c:v>0.93100000000000005</c:v>
                </c:pt>
                <c:pt idx="9948">
                  <c:v>0.93100000000000005</c:v>
                </c:pt>
                <c:pt idx="9949">
                  <c:v>0.92900000000000005</c:v>
                </c:pt>
                <c:pt idx="9950">
                  <c:v>0.92700000000000005</c:v>
                </c:pt>
                <c:pt idx="9951">
                  <c:v>0.92700000000000005</c:v>
                </c:pt>
                <c:pt idx="9952">
                  <c:v>0.92900000000000005</c:v>
                </c:pt>
                <c:pt idx="9953">
                  <c:v>0.92600000000000005</c:v>
                </c:pt>
                <c:pt idx="9954">
                  <c:v>0.92900000000000005</c:v>
                </c:pt>
                <c:pt idx="9955">
                  <c:v>0.92700000000000005</c:v>
                </c:pt>
                <c:pt idx="9956">
                  <c:v>0.92500000000000004</c:v>
                </c:pt>
                <c:pt idx="9957">
                  <c:v>0.92700000000000005</c:v>
                </c:pt>
                <c:pt idx="9958">
                  <c:v>0.92500000000000004</c:v>
                </c:pt>
                <c:pt idx="9959">
                  <c:v>0.92700000000000005</c:v>
                </c:pt>
                <c:pt idx="9960">
                  <c:v>0.92500000000000004</c:v>
                </c:pt>
                <c:pt idx="9961">
                  <c:v>0.92200000000000004</c:v>
                </c:pt>
                <c:pt idx="9962">
                  <c:v>0.92500000000000004</c:v>
                </c:pt>
                <c:pt idx="9963">
                  <c:v>0.92500000000000004</c:v>
                </c:pt>
                <c:pt idx="9964">
                  <c:v>0.92500000000000004</c:v>
                </c:pt>
                <c:pt idx="9965">
                  <c:v>0.92500000000000004</c:v>
                </c:pt>
                <c:pt idx="9966">
                  <c:v>0.92200000000000004</c:v>
                </c:pt>
                <c:pt idx="9967">
                  <c:v>0.92200000000000004</c:v>
                </c:pt>
                <c:pt idx="9968">
                  <c:v>0.92400000000000004</c:v>
                </c:pt>
                <c:pt idx="9969">
                  <c:v>0.92200000000000004</c:v>
                </c:pt>
                <c:pt idx="9970">
                  <c:v>0.92100000000000004</c:v>
                </c:pt>
                <c:pt idx="9971">
                  <c:v>0.92100000000000004</c:v>
                </c:pt>
                <c:pt idx="9972">
                  <c:v>0.92100000000000004</c:v>
                </c:pt>
                <c:pt idx="9973">
                  <c:v>0.92100000000000004</c:v>
                </c:pt>
                <c:pt idx="9974">
                  <c:v>0.92100000000000004</c:v>
                </c:pt>
                <c:pt idx="9975">
                  <c:v>0.92200000000000004</c:v>
                </c:pt>
                <c:pt idx="9976">
                  <c:v>0.91900000000000004</c:v>
                </c:pt>
                <c:pt idx="9977">
                  <c:v>0.92</c:v>
                </c:pt>
                <c:pt idx="9978">
                  <c:v>0.92</c:v>
                </c:pt>
                <c:pt idx="9979">
                  <c:v>0.92</c:v>
                </c:pt>
                <c:pt idx="9980">
                  <c:v>0.92</c:v>
                </c:pt>
                <c:pt idx="9981">
                  <c:v>0.91900000000000004</c:v>
                </c:pt>
                <c:pt idx="9982">
                  <c:v>0.91700000000000004</c:v>
                </c:pt>
                <c:pt idx="9983">
                  <c:v>0.92</c:v>
                </c:pt>
                <c:pt idx="9984">
                  <c:v>0.91900000000000004</c:v>
                </c:pt>
                <c:pt idx="9985">
                  <c:v>0.91700000000000004</c:v>
                </c:pt>
                <c:pt idx="9986">
                  <c:v>0.91700000000000004</c:v>
                </c:pt>
                <c:pt idx="9987">
                  <c:v>0.91700000000000004</c:v>
                </c:pt>
                <c:pt idx="9988">
                  <c:v>0.91600000000000004</c:v>
                </c:pt>
                <c:pt idx="9989">
                  <c:v>0.91700000000000004</c:v>
                </c:pt>
                <c:pt idx="9990">
                  <c:v>0.91500000000000004</c:v>
                </c:pt>
                <c:pt idx="9991">
                  <c:v>0.91600000000000004</c:v>
                </c:pt>
                <c:pt idx="9992">
                  <c:v>0.91600000000000004</c:v>
                </c:pt>
                <c:pt idx="9993">
                  <c:v>0.91500000000000004</c:v>
                </c:pt>
                <c:pt idx="9994">
                  <c:v>0.91500000000000004</c:v>
                </c:pt>
                <c:pt idx="9995">
                  <c:v>0.91400000000000003</c:v>
                </c:pt>
                <c:pt idx="9996">
                  <c:v>0.91200000000000003</c:v>
                </c:pt>
                <c:pt idx="9997">
                  <c:v>0.91100000000000003</c:v>
                </c:pt>
                <c:pt idx="9998">
                  <c:v>0.91500000000000004</c:v>
                </c:pt>
                <c:pt idx="9999">
                  <c:v>0.91400000000000003</c:v>
                </c:pt>
                <c:pt idx="10000">
                  <c:v>0.91100000000000003</c:v>
                </c:pt>
                <c:pt idx="10001">
                  <c:v>0.91200000000000003</c:v>
                </c:pt>
                <c:pt idx="10002">
                  <c:v>0.91100000000000003</c:v>
                </c:pt>
                <c:pt idx="10003">
                  <c:v>0.91400000000000003</c:v>
                </c:pt>
                <c:pt idx="10004">
                  <c:v>0.91</c:v>
                </c:pt>
                <c:pt idx="10005">
                  <c:v>0.91200000000000003</c:v>
                </c:pt>
                <c:pt idx="10006">
                  <c:v>0.91200000000000003</c:v>
                </c:pt>
                <c:pt idx="10007">
                  <c:v>0.91100000000000003</c:v>
                </c:pt>
                <c:pt idx="10008">
                  <c:v>0.91100000000000003</c:v>
                </c:pt>
                <c:pt idx="10009">
                  <c:v>0.91200000000000003</c:v>
                </c:pt>
                <c:pt idx="10010">
                  <c:v>0.90900000000000003</c:v>
                </c:pt>
                <c:pt idx="10011">
                  <c:v>0.91200000000000003</c:v>
                </c:pt>
                <c:pt idx="10012">
                  <c:v>0.90900000000000003</c:v>
                </c:pt>
                <c:pt idx="10013">
                  <c:v>0.90700000000000003</c:v>
                </c:pt>
                <c:pt idx="10014">
                  <c:v>0.90900000000000003</c:v>
                </c:pt>
                <c:pt idx="10015">
                  <c:v>0.91</c:v>
                </c:pt>
                <c:pt idx="10016">
                  <c:v>0.90600000000000003</c:v>
                </c:pt>
                <c:pt idx="10017">
                  <c:v>0.90700000000000003</c:v>
                </c:pt>
                <c:pt idx="10018">
                  <c:v>0.90700000000000003</c:v>
                </c:pt>
                <c:pt idx="10019">
                  <c:v>0.90700000000000003</c:v>
                </c:pt>
                <c:pt idx="10020">
                  <c:v>0.90700000000000003</c:v>
                </c:pt>
                <c:pt idx="10021">
                  <c:v>0.90600000000000003</c:v>
                </c:pt>
                <c:pt idx="10022">
                  <c:v>0.90700000000000003</c:v>
                </c:pt>
                <c:pt idx="10023">
                  <c:v>0.90700000000000003</c:v>
                </c:pt>
                <c:pt idx="10024">
                  <c:v>0.90600000000000003</c:v>
                </c:pt>
                <c:pt idx="10025">
                  <c:v>0.90600000000000003</c:v>
                </c:pt>
                <c:pt idx="10026">
                  <c:v>0.90600000000000003</c:v>
                </c:pt>
                <c:pt idx="10027">
                  <c:v>0.90600000000000003</c:v>
                </c:pt>
                <c:pt idx="10028">
                  <c:v>0.90500000000000003</c:v>
                </c:pt>
                <c:pt idx="10029">
                  <c:v>0.90700000000000003</c:v>
                </c:pt>
                <c:pt idx="10030">
                  <c:v>0.90600000000000003</c:v>
                </c:pt>
                <c:pt idx="10031">
                  <c:v>0.90500000000000003</c:v>
                </c:pt>
                <c:pt idx="10032">
                  <c:v>0.90400000000000003</c:v>
                </c:pt>
                <c:pt idx="10033">
                  <c:v>0.90400000000000003</c:v>
                </c:pt>
                <c:pt idx="10034">
                  <c:v>0.90400000000000003</c:v>
                </c:pt>
                <c:pt idx="10035">
                  <c:v>0.90600000000000003</c:v>
                </c:pt>
                <c:pt idx="10036">
                  <c:v>0.90400000000000003</c:v>
                </c:pt>
                <c:pt idx="10037">
                  <c:v>0.90400000000000003</c:v>
                </c:pt>
                <c:pt idx="10038">
                  <c:v>0.90200000000000002</c:v>
                </c:pt>
                <c:pt idx="10039">
                  <c:v>0.90200000000000002</c:v>
                </c:pt>
                <c:pt idx="10040">
                  <c:v>0.90400000000000003</c:v>
                </c:pt>
                <c:pt idx="10041">
                  <c:v>0.9</c:v>
                </c:pt>
                <c:pt idx="10042">
                  <c:v>0.9</c:v>
                </c:pt>
                <c:pt idx="10043">
                  <c:v>0.90200000000000002</c:v>
                </c:pt>
                <c:pt idx="10044">
                  <c:v>0.90200000000000002</c:v>
                </c:pt>
                <c:pt idx="10045">
                  <c:v>0.9</c:v>
                </c:pt>
                <c:pt idx="10046">
                  <c:v>0.9</c:v>
                </c:pt>
                <c:pt idx="10047">
                  <c:v>0.9</c:v>
                </c:pt>
                <c:pt idx="10048">
                  <c:v>0.9</c:v>
                </c:pt>
                <c:pt idx="10049">
                  <c:v>0.9</c:v>
                </c:pt>
                <c:pt idx="10050">
                  <c:v>0.9</c:v>
                </c:pt>
                <c:pt idx="10051">
                  <c:v>0.9</c:v>
                </c:pt>
                <c:pt idx="10052">
                  <c:v>0.90100000000000002</c:v>
                </c:pt>
                <c:pt idx="10053">
                  <c:v>0.90100000000000002</c:v>
                </c:pt>
                <c:pt idx="10054">
                  <c:v>0.89900000000000002</c:v>
                </c:pt>
                <c:pt idx="10055">
                  <c:v>0.9</c:v>
                </c:pt>
                <c:pt idx="10056">
                  <c:v>0.9</c:v>
                </c:pt>
                <c:pt idx="10057">
                  <c:v>0.89900000000000002</c:v>
                </c:pt>
                <c:pt idx="10058">
                  <c:v>0.89700000000000002</c:v>
                </c:pt>
                <c:pt idx="10059">
                  <c:v>0.89700000000000002</c:v>
                </c:pt>
                <c:pt idx="10060">
                  <c:v>0.89600000000000002</c:v>
                </c:pt>
                <c:pt idx="10061">
                  <c:v>0.89600000000000002</c:v>
                </c:pt>
                <c:pt idx="10062">
                  <c:v>0.89700000000000002</c:v>
                </c:pt>
                <c:pt idx="10063">
                  <c:v>0.89700000000000002</c:v>
                </c:pt>
                <c:pt idx="10064">
                  <c:v>0.89500000000000002</c:v>
                </c:pt>
                <c:pt idx="10065">
                  <c:v>0.89600000000000002</c:v>
                </c:pt>
                <c:pt idx="10066">
                  <c:v>0.89600000000000002</c:v>
                </c:pt>
                <c:pt idx="10067">
                  <c:v>0.89700000000000002</c:v>
                </c:pt>
                <c:pt idx="10068">
                  <c:v>0.89500000000000002</c:v>
                </c:pt>
                <c:pt idx="10069">
                  <c:v>0.89600000000000002</c:v>
                </c:pt>
                <c:pt idx="10070">
                  <c:v>0.89400000000000002</c:v>
                </c:pt>
                <c:pt idx="10071">
                  <c:v>0.89400000000000002</c:v>
                </c:pt>
                <c:pt idx="10072">
                  <c:v>0.89500000000000002</c:v>
                </c:pt>
                <c:pt idx="10073">
                  <c:v>0.89400000000000002</c:v>
                </c:pt>
                <c:pt idx="10074">
                  <c:v>0.89500000000000002</c:v>
                </c:pt>
                <c:pt idx="10075">
                  <c:v>0.89500000000000002</c:v>
                </c:pt>
                <c:pt idx="10076">
                  <c:v>0.89600000000000002</c:v>
                </c:pt>
                <c:pt idx="10077">
                  <c:v>0.89400000000000002</c:v>
                </c:pt>
                <c:pt idx="10078">
                  <c:v>0.89500000000000002</c:v>
                </c:pt>
                <c:pt idx="10079">
                  <c:v>0.89400000000000002</c:v>
                </c:pt>
                <c:pt idx="10080">
                  <c:v>0.89400000000000002</c:v>
                </c:pt>
                <c:pt idx="10081">
                  <c:v>0.89500000000000002</c:v>
                </c:pt>
                <c:pt idx="10082">
                  <c:v>0.89200000000000002</c:v>
                </c:pt>
                <c:pt idx="10083">
                  <c:v>0.89200000000000002</c:v>
                </c:pt>
                <c:pt idx="10084">
                  <c:v>0.89200000000000002</c:v>
                </c:pt>
                <c:pt idx="10085">
                  <c:v>0.89200000000000002</c:v>
                </c:pt>
                <c:pt idx="10086">
                  <c:v>0.89200000000000002</c:v>
                </c:pt>
                <c:pt idx="10087">
                  <c:v>0.89200000000000002</c:v>
                </c:pt>
                <c:pt idx="10088">
                  <c:v>0.89200000000000002</c:v>
                </c:pt>
                <c:pt idx="10089">
                  <c:v>0.89100000000000001</c:v>
                </c:pt>
                <c:pt idx="10090">
                  <c:v>0.89200000000000002</c:v>
                </c:pt>
                <c:pt idx="10091">
                  <c:v>0.89100000000000001</c:v>
                </c:pt>
                <c:pt idx="10092">
                  <c:v>0.88900000000000001</c:v>
                </c:pt>
                <c:pt idx="10093">
                  <c:v>0.88700000000000001</c:v>
                </c:pt>
                <c:pt idx="10094">
                  <c:v>0.89</c:v>
                </c:pt>
                <c:pt idx="10095">
                  <c:v>0.88900000000000001</c:v>
                </c:pt>
                <c:pt idx="10096">
                  <c:v>0.89100000000000001</c:v>
                </c:pt>
                <c:pt idx="10097">
                  <c:v>0.88900000000000001</c:v>
                </c:pt>
                <c:pt idx="10098">
                  <c:v>0.89</c:v>
                </c:pt>
                <c:pt idx="10099">
                  <c:v>0.89</c:v>
                </c:pt>
                <c:pt idx="10100">
                  <c:v>0.88900000000000001</c:v>
                </c:pt>
                <c:pt idx="10101">
                  <c:v>0.89</c:v>
                </c:pt>
                <c:pt idx="10102">
                  <c:v>0.88900000000000001</c:v>
                </c:pt>
                <c:pt idx="10103">
                  <c:v>0.88900000000000001</c:v>
                </c:pt>
                <c:pt idx="10104">
                  <c:v>0.88900000000000001</c:v>
                </c:pt>
                <c:pt idx="10105">
                  <c:v>0.88700000000000001</c:v>
                </c:pt>
                <c:pt idx="10106">
                  <c:v>0.88700000000000001</c:v>
                </c:pt>
                <c:pt idx="10107">
                  <c:v>0.88700000000000001</c:v>
                </c:pt>
                <c:pt idx="10108">
                  <c:v>0.88500000000000001</c:v>
                </c:pt>
                <c:pt idx="10109">
                  <c:v>0.88700000000000001</c:v>
                </c:pt>
                <c:pt idx="10110">
                  <c:v>0.88900000000000001</c:v>
                </c:pt>
                <c:pt idx="10111">
                  <c:v>0.88900000000000001</c:v>
                </c:pt>
                <c:pt idx="10112">
                  <c:v>0.88900000000000001</c:v>
                </c:pt>
                <c:pt idx="10113">
                  <c:v>0.88700000000000001</c:v>
                </c:pt>
                <c:pt idx="10114">
                  <c:v>0.88700000000000001</c:v>
                </c:pt>
                <c:pt idx="10115">
                  <c:v>0.88700000000000001</c:v>
                </c:pt>
                <c:pt idx="10116">
                  <c:v>0.88500000000000001</c:v>
                </c:pt>
                <c:pt idx="10117">
                  <c:v>0.88600000000000001</c:v>
                </c:pt>
                <c:pt idx="10118">
                  <c:v>0.88600000000000001</c:v>
                </c:pt>
                <c:pt idx="10119">
                  <c:v>0.88500000000000001</c:v>
                </c:pt>
                <c:pt idx="10120">
                  <c:v>0.88400000000000001</c:v>
                </c:pt>
                <c:pt idx="10121">
                  <c:v>0.88500000000000001</c:v>
                </c:pt>
                <c:pt idx="10122">
                  <c:v>0.88600000000000001</c:v>
                </c:pt>
                <c:pt idx="10123">
                  <c:v>0.88500000000000001</c:v>
                </c:pt>
                <c:pt idx="10124">
                  <c:v>0.88400000000000001</c:v>
                </c:pt>
                <c:pt idx="10125">
                  <c:v>0.88400000000000001</c:v>
                </c:pt>
                <c:pt idx="10126">
                  <c:v>0.88500000000000001</c:v>
                </c:pt>
                <c:pt idx="10127">
                  <c:v>0.88500000000000001</c:v>
                </c:pt>
                <c:pt idx="10128">
                  <c:v>0.88400000000000001</c:v>
                </c:pt>
                <c:pt idx="10129">
                  <c:v>0.88500000000000001</c:v>
                </c:pt>
                <c:pt idx="10130">
                  <c:v>0.88200000000000001</c:v>
                </c:pt>
                <c:pt idx="10131">
                  <c:v>0.88500000000000001</c:v>
                </c:pt>
                <c:pt idx="10132">
                  <c:v>0.88400000000000001</c:v>
                </c:pt>
                <c:pt idx="10133">
                  <c:v>0.88200000000000001</c:v>
                </c:pt>
                <c:pt idx="10134">
                  <c:v>0.88400000000000001</c:v>
                </c:pt>
                <c:pt idx="10135">
                  <c:v>0.88200000000000001</c:v>
                </c:pt>
                <c:pt idx="10136">
                  <c:v>0.88200000000000001</c:v>
                </c:pt>
                <c:pt idx="10137">
                  <c:v>0.88100000000000001</c:v>
                </c:pt>
                <c:pt idx="10138">
                  <c:v>0.88100000000000001</c:v>
                </c:pt>
                <c:pt idx="10139">
                  <c:v>0.88100000000000001</c:v>
                </c:pt>
                <c:pt idx="10140">
                  <c:v>0.88100000000000001</c:v>
                </c:pt>
                <c:pt idx="10141">
                  <c:v>0.88500000000000001</c:v>
                </c:pt>
                <c:pt idx="10142">
                  <c:v>0.88400000000000001</c:v>
                </c:pt>
                <c:pt idx="10143">
                  <c:v>0.88</c:v>
                </c:pt>
                <c:pt idx="10144">
                  <c:v>0.88200000000000001</c:v>
                </c:pt>
                <c:pt idx="10145">
                  <c:v>0.88200000000000001</c:v>
                </c:pt>
                <c:pt idx="10146">
                  <c:v>0.88100000000000001</c:v>
                </c:pt>
                <c:pt idx="10147">
                  <c:v>0.88100000000000001</c:v>
                </c:pt>
                <c:pt idx="10148">
                  <c:v>0.88</c:v>
                </c:pt>
                <c:pt idx="10149">
                  <c:v>0.88100000000000001</c:v>
                </c:pt>
                <c:pt idx="10150">
                  <c:v>0.88100000000000001</c:v>
                </c:pt>
                <c:pt idx="10151">
                  <c:v>0.88</c:v>
                </c:pt>
                <c:pt idx="10152">
                  <c:v>0.88</c:v>
                </c:pt>
                <c:pt idx="10153">
                  <c:v>0.88100000000000001</c:v>
                </c:pt>
                <c:pt idx="10154">
                  <c:v>0.88100000000000001</c:v>
                </c:pt>
                <c:pt idx="10155">
                  <c:v>0.88100000000000001</c:v>
                </c:pt>
                <c:pt idx="10156">
                  <c:v>0.88</c:v>
                </c:pt>
                <c:pt idx="10157">
                  <c:v>0.88100000000000001</c:v>
                </c:pt>
                <c:pt idx="10158">
                  <c:v>0.88</c:v>
                </c:pt>
                <c:pt idx="10159">
                  <c:v>0.879</c:v>
                </c:pt>
                <c:pt idx="10160">
                  <c:v>0.879</c:v>
                </c:pt>
                <c:pt idx="10161">
                  <c:v>0.88</c:v>
                </c:pt>
                <c:pt idx="10162">
                  <c:v>0.88</c:v>
                </c:pt>
                <c:pt idx="10163">
                  <c:v>0.877</c:v>
                </c:pt>
                <c:pt idx="10164">
                  <c:v>0.879</c:v>
                </c:pt>
                <c:pt idx="10165">
                  <c:v>0.877</c:v>
                </c:pt>
                <c:pt idx="10166">
                  <c:v>0.879</c:v>
                </c:pt>
                <c:pt idx="10167">
                  <c:v>0.879</c:v>
                </c:pt>
                <c:pt idx="10168">
                  <c:v>0.877</c:v>
                </c:pt>
                <c:pt idx="10169">
                  <c:v>0.88</c:v>
                </c:pt>
                <c:pt idx="10170">
                  <c:v>0.877</c:v>
                </c:pt>
                <c:pt idx="10171">
                  <c:v>0.879</c:v>
                </c:pt>
                <c:pt idx="10172">
                  <c:v>0.879</c:v>
                </c:pt>
                <c:pt idx="10173">
                  <c:v>0.877</c:v>
                </c:pt>
                <c:pt idx="10174">
                  <c:v>0.877</c:v>
                </c:pt>
                <c:pt idx="10175">
                  <c:v>0.876</c:v>
                </c:pt>
                <c:pt idx="10176">
                  <c:v>0.875</c:v>
                </c:pt>
                <c:pt idx="10177">
                  <c:v>0.875</c:v>
                </c:pt>
                <c:pt idx="10178">
                  <c:v>0.876</c:v>
                </c:pt>
                <c:pt idx="10179">
                  <c:v>0.876</c:v>
                </c:pt>
                <c:pt idx="10180">
                  <c:v>0.877</c:v>
                </c:pt>
                <c:pt idx="10181">
                  <c:v>0.876</c:v>
                </c:pt>
                <c:pt idx="10182">
                  <c:v>0.876</c:v>
                </c:pt>
                <c:pt idx="10183">
                  <c:v>0.879</c:v>
                </c:pt>
                <c:pt idx="10184">
                  <c:v>0.875</c:v>
                </c:pt>
                <c:pt idx="10185">
                  <c:v>0.876</c:v>
                </c:pt>
                <c:pt idx="10186">
                  <c:v>0.877</c:v>
                </c:pt>
                <c:pt idx="10187">
                  <c:v>0.877</c:v>
                </c:pt>
                <c:pt idx="10188">
                  <c:v>0.876</c:v>
                </c:pt>
                <c:pt idx="10189">
                  <c:v>0.875</c:v>
                </c:pt>
                <c:pt idx="10190">
                  <c:v>0.875</c:v>
                </c:pt>
                <c:pt idx="10191">
                  <c:v>0.875</c:v>
                </c:pt>
                <c:pt idx="10192">
                  <c:v>0.875</c:v>
                </c:pt>
                <c:pt idx="10193">
                  <c:v>0.874</c:v>
                </c:pt>
                <c:pt idx="10194">
                  <c:v>0.874</c:v>
                </c:pt>
                <c:pt idx="10195">
                  <c:v>0.875</c:v>
                </c:pt>
                <c:pt idx="10196">
                  <c:v>0.875</c:v>
                </c:pt>
                <c:pt idx="10197">
                  <c:v>0.875</c:v>
                </c:pt>
                <c:pt idx="10198">
                  <c:v>0.875</c:v>
                </c:pt>
                <c:pt idx="10199">
                  <c:v>0.876</c:v>
                </c:pt>
                <c:pt idx="10200">
                  <c:v>0.875</c:v>
                </c:pt>
                <c:pt idx="10201">
                  <c:v>0.875</c:v>
                </c:pt>
                <c:pt idx="10202">
                  <c:v>0.874</c:v>
                </c:pt>
                <c:pt idx="10203">
                  <c:v>0.875</c:v>
                </c:pt>
                <c:pt idx="10204">
                  <c:v>0.90500000000000003</c:v>
                </c:pt>
                <c:pt idx="10205">
                  <c:v>1.014</c:v>
                </c:pt>
                <c:pt idx="10206">
                  <c:v>1.048</c:v>
                </c:pt>
                <c:pt idx="10207">
                  <c:v>1.07</c:v>
                </c:pt>
                <c:pt idx="10208">
                  <c:v>1.08</c:v>
                </c:pt>
                <c:pt idx="10209">
                  <c:v>1.0580000000000001</c:v>
                </c:pt>
                <c:pt idx="10210">
                  <c:v>0.92500000000000004</c:v>
                </c:pt>
                <c:pt idx="10211">
                  <c:v>0.89700000000000002</c:v>
                </c:pt>
                <c:pt idx="10212">
                  <c:v>0.88200000000000001</c:v>
                </c:pt>
                <c:pt idx="10213">
                  <c:v>0.876</c:v>
                </c:pt>
                <c:pt idx="10214">
                  <c:v>0.873</c:v>
                </c:pt>
                <c:pt idx="10215">
                  <c:v>0.86899999999999999</c:v>
                </c:pt>
                <c:pt idx="10216">
                  <c:v>0.871</c:v>
                </c:pt>
                <c:pt idx="10217">
                  <c:v>0.87</c:v>
                </c:pt>
                <c:pt idx="10218">
                  <c:v>0.86899999999999999</c:v>
                </c:pt>
                <c:pt idx="10219">
                  <c:v>0.86899999999999999</c:v>
                </c:pt>
                <c:pt idx="10220">
                  <c:v>0.86799999999999999</c:v>
                </c:pt>
                <c:pt idx="10221">
                  <c:v>0.86799999999999999</c:v>
                </c:pt>
                <c:pt idx="10222">
                  <c:v>0.86799999999999999</c:v>
                </c:pt>
                <c:pt idx="10223">
                  <c:v>0.86899999999999999</c:v>
                </c:pt>
                <c:pt idx="10224">
                  <c:v>0.86899999999999999</c:v>
                </c:pt>
                <c:pt idx="10225">
                  <c:v>0.86899999999999999</c:v>
                </c:pt>
                <c:pt idx="10226">
                  <c:v>0.86799999999999999</c:v>
                </c:pt>
                <c:pt idx="10227">
                  <c:v>0.86799999999999999</c:v>
                </c:pt>
                <c:pt idx="10228">
                  <c:v>0.86799999999999999</c:v>
                </c:pt>
                <c:pt idx="10229">
                  <c:v>0.86899999999999999</c:v>
                </c:pt>
                <c:pt idx="10230">
                  <c:v>0.86899999999999999</c:v>
                </c:pt>
                <c:pt idx="10231">
                  <c:v>0.86899999999999999</c:v>
                </c:pt>
                <c:pt idx="10232">
                  <c:v>0.86499999999999999</c:v>
                </c:pt>
                <c:pt idx="10233">
                  <c:v>0.86599999999999999</c:v>
                </c:pt>
                <c:pt idx="10234">
                  <c:v>0.86599999999999999</c:v>
                </c:pt>
                <c:pt idx="10235">
                  <c:v>0.86799999999999999</c:v>
                </c:pt>
                <c:pt idx="10236">
                  <c:v>0.86899999999999999</c:v>
                </c:pt>
                <c:pt idx="10237">
                  <c:v>0.86799999999999999</c:v>
                </c:pt>
                <c:pt idx="10238">
                  <c:v>0.86799999999999999</c:v>
                </c:pt>
                <c:pt idx="10239">
                  <c:v>0.86799999999999999</c:v>
                </c:pt>
                <c:pt idx="10240">
                  <c:v>0.86799999999999999</c:v>
                </c:pt>
                <c:pt idx="10241">
                  <c:v>0.86799999999999999</c:v>
                </c:pt>
                <c:pt idx="10242">
                  <c:v>0.86599999999999999</c:v>
                </c:pt>
                <c:pt idx="10243">
                  <c:v>0.86899999999999999</c:v>
                </c:pt>
                <c:pt idx="10244">
                  <c:v>0.86799999999999999</c:v>
                </c:pt>
                <c:pt idx="10245">
                  <c:v>0.86599999999999999</c:v>
                </c:pt>
                <c:pt idx="10246">
                  <c:v>0.86599999999999999</c:v>
                </c:pt>
                <c:pt idx="10247">
                  <c:v>0.86799999999999999</c:v>
                </c:pt>
                <c:pt idx="10248">
                  <c:v>0.86599999999999999</c:v>
                </c:pt>
                <c:pt idx="10249">
                  <c:v>0.86499999999999999</c:v>
                </c:pt>
                <c:pt idx="10250">
                  <c:v>0.86599999999999999</c:v>
                </c:pt>
                <c:pt idx="10251">
                  <c:v>0.86499999999999999</c:v>
                </c:pt>
                <c:pt idx="10252">
                  <c:v>0.86799999999999999</c:v>
                </c:pt>
                <c:pt idx="10253">
                  <c:v>0.86599999999999999</c:v>
                </c:pt>
                <c:pt idx="10254">
                  <c:v>0.86799999999999999</c:v>
                </c:pt>
                <c:pt idx="10255">
                  <c:v>0.86899999999999999</c:v>
                </c:pt>
                <c:pt idx="10256">
                  <c:v>0.86599999999999999</c:v>
                </c:pt>
                <c:pt idx="10257">
                  <c:v>0.86399999999999999</c:v>
                </c:pt>
                <c:pt idx="10258">
                  <c:v>0.86599999999999999</c:v>
                </c:pt>
                <c:pt idx="10259">
                  <c:v>0.86599999999999999</c:v>
                </c:pt>
                <c:pt idx="10260">
                  <c:v>0.86799999999999999</c:v>
                </c:pt>
                <c:pt idx="10261">
                  <c:v>0.86499999999999999</c:v>
                </c:pt>
                <c:pt idx="10262">
                  <c:v>0.86399999999999999</c:v>
                </c:pt>
                <c:pt idx="10263">
                  <c:v>0.86599999999999999</c:v>
                </c:pt>
                <c:pt idx="10264">
                  <c:v>0.86499999999999999</c:v>
                </c:pt>
                <c:pt idx="10265">
                  <c:v>0.86499999999999999</c:v>
                </c:pt>
                <c:pt idx="10266">
                  <c:v>0.86399999999999999</c:v>
                </c:pt>
                <c:pt idx="10267">
                  <c:v>0.86499999999999999</c:v>
                </c:pt>
                <c:pt idx="10268">
                  <c:v>0.86499999999999999</c:v>
                </c:pt>
                <c:pt idx="10269">
                  <c:v>0.86499999999999999</c:v>
                </c:pt>
                <c:pt idx="10270">
                  <c:v>0.86799999999999999</c:v>
                </c:pt>
                <c:pt idx="10271">
                  <c:v>0.86399999999999999</c:v>
                </c:pt>
                <c:pt idx="10272">
                  <c:v>0.86399999999999999</c:v>
                </c:pt>
                <c:pt idx="10273">
                  <c:v>0.86599999999999999</c:v>
                </c:pt>
                <c:pt idx="10274">
                  <c:v>0.86599999999999999</c:v>
                </c:pt>
                <c:pt idx="10275">
                  <c:v>0.86499999999999999</c:v>
                </c:pt>
                <c:pt idx="10276">
                  <c:v>0.86499999999999999</c:v>
                </c:pt>
                <c:pt idx="10277">
                  <c:v>0.86399999999999999</c:v>
                </c:pt>
                <c:pt idx="10278">
                  <c:v>0.86599999999999999</c:v>
                </c:pt>
                <c:pt idx="10279">
                  <c:v>0.86399999999999999</c:v>
                </c:pt>
                <c:pt idx="10280">
                  <c:v>0.86499999999999999</c:v>
                </c:pt>
                <c:pt idx="10281">
                  <c:v>0.86499999999999999</c:v>
                </c:pt>
                <c:pt idx="10282">
                  <c:v>0.86599999999999999</c:v>
                </c:pt>
                <c:pt idx="10283">
                  <c:v>0.86499999999999999</c:v>
                </c:pt>
                <c:pt idx="10284">
                  <c:v>0.86499999999999999</c:v>
                </c:pt>
                <c:pt idx="10285">
                  <c:v>0.86599999999999999</c:v>
                </c:pt>
                <c:pt idx="10286">
                  <c:v>0.86399999999999999</c:v>
                </c:pt>
                <c:pt idx="10287">
                  <c:v>0.86499999999999999</c:v>
                </c:pt>
                <c:pt idx="10288">
                  <c:v>0.86399999999999999</c:v>
                </c:pt>
                <c:pt idx="10289">
                  <c:v>0.86399999999999999</c:v>
                </c:pt>
                <c:pt idx="10290">
                  <c:v>0.86099999999999999</c:v>
                </c:pt>
                <c:pt idx="10291">
                  <c:v>0.86299999999999999</c:v>
                </c:pt>
                <c:pt idx="10292">
                  <c:v>0.86099999999999999</c:v>
                </c:pt>
                <c:pt idx="10293">
                  <c:v>0.86099999999999999</c:v>
                </c:pt>
                <c:pt idx="10294">
                  <c:v>0.86099999999999999</c:v>
                </c:pt>
                <c:pt idx="10295">
                  <c:v>0.86299999999999999</c:v>
                </c:pt>
                <c:pt idx="10296">
                  <c:v>0.86299999999999999</c:v>
                </c:pt>
                <c:pt idx="10297">
                  <c:v>0.86399999999999999</c:v>
                </c:pt>
                <c:pt idx="10298">
                  <c:v>0.86499999999999999</c:v>
                </c:pt>
                <c:pt idx="10299">
                  <c:v>0.86499999999999999</c:v>
                </c:pt>
                <c:pt idx="10300">
                  <c:v>0.86399999999999999</c:v>
                </c:pt>
                <c:pt idx="10301">
                  <c:v>0.86099999999999999</c:v>
                </c:pt>
                <c:pt idx="10302">
                  <c:v>0.86299999999999999</c:v>
                </c:pt>
                <c:pt idx="10303">
                  <c:v>0.86399999999999999</c:v>
                </c:pt>
                <c:pt idx="10304">
                  <c:v>0.86299999999999999</c:v>
                </c:pt>
                <c:pt idx="10305">
                  <c:v>0.86299999999999999</c:v>
                </c:pt>
                <c:pt idx="10306">
                  <c:v>0.86099999999999999</c:v>
                </c:pt>
                <c:pt idx="10307">
                  <c:v>0.86099999999999999</c:v>
                </c:pt>
                <c:pt idx="10308">
                  <c:v>0.86299999999999999</c:v>
                </c:pt>
                <c:pt idx="10309">
                  <c:v>0.86299999999999999</c:v>
                </c:pt>
                <c:pt idx="10310">
                  <c:v>0.86099999999999999</c:v>
                </c:pt>
                <c:pt idx="10311">
                  <c:v>0.86299999999999999</c:v>
                </c:pt>
                <c:pt idx="10312">
                  <c:v>0.86099999999999999</c:v>
                </c:pt>
                <c:pt idx="10313">
                  <c:v>0.86099999999999999</c:v>
                </c:pt>
                <c:pt idx="10314">
                  <c:v>0.86299999999999999</c:v>
                </c:pt>
                <c:pt idx="10315">
                  <c:v>0.86299999999999999</c:v>
                </c:pt>
                <c:pt idx="10316">
                  <c:v>0.86099999999999999</c:v>
                </c:pt>
                <c:pt idx="10317">
                  <c:v>0.86099999999999999</c:v>
                </c:pt>
                <c:pt idx="10318">
                  <c:v>0.86099999999999999</c:v>
                </c:pt>
                <c:pt idx="10319">
                  <c:v>0.86</c:v>
                </c:pt>
                <c:pt idx="10320">
                  <c:v>0.86299999999999999</c:v>
                </c:pt>
                <c:pt idx="10321">
                  <c:v>0.86099999999999999</c:v>
                </c:pt>
                <c:pt idx="10322">
                  <c:v>0.86099999999999999</c:v>
                </c:pt>
                <c:pt idx="10323">
                  <c:v>0.86099999999999999</c:v>
                </c:pt>
                <c:pt idx="10324">
                  <c:v>0.86</c:v>
                </c:pt>
                <c:pt idx="10325">
                  <c:v>0.86099999999999999</c:v>
                </c:pt>
                <c:pt idx="10326">
                  <c:v>0.86299999999999999</c:v>
                </c:pt>
                <c:pt idx="10327">
                  <c:v>0.86</c:v>
                </c:pt>
                <c:pt idx="10328">
                  <c:v>0.86099999999999999</c:v>
                </c:pt>
                <c:pt idx="10329">
                  <c:v>0.86</c:v>
                </c:pt>
                <c:pt idx="10330">
                  <c:v>0.86099999999999999</c:v>
                </c:pt>
                <c:pt idx="10331">
                  <c:v>0.86</c:v>
                </c:pt>
                <c:pt idx="10332">
                  <c:v>0.86099999999999999</c:v>
                </c:pt>
                <c:pt idx="10333">
                  <c:v>0.86</c:v>
                </c:pt>
                <c:pt idx="10334">
                  <c:v>0.86</c:v>
                </c:pt>
                <c:pt idx="10335">
                  <c:v>0.86</c:v>
                </c:pt>
                <c:pt idx="10336">
                  <c:v>0.86</c:v>
                </c:pt>
                <c:pt idx="10337">
                  <c:v>0.86</c:v>
                </c:pt>
                <c:pt idx="10338">
                  <c:v>0.86</c:v>
                </c:pt>
                <c:pt idx="10339">
                  <c:v>0.86099999999999999</c:v>
                </c:pt>
                <c:pt idx="10340">
                  <c:v>0.86099999999999999</c:v>
                </c:pt>
                <c:pt idx="10341">
                  <c:v>0.86</c:v>
                </c:pt>
                <c:pt idx="10342">
                  <c:v>0.85899999999999999</c:v>
                </c:pt>
                <c:pt idx="10343">
                  <c:v>0.86099999999999999</c:v>
                </c:pt>
                <c:pt idx="10344">
                  <c:v>0.86099999999999999</c:v>
                </c:pt>
                <c:pt idx="10345">
                  <c:v>0.86</c:v>
                </c:pt>
                <c:pt idx="10346">
                  <c:v>0.85899999999999999</c:v>
                </c:pt>
                <c:pt idx="10347">
                  <c:v>0.85899999999999999</c:v>
                </c:pt>
                <c:pt idx="10348">
                  <c:v>0.85899999999999999</c:v>
                </c:pt>
                <c:pt idx="10349">
                  <c:v>0.86</c:v>
                </c:pt>
                <c:pt idx="10350">
                  <c:v>0.86099999999999999</c:v>
                </c:pt>
                <c:pt idx="10351">
                  <c:v>0.86</c:v>
                </c:pt>
                <c:pt idx="10352">
                  <c:v>0.85899999999999999</c:v>
                </c:pt>
                <c:pt idx="10353">
                  <c:v>0.85899999999999999</c:v>
                </c:pt>
                <c:pt idx="10354">
                  <c:v>0.85799999999999998</c:v>
                </c:pt>
                <c:pt idx="10355">
                  <c:v>0.85799999999999998</c:v>
                </c:pt>
                <c:pt idx="10356">
                  <c:v>0.85799999999999998</c:v>
                </c:pt>
                <c:pt idx="10357">
                  <c:v>0.86099999999999999</c:v>
                </c:pt>
                <c:pt idx="10358">
                  <c:v>0.86</c:v>
                </c:pt>
                <c:pt idx="10359">
                  <c:v>0.86</c:v>
                </c:pt>
                <c:pt idx="10360">
                  <c:v>0.86</c:v>
                </c:pt>
                <c:pt idx="10361">
                  <c:v>0.86099999999999999</c:v>
                </c:pt>
                <c:pt idx="10362">
                  <c:v>0.86</c:v>
                </c:pt>
                <c:pt idx="10363">
                  <c:v>0.85799999999999998</c:v>
                </c:pt>
                <c:pt idx="10364">
                  <c:v>0.85899999999999999</c:v>
                </c:pt>
                <c:pt idx="10365">
                  <c:v>0.85899999999999999</c:v>
                </c:pt>
                <c:pt idx="10366">
                  <c:v>0.85799999999999998</c:v>
                </c:pt>
                <c:pt idx="10367">
                  <c:v>0.85599999999999998</c:v>
                </c:pt>
                <c:pt idx="10368">
                  <c:v>0.85799999999999998</c:v>
                </c:pt>
                <c:pt idx="10369">
                  <c:v>0.85899999999999999</c:v>
                </c:pt>
                <c:pt idx="10370">
                  <c:v>0.85599999999999998</c:v>
                </c:pt>
                <c:pt idx="10371">
                  <c:v>0.85799999999999998</c:v>
                </c:pt>
                <c:pt idx="10372">
                  <c:v>0.85799999999999998</c:v>
                </c:pt>
                <c:pt idx="10373">
                  <c:v>0.85799999999999998</c:v>
                </c:pt>
                <c:pt idx="10374">
                  <c:v>0.85599999999999998</c:v>
                </c:pt>
                <c:pt idx="10375">
                  <c:v>0.85599999999999998</c:v>
                </c:pt>
                <c:pt idx="10376">
                  <c:v>0.85599999999999998</c:v>
                </c:pt>
                <c:pt idx="10377">
                  <c:v>0.85599999999999998</c:v>
                </c:pt>
                <c:pt idx="10378">
                  <c:v>0.85599999999999998</c:v>
                </c:pt>
                <c:pt idx="10379">
                  <c:v>0.85799999999999998</c:v>
                </c:pt>
                <c:pt idx="10380">
                  <c:v>0.85899999999999999</c:v>
                </c:pt>
                <c:pt idx="10381">
                  <c:v>0.85499999999999998</c:v>
                </c:pt>
                <c:pt idx="10382">
                  <c:v>0.85799999999999998</c:v>
                </c:pt>
                <c:pt idx="10383">
                  <c:v>0.85799999999999998</c:v>
                </c:pt>
                <c:pt idx="10384">
                  <c:v>0.85499999999999998</c:v>
                </c:pt>
                <c:pt idx="10385">
                  <c:v>0.85799999999999998</c:v>
                </c:pt>
                <c:pt idx="10386">
                  <c:v>0.85599999999999998</c:v>
                </c:pt>
                <c:pt idx="10387">
                  <c:v>0.85599999999999998</c:v>
                </c:pt>
                <c:pt idx="10388">
                  <c:v>0.85599999999999998</c:v>
                </c:pt>
                <c:pt idx="10389">
                  <c:v>0.85599999999999998</c:v>
                </c:pt>
                <c:pt idx="10390">
                  <c:v>0.85899999999999999</c:v>
                </c:pt>
                <c:pt idx="10391">
                  <c:v>0.85799999999999998</c:v>
                </c:pt>
                <c:pt idx="10392">
                  <c:v>0.85599999999999998</c:v>
                </c:pt>
                <c:pt idx="10393">
                  <c:v>0.85499999999999998</c:v>
                </c:pt>
                <c:pt idx="10394">
                  <c:v>0.85799999999999998</c:v>
                </c:pt>
                <c:pt idx="10395">
                  <c:v>0.85599999999999998</c:v>
                </c:pt>
                <c:pt idx="10396">
                  <c:v>0.85599999999999998</c:v>
                </c:pt>
                <c:pt idx="10397">
                  <c:v>0.85499999999999998</c:v>
                </c:pt>
                <c:pt idx="10398">
                  <c:v>0.85599999999999998</c:v>
                </c:pt>
                <c:pt idx="10399">
                  <c:v>0.85499999999999998</c:v>
                </c:pt>
                <c:pt idx="10400">
                  <c:v>0.85799999999999998</c:v>
                </c:pt>
                <c:pt idx="10401">
                  <c:v>0.85599999999999998</c:v>
                </c:pt>
                <c:pt idx="10402">
                  <c:v>0.85599999999999998</c:v>
                </c:pt>
                <c:pt idx="10403">
                  <c:v>0.85799999999999998</c:v>
                </c:pt>
                <c:pt idx="10404">
                  <c:v>0.85599999999999998</c:v>
                </c:pt>
                <c:pt idx="10405">
                  <c:v>0.85599999999999998</c:v>
                </c:pt>
                <c:pt idx="10406">
                  <c:v>0.85599999999999998</c:v>
                </c:pt>
                <c:pt idx="10407">
                  <c:v>0.85499999999999998</c:v>
                </c:pt>
                <c:pt idx="10408">
                  <c:v>0.85499999999999998</c:v>
                </c:pt>
                <c:pt idx="10409">
                  <c:v>0.85499999999999998</c:v>
                </c:pt>
                <c:pt idx="10410">
                  <c:v>0.85499999999999998</c:v>
                </c:pt>
                <c:pt idx="10411">
                  <c:v>0.85499999999999998</c:v>
                </c:pt>
                <c:pt idx="10412">
                  <c:v>0.85599999999999998</c:v>
                </c:pt>
                <c:pt idx="10413">
                  <c:v>0.85499999999999998</c:v>
                </c:pt>
                <c:pt idx="10414">
                  <c:v>0.85799999999999998</c:v>
                </c:pt>
                <c:pt idx="10415">
                  <c:v>0.85599999999999998</c:v>
                </c:pt>
                <c:pt idx="10416">
                  <c:v>0.85499999999999998</c:v>
                </c:pt>
                <c:pt idx="10417">
                  <c:v>0.85499999999999998</c:v>
                </c:pt>
                <c:pt idx="10418">
                  <c:v>0.85499999999999998</c:v>
                </c:pt>
                <c:pt idx="10419">
                  <c:v>0.85499999999999998</c:v>
                </c:pt>
                <c:pt idx="10420">
                  <c:v>0.85599999999999998</c:v>
                </c:pt>
                <c:pt idx="10421">
                  <c:v>0.85499999999999998</c:v>
                </c:pt>
                <c:pt idx="10422">
                  <c:v>0.85399999999999998</c:v>
                </c:pt>
                <c:pt idx="10423">
                  <c:v>0.85499999999999998</c:v>
                </c:pt>
                <c:pt idx="10424">
                  <c:v>0.85399999999999998</c:v>
                </c:pt>
                <c:pt idx="10425">
                  <c:v>0.85399999999999998</c:v>
                </c:pt>
                <c:pt idx="10426">
                  <c:v>0.85099999999999998</c:v>
                </c:pt>
                <c:pt idx="10427">
                  <c:v>0.85399999999999998</c:v>
                </c:pt>
                <c:pt idx="10428">
                  <c:v>0.85399999999999998</c:v>
                </c:pt>
                <c:pt idx="10429">
                  <c:v>0.85299999999999998</c:v>
                </c:pt>
                <c:pt idx="10430">
                  <c:v>0.85499999999999998</c:v>
                </c:pt>
                <c:pt idx="10431">
                  <c:v>0.85399999999999998</c:v>
                </c:pt>
                <c:pt idx="10432">
                  <c:v>0.85499999999999998</c:v>
                </c:pt>
                <c:pt idx="10433">
                  <c:v>0.85499999999999998</c:v>
                </c:pt>
                <c:pt idx="10434">
                  <c:v>0.85399999999999998</c:v>
                </c:pt>
                <c:pt idx="10435">
                  <c:v>0.85499999999999998</c:v>
                </c:pt>
                <c:pt idx="10436">
                  <c:v>0.85499999999999998</c:v>
                </c:pt>
                <c:pt idx="10437">
                  <c:v>0.85399999999999998</c:v>
                </c:pt>
                <c:pt idx="10438">
                  <c:v>0.85399999999999998</c:v>
                </c:pt>
                <c:pt idx="10439">
                  <c:v>0.85399999999999998</c:v>
                </c:pt>
                <c:pt idx="10440">
                  <c:v>0.85099999999999998</c:v>
                </c:pt>
                <c:pt idx="10441">
                  <c:v>0.85099999999999998</c:v>
                </c:pt>
                <c:pt idx="10442">
                  <c:v>0.85099999999999998</c:v>
                </c:pt>
                <c:pt idx="10443">
                  <c:v>0.85299999999999998</c:v>
                </c:pt>
                <c:pt idx="10444">
                  <c:v>0.85399999999999998</c:v>
                </c:pt>
                <c:pt idx="10445">
                  <c:v>0.85099999999999998</c:v>
                </c:pt>
                <c:pt idx="10446">
                  <c:v>0.85099999999999998</c:v>
                </c:pt>
                <c:pt idx="10447">
                  <c:v>0.85399999999999998</c:v>
                </c:pt>
                <c:pt idx="10448">
                  <c:v>0.85499999999999998</c:v>
                </c:pt>
                <c:pt idx="10449">
                  <c:v>0.85299999999999998</c:v>
                </c:pt>
                <c:pt idx="10450">
                  <c:v>0.85299999999999998</c:v>
                </c:pt>
                <c:pt idx="10451">
                  <c:v>0.85099999999999998</c:v>
                </c:pt>
                <c:pt idx="10452">
                  <c:v>0.85299999999999998</c:v>
                </c:pt>
                <c:pt idx="10453">
                  <c:v>0.85399999999999998</c:v>
                </c:pt>
                <c:pt idx="10454">
                  <c:v>0.85099999999999998</c:v>
                </c:pt>
                <c:pt idx="10455">
                  <c:v>0.85299999999999998</c:v>
                </c:pt>
                <c:pt idx="10456">
                  <c:v>0.85099999999999998</c:v>
                </c:pt>
                <c:pt idx="10457">
                  <c:v>0.85299999999999998</c:v>
                </c:pt>
                <c:pt idx="10458">
                  <c:v>0.85</c:v>
                </c:pt>
                <c:pt idx="10459">
                  <c:v>0.85099999999999998</c:v>
                </c:pt>
                <c:pt idx="10460">
                  <c:v>0.85299999999999998</c:v>
                </c:pt>
                <c:pt idx="10461">
                  <c:v>0.85099999999999998</c:v>
                </c:pt>
                <c:pt idx="10462">
                  <c:v>0.85099999999999998</c:v>
                </c:pt>
                <c:pt idx="10463">
                  <c:v>0.85299999999999998</c:v>
                </c:pt>
                <c:pt idx="10464">
                  <c:v>0.85099999999999998</c:v>
                </c:pt>
                <c:pt idx="10465">
                  <c:v>0.85299999999999998</c:v>
                </c:pt>
                <c:pt idx="10466">
                  <c:v>0.85099999999999998</c:v>
                </c:pt>
                <c:pt idx="10467">
                  <c:v>0.85099999999999998</c:v>
                </c:pt>
                <c:pt idx="10468">
                  <c:v>0.85</c:v>
                </c:pt>
                <c:pt idx="10469">
                  <c:v>0.84899999999999998</c:v>
                </c:pt>
                <c:pt idx="10470">
                  <c:v>0.84899999999999998</c:v>
                </c:pt>
                <c:pt idx="10471">
                  <c:v>0.85</c:v>
                </c:pt>
                <c:pt idx="10472">
                  <c:v>0.85</c:v>
                </c:pt>
                <c:pt idx="10473">
                  <c:v>0.84899999999999998</c:v>
                </c:pt>
                <c:pt idx="10474">
                  <c:v>0.85099999999999998</c:v>
                </c:pt>
                <c:pt idx="10475">
                  <c:v>0.85299999999999998</c:v>
                </c:pt>
                <c:pt idx="10476">
                  <c:v>0.85099999999999998</c:v>
                </c:pt>
                <c:pt idx="10477">
                  <c:v>0.85099999999999998</c:v>
                </c:pt>
                <c:pt idx="10478">
                  <c:v>0.85</c:v>
                </c:pt>
                <c:pt idx="10479">
                  <c:v>0.85</c:v>
                </c:pt>
                <c:pt idx="10480">
                  <c:v>0.84899999999999998</c:v>
                </c:pt>
                <c:pt idx="10481">
                  <c:v>0.85099999999999998</c:v>
                </c:pt>
                <c:pt idx="10482">
                  <c:v>0.85099999999999998</c:v>
                </c:pt>
                <c:pt idx="10483">
                  <c:v>0.84899999999999998</c:v>
                </c:pt>
                <c:pt idx="10484">
                  <c:v>0.84899999999999998</c:v>
                </c:pt>
                <c:pt idx="10485">
                  <c:v>0.85</c:v>
                </c:pt>
                <c:pt idx="10486">
                  <c:v>0.85099999999999998</c:v>
                </c:pt>
                <c:pt idx="10487">
                  <c:v>0.84899999999999998</c:v>
                </c:pt>
                <c:pt idx="10488">
                  <c:v>0.85099999999999998</c:v>
                </c:pt>
                <c:pt idx="10489">
                  <c:v>0.85</c:v>
                </c:pt>
                <c:pt idx="10490">
                  <c:v>0.84899999999999998</c:v>
                </c:pt>
                <c:pt idx="10491">
                  <c:v>0.84899999999999998</c:v>
                </c:pt>
                <c:pt idx="10492">
                  <c:v>0.85099999999999998</c:v>
                </c:pt>
                <c:pt idx="10493">
                  <c:v>0.84899999999999998</c:v>
                </c:pt>
                <c:pt idx="10494">
                  <c:v>0.85</c:v>
                </c:pt>
                <c:pt idx="10495">
                  <c:v>0.85099999999999998</c:v>
                </c:pt>
                <c:pt idx="10496">
                  <c:v>0.85099999999999998</c:v>
                </c:pt>
                <c:pt idx="10497">
                  <c:v>0.84599999999999997</c:v>
                </c:pt>
                <c:pt idx="10498">
                  <c:v>0.84899999999999998</c:v>
                </c:pt>
                <c:pt idx="10499">
                  <c:v>0.85</c:v>
                </c:pt>
                <c:pt idx="10500">
                  <c:v>0.84899999999999998</c:v>
                </c:pt>
                <c:pt idx="10501">
                  <c:v>0.84799999999999998</c:v>
                </c:pt>
                <c:pt idx="10502">
                  <c:v>0.85</c:v>
                </c:pt>
                <c:pt idx="10503">
                  <c:v>0.84799999999999998</c:v>
                </c:pt>
                <c:pt idx="10504">
                  <c:v>0.84799999999999998</c:v>
                </c:pt>
                <c:pt idx="10505">
                  <c:v>0.85</c:v>
                </c:pt>
                <c:pt idx="10506">
                  <c:v>0.84899999999999998</c:v>
                </c:pt>
                <c:pt idx="10507">
                  <c:v>0.84899999999999998</c:v>
                </c:pt>
                <c:pt idx="10508">
                  <c:v>0.85</c:v>
                </c:pt>
                <c:pt idx="10509">
                  <c:v>0.84899999999999998</c:v>
                </c:pt>
                <c:pt idx="10510">
                  <c:v>0.85</c:v>
                </c:pt>
                <c:pt idx="10511">
                  <c:v>0.84599999999999997</c:v>
                </c:pt>
                <c:pt idx="10512">
                  <c:v>0.84899999999999998</c:v>
                </c:pt>
                <c:pt idx="10513">
                  <c:v>0.84799999999999998</c:v>
                </c:pt>
                <c:pt idx="10514">
                  <c:v>0.84799999999999998</c:v>
                </c:pt>
                <c:pt idx="10515">
                  <c:v>0.84899999999999998</c:v>
                </c:pt>
                <c:pt idx="10516">
                  <c:v>0.84899999999999998</c:v>
                </c:pt>
                <c:pt idx="10517">
                  <c:v>0.84799999999999998</c:v>
                </c:pt>
                <c:pt idx="10518">
                  <c:v>0.84599999999999997</c:v>
                </c:pt>
                <c:pt idx="10519">
                  <c:v>0.84899999999999998</c:v>
                </c:pt>
                <c:pt idx="10520">
                  <c:v>0.84899999999999998</c:v>
                </c:pt>
                <c:pt idx="10521">
                  <c:v>0.85</c:v>
                </c:pt>
                <c:pt idx="10522">
                  <c:v>0.84899999999999998</c:v>
                </c:pt>
                <c:pt idx="10523">
                  <c:v>0.84799999999999998</c:v>
                </c:pt>
                <c:pt idx="10524">
                  <c:v>0.85</c:v>
                </c:pt>
                <c:pt idx="10525">
                  <c:v>0.84899999999999998</c:v>
                </c:pt>
                <c:pt idx="10526">
                  <c:v>0.84799999999999998</c:v>
                </c:pt>
                <c:pt idx="10527">
                  <c:v>0.85</c:v>
                </c:pt>
                <c:pt idx="10528">
                  <c:v>0.85</c:v>
                </c:pt>
                <c:pt idx="10529">
                  <c:v>0.84899999999999998</c:v>
                </c:pt>
                <c:pt idx="10530">
                  <c:v>0.84899999999999998</c:v>
                </c:pt>
                <c:pt idx="10531">
                  <c:v>0.84799999999999998</c:v>
                </c:pt>
                <c:pt idx="10532">
                  <c:v>0.84799999999999998</c:v>
                </c:pt>
                <c:pt idx="10533">
                  <c:v>0.84899999999999998</c:v>
                </c:pt>
                <c:pt idx="10534">
                  <c:v>0.84799999999999998</c:v>
                </c:pt>
                <c:pt idx="10535">
                  <c:v>0.84899999999999998</c:v>
                </c:pt>
                <c:pt idx="10536">
                  <c:v>0.94399999999999995</c:v>
                </c:pt>
                <c:pt idx="10537">
                  <c:v>0.99</c:v>
                </c:pt>
                <c:pt idx="10538">
                  <c:v>1.016</c:v>
                </c:pt>
                <c:pt idx="10539">
                  <c:v>1.032</c:v>
                </c:pt>
                <c:pt idx="10540">
                  <c:v>1.0409999999999999</c:v>
                </c:pt>
                <c:pt idx="10541">
                  <c:v>0.93899999999999995</c:v>
                </c:pt>
                <c:pt idx="10542">
                  <c:v>0.88200000000000001</c:v>
                </c:pt>
                <c:pt idx="10543">
                  <c:v>0.86499999999999999</c:v>
                </c:pt>
                <c:pt idx="10544">
                  <c:v>0.85399999999999998</c:v>
                </c:pt>
                <c:pt idx="10545">
                  <c:v>0.84899999999999998</c:v>
                </c:pt>
                <c:pt idx="10546">
                  <c:v>0.84899999999999998</c:v>
                </c:pt>
                <c:pt idx="10547">
                  <c:v>0.84499999999999997</c:v>
                </c:pt>
                <c:pt idx="10548">
                  <c:v>0.84399999999999997</c:v>
                </c:pt>
                <c:pt idx="10549">
                  <c:v>0.84399999999999997</c:v>
                </c:pt>
                <c:pt idx="10550">
                  <c:v>0.84399999999999997</c:v>
                </c:pt>
                <c:pt idx="10551">
                  <c:v>0.84399999999999997</c:v>
                </c:pt>
                <c:pt idx="10552">
                  <c:v>0.84499999999999997</c:v>
                </c:pt>
                <c:pt idx="10553">
                  <c:v>0.84399999999999997</c:v>
                </c:pt>
                <c:pt idx="10554">
                  <c:v>0.84299999999999997</c:v>
                </c:pt>
                <c:pt idx="10555">
                  <c:v>0.84399999999999997</c:v>
                </c:pt>
                <c:pt idx="10556">
                  <c:v>0.84599999999999997</c:v>
                </c:pt>
                <c:pt idx="10557">
                  <c:v>0.84399999999999997</c:v>
                </c:pt>
                <c:pt idx="10558">
                  <c:v>0.84399999999999997</c:v>
                </c:pt>
                <c:pt idx="10559">
                  <c:v>0.84399999999999997</c:v>
                </c:pt>
                <c:pt idx="10560">
                  <c:v>0.84499999999999997</c:v>
                </c:pt>
                <c:pt idx="10561">
                  <c:v>0.84499999999999997</c:v>
                </c:pt>
                <c:pt idx="10562">
                  <c:v>0.84399999999999997</c:v>
                </c:pt>
                <c:pt idx="10563">
                  <c:v>0.84399999999999997</c:v>
                </c:pt>
                <c:pt idx="10564">
                  <c:v>0.84499999999999997</c:v>
                </c:pt>
                <c:pt idx="10565">
                  <c:v>0.84499999999999997</c:v>
                </c:pt>
                <c:pt idx="10566">
                  <c:v>0.84799999999999998</c:v>
                </c:pt>
                <c:pt idx="10567">
                  <c:v>0.84399999999999997</c:v>
                </c:pt>
                <c:pt idx="10568">
                  <c:v>0.84499999999999997</c:v>
                </c:pt>
                <c:pt idx="10569">
                  <c:v>0.84399999999999997</c:v>
                </c:pt>
                <c:pt idx="10570">
                  <c:v>0.84499999999999997</c:v>
                </c:pt>
                <c:pt idx="10571">
                  <c:v>0.84499999999999997</c:v>
                </c:pt>
                <c:pt idx="10572">
                  <c:v>0.84399999999999997</c:v>
                </c:pt>
                <c:pt idx="10573">
                  <c:v>0.84499999999999997</c:v>
                </c:pt>
                <c:pt idx="10574">
                  <c:v>0.84499999999999997</c:v>
                </c:pt>
                <c:pt idx="10575">
                  <c:v>0.84599999999999997</c:v>
                </c:pt>
                <c:pt idx="10576">
                  <c:v>0.84599999999999997</c:v>
                </c:pt>
                <c:pt idx="10577">
                  <c:v>0.84599999999999997</c:v>
                </c:pt>
                <c:pt idx="10578">
                  <c:v>0.84599999999999997</c:v>
                </c:pt>
                <c:pt idx="10579">
                  <c:v>0.84299999999999997</c:v>
                </c:pt>
                <c:pt idx="10580">
                  <c:v>0.84599999999999997</c:v>
                </c:pt>
                <c:pt idx="10581">
                  <c:v>0.84499999999999997</c:v>
                </c:pt>
                <c:pt idx="10582">
                  <c:v>0.84499999999999997</c:v>
                </c:pt>
                <c:pt idx="10583">
                  <c:v>0.84499999999999997</c:v>
                </c:pt>
                <c:pt idx="10584">
                  <c:v>0.84399999999999997</c:v>
                </c:pt>
                <c:pt idx="10585">
                  <c:v>0.84599999999999997</c:v>
                </c:pt>
                <c:pt idx="10586">
                  <c:v>0.84599999999999997</c:v>
                </c:pt>
                <c:pt idx="10587">
                  <c:v>0.84499999999999997</c:v>
                </c:pt>
                <c:pt idx="10588">
                  <c:v>0.84399999999999997</c:v>
                </c:pt>
                <c:pt idx="10589">
                  <c:v>0.84599999999999997</c:v>
                </c:pt>
                <c:pt idx="10590">
                  <c:v>0.84599999999999997</c:v>
                </c:pt>
                <c:pt idx="10591">
                  <c:v>0.84799999999999998</c:v>
                </c:pt>
                <c:pt idx="10592">
                  <c:v>0.84499999999999997</c:v>
                </c:pt>
                <c:pt idx="10593">
                  <c:v>0.84399999999999997</c:v>
                </c:pt>
                <c:pt idx="10594">
                  <c:v>0.84499999999999997</c:v>
                </c:pt>
                <c:pt idx="10595">
                  <c:v>0.84399999999999997</c:v>
                </c:pt>
                <c:pt idx="10596">
                  <c:v>0.84399999999999997</c:v>
                </c:pt>
                <c:pt idx="10597">
                  <c:v>0.84399999999999997</c:v>
                </c:pt>
                <c:pt idx="10598">
                  <c:v>0.84499999999999997</c:v>
                </c:pt>
                <c:pt idx="10599">
                  <c:v>0.84499999999999997</c:v>
                </c:pt>
                <c:pt idx="10600">
                  <c:v>0.84599999999999997</c:v>
                </c:pt>
                <c:pt idx="10601">
                  <c:v>0.84499999999999997</c:v>
                </c:pt>
                <c:pt idx="10602">
                  <c:v>0.84499999999999997</c:v>
                </c:pt>
                <c:pt idx="10603">
                  <c:v>0.84499999999999997</c:v>
                </c:pt>
                <c:pt idx="10604">
                  <c:v>0.84399999999999997</c:v>
                </c:pt>
                <c:pt idx="10605">
                  <c:v>0.84599999999999997</c:v>
                </c:pt>
                <c:pt idx="10606">
                  <c:v>0.84799999999999998</c:v>
                </c:pt>
                <c:pt idx="10607">
                  <c:v>0.84499999999999997</c:v>
                </c:pt>
                <c:pt idx="10608">
                  <c:v>0.84599999999999997</c:v>
                </c:pt>
                <c:pt idx="10609">
                  <c:v>0.84499999999999997</c:v>
                </c:pt>
                <c:pt idx="10610">
                  <c:v>0.84499999999999997</c:v>
                </c:pt>
                <c:pt idx="10611">
                  <c:v>0.84599999999999997</c:v>
                </c:pt>
                <c:pt idx="10612">
                  <c:v>0.84499999999999997</c:v>
                </c:pt>
                <c:pt idx="10613">
                  <c:v>0.84399999999999997</c:v>
                </c:pt>
                <c:pt idx="10614">
                  <c:v>0.84499999999999997</c:v>
                </c:pt>
                <c:pt idx="10615">
                  <c:v>0.84399999999999997</c:v>
                </c:pt>
                <c:pt idx="10616">
                  <c:v>0.84399999999999997</c:v>
                </c:pt>
                <c:pt idx="10617">
                  <c:v>0.84499999999999997</c:v>
                </c:pt>
                <c:pt idx="10618">
                  <c:v>0.84099999999999997</c:v>
                </c:pt>
                <c:pt idx="10619">
                  <c:v>0.84499999999999997</c:v>
                </c:pt>
                <c:pt idx="10620">
                  <c:v>0.84499999999999997</c:v>
                </c:pt>
                <c:pt idx="10621">
                  <c:v>0.84399999999999997</c:v>
                </c:pt>
                <c:pt idx="10622">
                  <c:v>0.84499999999999997</c:v>
                </c:pt>
                <c:pt idx="10623">
                  <c:v>0.84499999999999997</c:v>
                </c:pt>
                <c:pt idx="10624">
                  <c:v>0.84599999999999997</c:v>
                </c:pt>
                <c:pt idx="10625">
                  <c:v>0.84499999999999997</c:v>
                </c:pt>
                <c:pt idx="10626">
                  <c:v>0.84599999999999997</c:v>
                </c:pt>
                <c:pt idx="10627">
                  <c:v>0.84399999999999997</c:v>
                </c:pt>
                <c:pt idx="10628">
                  <c:v>0.84399999999999997</c:v>
                </c:pt>
                <c:pt idx="10629">
                  <c:v>0.84299999999999997</c:v>
                </c:pt>
                <c:pt idx="10630">
                  <c:v>0.84399999999999997</c:v>
                </c:pt>
                <c:pt idx="10631">
                  <c:v>0.84599999999999997</c:v>
                </c:pt>
                <c:pt idx="10632">
                  <c:v>0.84599999999999997</c:v>
                </c:pt>
                <c:pt idx="10633">
                  <c:v>0.84499999999999997</c:v>
                </c:pt>
                <c:pt idx="10634">
                  <c:v>0.84399999999999997</c:v>
                </c:pt>
                <c:pt idx="10635">
                  <c:v>0.84799999999999998</c:v>
                </c:pt>
                <c:pt idx="10636">
                  <c:v>0.84399999999999997</c:v>
                </c:pt>
                <c:pt idx="10637">
                  <c:v>0.84399999999999997</c:v>
                </c:pt>
                <c:pt idx="10638">
                  <c:v>0.84399999999999997</c:v>
                </c:pt>
                <c:pt idx="10639">
                  <c:v>0.84399999999999997</c:v>
                </c:pt>
                <c:pt idx="10640">
                  <c:v>0.84399999999999997</c:v>
                </c:pt>
                <c:pt idx="10641">
                  <c:v>0.84499999999999997</c:v>
                </c:pt>
                <c:pt idx="10642">
                  <c:v>0.84399999999999997</c:v>
                </c:pt>
                <c:pt idx="10643">
                  <c:v>0.84099999999999997</c:v>
                </c:pt>
                <c:pt idx="10644">
                  <c:v>0.84299999999999997</c:v>
                </c:pt>
                <c:pt idx="10645">
                  <c:v>0.84299999999999997</c:v>
                </c:pt>
                <c:pt idx="10646">
                  <c:v>0.84399999999999997</c:v>
                </c:pt>
                <c:pt idx="10647">
                  <c:v>0.84299999999999997</c:v>
                </c:pt>
                <c:pt idx="10648">
                  <c:v>0.84299999999999997</c:v>
                </c:pt>
                <c:pt idx="10649">
                  <c:v>0.84399999999999997</c:v>
                </c:pt>
                <c:pt idx="10650">
                  <c:v>0.84299999999999997</c:v>
                </c:pt>
                <c:pt idx="10651">
                  <c:v>0.84399999999999997</c:v>
                </c:pt>
                <c:pt idx="10652">
                  <c:v>0.84399999999999997</c:v>
                </c:pt>
                <c:pt idx="10653">
                  <c:v>0.84399999999999997</c:v>
                </c:pt>
                <c:pt idx="10654">
                  <c:v>0.84399999999999997</c:v>
                </c:pt>
                <c:pt idx="10655">
                  <c:v>0.84399999999999997</c:v>
                </c:pt>
                <c:pt idx="10656">
                  <c:v>0.84599999999999997</c:v>
                </c:pt>
                <c:pt idx="10657">
                  <c:v>0.84399999999999997</c:v>
                </c:pt>
                <c:pt idx="10658">
                  <c:v>0.84399999999999997</c:v>
                </c:pt>
                <c:pt idx="10659">
                  <c:v>0.84399999999999997</c:v>
                </c:pt>
                <c:pt idx="10660">
                  <c:v>0.84399999999999997</c:v>
                </c:pt>
                <c:pt idx="10661">
                  <c:v>0.84399999999999997</c:v>
                </c:pt>
                <c:pt idx="10662">
                  <c:v>0.84399999999999997</c:v>
                </c:pt>
                <c:pt idx="10663">
                  <c:v>0.84099999999999997</c:v>
                </c:pt>
                <c:pt idx="10664">
                  <c:v>0.84399999999999997</c:v>
                </c:pt>
                <c:pt idx="10665">
                  <c:v>0.84299999999999997</c:v>
                </c:pt>
                <c:pt idx="10666">
                  <c:v>0.84499999999999997</c:v>
                </c:pt>
                <c:pt idx="10667">
                  <c:v>0.84399999999999997</c:v>
                </c:pt>
                <c:pt idx="10668">
                  <c:v>0.84499999999999997</c:v>
                </c:pt>
                <c:pt idx="10669">
                  <c:v>0.84399999999999997</c:v>
                </c:pt>
                <c:pt idx="10670">
                  <c:v>0.84299999999999997</c:v>
                </c:pt>
                <c:pt idx="10671">
                  <c:v>0.84399999999999997</c:v>
                </c:pt>
                <c:pt idx="10672">
                  <c:v>0.84299999999999997</c:v>
                </c:pt>
                <c:pt idx="10673">
                  <c:v>0.84299999999999997</c:v>
                </c:pt>
                <c:pt idx="10674">
                  <c:v>0.84299999999999997</c:v>
                </c:pt>
                <c:pt idx="10675">
                  <c:v>0.84099999999999997</c:v>
                </c:pt>
                <c:pt idx="10676">
                  <c:v>0.84099999999999997</c:v>
                </c:pt>
                <c:pt idx="10677">
                  <c:v>0.84</c:v>
                </c:pt>
                <c:pt idx="10678">
                  <c:v>0.84299999999999997</c:v>
                </c:pt>
                <c:pt idx="10679">
                  <c:v>0.84099999999999997</c:v>
                </c:pt>
                <c:pt idx="10680">
                  <c:v>0.84299999999999997</c:v>
                </c:pt>
                <c:pt idx="10681">
                  <c:v>0.84299999999999997</c:v>
                </c:pt>
                <c:pt idx="10682">
                  <c:v>0.84299999999999997</c:v>
                </c:pt>
                <c:pt idx="10683">
                  <c:v>0.84399999999999997</c:v>
                </c:pt>
                <c:pt idx="10684">
                  <c:v>0.84099999999999997</c:v>
                </c:pt>
                <c:pt idx="10685">
                  <c:v>0.84299999999999997</c:v>
                </c:pt>
                <c:pt idx="10686">
                  <c:v>0.84299999999999997</c:v>
                </c:pt>
                <c:pt idx="10687">
                  <c:v>0.84299999999999997</c:v>
                </c:pt>
                <c:pt idx="10688">
                  <c:v>0.84299999999999997</c:v>
                </c:pt>
                <c:pt idx="10689">
                  <c:v>0.84099999999999997</c:v>
                </c:pt>
                <c:pt idx="10690">
                  <c:v>0.84099999999999997</c:v>
                </c:pt>
                <c:pt idx="10691">
                  <c:v>0.84299999999999997</c:v>
                </c:pt>
                <c:pt idx="10692">
                  <c:v>0.84099999999999997</c:v>
                </c:pt>
                <c:pt idx="10693">
                  <c:v>0.84099999999999997</c:v>
                </c:pt>
                <c:pt idx="10694">
                  <c:v>0.84299999999999997</c:v>
                </c:pt>
                <c:pt idx="10695">
                  <c:v>0.84299999999999997</c:v>
                </c:pt>
                <c:pt idx="10696">
                  <c:v>0.84099999999999997</c:v>
                </c:pt>
                <c:pt idx="10697">
                  <c:v>0.84099999999999997</c:v>
                </c:pt>
                <c:pt idx="10698">
                  <c:v>0.84299999999999997</c:v>
                </c:pt>
                <c:pt idx="10699">
                  <c:v>0.84299999999999997</c:v>
                </c:pt>
                <c:pt idx="10700">
                  <c:v>0.84399999999999997</c:v>
                </c:pt>
                <c:pt idx="10701">
                  <c:v>0.84299999999999997</c:v>
                </c:pt>
                <c:pt idx="10702">
                  <c:v>0.84099999999999997</c:v>
                </c:pt>
                <c:pt idx="10703">
                  <c:v>0.84099999999999997</c:v>
                </c:pt>
                <c:pt idx="10704">
                  <c:v>0.84099999999999997</c:v>
                </c:pt>
                <c:pt idx="10705">
                  <c:v>0.84399999999999997</c:v>
                </c:pt>
                <c:pt idx="10706">
                  <c:v>0.84099999999999997</c:v>
                </c:pt>
                <c:pt idx="10707">
                  <c:v>0.84099999999999997</c:v>
                </c:pt>
                <c:pt idx="10708">
                  <c:v>0.84</c:v>
                </c:pt>
                <c:pt idx="10709">
                  <c:v>0.84299999999999997</c:v>
                </c:pt>
                <c:pt idx="10710">
                  <c:v>0.84399999999999997</c:v>
                </c:pt>
                <c:pt idx="10711">
                  <c:v>0.84099999999999997</c:v>
                </c:pt>
                <c:pt idx="10712">
                  <c:v>0.84099999999999997</c:v>
                </c:pt>
                <c:pt idx="10713">
                  <c:v>0.84099999999999997</c:v>
                </c:pt>
                <c:pt idx="10714">
                  <c:v>0.84299999999999997</c:v>
                </c:pt>
                <c:pt idx="10715">
                  <c:v>0.84</c:v>
                </c:pt>
                <c:pt idx="10716">
                  <c:v>0.84</c:v>
                </c:pt>
                <c:pt idx="10717">
                  <c:v>0.84099999999999997</c:v>
                </c:pt>
                <c:pt idx="10718">
                  <c:v>0.84099999999999997</c:v>
                </c:pt>
                <c:pt idx="10719">
                  <c:v>0.84099999999999997</c:v>
                </c:pt>
                <c:pt idx="10720">
                  <c:v>0.83899999999999997</c:v>
                </c:pt>
                <c:pt idx="10721">
                  <c:v>0.84</c:v>
                </c:pt>
                <c:pt idx="10722">
                  <c:v>0.84099999999999997</c:v>
                </c:pt>
                <c:pt idx="10723">
                  <c:v>0.84</c:v>
                </c:pt>
                <c:pt idx="10724">
                  <c:v>0.84299999999999997</c:v>
                </c:pt>
                <c:pt idx="10725">
                  <c:v>0.83899999999999997</c:v>
                </c:pt>
                <c:pt idx="10726">
                  <c:v>0.84099999999999997</c:v>
                </c:pt>
                <c:pt idx="10727">
                  <c:v>0.84299999999999997</c:v>
                </c:pt>
                <c:pt idx="10728">
                  <c:v>0.84</c:v>
                </c:pt>
                <c:pt idx="10729">
                  <c:v>0.84099999999999997</c:v>
                </c:pt>
                <c:pt idx="10730">
                  <c:v>0.84099999999999997</c:v>
                </c:pt>
                <c:pt idx="10731">
                  <c:v>0.84099999999999997</c:v>
                </c:pt>
                <c:pt idx="10732">
                  <c:v>0.84299999999999997</c:v>
                </c:pt>
                <c:pt idx="10733">
                  <c:v>0.84099999999999997</c:v>
                </c:pt>
                <c:pt idx="10734">
                  <c:v>0.84</c:v>
                </c:pt>
                <c:pt idx="10735">
                  <c:v>0.84099999999999997</c:v>
                </c:pt>
                <c:pt idx="10736">
                  <c:v>0.84</c:v>
                </c:pt>
                <c:pt idx="10737">
                  <c:v>0.84</c:v>
                </c:pt>
                <c:pt idx="10738">
                  <c:v>0.83899999999999997</c:v>
                </c:pt>
                <c:pt idx="10739">
                  <c:v>0.84099999999999997</c:v>
                </c:pt>
                <c:pt idx="10740">
                  <c:v>0.84099999999999997</c:v>
                </c:pt>
                <c:pt idx="10741">
                  <c:v>0.84099999999999997</c:v>
                </c:pt>
                <c:pt idx="10742">
                  <c:v>0.84099999999999997</c:v>
                </c:pt>
                <c:pt idx="10743">
                  <c:v>0.84299999999999997</c:v>
                </c:pt>
                <c:pt idx="10744">
                  <c:v>0.84099999999999997</c:v>
                </c:pt>
                <c:pt idx="10745">
                  <c:v>0.84099999999999997</c:v>
                </c:pt>
                <c:pt idx="10746">
                  <c:v>0.84099999999999997</c:v>
                </c:pt>
                <c:pt idx="10747">
                  <c:v>0.84</c:v>
                </c:pt>
                <c:pt idx="10748">
                  <c:v>0.84</c:v>
                </c:pt>
                <c:pt idx="10749">
                  <c:v>0.84099999999999997</c:v>
                </c:pt>
                <c:pt idx="10750">
                  <c:v>0.83899999999999997</c:v>
                </c:pt>
                <c:pt idx="10751">
                  <c:v>0.84099999999999997</c:v>
                </c:pt>
                <c:pt idx="10752">
                  <c:v>0.84</c:v>
                </c:pt>
                <c:pt idx="10753">
                  <c:v>0.84</c:v>
                </c:pt>
                <c:pt idx="10754">
                  <c:v>0.84099999999999997</c:v>
                </c:pt>
                <c:pt idx="10755">
                  <c:v>0.84</c:v>
                </c:pt>
                <c:pt idx="10756">
                  <c:v>0.84299999999999997</c:v>
                </c:pt>
                <c:pt idx="10757">
                  <c:v>0.84099999999999997</c:v>
                </c:pt>
                <c:pt idx="10758">
                  <c:v>0.84099999999999997</c:v>
                </c:pt>
                <c:pt idx="10759">
                  <c:v>0.84099999999999997</c:v>
                </c:pt>
                <c:pt idx="10760">
                  <c:v>0.84099999999999997</c:v>
                </c:pt>
                <c:pt idx="10761">
                  <c:v>0.84099999999999997</c:v>
                </c:pt>
                <c:pt idx="10762">
                  <c:v>0.84</c:v>
                </c:pt>
                <c:pt idx="10763">
                  <c:v>0.83799999999999997</c:v>
                </c:pt>
                <c:pt idx="10764">
                  <c:v>0.83799999999999997</c:v>
                </c:pt>
                <c:pt idx="10765">
                  <c:v>0.84</c:v>
                </c:pt>
                <c:pt idx="10766">
                  <c:v>0.84</c:v>
                </c:pt>
                <c:pt idx="10767">
                  <c:v>0.84</c:v>
                </c:pt>
                <c:pt idx="10768">
                  <c:v>0.84099999999999997</c:v>
                </c:pt>
                <c:pt idx="10769">
                  <c:v>0.84</c:v>
                </c:pt>
                <c:pt idx="10770">
                  <c:v>0.84</c:v>
                </c:pt>
                <c:pt idx="10771">
                  <c:v>0.84</c:v>
                </c:pt>
                <c:pt idx="10772">
                  <c:v>0.84</c:v>
                </c:pt>
                <c:pt idx="10773">
                  <c:v>0.84</c:v>
                </c:pt>
                <c:pt idx="10774">
                  <c:v>0.83899999999999997</c:v>
                </c:pt>
                <c:pt idx="10775">
                  <c:v>0.83899999999999997</c:v>
                </c:pt>
                <c:pt idx="10776">
                  <c:v>0.83899999999999997</c:v>
                </c:pt>
                <c:pt idx="10777">
                  <c:v>0.83899999999999997</c:v>
                </c:pt>
                <c:pt idx="10778">
                  <c:v>0.84</c:v>
                </c:pt>
                <c:pt idx="10779">
                  <c:v>0.84</c:v>
                </c:pt>
                <c:pt idx="10780">
                  <c:v>0.84099999999999997</c:v>
                </c:pt>
                <c:pt idx="10781">
                  <c:v>0.84</c:v>
                </c:pt>
                <c:pt idx="10782">
                  <c:v>0.84</c:v>
                </c:pt>
                <c:pt idx="10783">
                  <c:v>0.84099999999999997</c:v>
                </c:pt>
                <c:pt idx="10784">
                  <c:v>0.84</c:v>
                </c:pt>
                <c:pt idx="10785">
                  <c:v>0.84</c:v>
                </c:pt>
                <c:pt idx="10786">
                  <c:v>0.83899999999999997</c:v>
                </c:pt>
                <c:pt idx="10787">
                  <c:v>0.83899999999999997</c:v>
                </c:pt>
                <c:pt idx="10788">
                  <c:v>0.83899999999999997</c:v>
                </c:pt>
                <c:pt idx="10789">
                  <c:v>0.83899999999999997</c:v>
                </c:pt>
                <c:pt idx="10790">
                  <c:v>0.84</c:v>
                </c:pt>
                <c:pt idx="10791">
                  <c:v>0.84</c:v>
                </c:pt>
                <c:pt idx="10792">
                  <c:v>0.84</c:v>
                </c:pt>
                <c:pt idx="10793">
                  <c:v>0.84</c:v>
                </c:pt>
                <c:pt idx="10794">
                  <c:v>0.83899999999999997</c:v>
                </c:pt>
                <c:pt idx="10795">
                  <c:v>0.84</c:v>
                </c:pt>
                <c:pt idx="10796">
                  <c:v>0.83899999999999997</c:v>
                </c:pt>
                <c:pt idx="10797">
                  <c:v>0.83899999999999997</c:v>
                </c:pt>
                <c:pt idx="10798">
                  <c:v>0.84</c:v>
                </c:pt>
                <c:pt idx="10799">
                  <c:v>0.84099999999999997</c:v>
                </c:pt>
                <c:pt idx="10800">
                  <c:v>0.84099999999999997</c:v>
                </c:pt>
                <c:pt idx="10801">
                  <c:v>0.84099999999999997</c:v>
                </c:pt>
                <c:pt idx="10802">
                  <c:v>0.84</c:v>
                </c:pt>
                <c:pt idx="10803">
                  <c:v>0.84</c:v>
                </c:pt>
                <c:pt idx="10804">
                  <c:v>0.84099999999999997</c:v>
                </c:pt>
                <c:pt idx="10805">
                  <c:v>0.84099999999999997</c:v>
                </c:pt>
                <c:pt idx="10806">
                  <c:v>0.84</c:v>
                </c:pt>
                <c:pt idx="10807">
                  <c:v>0.84099999999999997</c:v>
                </c:pt>
                <c:pt idx="10808">
                  <c:v>0.83899999999999997</c:v>
                </c:pt>
                <c:pt idx="10809">
                  <c:v>0.84</c:v>
                </c:pt>
                <c:pt idx="10810">
                  <c:v>0.84</c:v>
                </c:pt>
                <c:pt idx="10811">
                  <c:v>0.84099999999999997</c:v>
                </c:pt>
                <c:pt idx="10812">
                  <c:v>0.84</c:v>
                </c:pt>
                <c:pt idx="10813">
                  <c:v>0.83799999999999997</c:v>
                </c:pt>
                <c:pt idx="10814">
                  <c:v>0.83899999999999997</c:v>
                </c:pt>
                <c:pt idx="10815">
                  <c:v>0.83899999999999997</c:v>
                </c:pt>
                <c:pt idx="10816">
                  <c:v>0.83899999999999997</c:v>
                </c:pt>
                <c:pt idx="10817">
                  <c:v>0.83899999999999997</c:v>
                </c:pt>
                <c:pt idx="10818">
                  <c:v>0.84</c:v>
                </c:pt>
                <c:pt idx="10819">
                  <c:v>0.83899999999999997</c:v>
                </c:pt>
                <c:pt idx="10820">
                  <c:v>0.83899999999999997</c:v>
                </c:pt>
                <c:pt idx="10821">
                  <c:v>0.84</c:v>
                </c:pt>
                <c:pt idx="10822">
                  <c:v>0.84</c:v>
                </c:pt>
                <c:pt idx="10823">
                  <c:v>0.83799999999999997</c:v>
                </c:pt>
                <c:pt idx="10824">
                  <c:v>0.83799999999999997</c:v>
                </c:pt>
                <c:pt idx="10825">
                  <c:v>0.83899999999999997</c:v>
                </c:pt>
                <c:pt idx="10826">
                  <c:v>0.83899999999999997</c:v>
                </c:pt>
                <c:pt idx="10827">
                  <c:v>0.83899999999999997</c:v>
                </c:pt>
                <c:pt idx="10828">
                  <c:v>0.84</c:v>
                </c:pt>
                <c:pt idx="10829">
                  <c:v>0.84099999999999997</c:v>
                </c:pt>
                <c:pt idx="10830">
                  <c:v>0.83899999999999997</c:v>
                </c:pt>
                <c:pt idx="10831">
                  <c:v>0.83899999999999997</c:v>
                </c:pt>
                <c:pt idx="10832">
                  <c:v>0.84</c:v>
                </c:pt>
                <c:pt idx="10833">
                  <c:v>0.83899999999999997</c:v>
                </c:pt>
                <c:pt idx="10834">
                  <c:v>0.84</c:v>
                </c:pt>
                <c:pt idx="10835">
                  <c:v>0.84099999999999997</c:v>
                </c:pt>
                <c:pt idx="10836">
                  <c:v>0.84</c:v>
                </c:pt>
                <c:pt idx="10837">
                  <c:v>0.84</c:v>
                </c:pt>
                <c:pt idx="10838">
                  <c:v>0.83899999999999997</c:v>
                </c:pt>
                <c:pt idx="10839">
                  <c:v>0.83899999999999997</c:v>
                </c:pt>
                <c:pt idx="10840">
                  <c:v>0.83899999999999997</c:v>
                </c:pt>
                <c:pt idx="10841">
                  <c:v>0.83899999999999997</c:v>
                </c:pt>
                <c:pt idx="10842">
                  <c:v>0.83799999999999997</c:v>
                </c:pt>
                <c:pt idx="10843">
                  <c:v>0.83899999999999997</c:v>
                </c:pt>
                <c:pt idx="10844">
                  <c:v>0.83899999999999997</c:v>
                </c:pt>
                <c:pt idx="10845">
                  <c:v>0.84</c:v>
                </c:pt>
                <c:pt idx="10846">
                  <c:v>0.83899999999999997</c:v>
                </c:pt>
                <c:pt idx="10847">
                  <c:v>0.83899999999999997</c:v>
                </c:pt>
                <c:pt idx="10848">
                  <c:v>0.83799999999999997</c:v>
                </c:pt>
                <c:pt idx="10849">
                  <c:v>0.84</c:v>
                </c:pt>
                <c:pt idx="10850">
                  <c:v>0.83899999999999997</c:v>
                </c:pt>
                <c:pt idx="10851">
                  <c:v>0.83899999999999997</c:v>
                </c:pt>
                <c:pt idx="10852">
                  <c:v>0.84</c:v>
                </c:pt>
                <c:pt idx="10853">
                  <c:v>0.84</c:v>
                </c:pt>
                <c:pt idx="10854">
                  <c:v>0.83799999999999997</c:v>
                </c:pt>
                <c:pt idx="10855">
                  <c:v>0.83799999999999997</c:v>
                </c:pt>
                <c:pt idx="10856">
                  <c:v>0.84</c:v>
                </c:pt>
                <c:pt idx="10857">
                  <c:v>0.84</c:v>
                </c:pt>
                <c:pt idx="10858">
                  <c:v>0.83799999999999997</c:v>
                </c:pt>
                <c:pt idx="10859">
                  <c:v>0.84</c:v>
                </c:pt>
                <c:pt idx="10860">
                  <c:v>0.83899999999999997</c:v>
                </c:pt>
                <c:pt idx="10861">
                  <c:v>0.83899999999999997</c:v>
                </c:pt>
                <c:pt idx="10862">
                  <c:v>0.83799999999999997</c:v>
                </c:pt>
                <c:pt idx="10863">
                  <c:v>0.83799999999999997</c:v>
                </c:pt>
                <c:pt idx="10864">
                  <c:v>0.83799999999999997</c:v>
                </c:pt>
                <c:pt idx="10865">
                  <c:v>0.83799999999999997</c:v>
                </c:pt>
                <c:pt idx="10866">
                  <c:v>0.83799999999999997</c:v>
                </c:pt>
                <c:pt idx="10867">
                  <c:v>0.83899999999999997</c:v>
                </c:pt>
                <c:pt idx="10868">
                  <c:v>0.83899999999999997</c:v>
                </c:pt>
                <c:pt idx="10869">
                  <c:v>0.83899999999999997</c:v>
                </c:pt>
                <c:pt idx="10870">
                  <c:v>0.83899999999999997</c:v>
                </c:pt>
                <c:pt idx="10871">
                  <c:v>0.86599999999999999</c:v>
                </c:pt>
                <c:pt idx="10872">
                  <c:v>0.96399999999999997</c:v>
                </c:pt>
                <c:pt idx="10873">
                  <c:v>0.99299999999999999</c:v>
                </c:pt>
                <c:pt idx="10874">
                  <c:v>1.01</c:v>
                </c:pt>
                <c:pt idx="10875">
                  <c:v>1.0209999999999999</c:v>
                </c:pt>
                <c:pt idx="10876">
                  <c:v>1.0009999999999999</c:v>
                </c:pt>
                <c:pt idx="10877">
                  <c:v>0.88200000000000001</c:v>
                </c:pt>
                <c:pt idx="10878">
                  <c:v>0.85899999999999999</c:v>
                </c:pt>
                <c:pt idx="10879">
                  <c:v>0.84799999999999998</c:v>
                </c:pt>
                <c:pt idx="10880">
                  <c:v>0.84</c:v>
                </c:pt>
                <c:pt idx="10881">
                  <c:v>0.83799999999999997</c:v>
                </c:pt>
                <c:pt idx="10882">
                  <c:v>0.83499999999999996</c:v>
                </c:pt>
                <c:pt idx="10883">
                  <c:v>0.83399999999999996</c:v>
                </c:pt>
                <c:pt idx="10884">
                  <c:v>0.83499999999999996</c:v>
                </c:pt>
                <c:pt idx="10885">
                  <c:v>0.83399999999999996</c:v>
                </c:pt>
                <c:pt idx="10886">
                  <c:v>0.83399999999999996</c:v>
                </c:pt>
                <c:pt idx="10887">
                  <c:v>0.83399999999999996</c:v>
                </c:pt>
                <c:pt idx="10888">
                  <c:v>0.83499999999999996</c:v>
                </c:pt>
                <c:pt idx="10889">
                  <c:v>0.83499999999999996</c:v>
                </c:pt>
                <c:pt idx="10890">
                  <c:v>0.83399999999999996</c:v>
                </c:pt>
                <c:pt idx="10891">
                  <c:v>0.83499999999999996</c:v>
                </c:pt>
                <c:pt idx="10892">
                  <c:v>0.83499999999999996</c:v>
                </c:pt>
                <c:pt idx="10893">
                  <c:v>0.83499999999999996</c:v>
                </c:pt>
                <c:pt idx="10894">
                  <c:v>0.83499999999999996</c:v>
                </c:pt>
                <c:pt idx="10895">
                  <c:v>0.83399999999999996</c:v>
                </c:pt>
                <c:pt idx="10896">
                  <c:v>0.83499999999999996</c:v>
                </c:pt>
                <c:pt idx="10897">
                  <c:v>0.83499999999999996</c:v>
                </c:pt>
                <c:pt idx="10898">
                  <c:v>0.83599999999999997</c:v>
                </c:pt>
                <c:pt idx="10899">
                  <c:v>0.83499999999999996</c:v>
                </c:pt>
                <c:pt idx="10900">
                  <c:v>0.83499999999999996</c:v>
                </c:pt>
                <c:pt idx="10901">
                  <c:v>0.83599999999999997</c:v>
                </c:pt>
                <c:pt idx="10902">
                  <c:v>0.83399999999999996</c:v>
                </c:pt>
                <c:pt idx="10903">
                  <c:v>0.83599999999999997</c:v>
                </c:pt>
                <c:pt idx="10904">
                  <c:v>0.83599999999999997</c:v>
                </c:pt>
                <c:pt idx="10905">
                  <c:v>0.83599999999999997</c:v>
                </c:pt>
                <c:pt idx="10906">
                  <c:v>0.83499999999999996</c:v>
                </c:pt>
                <c:pt idx="10907">
                  <c:v>0.83599999999999997</c:v>
                </c:pt>
                <c:pt idx="10908">
                  <c:v>0.83799999999999997</c:v>
                </c:pt>
                <c:pt idx="10909">
                  <c:v>0.83799999999999997</c:v>
                </c:pt>
                <c:pt idx="10910">
                  <c:v>0.83799999999999997</c:v>
                </c:pt>
                <c:pt idx="10911">
                  <c:v>0.83799999999999997</c:v>
                </c:pt>
                <c:pt idx="10912">
                  <c:v>0.83599999999999997</c:v>
                </c:pt>
                <c:pt idx="10913">
                  <c:v>0.83599999999999997</c:v>
                </c:pt>
                <c:pt idx="10914">
                  <c:v>0.83599999999999997</c:v>
                </c:pt>
                <c:pt idx="10915">
                  <c:v>0.83799999999999997</c:v>
                </c:pt>
                <c:pt idx="10916">
                  <c:v>0.83899999999999997</c:v>
                </c:pt>
                <c:pt idx="10917">
                  <c:v>0.83499999999999996</c:v>
                </c:pt>
                <c:pt idx="10918">
                  <c:v>0.83799999999999997</c:v>
                </c:pt>
                <c:pt idx="10919">
                  <c:v>0.83499999999999996</c:v>
                </c:pt>
                <c:pt idx="10920">
                  <c:v>0.83599999999999997</c:v>
                </c:pt>
                <c:pt idx="10921">
                  <c:v>0.83399999999999996</c:v>
                </c:pt>
                <c:pt idx="10922">
                  <c:v>0.83599999999999997</c:v>
                </c:pt>
                <c:pt idx="10923">
                  <c:v>0.83499999999999996</c:v>
                </c:pt>
                <c:pt idx="10924">
                  <c:v>0.83599999999999997</c:v>
                </c:pt>
                <c:pt idx="10925">
                  <c:v>0.83599999999999997</c:v>
                </c:pt>
                <c:pt idx="10926">
                  <c:v>0.83599999999999997</c:v>
                </c:pt>
                <c:pt idx="10927">
                  <c:v>0.83599999999999997</c:v>
                </c:pt>
                <c:pt idx="10928">
                  <c:v>0.83499999999999996</c:v>
                </c:pt>
                <c:pt idx="10929">
                  <c:v>0.83799999999999997</c:v>
                </c:pt>
                <c:pt idx="10930">
                  <c:v>0.83599999999999997</c:v>
                </c:pt>
                <c:pt idx="10931">
                  <c:v>0.83499999999999996</c:v>
                </c:pt>
                <c:pt idx="10932">
                  <c:v>0.83599999999999997</c:v>
                </c:pt>
                <c:pt idx="10933">
                  <c:v>0.83799999999999997</c:v>
                </c:pt>
                <c:pt idx="10934">
                  <c:v>0.83599999999999997</c:v>
                </c:pt>
                <c:pt idx="10935">
                  <c:v>0.83799999999999997</c:v>
                </c:pt>
                <c:pt idx="10936">
                  <c:v>0.83799999999999997</c:v>
                </c:pt>
                <c:pt idx="10937">
                  <c:v>0.83499999999999996</c:v>
                </c:pt>
                <c:pt idx="10938">
                  <c:v>0.83599999999999997</c:v>
                </c:pt>
                <c:pt idx="10939">
                  <c:v>0.83799999999999997</c:v>
                </c:pt>
                <c:pt idx="10940">
                  <c:v>0.83799999999999997</c:v>
                </c:pt>
                <c:pt idx="10941">
                  <c:v>0.83799999999999997</c:v>
                </c:pt>
                <c:pt idx="10942">
                  <c:v>0.83599999999999997</c:v>
                </c:pt>
                <c:pt idx="10943">
                  <c:v>0.83799999999999997</c:v>
                </c:pt>
                <c:pt idx="10944">
                  <c:v>0.83599999999999997</c:v>
                </c:pt>
                <c:pt idx="10945">
                  <c:v>0.83599999999999997</c:v>
                </c:pt>
                <c:pt idx="10946">
                  <c:v>0.83799999999999997</c:v>
                </c:pt>
                <c:pt idx="10947">
                  <c:v>0.83499999999999996</c:v>
                </c:pt>
                <c:pt idx="10948">
                  <c:v>0.83799999999999997</c:v>
                </c:pt>
                <c:pt idx="10949">
                  <c:v>0.83499999999999996</c:v>
                </c:pt>
                <c:pt idx="10950">
                  <c:v>0.83599999999999997</c:v>
                </c:pt>
                <c:pt idx="10951">
                  <c:v>0.83499999999999996</c:v>
                </c:pt>
                <c:pt idx="10952">
                  <c:v>0.83899999999999997</c:v>
                </c:pt>
                <c:pt idx="10953">
                  <c:v>0.83799999999999997</c:v>
                </c:pt>
                <c:pt idx="10954">
                  <c:v>0.83599999999999997</c:v>
                </c:pt>
                <c:pt idx="10955">
                  <c:v>0.83499999999999996</c:v>
                </c:pt>
                <c:pt idx="10956">
                  <c:v>0.83599999999999997</c:v>
                </c:pt>
                <c:pt idx="10957">
                  <c:v>0.83899999999999997</c:v>
                </c:pt>
                <c:pt idx="10958">
                  <c:v>0.83799999999999997</c:v>
                </c:pt>
                <c:pt idx="10959">
                  <c:v>0.83799999999999997</c:v>
                </c:pt>
                <c:pt idx="10960">
                  <c:v>0.83599999999999997</c:v>
                </c:pt>
                <c:pt idx="10961">
                  <c:v>0.83599999999999997</c:v>
                </c:pt>
                <c:pt idx="10962">
                  <c:v>0.83799999999999997</c:v>
                </c:pt>
                <c:pt idx="10963">
                  <c:v>0.83599999999999997</c:v>
                </c:pt>
                <c:pt idx="10964">
                  <c:v>0.83599999999999997</c:v>
                </c:pt>
                <c:pt idx="10965">
                  <c:v>0.83499999999999996</c:v>
                </c:pt>
                <c:pt idx="10966">
                  <c:v>0.83599999999999997</c:v>
                </c:pt>
                <c:pt idx="10967">
                  <c:v>0.83599999999999997</c:v>
                </c:pt>
                <c:pt idx="10968">
                  <c:v>0.83799999999999997</c:v>
                </c:pt>
                <c:pt idx="10969">
                  <c:v>0.83599999999999997</c:v>
                </c:pt>
                <c:pt idx="10970">
                  <c:v>0.83499999999999996</c:v>
                </c:pt>
                <c:pt idx="10971">
                  <c:v>0.83899999999999997</c:v>
                </c:pt>
                <c:pt idx="10972">
                  <c:v>0.83399999999999996</c:v>
                </c:pt>
                <c:pt idx="10973">
                  <c:v>0.83599999999999997</c:v>
                </c:pt>
                <c:pt idx="10974">
                  <c:v>0.83599999999999997</c:v>
                </c:pt>
                <c:pt idx="10975">
                  <c:v>0.83599999999999997</c:v>
                </c:pt>
                <c:pt idx="10976">
                  <c:v>0.83599999999999997</c:v>
                </c:pt>
                <c:pt idx="10977">
                  <c:v>0.83499999999999996</c:v>
                </c:pt>
                <c:pt idx="10978">
                  <c:v>0.83599999999999997</c:v>
                </c:pt>
                <c:pt idx="10979">
                  <c:v>0.83599999999999997</c:v>
                </c:pt>
                <c:pt idx="10980">
                  <c:v>0.83499999999999996</c:v>
                </c:pt>
                <c:pt idx="10981">
                  <c:v>0.83599999999999997</c:v>
                </c:pt>
                <c:pt idx="10982">
                  <c:v>0.83599999999999997</c:v>
                </c:pt>
                <c:pt idx="10983">
                  <c:v>0.83499999999999996</c:v>
                </c:pt>
                <c:pt idx="10984">
                  <c:v>0.83799999999999997</c:v>
                </c:pt>
                <c:pt idx="10985">
                  <c:v>0.83499999999999996</c:v>
                </c:pt>
                <c:pt idx="10986">
                  <c:v>0.83599999999999997</c:v>
                </c:pt>
                <c:pt idx="10987">
                  <c:v>0.83799999999999997</c:v>
                </c:pt>
                <c:pt idx="10988">
                  <c:v>0.83499999999999996</c:v>
                </c:pt>
                <c:pt idx="10989">
                  <c:v>0.83499999999999996</c:v>
                </c:pt>
                <c:pt idx="10990">
                  <c:v>0.83599999999999997</c:v>
                </c:pt>
                <c:pt idx="10991">
                  <c:v>0.83399999999999996</c:v>
                </c:pt>
                <c:pt idx="10992">
                  <c:v>0.83499999999999996</c:v>
                </c:pt>
                <c:pt idx="10993">
                  <c:v>0.83399999999999996</c:v>
                </c:pt>
                <c:pt idx="10994">
                  <c:v>0.83399999999999996</c:v>
                </c:pt>
                <c:pt idx="10995">
                  <c:v>0.83799999999999997</c:v>
                </c:pt>
                <c:pt idx="10996">
                  <c:v>0.83499999999999996</c:v>
                </c:pt>
                <c:pt idx="10997">
                  <c:v>0.83399999999999996</c:v>
                </c:pt>
                <c:pt idx="10998">
                  <c:v>0.83599999999999997</c:v>
                </c:pt>
                <c:pt idx="10999">
                  <c:v>0.83499999999999996</c:v>
                </c:pt>
                <c:pt idx="11000">
                  <c:v>0.83599999999999997</c:v>
                </c:pt>
                <c:pt idx="11001">
                  <c:v>0.83499999999999996</c:v>
                </c:pt>
                <c:pt idx="11002">
                  <c:v>0.83499999999999996</c:v>
                </c:pt>
                <c:pt idx="11003">
                  <c:v>0.83599999999999997</c:v>
                </c:pt>
                <c:pt idx="11004">
                  <c:v>0.83499999999999996</c:v>
                </c:pt>
                <c:pt idx="11005">
                  <c:v>0.83399999999999996</c:v>
                </c:pt>
                <c:pt idx="11006">
                  <c:v>0.83499999999999996</c:v>
                </c:pt>
                <c:pt idx="11007">
                  <c:v>0.83399999999999996</c:v>
                </c:pt>
                <c:pt idx="11008">
                  <c:v>0.83399999999999996</c:v>
                </c:pt>
                <c:pt idx="11009">
                  <c:v>0.83799999999999997</c:v>
                </c:pt>
                <c:pt idx="11010">
                  <c:v>0.83599999999999997</c:v>
                </c:pt>
                <c:pt idx="11011">
                  <c:v>0.83499999999999996</c:v>
                </c:pt>
                <c:pt idx="11012">
                  <c:v>0.83499999999999996</c:v>
                </c:pt>
                <c:pt idx="11013">
                  <c:v>0.83599999999999997</c:v>
                </c:pt>
                <c:pt idx="11014">
                  <c:v>0.83499999999999996</c:v>
                </c:pt>
                <c:pt idx="11015">
                  <c:v>0.83499999999999996</c:v>
                </c:pt>
                <c:pt idx="11016">
                  <c:v>0.83599999999999997</c:v>
                </c:pt>
                <c:pt idx="11017">
                  <c:v>0.83499999999999996</c:v>
                </c:pt>
                <c:pt idx="11018">
                  <c:v>0.83599999999999997</c:v>
                </c:pt>
                <c:pt idx="11019">
                  <c:v>0.83599999999999997</c:v>
                </c:pt>
                <c:pt idx="11020">
                  <c:v>0.83499999999999996</c:v>
                </c:pt>
                <c:pt idx="11021">
                  <c:v>0.83399999999999996</c:v>
                </c:pt>
                <c:pt idx="11022">
                  <c:v>0.83499999999999996</c:v>
                </c:pt>
                <c:pt idx="11023">
                  <c:v>0.83499999999999996</c:v>
                </c:pt>
                <c:pt idx="11024">
                  <c:v>0.83499999999999996</c:v>
                </c:pt>
                <c:pt idx="11025">
                  <c:v>0.83399999999999996</c:v>
                </c:pt>
                <c:pt idx="11026">
                  <c:v>0.83499999999999996</c:v>
                </c:pt>
                <c:pt idx="11027">
                  <c:v>0.83399999999999996</c:v>
                </c:pt>
                <c:pt idx="11028">
                  <c:v>0.83799999999999997</c:v>
                </c:pt>
                <c:pt idx="11029">
                  <c:v>0.83599999999999997</c:v>
                </c:pt>
                <c:pt idx="11030">
                  <c:v>0.83499999999999996</c:v>
                </c:pt>
                <c:pt idx="11031">
                  <c:v>0.83599999999999997</c:v>
                </c:pt>
                <c:pt idx="11032">
                  <c:v>0.83399999999999996</c:v>
                </c:pt>
                <c:pt idx="11033">
                  <c:v>0.83499999999999996</c:v>
                </c:pt>
                <c:pt idx="11034">
                  <c:v>0.83499999999999996</c:v>
                </c:pt>
                <c:pt idx="11035">
                  <c:v>0.83499999999999996</c:v>
                </c:pt>
                <c:pt idx="11036">
                  <c:v>0.83499999999999996</c:v>
                </c:pt>
                <c:pt idx="11037">
                  <c:v>0.83499999999999996</c:v>
                </c:pt>
                <c:pt idx="11038">
                  <c:v>0.83499999999999996</c:v>
                </c:pt>
                <c:pt idx="11039">
                  <c:v>0.83299999999999996</c:v>
                </c:pt>
                <c:pt idx="11040">
                  <c:v>0.83499999999999996</c:v>
                </c:pt>
                <c:pt idx="11041">
                  <c:v>0.83499999999999996</c:v>
                </c:pt>
                <c:pt idx="11042">
                  <c:v>0.83399999999999996</c:v>
                </c:pt>
                <c:pt idx="11043">
                  <c:v>0.83399999999999996</c:v>
                </c:pt>
                <c:pt idx="11044">
                  <c:v>0.83299999999999996</c:v>
                </c:pt>
                <c:pt idx="11045">
                  <c:v>0.83499999999999996</c:v>
                </c:pt>
                <c:pt idx="11046">
                  <c:v>0.83499999999999996</c:v>
                </c:pt>
                <c:pt idx="11047">
                  <c:v>0.83499999999999996</c:v>
                </c:pt>
                <c:pt idx="11048">
                  <c:v>0.83499999999999996</c:v>
                </c:pt>
                <c:pt idx="11049">
                  <c:v>0.83599999999999997</c:v>
                </c:pt>
                <c:pt idx="11050">
                  <c:v>0.83399999999999996</c:v>
                </c:pt>
                <c:pt idx="11051">
                  <c:v>0.83299999999999996</c:v>
                </c:pt>
                <c:pt idx="11052">
                  <c:v>0.83499999999999996</c:v>
                </c:pt>
                <c:pt idx="11053">
                  <c:v>0.83399999999999996</c:v>
                </c:pt>
                <c:pt idx="11054">
                  <c:v>0.83399999999999996</c:v>
                </c:pt>
                <c:pt idx="11055">
                  <c:v>0.83299999999999996</c:v>
                </c:pt>
                <c:pt idx="11056">
                  <c:v>0.83399999999999996</c:v>
                </c:pt>
                <c:pt idx="11057">
                  <c:v>0.83399999999999996</c:v>
                </c:pt>
                <c:pt idx="11058">
                  <c:v>0.83399999999999996</c:v>
                </c:pt>
                <c:pt idx="11059">
                  <c:v>0.83499999999999996</c:v>
                </c:pt>
                <c:pt idx="11060">
                  <c:v>0.83399999999999996</c:v>
                </c:pt>
                <c:pt idx="11061">
                  <c:v>0.83399999999999996</c:v>
                </c:pt>
                <c:pt idx="11062">
                  <c:v>0.83099999999999996</c:v>
                </c:pt>
                <c:pt idx="11063">
                  <c:v>0.83299999999999996</c:v>
                </c:pt>
                <c:pt idx="11064">
                  <c:v>0.83499999999999996</c:v>
                </c:pt>
                <c:pt idx="11065">
                  <c:v>0.83399999999999996</c:v>
                </c:pt>
                <c:pt idx="11066">
                  <c:v>0.83399999999999996</c:v>
                </c:pt>
                <c:pt idx="11067">
                  <c:v>0.83499999999999996</c:v>
                </c:pt>
                <c:pt idx="11068">
                  <c:v>0.83399999999999996</c:v>
                </c:pt>
                <c:pt idx="11069">
                  <c:v>0.83399999999999996</c:v>
                </c:pt>
                <c:pt idx="11070">
                  <c:v>0.83499999999999996</c:v>
                </c:pt>
                <c:pt idx="11071">
                  <c:v>0.83499999999999996</c:v>
                </c:pt>
                <c:pt idx="11072">
                  <c:v>0.83299999999999996</c:v>
                </c:pt>
                <c:pt idx="11073">
                  <c:v>0.83399999999999996</c:v>
                </c:pt>
                <c:pt idx="11074">
                  <c:v>0.83499999999999996</c:v>
                </c:pt>
                <c:pt idx="11075">
                  <c:v>0.83299999999999996</c:v>
                </c:pt>
                <c:pt idx="11076">
                  <c:v>0.83499999999999996</c:v>
                </c:pt>
                <c:pt idx="11077">
                  <c:v>0.83399999999999996</c:v>
                </c:pt>
                <c:pt idx="11078">
                  <c:v>0.83399999999999996</c:v>
                </c:pt>
                <c:pt idx="11079">
                  <c:v>0.83499999999999996</c:v>
                </c:pt>
                <c:pt idx="11080">
                  <c:v>0.83399999999999996</c:v>
                </c:pt>
                <c:pt idx="11081">
                  <c:v>0.83299999999999996</c:v>
                </c:pt>
                <c:pt idx="11082">
                  <c:v>0.83399999999999996</c:v>
                </c:pt>
                <c:pt idx="11083">
                  <c:v>0.83399999999999996</c:v>
                </c:pt>
                <c:pt idx="11084">
                  <c:v>0.83499999999999996</c:v>
                </c:pt>
                <c:pt idx="11085">
                  <c:v>0.83299999999999996</c:v>
                </c:pt>
                <c:pt idx="11086">
                  <c:v>0.83399999999999996</c:v>
                </c:pt>
                <c:pt idx="11087">
                  <c:v>0.83499999999999996</c:v>
                </c:pt>
                <c:pt idx="11088">
                  <c:v>0.83499999999999996</c:v>
                </c:pt>
                <c:pt idx="11089">
                  <c:v>0.83399999999999996</c:v>
                </c:pt>
                <c:pt idx="11090">
                  <c:v>0.83499999999999996</c:v>
                </c:pt>
                <c:pt idx="11091">
                  <c:v>0.83399999999999996</c:v>
                </c:pt>
                <c:pt idx="11092">
                  <c:v>0.83499999999999996</c:v>
                </c:pt>
                <c:pt idx="11093">
                  <c:v>0.83499999999999996</c:v>
                </c:pt>
                <c:pt idx="11094">
                  <c:v>0.83399999999999996</c:v>
                </c:pt>
                <c:pt idx="11095">
                  <c:v>0.83299999999999996</c:v>
                </c:pt>
                <c:pt idx="11096">
                  <c:v>0.83299999999999996</c:v>
                </c:pt>
                <c:pt idx="11097">
                  <c:v>0.83399999999999996</c:v>
                </c:pt>
                <c:pt idx="11098">
                  <c:v>0.83299999999999996</c:v>
                </c:pt>
                <c:pt idx="11099">
                  <c:v>0.83399999999999996</c:v>
                </c:pt>
                <c:pt idx="11100">
                  <c:v>0.83299999999999996</c:v>
                </c:pt>
                <c:pt idx="11101">
                  <c:v>0.83399999999999996</c:v>
                </c:pt>
                <c:pt idx="11102">
                  <c:v>0.83499999999999996</c:v>
                </c:pt>
                <c:pt idx="11103">
                  <c:v>0.83399999999999996</c:v>
                </c:pt>
                <c:pt idx="11104">
                  <c:v>0.83299999999999996</c:v>
                </c:pt>
                <c:pt idx="11105">
                  <c:v>0.83499999999999996</c:v>
                </c:pt>
                <c:pt idx="11106">
                  <c:v>0.83499999999999996</c:v>
                </c:pt>
                <c:pt idx="11107">
                  <c:v>0.83299999999999996</c:v>
                </c:pt>
                <c:pt idx="11108">
                  <c:v>0.83399999999999996</c:v>
                </c:pt>
                <c:pt idx="11109">
                  <c:v>0.83299999999999996</c:v>
                </c:pt>
                <c:pt idx="11110">
                  <c:v>0.83399999999999996</c:v>
                </c:pt>
                <c:pt idx="11111">
                  <c:v>0.83499999999999996</c:v>
                </c:pt>
                <c:pt idx="11112">
                  <c:v>0.83499999999999996</c:v>
                </c:pt>
                <c:pt idx="11113">
                  <c:v>0.83399999999999996</c:v>
                </c:pt>
                <c:pt idx="11114">
                  <c:v>0.83299999999999996</c:v>
                </c:pt>
                <c:pt idx="11115">
                  <c:v>0.83399999999999996</c:v>
                </c:pt>
                <c:pt idx="11116">
                  <c:v>0.83299999999999996</c:v>
                </c:pt>
                <c:pt idx="11117">
                  <c:v>0.83299999999999996</c:v>
                </c:pt>
                <c:pt idx="11118">
                  <c:v>0.83399999999999996</c:v>
                </c:pt>
                <c:pt idx="11119">
                  <c:v>0.83299999999999996</c:v>
                </c:pt>
                <c:pt idx="11120">
                  <c:v>0.83399999999999996</c:v>
                </c:pt>
                <c:pt idx="11121">
                  <c:v>0.83399999999999996</c:v>
                </c:pt>
                <c:pt idx="11122">
                  <c:v>0.83299999999999996</c:v>
                </c:pt>
                <c:pt idx="11123">
                  <c:v>0.83499999999999996</c:v>
                </c:pt>
                <c:pt idx="11124">
                  <c:v>0.83299999999999996</c:v>
                </c:pt>
                <c:pt idx="11125">
                  <c:v>0.83499999999999996</c:v>
                </c:pt>
                <c:pt idx="11126">
                  <c:v>0.83399999999999996</c:v>
                </c:pt>
                <c:pt idx="11127">
                  <c:v>0.83399999999999996</c:v>
                </c:pt>
                <c:pt idx="11128">
                  <c:v>0.83499999999999996</c:v>
                </c:pt>
                <c:pt idx="11129">
                  <c:v>0.83099999999999996</c:v>
                </c:pt>
                <c:pt idx="11130">
                  <c:v>0.83399999999999996</c:v>
                </c:pt>
                <c:pt idx="11131">
                  <c:v>0.83299999999999996</c:v>
                </c:pt>
                <c:pt idx="11132">
                  <c:v>0.83299999999999996</c:v>
                </c:pt>
                <c:pt idx="11133">
                  <c:v>0.83399999999999996</c:v>
                </c:pt>
                <c:pt idx="11134">
                  <c:v>0.83299999999999996</c:v>
                </c:pt>
                <c:pt idx="11135">
                  <c:v>0.83399999999999996</c:v>
                </c:pt>
                <c:pt idx="11136">
                  <c:v>0.83099999999999996</c:v>
                </c:pt>
                <c:pt idx="11137">
                  <c:v>0.83499999999999996</c:v>
                </c:pt>
                <c:pt idx="11138">
                  <c:v>0.83399999999999996</c:v>
                </c:pt>
                <c:pt idx="11139">
                  <c:v>0.83299999999999996</c:v>
                </c:pt>
                <c:pt idx="11140">
                  <c:v>0.83299999999999996</c:v>
                </c:pt>
                <c:pt idx="11141">
                  <c:v>0.83299999999999996</c:v>
                </c:pt>
                <c:pt idx="11142">
                  <c:v>0.83099999999999996</c:v>
                </c:pt>
                <c:pt idx="11143">
                  <c:v>0.83099999999999996</c:v>
                </c:pt>
                <c:pt idx="11144">
                  <c:v>0.83399999999999996</c:v>
                </c:pt>
                <c:pt idx="11145">
                  <c:v>0.83299999999999996</c:v>
                </c:pt>
                <c:pt idx="11146">
                  <c:v>0.83399999999999996</c:v>
                </c:pt>
                <c:pt idx="11147">
                  <c:v>0.83399999999999996</c:v>
                </c:pt>
                <c:pt idx="11148">
                  <c:v>0.83399999999999996</c:v>
                </c:pt>
                <c:pt idx="11149">
                  <c:v>0.83499999999999996</c:v>
                </c:pt>
                <c:pt idx="11150">
                  <c:v>0.83299999999999996</c:v>
                </c:pt>
                <c:pt idx="11151">
                  <c:v>0.83499999999999996</c:v>
                </c:pt>
                <c:pt idx="11152">
                  <c:v>0.83399999999999996</c:v>
                </c:pt>
                <c:pt idx="11153">
                  <c:v>0.83299999999999996</c:v>
                </c:pt>
                <c:pt idx="11154">
                  <c:v>0.83099999999999996</c:v>
                </c:pt>
                <c:pt idx="11155">
                  <c:v>0.83299999999999996</c:v>
                </c:pt>
                <c:pt idx="11156">
                  <c:v>0.83299999999999996</c:v>
                </c:pt>
                <c:pt idx="11157">
                  <c:v>0.83099999999999996</c:v>
                </c:pt>
                <c:pt idx="11158">
                  <c:v>0.83399999999999996</c:v>
                </c:pt>
                <c:pt idx="11159">
                  <c:v>0.83299999999999996</c:v>
                </c:pt>
                <c:pt idx="11160">
                  <c:v>0.83099999999999996</c:v>
                </c:pt>
                <c:pt idx="11161">
                  <c:v>0.83299999999999996</c:v>
                </c:pt>
                <c:pt idx="11162">
                  <c:v>0.83099999999999996</c:v>
                </c:pt>
                <c:pt idx="11163">
                  <c:v>0.83099999999999996</c:v>
                </c:pt>
                <c:pt idx="11164">
                  <c:v>0.83299999999999996</c:v>
                </c:pt>
                <c:pt idx="11165">
                  <c:v>0.83299999999999996</c:v>
                </c:pt>
                <c:pt idx="11166">
                  <c:v>0.83299999999999996</c:v>
                </c:pt>
                <c:pt idx="11167">
                  <c:v>0.83099999999999996</c:v>
                </c:pt>
                <c:pt idx="11168">
                  <c:v>0.83299999999999996</c:v>
                </c:pt>
                <c:pt idx="11169">
                  <c:v>0.83299999999999996</c:v>
                </c:pt>
                <c:pt idx="11170">
                  <c:v>0.83299999999999996</c:v>
                </c:pt>
                <c:pt idx="11171">
                  <c:v>0.83</c:v>
                </c:pt>
                <c:pt idx="11172">
                  <c:v>0.83099999999999996</c:v>
                </c:pt>
                <c:pt idx="11173">
                  <c:v>0.83099999999999996</c:v>
                </c:pt>
                <c:pt idx="11174">
                  <c:v>0.83099999999999996</c:v>
                </c:pt>
                <c:pt idx="11175">
                  <c:v>0.83099999999999996</c:v>
                </c:pt>
                <c:pt idx="11176">
                  <c:v>0.83099999999999996</c:v>
                </c:pt>
                <c:pt idx="11177">
                  <c:v>0.83299999999999996</c:v>
                </c:pt>
                <c:pt idx="11178">
                  <c:v>0.83299999999999996</c:v>
                </c:pt>
                <c:pt idx="11179">
                  <c:v>0.83299999999999996</c:v>
                </c:pt>
                <c:pt idx="11180">
                  <c:v>0.83499999999999996</c:v>
                </c:pt>
                <c:pt idx="11181">
                  <c:v>0.83099999999999996</c:v>
                </c:pt>
                <c:pt idx="11182">
                  <c:v>0.83499999999999996</c:v>
                </c:pt>
                <c:pt idx="11183">
                  <c:v>0.83299999999999996</c:v>
                </c:pt>
                <c:pt idx="11184">
                  <c:v>0.83299999999999996</c:v>
                </c:pt>
                <c:pt idx="11185">
                  <c:v>0.83099999999999996</c:v>
                </c:pt>
                <c:pt idx="11186">
                  <c:v>0.83299999999999996</c:v>
                </c:pt>
                <c:pt idx="11187">
                  <c:v>0.83099999999999996</c:v>
                </c:pt>
                <c:pt idx="11188">
                  <c:v>0.83299999999999996</c:v>
                </c:pt>
                <c:pt idx="11189">
                  <c:v>0.83399999999999996</c:v>
                </c:pt>
                <c:pt idx="11190">
                  <c:v>0.83399999999999996</c:v>
                </c:pt>
                <c:pt idx="11191">
                  <c:v>0.83399999999999996</c:v>
                </c:pt>
                <c:pt idx="11192">
                  <c:v>0.83299999999999996</c:v>
                </c:pt>
                <c:pt idx="11193">
                  <c:v>0.83299999999999996</c:v>
                </c:pt>
                <c:pt idx="11194">
                  <c:v>0.83299999999999996</c:v>
                </c:pt>
                <c:pt idx="11195">
                  <c:v>0.83299999999999996</c:v>
                </c:pt>
                <c:pt idx="11196">
                  <c:v>0.83299999999999996</c:v>
                </c:pt>
                <c:pt idx="11197">
                  <c:v>0.83299999999999996</c:v>
                </c:pt>
                <c:pt idx="11198">
                  <c:v>0.83299999999999996</c:v>
                </c:pt>
                <c:pt idx="11199">
                  <c:v>0.83299999999999996</c:v>
                </c:pt>
                <c:pt idx="11200">
                  <c:v>0.83099999999999996</c:v>
                </c:pt>
                <c:pt idx="11201">
                  <c:v>0.93799999999999994</c:v>
                </c:pt>
                <c:pt idx="11202">
                  <c:v>0.97299999999999998</c:v>
                </c:pt>
                <c:pt idx="11203">
                  <c:v>0.99399999999999999</c:v>
                </c:pt>
                <c:pt idx="11204">
                  <c:v>1.006</c:v>
                </c:pt>
                <c:pt idx="11205">
                  <c:v>1.012</c:v>
                </c:pt>
                <c:pt idx="11206">
                  <c:v>0.90100000000000002</c:v>
                </c:pt>
                <c:pt idx="11207">
                  <c:v>0.86099999999999999</c:v>
                </c:pt>
                <c:pt idx="11208">
                  <c:v>0.84499999999999997</c:v>
                </c:pt>
                <c:pt idx="11209">
                  <c:v>0.83899999999999997</c:v>
                </c:pt>
                <c:pt idx="11210">
                  <c:v>0.83299999999999996</c:v>
                </c:pt>
                <c:pt idx="11211">
                  <c:v>0.83299999999999996</c:v>
                </c:pt>
                <c:pt idx="11212">
                  <c:v>0.83</c:v>
                </c:pt>
                <c:pt idx="11213">
                  <c:v>0.82899999999999996</c:v>
                </c:pt>
                <c:pt idx="11214">
                  <c:v>0.82799999999999996</c:v>
                </c:pt>
                <c:pt idx="11215">
                  <c:v>0.83</c:v>
                </c:pt>
                <c:pt idx="11216">
                  <c:v>0.82899999999999996</c:v>
                </c:pt>
                <c:pt idx="11217">
                  <c:v>0.83</c:v>
                </c:pt>
                <c:pt idx="11218">
                  <c:v>0.82899999999999996</c:v>
                </c:pt>
                <c:pt idx="11219">
                  <c:v>0.82799999999999996</c:v>
                </c:pt>
                <c:pt idx="11220">
                  <c:v>0.82899999999999996</c:v>
                </c:pt>
                <c:pt idx="11221">
                  <c:v>0.82899999999999996</c:v>
                </c:pt>
                <c:pt idx="11222">
                  <c:v>0.83</c:v>
                </c:pt>
                <c:pt idx="11223">
                  <c:v>0.82899999999999996</c:v>
                </c:pt>
                <c:pt idx="11224">
                  <c:v>0.82899999999999996</c:v>
                </c:pt>
                <c:pt idx="11225">
                  <c:v>0.82899999999999996</c:v>
                </c:pt>
                <c:pt idx="11226">
                  <c:v>0.83099999999999996</c:v>
                </c:pt>
                <c:pt idx="11227">
                  <c:v>0.83</c:v>
                </c:pt>
                <c:pt idx="11228">
                  <c:v>0.83</c:v>
                </c:pt>
                <c:pt idx="11229">
                  <c:v>0.82899999999999996</c:v>
                </c:pt>
                <c:pt idx="11230">
                  <c:v>0.83</c:v>
                </c:pt>
                <c:pt idx="11231">
                  <c:v>0.83</c:v>
                </c:pt>
                <c:pt idx="11232">
                  <c:v>0.82899999999999996</c:v>
                </c:pt>
                <c:pt idx="11233">
                  <c:v>0.82899999999999996</c:v>
                </c:pt>
                <c:pt idx="11234">
                  <c:v>0.82899999999999996</c:v>
                </c:pt>
                <c:pt idx="11235">
                  <c:v>0.82899999999999996</c:v>
                </c:pt>
                <c:pt idx="11236">
                  <c:v>0.82899999999999996</c:v>
                </c:pt>
                <c:pt idx="11237">
                  <c:v>0.82899999999999996</c:v>
                </c:pt>
                <c:pt idx="11238">
                  <c:v>0.83099999999999996</c:v>
                </c:pt>
                <c:pt idx="11239">
                  <c:v>0.83099999999999996</c:v>
                </c:pt>
                <c:pt idx="11240">
                  <c:v>0.82899999999999996</c:v>
                </c:pt>
                <c:pt idx="11241">
                  <c:v>0.83</c:v>
                </c:pt>
                <c:pt idx="11242">
                  <c:v>0.83</c:v>
                </c:pt>
                <c:pt idx="11243">
                  <c:v>0.83099999999999996</c:v>
                </c:pt>
                <c:pt idx="11244">
                  <c:v>0.83299999999999996</c:v>
                </c:pt>
                <c:pt idx="11245">
                  <c:v>0.83099999999999996</c:v>
                </c:pt>
                <c:pt idx="11246">
                  <c:v>0.82899999999999996</c:v>
                </c:pt>
                <c:pt idx="11247">
                  <c:v>0.82899999999999996</c:v>
                </c:pt>
                <c:pt idx="11248">
                  <c:v>0.83099999999999996</c:v>
                </c:pt>
                <c:pt idx="11249">
                  <c:v>0.82799999999999996</c:v>
                </c:pt>
                <c:pt idx="11250">
                  <c:v>0.83099999999999996</c:v>
                </c:pt>
                <c:pt idx="11251">
                  <c:v>0.83</c:v>
                </c:pt>
                <c:pt idx="11252">
                  <c:v>0.82899999999999996</c:v>
                </c:pt>
                <c:pt idx="11253">
                  <c:v>0.83099999999999996</c:v>
                </c:pt>
                <c:pt idx="11254">
                  <c:v>0.83299999999999996</c:v>
                </c:pt>
                <c:pt idx="11255">
                  <c:v>0.83299999999999996</c:v>
                </c:pt>
                <c:pt idx="11256">
                  <c:v>0.83299999999999996</c:v>
                </c:pt>
                <c:pt idx="11257">
                  <c:v>0.83099999999999996</c:v>
                </c:pt>
                <c:pt idx="11258">
                  <c:v>0.83099999999999996</c:v>
                </c:pt>
                <c:pt idx="11259">
                  <c:v>0.83299999999999996</c:v>
                </c:pt>
                <c:pt idx="11260">
                  <c:v>0.83299999999999996</c:v>
                </c:pt>
                <c:pt idx="11261">
                  <c:v>0.83099999999999996</c:v>
                </c:pt>
                <c:pt idx="11262">
                  <c:v>0.83</c:v>
                </c:pt>
                <c:pt idx="11263">
                  <c:v>0.82899999999999996</c:v>
                </c:pt>
                <c:pt idx="11264">
                  <c:v>0.83</c:v>
                </c:pt>
                <c:pt idx="11265">
                  <c:v>0.82899999999999996</c:v>
                </c:pt>
                <c:pt idx="11266">
                  <c:v>0.83099999999999996</c:v>
                </c:pt>
                <c:pt idx="11267">
                  <c:v>0.83</c:v>
                </c:pt>
                <c:pt idx="11268">
                  <c:v>0.83099999999999996</c:v>
                </c:pt>
                <c:pt idx="11269">
                  <c:v>0.82899999999999996</c:v>
                </c:pt>
                <c:pt idx="11270">
                  <c:v>0.83099999999999996</c:v>
                </c:pt>
                <c:pt idx="11271">
                  <c:v>0.83</c:v>
                </c:pt>
                <c:pt idx="11272">
                  <c:v>0.82899999999999996</c:v>
                </c:pt>
                <c:pt idx="11273">
                  <c:v>0.83099999999999996</c:v>
                </c:pt>
                <c:pt idx="11274">
                  <c:v>0.83299999999999996</c:v>
                </c:pt>
                <c:pt idx="11275">
                  <c:v>0.82899999999999996</c:v>
                </c:pt>
                <c:pt idx="11276">
                  <c:v>0.83</c:v>
                </c:pt>
                <c:pt idx="11277">
                  <c:v>0.83</c:v>
                </c:pt>
                <c:pt idx="11278">
                  <c:v>0.83</c:v>
                </c:pt>
                <c:pt idx="11279">
                  <c:v>0.83</c:v>
                </c:pt>
                <c:pt idx="11280">
                  <c:v>0.82899999999999996</c:v>
                </c:pt>
                <c:pt idx="11281">
                  <c:v>0.82899999999999996</c:v>
                </c:pt>
                <c:pt idx="11282">
                  <c:v>0.82899999999999996</c:v>
                </c:pt>
                <c:pt idx="11283">
                  <c:v>0.83</c:v>
                </c:pt>
                <c:pt idx="11284">
                  <c:v>0.83299999999999996</c:v>
                </c:pt>
                <c:pt idx="11285">
                  <c:v>0.83</c:v>
                </c:pt>
                <c:pt idx="11286">
                  <c:v>0.83099999999999996</c:v>
                </c:pt>
                <c:pt idx="11287">
                  <c:v>0.83099999999999996</c:v>
                </c:pt>
                <c:pt idx="11288">
                  <c:v>0.83099999999999996</c:v>
                </c:pt>
                <c:pt idx="11289">
                  <c:v>0.83299999999999996</c:v>
                </c:pt>
                <c:pt idx="11290">
                  <c:v>0.83099999999999996</c:v>
                </c:pt>
                <c:pt idx="11291">
                  <c:v>0.82899999999999996</c:v>
                </c:pt>
                <c:pt idx="11292">
                  <c:v>0.82899999999999996</c:v>
                </c:pt>
                <c:pt idx="11293">
                  <c:v>0.83</c:v>
                </c:pt>
                <c:pt idx="11294">
                  <c:v>0.83</c:v>
                </c:pt>
                <c:pt idx="11295">
                  <c:v>0.83</c:v>
                </c:pt>
                <c:pt idx="11296">
                  <c:v>0.82899999999999996</c:v>
                </c:pt>
                <c:pt idx="11297">
                  <c:v>0.83</c:v>
                </c:pt>
                <c:pt idx="11298">
                  <c:v>0.83</c:v>
                </c:pt>
                <c:pt idx="11299">
                  <c:v>0.83</c:v>
                </c:pt>
                <c:pt idx="11300">
                  <c:v>0.83099999999999996</c:v>
                </c:pt>
                <c:pt idx="11301">
                  <c:v>0.83299999999999996</c:v>
                </c:pt>
                <c:pt idx="11302">
                  <c:v>0.83099999999999996</c:v>
                </c:pt>
                <c:pt idx="11303">
                  <c:v>0.83099999999999996</c:v>
                </c:pt>
                <c:pt idx="11304">
                  <c:v>0.83</c:v>
                </c:pt>
                <c:pt idx="11305">
                  <c:v>0.83</c:v>
                </c:pt>
                <c:pt idx="11306">
                  <c:v>0.83099999999999996</c:v>
                </c:pt>
                <c:pt idx="11307">
                  <c:v>0.83099999999999996</c:v>
                </c:pt>
                <c:pt idx="11308">
                  <c:v>0.83</c:v>
                </c:pt>
                <c:pt idx="11309">
                  <c:v>0.83</c:v>
                </c:pt>
                <c:pt idx="11310">
                  <c:v>0.82899999999999996</c:v>
                </c:pt>
                <c:pt idx="11311">
                  <c:v>0.82899999999999996</c:v>
                </c:pt>
                <c:pt idx="11312">
                  <c:v>0.83299999999999996</c:v>
                </c:pt>
                <c:pt idx="11313">
                  <c:v>0.83299999999999996</c:v>
                </c:pt>
                <c:pt idx="11314">
                  <c:v>0.83</c:v>
                </c:pt>
                <c:pt idx="11315">
                  <c:v>0.82899999999999996</c:v>
                </c:pt>
                <c:pt idx="11316">
                  <c:v>0.83</c:v>
                </c:pt>
                <c:pt idx="11317">
                  <c:v>0.83099999999999996</c:v>
                </c:pt>
                <c:pt idx="11318">
                  <c:v>0.83099999999999996</c:v>
                </c:pt>
                <c:pt idx="11319">
                  <c:v>0.82899999999999996</c:v>
                </c:pt>
                <c:pt idx="11320">
                  <c:v>0.83099999999999996</c:v>
                </c:pt>
                <c:pt idx="11321">
                  <c:v>0.83</c:v>
                </c:pt>
                <c:pt idx="11322">
                  <c:v>0.83099999999999996</c:v>
                </c:pt>
                <c:pt idx="11323">
                  <c:v>0.83099999999999996</c:v>
                </c:pt>
                <c:pt idx="11324">
                  <c:v>0.82899999999999996</c:v>
                </c:pt>
                <c:pt idx="11325">
                  <c:v>0.83099999999999996</c:v>
                </c:pt>
                <c:pt idx="11326">
                  <c:v>0.83299999999999996</c:v>
                </c:pt>
                <c:pt idx="11327">
                  <c:v>0.83</c:v>
                </c:pt>
                <c:pt idx="11328">
                  <c:v>0.83</c:v>
                </c:pt>
                <c:pt idx="11329">
                  <c:v>0.83</c:v>
                </c:pt>
                <c:pt idx="11330">
                  <c:v>0.83</c:v>
                </c:pt>
                <c:pt idx="11331">
                  <c:v>0.83099999999999996</c:v>
                </c:pt>
                <c:pt idx="11332">
                  <c:v>0.83</c:v>
                </c:pt>
                <c:pt idx="11333">
                  <c:v>0.83299999999999996</c:v>
                </c:pt>
                <c:pt idx="11334">
                  <c:v>0.83</c:v>
                </c:pt>
                <c:pt idx="11335">
                  <c:v>0.82799999999999996</c:v>
                </c:pt>
                <c:pt idx="11336">
                  <c:v>0.83099999999999996</c:v>
                </c:pt>
                <c:pt idx="11337">
                  <c:v>0.83</c:v>
                </c:pt>
                <c:pt idx="11338">
                  <c:v>0.83</c:v>
                </c:pt>
                <c:pt idx="11339">
                  <c:v>0.82899999999999996</c:v>
                </c:pt>
                <c:pt idx="11340">
                  <c:v>0.83</c:v>
                </c:pt>
                <c:pt idx="11341">
                  <c:v>0.83</c:v>
                </c:pt>
                <c:pt idx="11342">
                  <c:v>0.83</c:v>
                </c:pt>
                <c:pt idx="11343">
                  <c:v>0.83099999999999996</c:v>
                </c:pt>
                <c:pt idx="11344">
                  <c:v>0.83</c:v>
                </c:pt>
                <c:pt idx="11345">
                  <c:v>0.83099999999999996</c:v>
                </c:pt>
                <c:pt idx="11346">
                  <c:v>0.82899999999999996</c:v>
                </c:pt>
                <c:pt idx="11347">
                  <c:v>0.82899999999999996</c:v>
                </c:pt>
                <c:pt idx="11348">
                  <c:v>0.83</c:v>
                </c:pt>
                <c:pt idx="11349">
                  <c:v>0.83299999999999996</c:v>
                </c:pt>
                <c:pt idx="11350">
                  <c:v>0.83</c:v>
                </c:pt>
                <c:pt idx="11351">
                  <c:v>0.83</c:v>
                </c:pt>
                <c:pt idx="11352">
                  <c:v>0.83099999999999996</c:v>
                </c:pt>
                <c:pt idx="11353">
                  <c:v>0.82899999999999996</c:v>
                </c:pt>
                <c:pt idx="11354">
                  <c:v>0.82899999999999996</c:v>
                </c:pt>
                <c:pt idx="11355">
                  <c:v>0.82899999999999996</c:v>
                </c:pt>
                <c:pt idx="11356">
                  <c:v>0.83</c:v>
                </c:pt>
                <c:pt idx="11357">
                  <c:v>0.83</c:v>
                </c:pt>
                <c:pt idx="11358">
                  <c:v>0.83</c:v>
                </c:pt>
                <c:pt idx="11359">
                  <c:v>0.83</c:v>
                </c:pt>
                <c:pt idx="11360">
                  <c:v>0.83</c:v>
                </c:pt>
                <c:pt idx="11361">
                  <c:v>0.83</c:v>
                </c:pt>
                <c:pt idx="11362">
                  <c:v>0.83</c:v>
                </c:pt>
                <c:pt idx="11363">
                  <c:v>0.83</c:v>
                </c:pt>
                <c:pt idx="11364">
                  <c:v>0.82899999999999996</c:v>
                </c:pt>
                <c:pt idx="11365">
                  <c:v>0.83099999999999996</c:v>
                </c:pt>
                <c:pt idx="11366">
                  <c:v>0.83099999999999996</c:v>
                </c:pt>
                <c:pt idx="11367">
                  <c:v>0.83099999999999996</c:v>
                </c:pt>
                <c:pt idx="11368">
                  <c:v>0.82899999999999996</c:v>
                </c:pt>
                <c:pt idx="11369">
                  <c:v>0.83</c:v>
                </c:pt>
                <c:pt idx="11370">
                  <c:v>0.82899999999999996</c:v>
                </c:pt>
                <c:pt idx="11371">
                  <c:v>0.83</c:v>
                </c:pt>
                <c:pt idx="11372">
                  <c:v>0.83</c:v>
                </c:pt>
                <c:pt idx="11373">
                  <c:v>0.82899999999999996</c:v>
                </c:pt>
                <c:pt idx="11374">
                  <c:v>0.83</c:v>
                </c:pt>
                <c:pt idx="11375">
                  <c:v>0.82899999999999996</c:v>
                </c:pt>
                <c:pt idx="11376">
                  <c:v>0.83099999999999996</c:v>
                </c:pt>
                <c:pt idx="11377">
                  <c:v>0.83</c:v>
                </c:pt>
                <c:pt idx="11378">
                  <c:v>0.83099999999999996</c:v>
                </c:pt>
                <c:pt idx="11379">
                  <c:v>0.83</c:v>
                </c:pt>
                <c:pt idx="11380">
                  <c:v>0.82899999999999996</c:v>
                </c:pt>
                <c:pt idx="11381">
                  <c:v>0.83</c:v>
                </c:pt>
                <c:pt idx="11382">
                  <c:v>0.83</c:v>
                </c:pt>
                <c:pt idx="11383">
                  <c:v>0.82899999999999996</c:v>
                </c:pt>
                <c:pt idx="11384">
                  <c:v>0.82899999999999996</c:v>
                </c:pt>
                <c:pt idx="11385">
                  <c:v>0.82899999999999996</c:v>
                </c:pt>
                <c:pt idx="11386">
                  <c:v>0.82899999999999996</c:v>
                </c:pt>
                <c:pt idx="11387">
                  <c:v>0.82899999999999996</c:v>
                </c:pt>
                <c:pt idx="11388">
                  <c:v>0.83</c:v>
                </c:pt>
                <c:pt idx="11389">
                  <c:v>0.82899999999999996</c:v>
                </c:pt>
                <c:pt idx="11390">
                  <c:v>0.83</c:v>
                </c:pt>
                <c:pt idx="11391">
                  <c:v>0.82899999999999996</c:v>
                </c:pt>
                <c:pt idx="11392">
                  <c:v>0.83</c:v>
                </c:pt>
                <c:pt idx="11393">
                  <c:v>0.83</c:v>
                </c:pt>
                <c:pt idx="11394">
                  <c:v>0.82899999999999996</c:v>
                </c:pt>
                <c:pt idx="11395">
                  <c:v>0.82899999999999996</c:v>
                </c:pt>
                <c:pt idx="11396">
                  <c:v>0.82899999999999996</c:v>
                </c:pt>
                <c:pt idx="11397">
                  <c:v>0.82899999999999996</c:v>
                </c:pt>
                <c:pt idx="11398">
                  <c:v>0.83</c:v>
                </c:pt>
                <c:pt idx="11399">
                  <c:v>0.82799999999999996</c:v>
                </c:pt>
                <c:pt idx="11400">
                  <c:v>0.82899999999999996</c:v>
                </c:pt>
                <c:pt idx="11401">
                  <c:v>0.83</c:v>
                </c:pt>
                <c:pt idx="11402">
                  <c:v>0.83099999999999996</c:v>
                </c:pt>
                <c:pt idx="11403">
                  <c:v>0.82899999999999996</c:v>
                </c:pt>
                <c:pt idx="11404">
                  <c:v>0.83</c:v>
                </c:pt>
                <c:pt idx="11405">
                  <c:v>0.82799999999999996</c:v>
                </c:pt>
                <c:pt idx="11406">
                  <c:v>0.82899999999999996</c:v>
                </c:pt>
                <c:pt idx="11407">
                  <c:v>0.83</c:v>
                </c:pt>
                <c:pt idx="11408">
                  <c:v>0.82899999999999996</c:v>
                </c:pt>
                <c:pt idx="11409">
                  <c:v>0.82899999999999996</c:v>
                </c:pt>
                <c:pt idx="11410">
                  <c:v>0.83</c:v>
                </c:pt>
                <c:pt idx="11411">
                  <c:v>0.82799999999999996</c:v>
                </c:pt>
                <c:pt idx="11412">
                  <c:v>0.82899999999999996</c:v>
                </c:pt>
                <c:pt idx="11413">
                  <c:v>0.82799999999999996</c:v>
                </c:pt>
                <c:pt idx="11414">
                  <c:v>0.82799999999999996</c:v>
                </c:pt>
                <c:pt idx="11415">
                  <c:v>0.82799999999999996</c:v>
                </c:pt>
                <c:pt idx="11416">
                  <c:v>0.82899999999999996</c:v>
                </c:pt>
                <c:pt idx="11417">
                  <c:v>0.82799999999999996</c:v>
                </c:pt>
                <c:pt idx="11418">
                  <c:v>0.83</c:v>
                </c:pt>
                <c:pt idx="11419">
                  <c:v>0.83099999999999996</c:v>
                </c:pt>
                <c:pt idx="11420">
                  <c:v>0.83</c:v>
                </c:pt>
                <c:pt idx="11421">
                  <c:v>0.82899999999999996</c:v>
                </c:pt>
                <c:pt idx="11422">
                  <c:v>0.83099999999999996</c:v>
                </c:pt>
                <c:pt idx="11423">
                  <c:v>0.83</c:v>
                </c:pt>
                <c:pt idx="11424">
                  <c:v>0.83</c:v>
                </c:pt>
                <c:pt idx="11425">
                  <c:v>0.83</c:v>
                </c:pt>
                <c:pt idx="11426">
                  <c:v>0.82899999999999996</c:v>
                </c:pt>
                <c:pt idx="11427">
                  <c:v>0.82899999999999996</c:v>
                </c:pt>
                <c:pt idx="11428">
                  <c:v>0.82899999999999996</c:v>
                </c:pt>
                <c:pt idx="11429">
                  <c:v>0.82899999999999996</c:v>
                </c:pt>
                <c:pt idx="11430">
                  <c:v>0.82899999999999996</c:v>
                </c:pt>
                <c:pt idx="11431">
                  <c:v>0.83</c:v>
                </c:pt>
                <c:pt idx="11432">
                  <c:v>0.83</c:v>
                </c:pt>
                <c:pt idx="11433">
                  <c:v>0.82899999999999996</c:v>
                </c:pt>
                <c:pt idx="11434">
                  <c:v>0.82899999999999996</c:v>
                </c:pt>
                <c:pt idx="11435">
                  <c:v>0.83</c:v>
                </c:pt>
                <c:pt idx="11436">
                  <c:v>0.82899999999999996</c:v>
                </c:pt>
                <c:pt idx="11437">
                  <c:v>0.82899999999999996</c:v>
                </c:pt>
                <c:pt idx="11438">
                  <c:v>0.82899999999999996</c:v>
                </c:pt>
                <c:pt idx="11439">
                  <c:v>0.82899999999999996</c:v>
                </c:pt>
                <c:pt idx="11440">
                  <c:v>0.82899999999999996</c:v>
                </c:pt>
                <c:pt idx="11441">
                  <c:v>0.82899999999999996</c:v>
                </c:pt>
                <c:pt idx="11442">
                  <c:v>0.82899999999999996</c:v>
                </c:pt>
                <c:pt idx="11443">
                  <c:v>0.82899999999999996</c:v>
                </c:pt>
                <c:pt idx="11444">
                  <c:v>0.82899999999999996</c:v>
                </c:pt>
                <c:pt idx="11445">
                  <c:v>0.82799999999999996</c:v>
                </c:pt>
                <c:pt idx="11446">
                  <c:v>0.82799999999999996</c:v>
                </c:pt>
                <c:pt idx="11447">
                  <c:v>0.82799999999999996</c:v>
                </c:pt>
                <c:pt idx="11448">
                  <c:v>0.82899999999999996</c:v>
                </c:pt>
                <c:pt idx="11449">
                  <c:v>0.82899999999999996</c:v>
                </c:pt>
                <c:pt idx="11450">
                  <c:v>0.83</c:v>
                </c:pt>
                <c:pt idx="11451">
                  <c:v>0.82799999999999996</c:v>
                </c:pt>
                <c:pt idx="11452">
                  <c:v>0.83</c:v>
                </c:pt>
                <c:pt idx="11453">
                  <c:v>0.82799999999999996</c:v>
                </c:pt>
                <c:pt idx="11454">
                  <c:v>0.83</c:v>
                </c:pt>
                <c:pt idx="11455">
                  <c:v>0.82899999999999996</c:v>
                </c:pt>
                <c:pt idx="11456">
                  <c:v>0.83</c:v>
                </c:pt>
                <c:pt idx="11457">
                  <c:v>0.82899999999999996</c:v>
                </c:pt>
                <c:pt idx="11458">
                  <c:v>0.82799999999999996</c:v>
                </c:pt>
                <c:pt idx="11459">
                  <c:v>0.82899999999999996</c:v>
                </c:pt>
                <c:pt idx="11460">
                  <c:v>0.82899999999999996</c:v>
                </c:pt>
                <c:pt idx="11461">
                  <c:v>0.82799999999999996</c:v>
                </c:pt>
                <c:pt idx="11462">
                  <c:v>0.82799999999999996</c:v>
                </c:pt>
                <c:pt idx="11463">
                  <c:v>0.82799999999999996</c:v>
                </c:pt>
                <c:pt idx="11464">
                  <c:v>0.83</c:v>
                </c:pt>
                <c:pt idx="11465">
                  <c:v>0.82899999999999996</c:v>
                </c:pt>
                <c:pt idx="11466">
                  <c:v>0.82899999999999996</c:v>
                </c:pt>
                <c:pt idx="11467">
                  <c:v>0.83</c:v>
                </c:pt>
                <c:pt idx="11468">
                  <c:v>0.82799999999999996</c:v>
                </c:pt>
                <c:pt idx="11469">
                  <c:v>0.82899999999999996</c:v>
                </c:pt>
                <c:pt idx="11470">
                  <c:v>0.82899999999999996</c:v>
                </c:pt>
                <c:pt idx="11471">
                  <c:v>0.83</c:v>
                </c:pt>
                <c:pt idx="11472">
                  <c:v>0.83</c:v>
                </c:pt>
                <c:pt idx="11473">
                  <c:v>0.82899999999999996</c:v>
                </c:pt>
                <c:pt idx="11474">
                  <c:v>0.82899999999999996</c:v>
                </c:pt>
                <c:pt idx="11475">
                  <c:v>0.82899999999999996</c:v>
                </c:pt>
                <c:pt idx="11476">
                  <c:v>0.82899999999999996</c:v>
                </c:pt>
                <c:pt idx="11477">
                  <c:v>0.82799999999999996</c:v>
                </c:pt>
                <c:pt idx="11478">
                  <c:v>0.83</c:v>
                </c:pt>
                <c:pt idx="11479">
                  <c:v>0.82899999999999996</c:v>
                </c:pt>
                <c:pt idx="11480">
                  <c:v>0.83</c:v>
                </c:pt>
                <c:pt idx="11481">
                  <c:v>0.83</c:v>
                </c:pt>
                <c:pt idx="11482">
                  <c:v>0.83099999999999996</c:v>
                </c:pt>
                <c:pt idx="11483">
                  <c:v>0.82899999999999996</c:v>
                </c:pt>
                <c:pt idx="11484">
                  <c:v>0.82799999999999996</c:v>
                </c:pt>
                <c:pt idx="11485">
                  <c:v>0.82899999999999996</c:v>
                </c:pt>
                <c:pt idx="11486">
                  <c:v>0.82799999999999996</c:v>
                </c:pt>
                <c:pt idx="11487">
                  <c:v>0.83</c:v>
                </c:pt>
                <c:pt idx="11488">
                  <c:v>0.82899999999999996</c:v>
                </c:pt>
                <c:pt idx="11489">
                  <c:v>0.82899999999999996</c:v>
                </c:pt>
                <c:pt idx="11490">
                  <c:v>0.82799999999999996</c:v>
                </c:pt>
                <c:pt idx="11491">
                  <c:v>0.82899999999999996</c:v>
                </c:pt>
                <c:pt idx="11492">
                  <c:v>0.82599999999999996</c:v>
                </c:pt>
                <c:pt idx="11493">
                  <c:v>0.82899999999999996</c:v>
                </c:pt>
                <c:pt idx="11494">
                  <c:v>0.83</c:v>
                </c:pt>
                <c:pt idx="11495">
                  <c:v>0.83099999999999996</c:v>
                </c:pt>
                <c:pt idx="11496">
                  <c:v>0.82799999999999996</c:v>
                </c:pt>
                <c:pt idx="11497">
                  <c:v>0.82799999999999996</c:v>
                </c:pt>
                <c:pt idx="11498">
                  <c:v>0.82799999999999996</c:v>
                </c:pt>
                <c:pt idx="11499">
                  <c:v>0.83</c:v>
                </c:pt>
                <c:pt idx="11500">
                  <c:v>0.82799999999999996</c:v>
                </c:pt>
                <c:pt idx="11501">
                  <c:v>0.82799999999999996</c:v>
                </c:pt>
                <c:pt idx="11502">
                  <c:v>0.82899999999999996</c:v>
                </c:pt>
                <c:pt idx="11503">
                  <c:v>0.82899999999999996</c:v>
                </c:pt>
                <c:pt idx="11504">
                  <c:v>0.82899999999999996</c:v>
                </c:pt>
                <c:pt idx="11505">
                  <c:v>0.82799999999999996</c:v>
                </c:pt>
                <c:pt idx="11506">
                  <c:v>0.82799999999999996</c:v>
                </c:pt>
                <c:pt idx="11507">
                  <c:v>0.82799999999999996</c:v>
                </c:pt>
                <c:pt idx="11508">
                  <c:v>0.82899999999999996</c:v>
                </c:pt>
                <c:pt idx="11509">
                  <c:v>0.82899999999999996</c:v>
                </c:pt>
                <c:pt idx="11510">
                  <c:v>0.83</c:v>
                </c:pt>
                <c:pt idx="11511">
                  <c:v>0.82899999999999996</c:v>
                </c:pt>
                <c:pt idx="11512">
                  <c:v>0.82899999999999996</c:v>
                </c:pt>
                <c:pt idx="11513">
                  <c:v>0.82899999999999996</c:v>
                </c:pt>
                <c:pt idx="11514">
                  <c:v>0.82899999999999996</c:v>
                </c:pt>
                <c:pt idx="11515">
                  <c:v>0.82799999999999996</c:v>
                </c:pt>
                <c:pt idx="11516">
                  <c:v>0.82799999999999996</c:v>
                </c:pt>
                <c:pt idx="11517">
                  <c:v>0.82599999999999996</c:v>
                </c:pt>
                <c:pt idx="11518">
                  <c:v>0.82599999999999996</c:v>
                </c:pt>
                <c:pt idx="11519">
                  <c:v>0.82899999999999996</c:v>
                </c:pt>
                <c:pt idx="11520">
                  <c:v>0.83</c:v>
                </c:pt>
                <c:pt idx="11521">
                  <c:v>0.83</c:v>
                </c:pt>
                <c:pt idx="11522">
                  <c:v>0.82899999999999996</c:v>
                </c:pt>
                <c:pt idx="11523">
                  <c:v>0.82899999999999996</c:v>
                </c:pt>
                <c:pt idx="11524">
                  <c:v>0.83</c:v>
                </c:pt>
                <c:pt idx="11525">
                  <c:v>0.82899999999999996</c:v>
                </c:pt>
                <c:pt idx="11526">
                  <c:v>0.82799999999999996</c:v>
                </c:pt>
                <c:pt idx="11527">
                  <c:v>0.82899999999999996</c:v>
                </c:pt>
                <c:pt idx="11528">
                  <c:v>0.82899999999999996</c:v>
                </c:pt>
                <c:pt idx="11529">
                  <c:v>0.82899999999999996</c:v>
                </c:pt>
                <c:pt idx="11530">
                  <c:v>0.82899999999999996</c:v>
                </c:pt>
                <c:pt idx="11531">
                  <c:v>0.83</c:v>
                </c:pt>
                <c:pt idx="11532">
                  <c:v>0.82799999999999996</c:v>
                </c:pt>
                <c:pt idx="11533">
                  <c:v>0.82599999999999996</c:v>
                </c:pt>
                <c:pt idx="11534">
                  <c:v>0.83</c:v>
                </c:pt>
                <c:pt idx="11535">
                  <c:v>0.94599999999999995</c:v>
                </c:pt>
                <c:pt idx="11536">
                  <c:v>0.97299999999999998</c:v>
                </c:pt>
                <c:pt idx="11537">
                  <c:v>0.99099999999999999</c:v>
                </c:pt>
                <c:pt idx="11538">
                  <c:v>1.0049999999999999</c:v>
                </c:pt>
                <c:pt idx="11539">
                  <c:v>1.0089999999999999</c:v>
                </c:pt>
                <c:pt idx="11540">
                  <c:v>0.879</c:v>
                </c:pt>
                <c:pt idx="11541">
                  <c:v>0.85</c:v>
                </c:pt>
                <c:pt idx="11542">
                  <c:v>0.83799999999999997</c:v>
                </c:pt>
                <c:pt idx="11543">
                  <c:v>0.83</c:v>
                </c:pt>
                <c:pt idx="11544">
                  <c:v>0.82599999999999996</c:v>
                </c:pt>
                <c:pt idx="11545">
                  <c:v>0.82599999999999996</c:v>
                </c:pt>
                <c:pt idx="11546">
                  <c:v>0.82399999999999995</c:v>
                </c:pt>
                <c:pt idx="11547">
                  <c:v>0.82499999999999996</c:v>
                </c:pt>
                <c:pt idx="11548">
                  <c:v>0.82499999999999996</c:v>
                </c:pt>
                <c:pt idx="11549">
                  <c:v>0.82599999999999996</c:v>
                </c:pt>
                <c:pt idx="11550">
                  <c:v>0.82399999999999995</c:v>
                </c:pt>
                <c:pt idx="11551">
                  <c:v>0.82599999999999996</c:v>
                </c:pt>
                <c:pt idx="11552">
                  <c:v>0.82499999999999996</c:v>
                </c:pt>
                <c:pt idx="11553">
                  <c:v>0.82499999999999996</c:v>
                </c:pt>
                <c:pt idx="11554">
                  <c:v>0.82499999999999996</c:v>
                </c:pt>
                <c:pt idx="11555">
                  <c:v>0.82599999999999996</c:v>
                </c:pt>
                <c:pt idx="11556">
                  <c:v>0.82399999999999995</c:v>
                </c:pt>
                <c:pt idx="11557">
                  <c:v>0.82499999999999996</c:v>
                </c:pt>
                <c:pt idx="11558">
                  <c:v>0.82799999999999996</c:v>
                </c:pt>
                <c:pt idx="11559">
                  <c:v>0.82399999999999995</c:v>
                </c:pt>
                <c:pt idx="11560">
                  <c:v>0.82499999999999996</c:v>
                </c:pt>
                <c:pt idx="11561">
                  <c:v>0.82399999999999995</c:v>
                </c:pt>
                <c:pt idx="11562">
                  <c:v>0.82499999999999996</c:v>
                </c:pt>
                <c:pt idx="11563">
                  <c:v>0.82499999999999996</c:v>
                </c:pt>
                <c:pt idx="11564">
                  <c:v>0.82599999999999996</c:v>
                </c:pt>
                <c:pt idx="11565">
                  <c:v>0.82899999999999996</c:v>
                </c:pt>
                <c:pt idx="11566">
                  <c:v>0.82799999999999996</c:v>
                </c:pt>
                <c:pt idx="11567">
                  <c:v>0.82599999999999996</c:v>
                </c:pt>
                <c:pt idx="11568">
                  <c:v>0.82899999999999996</c:v>
                </c:pt>
                <c:pt idx="11569">
                  <c:v>0.82599999999999996</c:v>
                </c:pt>
                <c:pt idx="11570">
                  <c:v>0.82499999999999996</c:v>
                </c:pt>
                <c:pt idx="11571">
                  <c:v>0.82799999999999996</c:v>
                </c:pt>
                <c:pt idx="11572">
                  <c:v>0.82899999999999996</c:v>
                </c:pt>
                <c:pt idx="11573">
                  <c:v>0.82599999999999996</c:v>
                </c:pt>
                <c:pt idx="11574">
                  <c:v>0.82599999999999996</c:v>
                </c:pt>
                <c:pt idx="11575">
                  <c:v>0.82599999999999996</c:v>
                </c:pt>
                <c:pt idx="11576">
                  <c:v>0.82599999999999996</c:v>
                </c:pt>
                <c:pt idx="11577">
                  <c:v>0.82599999999999996</c:v>
                </c:pt>
                <c:pt idx="11578">
                  <c:v>0.82799999999999996</c:v>
                </c:pt>
                <c:pt idx="11579">
                  <c:v>0.82499999999999996</c:v>
                </c:pt>
                <c:pt idx="11580">
                  <c:v>0.82599999999999996</c:v>
                </c:pt>
                <c:pt idx="11581">
                  <c:v>0.82799999999999996</c:v>
                </c:pt>
                <c:pt idx="11582">
                  <c:v>0.82599999999999996</c:v>
                </c:pt>
                <c:pt idx="11583">
                  <c:v>0.82599999999999996</c:v>
                </c:pt>
                <c:pt idx="11584">
                  <c:v>0.82799999999999996</c:v>
                </c:pt>
                <c:pt idx="11585">
                  <c:v>0.82799999999999996</c:v>
                </c:pt>
                <c:pt idx="11586">
                  <c:v>0.82899999999999996</c:v>
                </c:pt>
                <c:pt idx="11587">
                  <c:v>0.82599999999999996</c:v>
                </c:pt>
                <c:pt idx="11588">
                  <c:v>0.82899999999999996</c:v>
                </c:pt>
                <c:pt idx="11589">
                  <c:v>0.82599999999999996</c:v>
                </c:pt>
                <c:pt idx="11590">
                  <c:v>0.82799999999999996</c:v>
                </c:pt>
                <c:pt idx="11591">
                  <c:v>0.82599999999999996</c:v>
                </c:pt>
                <c:pt idx="11592">
                  <c:v>0.82599999999999996</c:v>
                </c:pt>
                <c:pt idx="11593">
                  <c:v>0.82599999999999996</c:v>
                </c:pt>
                <c:pt idx="11594">
                  <c:v>0.82899999999999996</c:v>
                </c:pt>
                <c:pt idx="11595">
                  <c:v>0.82599999999999996</c:v>
                </c:pt>
                <c:pt idx="11596">
                  <c:v>0.82599999999999996</c:v>
                </c:pt>
                <c:pt idx="11597">
                  <c:v>0.82799999999999996</c:v>
                </c:pt>
                <c:pt idx="11598">
                  <c:v>0.82799999999999996</c:v>
                </c:pt>
                <c:pt idx="11599">
                  <c:v>0.82499999999999996</c:v>
                </c:pt>
                <c:pt idx="11600">
                  <c:v>0.82899999999999996</c:v>
                </c:pt>
                <c:pt idx="11601">
                  <c:v>0.82799999999999996</c:v>
                </c:pt>
                <c:pt idx="11602">
                  <c:v>0.82799999999999996</c:v>
                </c:pt>
                <c:pt idx="11603">
                  <c:v>0.82799999999999996</c:v>
                </c:pt>
                <c:pt idx="11604">
                  <c:v>0.82799999999999996</c:v>
                </c:pt>
                <c:pt idx="11605">
                  <c:v>0.82799999999999996</c:v>
                </c:pt>
                <c:pt idx="11606">
                  <c:v>0.82799999999999996</c:v>
                </c:pt>
                <c:pt idx="11607">
                  <c:v>0.82799999999999996</c:v>
                </c:pt>
                <c:pt idx="11608">
                  <c:v>0.82499999999999996</c:v>
                </c:pt>
                <c:pt idx="11609">
                  <c:v>0.82599999999999996</c:v>
                </c:pt>
                <c:pt idx="11610">
                  <c:v>0.82799999999999996</c:v>
                </c:pt>
                <c:pt idx="11611">
                  <c:v>0.82599999999999996</c:v>
                </c:pt>
                <c:pt idx="11612">
                  <c:v>0.82799999999999996</c:v>
                </c:pt>
                <c:pt idx="11613">
                  <c:v>0.82599999999999996</c:v>
                </c:pt>
                <c:pt idx="11614">
                  <c:v>0.82899999999999996</c:v>
                </c:pt>
                <c:pt idx="11615">
                  <c:v>0.82799999999999996</c:v>
                </c:pt>
                <c:pt idx="11616">
                  <c:v>0.82799999999999996</c:v>
                </c:pt>
                <c:pt idx="11617">
                  <c:v>0.82499999999999996</c:v>
                </c:pt>
                <c:pt idx="11618">
                  <c:v>0.82899999999999996</c:v>
                </c:pt>
                <c:pt idx="11619">
                  <c:v>0.82599999999999996</c:v>
                </c:pt>
                <c:pt idx="11620">
                  <c:v>0.82899999999999996</c:v>
                </c:pt>
                <c:pt idx="11621">
                  <c:v>0.82799999999999996</c:v>
                </c:pt>
                <c:pt idx="11622">
                  <c:v>0.82499999999999996</c:v>
                </c:pt>
                <c:pt idx="11623">
                  <c:v>0.82499999999999996</c:v>
                </c:pt>
                <c:pt idx="11624">
                  <c:v>0.82799999999999996</c:v>
                </c:pt>
                <c:pt idx="11625">
                  <c:v>0.82599999999999996</c:v>
                </c:pt>
                <c:pt idx="11626">
                  <c:v>0.82799999999999996</c:v>
                </c:pt>
                <c:pt idx="11627">
                  <c:v>0.82599999999999996</c:v>
                </c:pt>
                <c:pt idx="11628">
                  <c:v>0.82899999999999996</c:v>
                </c:pt>
                <c:pt idx="11629">
                  <c:v>0.82799999999999996</c:v>
                </c:pt>
                <c:pt idx="11630">
                  <c:v>0.82899999999999996</c:v>
                </c:pt>
                <c:pt idx="11631">
                  <c:v>0.82799999999999996</c:v>
                </c:pt>
                <c:pt idx="11632">
                  <c:v>0.82799999999999996</c:v>
                </c:pt>
                <c:pt idx="11633">
                  <c:v>0.82799999999999996</c:v>
                </c:pt>
                <c:pt idx="11634">
                  <c:v>0.82799999999999996</c:v>
                </c:pt>
                <c:pt idx="11635">
                  <c:v>0.82599999999999996</c:v>
                </c:pt>
                <c:pt idx="11636">
                  <c:v>0.82899999999999996</c:v>
                </c:pt>
                <c:pt idx="11637">
                  <c:v>0.82799999999999996</c:v>
                </c:pt>
                <c:pt idx="11638">
                  <c:v>0.82899999999999996</c:v>
                </c:pt>
                <c:pt idx="11639">
                  <c:v>0.82899999999999996</c:v>
                </c:pt>
                <c:pt idx="11640">
                  <c:v>0.82799999999999996</c:v>
                </c:pt>
                <c:pt idx="11641">
                  <c:v>0.82799999999999996</c:v>
                </c:pt>
                <c:pt idx="11642">
                  <c:v>0.82799999999999996</c:v>
                </c:pt>
                <c:pt idx="11643">
                  <c:v>0.82799999999999996</c:v>
                </c:pt>
                <c:pt idx="11644">
                  <c:v>0.82899999999999996</c:v>
                </c:pt>
                <c:pt idx="11645">
                  <c:v>0.82599999999999996</c:v>
                </c:pt>
                <c:pt idx="11646">
                  <c:v>0.82799999999999996</c:v>
                </c:pt>
                <c:pt idx="11647">
                  <c:v>0.82799999999999996</c:v>
                </c:pt>
                <c:pt idx="11648">
                  <c:v>0.82599999999999996</c:v>
                </c:pt>
                <c:pt idx="11649">
                  <c:v>0.82599999999999996</c:v>
                </c:pt>
                <c:pt idx="11650">
                  <c:v>0.82599999999999996</c:v>
                </c:pt>
                <c:pt idx="11651">
                  <c:v>0.82599999999999996</c:v>
                </c:pt>
                <c:pt idx="11652">
                  <c:v>0.82799999999999996</c:v>
                </c:pt>
                <c:pt idx="11653">
                  <c:v>0.82899999999999996</c:v>
                </c:pt>
                <c:pt idx="11654">
                  <c:v>0.82799999999999996</c:v>
                </c:pt>
                <c:pt idx="11655">
                  <c:v>0.82799999999999996</c:v>
                </c:pt>
                <c:pt idx="11656">
                  <c:v>0.82799999999999996</c:v>
                </c:pt>
                <c:pt idx="11657">
                  <c:v>0.83</c:v>
                </c:pt>
                <c:pt idx="11658">
                  <c:v>0.82799999999999996</c:v>
                </c:pt>
                <c:pt idx="11659">
                  <c:v>0.82899999999999996</c:v>
                </c:pt>
                <c:pt idx="11660">
                  <c:v>0.82599999999999996</c:v>
                </c:pt>
                <c:pt idx="11661">
                  <c:v>0.82599999999999996</c:v>
                </c:pt>
                <c:pt idx="11662">
                  <c:v>0.83</c:v>
                </c:pt>
                <c:pt idx="11663">
                  <c:v>0.82799999999999996</c:v>
                </c:pt>
                <c:pt idx="11664">
                  <c:v>0.82599999999999996</c:v>
                </c:pt>
                <c:pt idx="11665">
                  <c:v>0.82599999999999996</c:v>
                </c:pt>
                <c:pt idx="11666">
                  <c:v>0.82599999999999996</c:v>
                </c:pt>
                <c:pt idx="11667">
                  <c:v>0.82799999999999996</c:v>
                </c:pt>
                <c:pt idx="11668">
                  <c:v>0.82799999999999996</c:v>
                </c:pt>
                <c:pt idx="11669">
                  <c:v>0.82899999999999996</c:v>
                </c:pt>
                <c:pt idx="11670">
                  <c:v>0.82799999999999996</c:v>
                </c:pt>
                <c:pt idx="11671">
                  <c:v>0.82799999999999996</c:v>
                </c:pt>
                <c:pt idx="11672">
                  <c:v>0.82599999999999996</c:v>
                </c:pt>
                <c:pt idx="11673">
                  <c:v>0.82899999999999996</c:v>
                </c:pt>
                <c:pt idx="11674">
                  <c:v>0.82799999999999996</c:v>
                </c:pt>
                <c:pt idx="11675">
                  <c:v>0.82599999999999996</c:v>
                </c:pt>
                <c:pt idx="11676">
                  <c:v>0.82599999999999996</c:v>
                </c:pt>
                <c:pt idx="11677">
                  <c:v>0.82599999999999996</c:v>
                </c:pt>
                <c:pt idx="11678">
                  <c:v>0.82899999999999996</c:v>
                </c:pt>
                <c:pt idx="11679">
                  <c:v>0.82599999999999996</c:v>
                </c:pt>
                <c:pt idx="11680">
                  <c:v>0.82899999999999996</c:v>
                </c:pt>
                <c:pt idx="11681">
                  <c:v>0.82799999999999996</c:v>
                </c:pt>
                <c:pt idx="11682">
                  <c:v>0.82899999999999996</c:v>
                </c:pt>
                <c:pt idx="11683">
                  <c:v>0.82899999999999996</c:v>
                </c:pt>
                <c:pt idx="11684">
                  <c:v>0.82799999999999996</c:v>
                </c:pt>
                <c:pt idx="11685">
                  <c:v>0.82599999999999996</c:v>
                </c:pt>
                <c:pt idx="11686">
                  <c:v>0.82599999999999996</c:v>
                </c:pt>
                <c:pt idx="11687">
                  <c:v>0.82799999999999996</c:v>
                </c:pt>
                <c:pt idx="11688">
                  <c:v>0.82899999999999996</c:v>
                </c:pt>
                <c:pt idx="11689">
                  <c:v>0.82599999999999996</c:v>
                </c:pt>
                <c:pt idx="11690">
                  <c:v>0.82599999999999996</c:v>
                </c:pt>
                <c:pt idx="11691">
                  <c:v>0.82799999999999996</c:v>
                </c:pt>
                <c:pt idx="11692">
                  <c:v>0.82799999999999996</c:v>
                </c:pt>
                <c:pt idx="11693">
                  <c:v>0.82499999999999996</c:v>
                </c:pt>
                <c:pt idx="11694">
                  <c:v>0.82599999999999996</c:v>
                </c:pt>
                <c:pt idx="11695">
                  <c:v>0.82899999999999996</c:v>
                </c:pt>
                <c:pt idx="11696">
                  <c:v>0.82899999999999996</c:v>
                </c:pt>
                <c:pt idx="11697">
                  <c:v>0.82599999999999996</c:v>
                </c:pt>
                <c:pt idx="11698">
                  <c:v>0.82799999999999996</c:v>
                </c:pt>
                <c:pt idx="11699">
                  <c:v>0.82799999999999996</c:v>
                </c:pt>
                <c:pt idx="11700">
                  <c:v>0.82899999999999996</c:v>
                </c:pt>
                <c:pt idx="11701">
                  <c:v>0.82799999999999996</c:v>
                </c:pt>
                <c:pt idx="11702">
                  <c:v>0.82799999999999996</c:v>
                </c:pt>
                <c:pt idx="11703">
                  <c:v>0.82799999999999996</c:v>
                </c:pt>
                <c:pt idx="11704">
                  <c:v>0.82599999999999996</c:v>
                </c:pt>
                <c:pt idx="11705">
                  <c:v>0.82799999999999996</c:v>
                </c:pt>
                <c:pt idx="11706">
                  <c:v>0.82799999999999996</c:v>
                </c:pt>
                <c:pt idx="11707">
                  <c:v>0.82799999999999996</c:v>
                </c:pt>
                <c:pt idx="11708">
                  <c:v>0.82799999999999996</c:v>
                </c:pt>
                <c:pt idx="11709">
                  <c:v>0.82599999999999996</c:v>
                </c:pt>
                <c:pt idx="11710">
                  <c:v>0.82599999999999996</c:v>
                </c:pt>
                <c:pt idx="11711">
                  <c:v>0.82799999999999996</c:v>
                </c:pt>
                <c:pt idx="11712">
                  <c:v>0.82799999999999996</c:v>
                </c:pt>
                <c:pt idx="11713">
                  <c:v>0.82599999999999996</c:v>
                </c:pt>
                <c:pt idx="11714">
                  <c:v>0.82799999999999996</c:v>
                </c:pt>
                <c:pt idx="11715">
                  <c:v>0.82799999999999996</c:v>
                </c:pt>
                <c:pt idx="11716">
                  <c:v>0.82899999999999996</c:v>
                </c:pt>
                <c:pt idx="11717">
                  <c:v>0.82599999999999996</c:v>
                </c:pt>
                <c:pt idx="11718">
                  <c:v>0.82799999999999996</c:v>
                </c:pt>
                <c:pt idx="11719">
                  <c:v>0.82799999999999996</c:v>
                </c:pt>
                <c:pt idx="11720">
                  <c:v>0.82899999999999996</c:v>
                </c:pt>
                <c:pt idx="11721">
                  <c:v>0.82799999999999996</c:v>
                </c:pt>
                <c:pt idx="11722">
                  <c:v>0.82599999999999996</c:v>
                </c:pt>
                <c:pt idx="11723">
                  <c:v>0.82899999999999996</c:v>
                </c:pt>
                <c:pt idx="11724">
                  <c:v>0.82799999999999996</c:v>
                </c:pt>
                <c:pt idx="11725">
                  <c:v>0.82599999999999996</c:v>
                </c:pt>
                <c:pt idx="11726">
                  <c:v>0.82899999999999996</c:v>
                </c:pt>
                <c:pt idx="11727">
                  <c:v>0.82599999999999996</c:v>
                </c:pt>
                <c:pt idx="11728">
                  <c:v>0.82599999999999996</c:v>
                </c:pt>
                <c:pt idx="11729">
                  <c:v>0.82799999999999996</c:v>
                </c:pt>
                <c:pt idx="11730">
                  <c:v>0.82799999999999996</c:v>
                </c:pt>
                <c:pt idx="11731">
                  <c:v>0.82899999999999996</c:v>
                </c:pt>
                <c:pt idx="11732">
                  <c:v>0.82899999999999996</c:v>
                </c:pt>
                <c:pt idx="11733">
                  <c:v>0.82799999999999996</c:v>
                </c:pt>
                <c:pt idx="11734">
                  <c:v>0.82799999999999996</c:v>
                </c:pt>
                <c:pt idx="11735">
                  <c:v>0.82599999999999996</c:v>
                </c:pt>
                <c:pt idx="11736">
                  <c:v>0.82799999999999996</c:v>
                </c:pt>
                <c:pt idx="11737">
                  <c:v>0.82599999999999996</c:v>
                </c:pt>
                <c:pt idx="11738">
                  <c:v>0.82599999999999996</c:v>
                </c:pt>
                <c:pt idx="11739">
                  <c:v>0.82599999999999996</c:v>
                </c:pt>
                <c:pt idx="11740">
                  <c:v>0.82599999999999996</c:v>
                </c:pt>
                <c:pt idx="11741">
                  <c:v>0.82499999999999996</c:v>
                </c:pt>
                <c:pt idx="11742">
                  <c:v>0.82799999999999996</c:v>
                </c:pt>
                <c:pt idx="11743">
                  <c:v>0.82499999999999996</c:v>
                </c:pt>
                <c:pt idx="11744">
                  <c:v>0.82599999999999996</c:v>
                </c:pt>
                <c:pt idx="11745">
                  <c:v>0.82599999999999996</c:v>
                </c:pt>
                <c:pt idx="11746">
                  <c:v>0.82799999999999996</c:v>
                </c:pt>
                <c:pt idx="11747">
                  <c:v>0.82799999999999996</c:v>
                </c:pt>
                <c:pt idx="11748">
                  <c:v>0.82599999999999996</c:v>
                </c:pt>
                <c:pt idx="11749">
                  <c:v>0.82599999999999996</c:v>
                </c:pt>
                <c:pt idx="11750">
                  <c:v>0.82599999999999996</c:v>
                </c:pt>
                <c:pt idx="11751">
                  <c:v>0.82799999999999996</c:v>
                </c:pt>
                <c:pt idx="11752">
                  <c:v>0.82499999999999996</c:v>
                </c:pt>
                <c:pt idx="11753">
                  <c:v>0.82599999999999996</c:v>
                </c:pt>
                <c:pt idx="11754">
                  <c:v>0.82599999999999996</c:v>
                </c:pt>
                <c:pt idx="11755">
                  <c:v>0.82799999999999996</c:v>
                </c:pt>
                <c:pt idx="11756">
                  <c:v>0.82799999999999996</c:v>
                </c:pt>
                <c:pt idx="11757">
                  <c:v>0.82899999999999996</c:v>
                </c:pt>
                <c:pt idx="11758">
                  <c:v>0.82799999999999996</c:v>
                </c:pt>
                <c:pt idx="11759">
                  <c:v>0.82499999999999996</c:v>
                </c:pt>
                <c:pt idx="11760">
                  <c:v>0.82799999999999996</c:v>
                </c:pt>
                <c:pt idx="11761">
                  <c:v>0.82599999999999996</c:v>
                </c:pt>
                <c:pt idx="11762">
                  <c:v>0.82899999999999996</c:v>
                </c:pt>
                <c:pt idx="11763">
                  <c:v>0.82799999999999996</c:v>
                </c:pt>
                <c:pt idx="11764">
                  <c:v>0.82799999999999996</c:v>
                </c:pt>
                <c:pt idx="11765">
                  <c:v>0.82599999999999996</c:v>
                </c:pt>
                <c:pt idx="11766">
                  <c:v>0.82599999999999996</c:v>
                </c:pt>
                <c:pt idx="11767">
                  <c:v>0.82599999999999996</c:v>
                </c:pt>
                <c:pt idx="11768">
                  <c:v>0.82599999999999996</c:v>
                </c:pt>
                <c:pt idx="11769">
                  <c:v>0.82799999999999996</c:v>
                </c:pt>
                <c:pt idx="11770">
                  <c:v>0.82599999999999996</c:v>
                </c:pt>
                <c:pt idx="11771">
                  <c:v>0.82499999999999996</c:v>
                </c:pt>
                <c:pt idx="11772">
                  <c:v>0.82499999999999996</c:v>
                </c:pt>
                <c:pt idx="11773">
                  <c:v>0.82599999999999996</c:v>
                </c:pt>
                <c:pt idx="11774">
                  <c:v>0.82799999999999996</c:v>
                </c:pt>
                <c:pt idx="11775">
                  <c:v>0.82899999999999996</c:v>
                </c:pt>
                <c:pt idx="11776">
                  <c:v>0.82599999999999996</c:v>
                </c:pt>
                <c:pt idx="11777">
                  <c:v>0.82599999999999996</c:v>
                </c:pt>
                <c:pt idx="11778">
                  <c:v>0.82899999999999996</c:v>
                </c:pt>
                <c:pt idx="11779">
                  <c:v>0.82799999999999996</c:v>
                </c:pt>
                <c:pt idx="11780">
                  <c:v>0.82599999999999996</c:v>
                </c:pt>
                <c:pt idx="11781">
                  <c:v>0.82399999999999995</c:v>
                </c:pt>
                <c:pt idx="11782">
                  <c:v>0.82599999999999996</c:v>
                </c:pt>
                <c:pt idx="11783">
                  <c:v>0.82599999999999996</c:v>
                </c:pt>
                <c:pt idx="11784">
                  <c:v>0.82599999999999996</c:v>
                </c:pt>
                <c:pt idx="11785">
                  <c:v>0.82799999999999996</c:v>
                </c:pt>
                <c:pt idx="11786">
                  <c:v>0.82799999999999996</c:v>
                </c:pt>
                <c:pt idx="11787">
                  <c:v>0.82899999999999996</c:v>
                </c:pt>
                <c:pt idx="11788">
                  <c:v>0.82599999999999996</c:v>
                </c:pt>
                <c:pt idx="11789">
                  <c:v>0.82599999999999996</c:v>
                </c:pt>
                <c:pt idx="11790">
                  <c:v>0.82599999999999996</c:v>
                </c:pt>
                <c:pt idx="11791">
                  <c:v>0.82899999999999996</c:v>
                </c:pt>
                <c:pt idx="11792">
                  <c:v>0.82899999999999996</c:v>
                </c:pt>
                <c:pt idx="11793">
                  <c:v>0.82799999999999996</c:v>
                </c:pt>
                <c:pt idx="11794">
                  <c:v>0.82899999999999996</c:v>
                </c:pt>
                <c:pt idx="11795">
                  <c:v>0.82499999999999996</c:v>
                </c:pt>
                <c:pt idx="11796">
                  <c:v>0.82799999999999996</c:v>
                </c:pt>
                <c:pt idx="11797">
                  <c:v>0.82399999999999995</c:v>
                </c:pt>
                <c:pt idx="11798">
                  <c:v>0.82799999999999996</c:v>
                </c:pt>
                <c:pt idx="11799">
                  <c:v>0.82799999999999996</c:v>
                </c:pt>
                <c:pt idx="11800">
                  <c:v>0.82599999999999996</c:v>
                </c:pt>
                <c:pt idx="11801">
                  <c:v>0.82499999999999996</c:v>
                </c:pt>
                <c:pt idx="11802">
                  <c:v>0.82599999999999996</c:v>
                </c:pt>
                <c:pt idx="11803">
                  <c:v>0.82599999999999996</c:v>
                </c:pt>
                <c:pt idx="11804">
                  <c:v>0.82799999999999996</c:v>
                </c:pt>
                <c:pt idx="11805">
                  <c:v>0.82799999999999996</c:v>
                </c:pt>
                <c:pt idx="11806">
                  <c:v>0.82599999999999996</c:v>
                </c:pt>
                <c:pt idx="11807">
                  <c:v>0.82599999999999996</c:v>
                </c:pt>
                <c:pt idx="11808">
                  <c:v>0.82899999999999996</c:v>
                </c:pt>
                <c:pt idx="11809">
                  <c:v>0.82799999999999996</c:v>
                </c:pt>
                <c:pt idx="11810">
                  <c:v>0.82799999999999996</c:v>
                </c:pt>
                <c:pt idx="11811">
                  <c:v>0.82599999999999996</c:v>
                </c:pt>
                <c:pt idx="11812">
                  <c:v>0.82799999999999996</c:v>
                </c:pt>
                <c:pt idx="11813">
                  <c:v>0.82799999999999996</c:v>
                </c:pt>
                <c:pt idx="11814">
                  <c:v>0.82499999999999996</c:v>
                </c:pt>
                <c:pt idx="11815">
                  <c:v>0.82599999999999996</c:v>
                </c:pt>
                <c:pt idx="11816">
                  <c:v>0.82599999999999996</c:v>
                </c:pt>
                <c:pt idx="11817">
                  <c:v>0.82599999999999996</c:v>
                </c:pt>
                <c:pt idx="11818">
                  <c:v>0.82799999999999996</c:v>
                </c:pt>
                <c:pt idx="11819">
                  <c:v>0.82599999999999996</c:v>
                </c:pt>
                <c:pt idx="11820">
                  <c:v>0.82799999999999996</c:v>
                </c:pt>
                <c:pt idx="11821">
                  <c:v>0.82599999999999996</c:v>
                </c:pt>
                <c:pt idx="11822">
                  <c:v>0.82899999999999996</c:v>
                </c:pt>
                <c:pt idx="11823">
                  <c:v>0.82799999999999996</c:v>
                </c:pt>
                <c:pt idx="11824">
                  <c:v>0.82799999999999996</c:v>
                </c:pt>
                <c:pt idx="11825">
                  <c:v>0.82599999999999996</c:v>
                </c:pt>
                <c:pt idx="11826">
                  <c:v>0.82899999999999996</c:v>
                </c:pt>
                <c:pt idx="11827">
                  <c:v>0.82599999999999996</c:v>
                </c:pt>
                <c:pt idx="11828">
                  <c:v>0.82599999999999996</c:v>
                </c:pt>
                <c:pt idx="11829">
                  <c:v>0.82599999999999996</c:v>
                </c:pt>
                <c:pt idx="11830">
                  <c:v>0.82799999999999996</c:v>
                </c:pt>
                <c:pt idx="11831">
                  <c:v>0.82599999999999996</c:v>
                </c:pt>
                <c:pt idx="11832">
                  <c:v>0.82599999999999996</c:v>
                </c:pt>
                <c:pt idx="11833">
                  <c:v>0.82799999999999996</c:v>
                </c:pt>
                <c:pt idx="11834">
                  <c:v>0.82599999999999996</c:v>
                </c:pt>
                <c:pt idx="11835">
                  <c:v>0.82599999999999996</c:v>
                </c:pt>
                <c:pt idx="11836">
                  <c:v>0.82799999999999996</c:v>
                </c:pt>
                <c:pt idx="11837">
                  <c:v>0.82799999999999996</c:v>
                </c:pt>
                <c:pt idx="11838">
                  <c:v>0.82799999999999996</c:v>
                </c:pt>
                <c:pt idx="11839">
                  <c:v>0.82799999999999996</c:v>
                </c:pt>
                <c:pt idx="11840">
                  <c:v>0.82799999999999996</c:v>
                </c:pt>
                <c:pt idx="11841">
                  <c:v>0.82799999999999996</c:v>
                </c:pt>
                <c:pt idx="11842">
                  <c:v>0.82799999999999996</c:v>
                </c:pt>
                <c:pt idx="11843">
                  <c:v>0.82499999999999996</c:v>
                </c:pt>
                <c:pt idx="11844">
                  <c:v>0.82599999999999996</c:v>
                </c:pt>
                <c:pt idx="11845">
                  <c:v>0.82599999999999996</c:v>
                </c:pt>
                <c:pt idx="11846">
                  <c:v>0.82899999999999996</c:v>
                </c:pt>
                <c:pt idx="11847">
                  <c:v>0.82599999999999996</c:v>
                </c:pt>
                <c:pt idx="11848">
                  <c:v>0.82899999999999996</c:v>
                </c:pt>
                <c:pt idx="11849">
                  <c:v>0.82799999999999996</c:v>
                </c:pt>
                <c:pt idx="11850">
                  <c:v>0.82599999999999996</c:v>
                </c:pt>
                <c:pt idx="11851">
                  <c:v>0.82499999999999996</c:v>
                </c:pt>
                <c:pt idx="11852">
                  <c:v>0.82499999999999996</c:v>
                </c:pt>
                <c:pt idx="11853">
                  <c:v>0.82499999999999996</c:v>
                </c:pt>
                <c:pt idx="11854">
                  <c:v>0.82599999999999996</c:v>
                </c:pt>
                <c:pt idx="11855">
                  <c:v>0.82599999999999996</c:v>
                </c:pt>
                <c:pt idx="11856">
                  <c:v>0.82599999999999996</c:v>
                </c:pt>
                <c:pt idx="11857">
                  <c:v>0.82599999999999996</c:v>
                </c:pt>
                <c:pt idx="11858">
                  <c:v>0.82599999999999996</c:v>
                </c:pt>
                <c:pt idx="11859">
                  <c:v>0.82799999999999996</c:v>
                </c:pt>
                <c:pt idx="11860">
                  <c:v>0.82399999999999995</c:v>
                </c:pt>
                <c:pt idx="11861">
                  <c:v>0.82599999999999996</c:v>
                </c:pt>
                <c:pt idx="11862">
                  <c:v>0.82599999999999996</c:v>
                </c:pt>
                <c:pt idx="11863">
                  <c:v>0.82599999999999996</c:v>
                </c:pt>
                <c:pt idx="11864">
                  <c:v>0.82599999999999996</c:v>
                </c:pt>
                <c:pt idx="11865">
                  <c:v>0.82599999999999996</c:v>
                </c:pt>
                <c:pt idx="11866">
                  <c:v>0.82799999999999996</c:v>
                </c:pt>
                <c:pt idx="11867">
                  <c:v>0.82499999999999996</c:v>
                </c:pt>
                <c:pt idx="11868">
                  <c:v>0.82599999999999996</c:v>
                </c:pt>
                <c:pt idx="11869">
                  <c:v>0.82499999999999996</c:v>
                </c:pt>
                <c:pt idx="11870">
                  <c:v>0.82499999999999996</c:v>
                </c:pt>
                <c:pt idx="11871">
                  <c:v>0.92700000000000005</c:v>
                </c:pt>
                <c:pt idx="11872">
                  <c:v>0.96299999999999997</c:v>
                </c:pt>
                <c:pt idx="11873">
                  <c:v>0.98099999999999998</c:v>
                </c:pt>
                <c:pt idx="11874">
                  <c:v>0.995</c:v>
                </c:pt>
                <c:pt idx="11875">
                  <c:v>1.0009999999999999</c:v>
                </c:pt>
                <c:pt idx="11876">
                  <c:v>0.89200000000000002</c:v>
                </c:pt>
                <c:pt idx="11877">
                  <c:v>0.85399999999999998</c:v>
                </c:pt>
                <c:pt idx="11878">
                  <c:v>0.83599999999999997</c:v>
                </c:pt>
                <c:pt idx="11879">
                  <c:v>0.82799999999999996</c:v>
                </c:pt>
                <c:pt idx="11880">
                  <c:v>0.82399999999999995</c:v>
                </c:pt>
                <c:pt idx="11881">
                  <c:v>0.82399999999999995</c:v>
                </c:pt>
                <c:pt idx="11882">
                  <c:v>0.82099999999999995</c:v>
                </c:pt>
                <c:pt idx="11883">
                  <c:v>0.82299999999999995</c:v>
                </c:pt>
                <c:pt idx="11884">
                  <c:v>0.82299999999999995</c:v>
                </c:pt>
                <c:pt idx="11885">
                  <c:v>0.82099999999999995</c:v>
                </c:pt>
                <c:pt idx="11886">
                  <c:v>0.82099999999999995</c:v>
                </c:pt>
                <c:pt idx="11887">
                  <c:v>0.82299999999999995</c:v>
                </c:pt>
                <c:pt idx="11888">
                  <c:v>0.82299999999999995</c:v>
                </c:pt>
                <c:pt idx="11889">
                  <c:v>0.82099999999999995</c:v>
                </c:pt>
                <c:pt idx="11890">
                  <c:v>0.82099999999999995</c:v>
                </c:pt>
                <c:pt idx="11891">
                  <c:v>0.82099999999999995</c:v>
                </c:pt>
                <c:pt idx="11892">
                  <c:v>0.82099999999999995</c:v>
                </c:pt>
                <c:pt idx="11893">
                  <c:v>0.82099999999999995</c:v>
                </c:pt>
                <c:pt idx="11894">
                  <c:v>0.82299999999999995</c:v>
                </c:pt>
                <c:pt idx="11895">
                  <c:v>0.82299999999999995</c:v>
                </c:pt>
                <c:pt idx="11896">
                  <c:v>0.82299999999999995</c:v>
                </c:pt>
                <c:pt idx="11897">
                  <c:v>0.82299999999999995</c:v>
                </c:pt>
                <c:pt idx="11898">
                  <c:v>0.82399999999999995</c:v>
                </c:pt>
                <c:pt idx="11899">
                  <c:v>0.82399999999999995</c:v>
                </c:pt>
                <c:pt idx="11900">
                  <c:v>0.82099999999999995</c:v>
                </c:pt>
                <c:pt idx="11901">
                  <c:v>0.82299999999999995</c:v>
                </c:pt>
                <c:pt idx="11902">
                  <c:v>0.82399999999999995</c:v>
                </c:pt>
                <c:pt idx="11903">
                  <c:v>0.82299999999999995</c:v>
                </c:pt>
                <c:pt idx="11904">
                  <c:v>0.82299999999999995</c:v>
                </c:pt>
                <c:pt idx="11905">
                  <c:v>0.82099999999999995</c:v>
                </c:pt>
                <c:pt idx="11906">
                  <c:v>0.82299999999999995</c:v>
                </c:pt>
                <c:pt idx="11907">
                  <c:v>0.82299999999999995</c:v>
                </c:pt>
                <c:pt idx="11908">
                  <c:v>0.82399999999999995</c:v>
                </c:pt>
                <c:pt idx="11909">
                  <c:v>0.82299999999999995</c:v>
                </c:pt>
                <c:pt idx="11910">
                  <c:v>0.82299999999999995</c:v>
                </c:pt>
                <c:pt idx="11911">
                  <c:v>0.82399999999999995</c:v>
                </c:pt>
                <c:pt idx="11912">
                  <c:v>0.82499999999999996</c:v>
                </c:pt>
                <c:pt idx="11913">
                  <c:v>0.82399999999999995</c:v>
                </c:pt>
                <c:pt idx="11914">
                  <c:v>0.82499999999999996</c:v>
                </c:pt>
                <c:pt idx="11915">
                  <c:v>0.82299999999999995</c:v>
                </c:pt>
                <c:pt idx="11916">
                  <c:v>0.82299999999999995</c:v>
                </c:pt>
                <c:pt idx="11917">
                  <c:v>0.82299999999999995</c:v>
                </c:pt>
                <c:pt idx="11918">
                  <c:v>0.82299999999999995</c:v>
                </c:pt>
                <c:pt idx="11919">
                  <c:v>0.82299999999999995</c:v>
                </c:pt>
                <c:pt idx="11920">
                  <c:v>0.82299999999999995</c:v>
                </c:pt>
                <c:pt idx="11921">
                  <c:v>0.82399999999999995</c:v>
                </c:pt>
                <c:pt idx="11922">
                  <c:v>0.82299999999999995</c:v>
                </c:pt>
                <c:pt idx="11923">
                  <c:v>0.82299999999999995</c:v>
                </c:pt>
                <c:pt idx="11924">
                  <c:v>0.82499999999999996</c:v>
                </c:pt>
                <c:pt idx="11925">
                  <c:v>0.82399999999999995</c:v>
                </c:pt>
                <c:pt idx="11926">
                  <c:v>0.82399999999999995</c:v>
                </c:pt>
                <c:pt idx="11927">
                  <c:v>0.82299999999999995</c:v>
                </c:pt>
                <c:pt idx="11928">
                  <c:v>0.82299999999999995</c:v>
                </c:pt>
                <c:pt idx="11929">
                  <c:v>0.82299999999999995</c:v>
                </c:pt>
                <c:pt idx="11930">
                  <c:v>0.82499999999999996</c:v>
                </c:pt>
                <c:pt idx="11931">
                  <c:v>0.82299999999999995</c:v>
                </c:pt>
                <c:pt idx="11932">
                  <c:v>0.82499999999999996</c:v>
                </c:pt>
                <c:pt idx="11933">
                  <c:v>0.82599999999999996</c:v>
                </c:pt>
                <c:pt idx="11934">
                  <c:v>0.82399999999999995</c:v>
                </c:pt>
                <c:pt idx="11935">
                  <c:v>0.82399999999999995</c:v>
                </c:pt>
                <c:pt idx="11936">
                  <c:v>0.82299999999999995</c:v>
                </c:pt>
                <c:pt idx="11937">
                  <c:v>0.82399999999999995</c:v>
                </c:pt>
                <c:pt idx="11938">
                  <c:v>0.82299999999999995</c:v>
                </c:pt>
                <c:pt idx="11939">
                  <c:v>0.82399999999999995</c:v>
                </c:pt>
                <c:pt idx="11940">
                  <c:v>0.82399999999999995</c:v>
                </c:pt>
                <c:pt idx="11941">
                  <c:v>0.82399999999999995</c:v>
                </c:pt>
                <c:pt idx="11942">
                  <c:v>0.82499999999999996</c:v>
                </c:pt>
                <c:pt idx="11943">
                  <c:v>0.82399999999999995</c:v>
                </c:pt>
                <c:pt idx="11944">
                  <c:v>0.82299999999999995</c:v>
                </c:pt>
                <c:pt idx="11945">
                  <c:v>0.82299999999999995</c:v>
                </c:pt>
                <c:pt idx="11946">
                  <c:v>0.82399999999999995</c:v>
                </c:pt>
                <c:pt idx="11947">
                  <c:v>0.82399999999999995</c:v>
                </c:pt>
                <c:pt idx="11948">
                  <c:v>0.82399999999999995</c:v>
                </c:pt>
                <c:pt idx="11949">
                  <c:v>0.82299999999999995</c:v>
                </c:pt>
                <c:pt idx="11950">
                  <c:v>0.82399999999999995</c:v>
                </c:pt>
                <c:pt idx="11951">
                  <c:v>0.82399999999999995</c:v>
                </c:pt>
                <c:pt idx="11952">
                  <c:v>0.82399999999999995</c:v>
                </c:pt>
                <c:pt idx="11953">
                  <c:v>0.82299999999999995</c:v>
                </c:pt>
                <c:pt idx="11954">
                  <c:v>0.82099999999999995</c:v>
                </c:pt>
                <c:pt idx="11955">
                  <c:v>0.82399999999999995</c:v>
                </c:pt>
                <c:pt idx="11956">
                  <c:v>0.82499999999999996</c:v>
                </c:pt>
                <c:pt idx="11957">
                  <c:v>0.82499999999999996</c:v>
                </c:pt>
                <c:pt idx="11958">
                  <c:v>0.82399999999999995</c:v>
                </c:pt>
                <c:pt idx="11959">
                  <c:v>0.82599999999999996</c:v>
                </c:pt>
                <c:pt idx="11960">
                  <c:v>0.82399999999999995</c:v>
                </c:pt>
                <c:pt idx="11961">
                  <c:v>0.82499999999999996</c:v>
                </c:pt>
                <c:pt idx="11962">
                  <c:v>0.82399999999999995</c:v>
                </c:pt>
                <c:pt idx="11963">
                  <c:v>0.82299999999999995</c:v>
                </c:pt>
                <c:pt idx="11964">
                  <c:v>0.82399999999999995</c:v>
                </c:pt>
                <c:pt idx="11965">
                  <c:v>0.82399999999999995</c:v>
                </c:pt>
                <c:pt idx="11966">
                  <c:v>0.82499999999999996</c:v>
                </c:pt>
                <c:pt idx="11967">
                  <c:v>0.82299999999999995</c:v>
                </c:pt>
                <c:pt idx="11968">
                  <c:v>0.82299999999999995</c:v>
                </c:pt>
                <c:pt idx="11969">
                  <c:v>0.82299999999999995</c:v>
                </c:pt>
                <c:pt idx="11970">
                  <c:v>0.82399999999999995</c:v>
                </c:pt>
                <c:pt idx="11971">
                  <c:v>0.82499999999999996</c:v>
                </c:pt>
                <c:pt idx="11972">
                  <c:v>0.82399999999999995</c:v>
                </c:pt>
                <c:pt idx="11973">
                  <c:v>0.82399999999999995</c:v>
                </c:pt>
                <c:pt idx="11974">
                  <c:v>0.82499999999999996</c:v>
                </c:pt>
                <c:pt idx="11975">
                  <c:v>0.82299999999999995</c:v>
                </c:pt>
                <c:pt idx="11976">
                  <c:v>0.82399999999999995</c:v>
                </c:pt>
                <c:pt idx="11977">
                  <c:v>0.82299999999999995</c:v>
                </c:pt>
                <c:pt idx="11978">
                  <c:v>0.82399999999999995</c:v>
                </c:pt>
                <c:pt idx="11979">
                  <c:v>0.82399999999999995</c:v>
                </c:pt>
                <c:pt idx="11980">
                  <c:v>0.82299999999999995</c:v>
                </c:pt>
                <c:pt idx="11981">
                  <c:v>0.82399999999999995</c:v>
                </c:pt>
                <c:pt idx="11982">
                  <c:v>0.82299999999999995</c:v>
                </c:pt>
                <c:pt idx="11983">
                  <c:v>0.82499999999999996</c:v>
                </c:pt>
                <c:pt idx="11984">
                  <c:v>0.82599999999999996</c:v>
                </c:pt>
                <c:pt idx="11985">
                  <c:v>0.82499999999999996</c:v>
                </c:pt>
                <c:pt idx="11986">
                  <c:v>0.82499999999999996</c:v>
                </c:pt>
                <c:pt idx="11987">
                  <c:v>0.82399999999999995</c:v>
                </c:pt>
                <c:pt idx="11988">
                  <c:v>0.82499999999999996</c:v>
                </c:pt>
                <c:pt idx="11989">
                  <c:v>0.82399999999999995</c:v>
                </c:pt>
                <c:pt idx="11990">
                  <c:v>0.82399999999999995</c:v>
                </c:pt>
                <c:pt idx="11991">
                  <c:v>0.82399999999999995</c:v>
                </c:pt>
                <c:pt idx="11992">
                  <c:v>0.82399999999999995</c:v>
                </c:pt>
                <c:pt idx="11993">
                  <c:v>0.82299999999999995</c:v>
                </c:pt>
                <c:pt idx="11994">
                  <c:v>0.82299999999999995</c:v>
                </c:pt>
                <c:pt idx="11995">
                  <c:v>0.82499999999999996</c:v>
                </c:pt>
                <c:pt idx="11996">
                  <c:v>0.82399999999999995</c:v>
                </c:pt>
                <c:pt idx="11997">
                  <c:v>0.82299999999999995</c:v>
                </c:pt>
                <c:pt idx="11998">
                  <c:v>0.82399999999999995</c:v>
                </c:pt>
                <c:pt idx="11999">
                  <c:v>0.82499999999999996</c:v>
                </c:pt>
                <c:pt idx="12000">
                  <c:v>0.82399999999999995</c:v>
                </c:pt>
                <c:pt idx="12001">
                  <c:v>0.82599999999999996</c:v>
                </c:pt>
                <c:pt idx="12002">
                  <c:v>0.82399999999999995</c:v>
                </c:pt>
                <c:pt idx="12003">
                  <c:v>0.82499999999999996</c:v>
                </c:pt>
                <c:pt idx="12004">
                  <c:v>0.82399999999999995</c:v>
                </c:pt>
                <c:pt idx="12005">
                  <c:v>0.82399999999999995</c:v>
                </c:pt>
                <c:pt idx="12006">
                  <c:v>0.82499999999999996</c:v>
                </c:pt>
                <c:pt idx="12007">
                  <c:v>0.82499999999999996</c:v>
                </c:pt>
                <c:pt idx="12008">
                  <c:v>0.82299999999999995</c:v>
                </c:pt>
                <c:pt idx="12009">
                  <c:v>0.82399999999999995</c:v>
                </c:pt>
                <c:pt idx="12010">
                  <c:v>0.82499999999999996</c:v>
                </c:pt>
                <c:pt idx="12011">
                  <c:v>0.82299999999999995</c:v>
                </c:pt>
                <c:pt idx="12012">
                  <c:v>0.82499999999999996</c:v>
                </c:pt>
                <c:pt idx="12013">
                  <c:v>0.82499999999999996</c:v>
                </c:pt>
                <c:pt idx="12014">
                  <c:v>0.82599999999999996</c:v>
                </c:pt>
                <c:pt idx="12015">
                  <c:v>0.82599999999999996</c:v>
                </c:pt>
                <c:pt idx="12016">
                  <c:v>0.82499999999999996</c:v>
                </c:pt>
                <c:pt idx="12017">
                  <c:v>0.82799999999999996</c:v>
                </c:pt>
                <c:pt idx="12018">
                  <c:v>0.82599999999999996</c:v>
                </c:pt>
                <c:pt idx="12019">
                  <c:v>0.82399999999999995</c:v>
                </c:pt>
                <c:pt idx="12020">
                  <c:v>0.82399999999999995</c:v>
                </c:pt>
                <c:pt idx="12021">
                  <c:v>0.82499999999999996</c:v>
                </c:pt>
                <c:pt idx="12022">
                  <c:v>0.82399999999999995</c:v>
                </c:pt>
                <c:pt idx="12023">
                  <c:v>0.82399999999999995</c:v>
                </c:pt>
                <c:pt idx="12024">
                  <c:v>0.82399999999999995</c:v>
                </c:pt>
                <c:pt idx="12025">
                  <c:v>0.82299999999999995</c:v>
                </c:pt>
                <c:pt idx="12026">
                  <c:v>0.82399999999999995</c:v>
                </c:pt>
                <c:pt idx="12027">
                  <c:v>0.82399999999999995</c:v>
                </c:pt>
                <c:pt idx="12028">
                  <c:v>0.82399999999999995</c:v>
                </c:pt>
                <c:pt idx="12029">
                  <c:v>0.82399999999999995</c:v>
                </c:pt>
                <c:pt idx="12030">
                  <c:v>0.82499999999999996</c:v>
                </c:pt>
                <c:pt idx="12031">
                  <c:v>0.82399999999999995</c:v>
                </c:pt>
                <c:pt idx="12032">
                  <c:v>0.82299999999999995</c:v>
                </c:pt>
                <c:pt idx="12033">
                  <c:v>0.82299999999999995</c:v>
                </c:pt>
                <c:pt idx="12034">
                  <c:v>0.82399999999999995</c:v>
                </c:pt>
                <c:pt idx="12035">
                  <c:v>0.82399999999999995</c:v>
                </c:pt>
                <c:pt idx="12036">
                  <c:v>0.82399999999999995</c:v>
                </c:pt>
                <c:pt idx="12037">
                  <c:v>0.82299999999999995</c:v>
                </c:pt>
                <c:pt idx="12038">
                  <c:v>0.82399999999999995</c:v>
                </c:pt>
                <c:pt idx="12039">
                  <c:v>0.82299999999999995</c:v>
                </c:pt>
                <c:pt idx="12040">
                  <c:v>0.82399999999999995</c:v>
                </c:pt>
                <c:pt idx="12041">
                  <c:v>0.82499999999999996</c:v>
                </c:pt>
                <c:pt idx="12042">
                  <c:v>0.82499999999999996</c:v>
                </c:pt>
                <c:pt idx="12043">
                  <c:v>0.82099999999999995</c:v>
                </c:pt>
                <c:pt idx="12044">
                  <c:v>0.82399999999999995</c:v>
                </c:pt>
                <c:pt idx="12045">
                  <c:v>0.82499999999999996</c:v>
                </c:pt>
                <c:pt idx="12046">
                  <c:v>0.82399999999999995</c:v>
                </c:pt>
                <c:pt idx="12047">
                  <c:v>0.82499999999999996</c:v>
                </c:pt>
                <c:pt idx="12048">
                  <c:v>0.82099999999999995</c:v>
                </c:pt>
                <c:pt idx="12049">
                  <c:v>0.82299999999999995</c:v>
                </c:pt>
                <c:pt idx="12050">
                  <c:v>0.82399999999999995</c:v>
                </c:pt>
                <c:pt idx="12051">
                  <c:v>0.82299999999999995</c:v>
                </c:pt>
                <c:pt idx="12052">
                  <c:v>0.82499999999999996</c:v>
                </c:pt>
                <c:pt idx="12053">
                  <c:v>0.82299999999999995</c:v>
                </c:pt>
                <c:pt idx="12054">
                  <c:v>0.82299999999999995</c:v>
                </c:pt>
                <c:pt idx="12055">
                  <c:v>0.82099999999999995</c:v>
                </c:pt>
                <c:pt idx="12056">
                  <c:v>0.82399999999999995</c:v>
                </c:pt>
                <c:pt idx="12057">
                  <c:v>0.82499999999999996</c:v>
                </c:pt>
                <c:pt idx="12058">
                  <c:v>0.82499999999999996</c:v>
                </c:pt>
                <c:pt idx="12059">
                  <c:v>0.82499999999999996</c:v>
                </c:pt>
                <c:pt idx="12060">
                  <c:v>0.82399999999999995</c:v>
                </c:pt>
                <c:pt idx="12061">
                  <c:v>0.82399999999999995</c:v>
                </c:pt>
                <c:pt idx="12062">
                  <c:v>0.82499999999999996</c:v>
                </c:pt>
                <c:pt idx="12063">
                  <c:v>0.82399999999999995</c:v>
                </c:pt>
                <c:pt idx="12064">
                  <c:v>0.82299999999999995</c:v>
                </c:pt>
                <c:pt idx="12065">
                  <c:v>0.82299999999999995</c:v>
                </c:pt>
                <c:pt idx="12066">
                  <c:v>0.82399999999999995</c:v>
                </c:pt>
                <c:pt idx="12067">
                  <c:v>0.82299999999999995</c:v>
                </c:pt>
                <c:pt idx="12068">
                  <c:v>0.82299999999999995</c:v>
                </c:pt>
                <c:pt idx="12069">
                  <c:v>0.82299999999999995</c:v>
                </c:pt>
                <c:pt idx="12070">
                  <c:v>0.82499999999999996</c:v>
                </c:pt>
                <c:pt idx="12071">
                  <c:v>0.82299999999999995</c:v>
                </c:pt>
                <c:pt idx="12072">
                  <c:v>0.82099999999999995</c:v>
                </c:pt>
                <c:pt idx="12073">
                  <c:v>0.82299999999999995</c:v>
                </c:pt>
                <c:pt idx="12074">
                  <c:v>0.82499999999999996</c:v>
                </c:pt>
                <c:pt idx="12075">
                  <c:v>0.82299999999999995</c:v>
                </c:pt>
                <c:pt idx="12076">
                  <c:v>0.82399999999999995</c:v>
                </c:pt>
                <c:pt idx="12077">
                  <c:v>0.82399999999999995</c:v>
                </c:pt>
                <c:pt idx="12078">
                  <c:v>0.82399999999999995</c:v>
                </c:pt>
                <c:pt idx="12079">
                  <c:v>0.82299999999999995</c:v>
                </c:pt>
                <c:pt idx="12080">
                  <c:v>0.82099999999999995</c:v>
                </c:pt>
                <c:pt idx="12081">
                  <c:v>0.82399999999999995</c:v>
                </c:pt>
                <c:pt idx="12082">
                  <c:v>0.82099999999999995</c:v>
                </c:pt>
                <c:pt idx="12083">
                  <c:v>0.82299999999999995</c:v>
                </c:pt>
                <c:pt idx="12084">
                  <c:v>0.82299999999999995</c:v>
                </c:pt>
                <c:pt idx="12085">
                  <c:v>0.82399999999999995</c:v>
                </c:pt>
                <c:pt idx="12086">
                  <c:v>0.82299999999999995</c:v>
                </c:pt>
                <c:pt idx="12087">
                  <c:v>0.82299999999999995</c:v>
                </c:pt>
                <c:pt idx="12088">
                  <c:v>0.82099999999999995</c:v>
                </c:pt>
                <c:pt idx="12089">
                  <c:v>0.82399999999999995</c:v>
                </c:pt>
                <c:pt idx="12090">
                  <c:v>0.82399999999999995</c:v>
                </c:pt>
                <c:pt idx="12091">
                  <c:v>0.82399999999999995</c:v>
                </c:pt>
                <c:pt idx="12092">
                  <c:v>0.82299999999999995</c:v>
                </c:pt>
                <c:pt idx="12093">
                  <c:v>0.82299999999999995</c:v>
                </c:pt>
                <c:pt idx="12094">
                  <c:v>0.82299999999999995</c:v>
                </c:pt>
                <c:pt idx="12095">
                  <c:v>0.82</c:v>
                </c:pt>
                <c:pt idx="12096">
                  <c:v>0.82099999999999995</c:v>
                </c:pt>
                <c:pt idx="12097">
                  <c:v>0.82099999999999995</c:v>
                </c:pt>
                <c:pt idx="12098">
                  <c:v>0.82399999999999995</c:v>
                </c:pt>
                <c:pt idx="12099">
                  <c:v>0.82399999999999995</c:v>
                </c:pt>
                <c:pt idx="12100">
                  <c:v>0.82399999999999995</c:v>
                </c:pt>
                <c:pt idx="12101">
                  <c:v>0.82099999999999995</c:v>
                </c:pt>
                <c:pt idx="12102">
                  <c:v>0.82299999999999995</c:v>
                </c:pt>
                <c:pt idx="12103">
                  <c:v>0.82399999999999995</c:v>
                </c:pt>
                <c:pt idx="12104">
                  <c:v>0.82299999999999995</c:v>
                </c:pt>
                <c:pt idx="12105">
                  <c:v>0.82399999999999995</c:v>
                </c:pt>
                <c:pt idx="12106">
                  <c:v>0.82099999999999995</c:v>
                </c:pt>
                <c:pt idx="12107">
                  <c:v>0.82299999999999995</c:v>
                </c:pt>
                <c:pt idx="12108">
                  <c:v>0.82299999999999995</c:v>
                </c:pt>
                <c:pt idx="12109">
                  <c:v>0.82399999999999995</c:v>
                </c:pt>
                <c:pt idx="12110">
                  <c:v>0.82399999999999995</c:v>
                </c:pt>
                <c:pt idx="12111">
                  <c:v>0.82299999999999995</c:v>
                </c:pt>
                <c:pt idx="12112">
                  <c:v>0.82299999999999995</c:v>
                </c:pt>
                <c:pt idx="12113">
                  <c:v>0.82099999999999995</c:v>
                </c:pt>
                <c:pt idx="12114">
                  <c:v>0.82099999999999995</c:v>
                </c:pt>
                <c:pt idx="12115">
                  <c:v>0.82299999999999995</c:v>
                </c:pt>
                <c:pt idx="12116">
                  <c:v>0.82399999999999995</c:v>
                </c:pt>
                <c:pt idx="12117">
                  <c:v>0.82299999999999995</c:v>
                </c:pt>
                <c:pt idx="12118">
                  <c:v>0.82299999999999995</c:v>
                </c:pt>
                <c:pt idx="12119">
                  <c:v>0.82099999999999995</c:v>
                </c:pt>
                <c:pt idx="12120">
                  <c:v>0.82399999999999995</c:v>
                </c:pt>
                <c:pt idx="12121">
                  <c:v>0.82299999999999995</c:v>
                </c:pt>
                <c:pt idx="12122">
                  <c:v>0.82499999999999996</c:v>
                </c:pt>
                <c:pt idx="12123">
                  <c:v>0.82099999999999995</c:v>
                </c:pt>
                <c:pt idx="12124">
                  <c:v>0.82299999999999995</c:v>
                </c:pt>
                <c:pt idx="12125">
                  <c:v>0.82299999999999995</c:v>
                </c:pt>
                <c:pt idx="12126">
                  <c:v>0.82099999999999995</c:v>
                </c:pt>
                <c:pt idx="12127">
                  <c:v>0.82099999999999995</c:v>
                </c:pt>
                <c:pt idx="12128">
                  <c:v>0.82099999999999995</c:v>
                </c:pt>
                <c:pt idx="12129">
                  <c:v>0.82299999999999995</c:v>
                </c:pt>
                <c:pt idx="12130">
                  <c:v>0.82299999999999995</c:v>
                </c:pt>
                <c:pt idx="12131">
                  <c:v>0.82399999999999995</c:v>
                </c:pt>
                <c:pt idx="12132">
                  <c:v>0.82299999999999995</c:v>
                </c:pt>
                <c:pt idx="12133">
                  <c:v>0.82299999999999995</c:v>
                </c:pt>
                <c:pt idx="12134">
                  <c:v>0.82299999999999995</c:v>
                </c:pt>
                <c:pt idx="12135">
                  <c:v>0.82299999999999995</c:v>
                </c:pt>
                <c:pt idx="12136">
                  <c:v>0.82299999999999995</c:v>
                </c:pt>
                <c:pt idx="12137">
                  <c:v>0.82099999999999995</c:v>
                </c:pt>
                <c:pt idx="12138">
                  <c:v>0.82299999999999995</c:v>
                </c:pt>
                <c:pt idx="12139">
                  <c:v>0.82299999999999995</c:v>
                </c:pt>
                <c:pt idx="12140">
                  <c:v>0.82299999999999995</c:v>
                </c:pt>
                <c:pt idx="12141">
                  <c:v>0.82099999999999995</c:v>
                </c:pt>
                <c:pt idx="12142">
                  <c:v>0.82</c:v>
                </c:pt>
                <c:pt idx="12143">
                  <c:v>0.82099999999999995</c:v>
                </c:pt>
                <c:pt idx="12144">
                  <c:v>0.82299999999999995</c:v>
                </c:pt>
                <c:pt idx="12145">
                  <c:v>0.82399999999999995</c:v>
                </c:pt>
                <c:pt idx="12146">
                  <c:v>0.82099999999999995</c:v>
                </c:pt>
                <c:pt idx="12147">
                  <c:v>0.82099999999999995</c:v>
                </c:pt>
                <c:pt idx="12148">
                  <c:v>0.82299999999999995</c:v>
                </c:pt>
                <c:pt idx="12149">
                  <c:v>0.82299999999999995</c:v>
                </c:pt>
                <c:pt idx="12150">
                  <c:v>0.82099999999999995</c:v>
                </c:pt>
                <c:pt idx="12151">
                  <c:v>0.82399999999999995</c:v>
                </c:pt>
                <c:pt idx="12152">
                  <c:v>0.82299999999999995</c:v>
                </c:pt>
                <c:pt idx="12153">
                  <c:v>0.82499999999999996</c:v>
                </c:pt>
                <c:pt idx="12154">
                  <c:v>0.82399999999999995</c:v>
                </c:pt>
                <c:pt idx="12155">
                  <c:v>0.82299999999999995</c:v>
                </c:pt>
                <c:pt idx="12156">
                  <c:v>0.82299999999999995</c:v>
                </c:pt>
                <c:pt idx="12157">
                  <c:v>0.82099999999999995</c:v>
                </c:pt>
                <c:pt idx="12158">
                  <c:v>0.82299999999999995</c:v>
                </c:pt>
                <c:pt idx="12159">
                  <c:v>0.82299999999999995</c:v>
                </c:pt>
                <c:pt idx="12160">
                  <c:v>0.82299999999999995</c:v>
                </c:pt>
                <c:pt idx="12161">
                  <c:v>0.82099999999999995</c:v>
                </c:pt>
                <c:pt idx="12162">
                  <c:v>0.82399999999999995</c:v>
                </c:pt>
                <c:pt idx="12163">
                  <c:v>0.82099999999999995</c:v>
                </c:pt>
                <c:pt idx="12164">
                  <c:v>0.82099999999999995</c:v>
                </c:pt>
                <c:pt idx="12165">
                  <c:v>0.82299999999999995</c:v>
                </c:pt>
                <c:pt idx="12166">
                  <c:v>0.82099999999999995</c:v>
                </c:pt>
                <c:pt idx="12167">
                  <c:v>0.82299999999999995</c:v>
                </c:pt>
                <c:pt idx="12168">
                  <c:v>0.82099999999999995</c:v>
                </c:pt>
                <c:pt idx="12169">
                  <c:v>0.82299999999999995</c:v>
                </c:pt>
                <c:pt idx="12170">
                  <c:v>0.82299999999999995</c:v>
                </c:pt>
                <c:pt idx="12171">
                  <c:v>0.82099999999999995</c:v>
                </c:pt>
                <c:pt idx="12172">
                  <c:v>0.82299999999999995</c:v>
                </c:pt>
                <c:pt idx="12173">
                  <c:v>0.82399999999999995</c:v>
                </c:pt>
                <c:pt idx="12174">
                  <c:v>0.82299999999999995</c:v>
                </c:pt>
                <c:pt idx="12175">
                  <c:v>0.82299999999999995</c:v>
                </c:pt>
                <c:pt idx="12176">
                  <c:v>0.82299999999999995</c:v>
                </c:pt>
                <c:pt idx="12177">
                  <c:v>0.82099999999999995</c:v>
                </c:pt>
                <c:pt idx="12178">
                  <c:v>0.82299999999999995</c:v>
                </c:pt>
                <c:pt idx="12179">
                  <c:v>0.82099999999999995</c:v>
                </c:pt>
                <c:pt idx="12180">
                  <c:v>0.82099999999999995</c:v>
                </c:pt>
                <c:pt idx="12181">
                  <c:v>0.82299999999999995</c:v>
                </c:pt>
                <c:pt idx="12182">
                  <c:v>0.82299999999999995</c:v>
                </c:pt>
                <c:pt idx="12183">
                  <c:v>0.82099999999999995</c:v>
                </c:pt>
                <c:pt idx="12184">
                  <c:v>0.82299999999999995</c:v>
                </c:pt>
                <c:pt idx="12185">
                  <c:v>0.82399999999999995</c:v>
                </c:pt>
                <c:pt idx="12186">
                  <c:v>0.82299999999999995</c:v>
                </c:pt>
                <c:pt idx="12187">
                  <c:v>0.82099999999999995</c:v>
                </c:pt>
                <c:pt idx="12188">
                  <c:v>0.82099999999999995</c:v>
                </c:pt>
                <c:pt idx="12189">
                  <c:v>0.82299999999999995</c:v>
                </c:pt>
                <c:pt idx="12190">
                  <c:v>0.82299999999999995</c:v>
                </c:pt>
                <c:pt idx="12191">
                  <c:v>0.82299999999999995</c:v>
                </c:pt>
                <c:pt idx="12192">
                  <c:v>0.82099999999999995</c:v>
                </c:pt>
                <c:pt idx="12193">
                  <c:v>0.82299999999999995</c:v>
                </c:pt>
                <c:pt idx="12194">
                  <c:v>0.82099999999999995</c:v>
                </c:pt>
                <c:pt idx="12195">
                  <c:v>0.82399999999999995</c:v>
                </c:pt>
                <c:pt idx="12196">
                  <c:v>0.82399999999999995</c:v>
                </c:pt>
                <c:pt idx="12197">
                  <c:v>0.82399999999999995</c:v>
                </c:pt>
                <c:pt idx="12198">
                  <c:v>0.82399999999999995</c:v>
                </c:pt>
                <c:pt idx="12199">
                  <c:v>0.82399999999999995</c:v>
                </c:pt>
                <c:pt idx="12200">
                  <c:v>0.82099999999999995</c:v>
                </c:pt>
                <c:pt idx="12201">
                  <c:v>0.82299999999999995</c:v>
                </c:pt>
                <c:pt idx="12202">
                  <c:v>0.82299999999999995</c:v>
                </c:pt>
                <c:pt idx="12203">
                  <c:v>0.82099999999999995</c:v>
                </c:pt>
                <c:pt idx="12204">
                  <c:v>0.89400000000000002</c:v>
                </c:pt>
                <c:pt idx="12205">
                  <c:v>0.94599999999999995</c:v>
                </c:pt>
                <c:pt idx="12206">
                  <c:v>0.97099999999999997</c:v>
                </c:pt>
                <c:pt idx="12207">
                  <c:v>0.98499999999999999</c:v>
                </c:pt>
                <c:pt idx="12208">
                  <c:v>0.99399999999999999</c:v>
                </c:pt>
                <c:pt idx="12209">
                  <c:v>0.92600000000000005</c:v>
                </c:pt>
                <c:pt idx="12210">
                  <c:v>0.85799999999999998</c:v>
                </c:pt>
                <c:pt idx="12211">
                  <c:v>0.83799999999999997</c:v>
                </c:pt>
                <c:pt idx="12212">
                  <c:v>0.82799999999999996</c:v>
                </c:pt>
                <c:pt idx="12213">
                  <c:v>0.82399999999999995</c:v>
                </c:pt>
                <c:pt idx="12214">
                  <c:v>0.82</c:v>
                </c:pt>
                <c:pt idx="12215">
                  <c:v>0.81899999999999995</c:v>
                </c:pt>
                <c:pt idx="12216">
                  <c:v>0.82</c:v>
                </c:pt>
                <c:pt idx="12217">
                  <c:v>0.81899999999999995</c:v>
                </c:pt>
                <c:pt idx="12218">
                  <c:v>0.81899999999999995</c:v>
                </c:pt>
                <c:pt idx="12219">
                  <c:v>0.81799999999999995</c:v>
                </c:pt>
                <c:pt idx="12220">
                  <c:v>0.81899999999999995</c:v>
                </c:pt>
                <c:pt idx="12221">
                  <c:v>0.81899999999999995</c:v>
                </c:pt>
                <c:pt idx="12222">
                  <c:v>0.81799999999999995</c:v>
                </c:pt>
                <c:pt idx="12223">
                  <c:v>0.81899999999999995</c:v>
                </c:pt>
                <c:pt idx="12224">
                  <c:v>0.82</c:v>
                </c:pt>
                <c:pt idx="12225">
                  <c:v>0.81899999999999995</c:v>
                </c:pt>
                <c:pt idx="12226">
                  <c:v>0.81899999999999995</c:v>
                </c:pt>
                <c:pt idx="12227">
                  <c:v>0.81899999999999995</c:v>
                </c:pt>
                <c:pt idx="12228">
                  <c:v>0.81899999999999995</c:v>
                </c:pt>
                <c:pt idx="12229">
                  <c:v>0.82099999999999995</c:v>
                </c:pt>
                <c:pt idx="12230">
                  <c:v>0.81899999999999995</c:v>
                </c:pt>
                <c:pt idx="12231">
                  <c:v>0.82</c:v>
                </c:pt>
                <c:pt idx="12232">
                  <c:v>0.81899999999999995</c:v>
                </c:pt>
                <c:pt idx="12233">
                  <c:v>0.82</c:v>
                </c:pt>
                <c:pt idx="12234">
                  <c:v>0.82</c:v>
                </c:pt>
                <c:pt idx="12235">
                  <c:v>0.82099999999999995</c:v>
                </c:pt>
                <c:pt idx="12236">
                  <c:v>0.82099999999999995</c:v>
                </c:pt>
                <c:pt idx="12237">
                  <c:v>0.82099999999999995</c:v>
                </c:pt>
                <c:pt idx="12238">
                  <c:v>0.81899999999999995</c:v>
                </c:pt>
                <c:pt idx="12239">
                  <c:v>0.82299999999999995</c:v>
                </c:pt>
                <c:pt idx="12240">
                  <c:v>0.82099999999999995</c:v>
                </c:pt>
                <c:pt idx="12241">
                  <c:v>0.82099999999999995</c:v>
                </c:pt>
                <c:pt idx="12242">
                  <c:v>0.82299999999999995</c:v>
                </c:pt>
                <c:pt idx="12243">
                  <c:v>0.82</c:v>
                </c:pt>
                <c:pt idx="12244">
                  <c:v>0.82099999999999995</c:v>
                </c:pt>
                <c:pt idx="12245">
                  <c:v>0.82</c:v>
                </c:pt>
                <c:pt idx="12246">
                  <c:v>0.82099999999999995</c:v>
                </c:pt>
                <c:pt idx="12247">
                  <c:v>0.81899999999999995</c:v>
                </c:pt>
                <c:pt idx="12248">
                  <c:v>0.82</c:v>
                </c:pt>
                <c:pt idx="12249">
                  <c:v>0.82099999999999995</c:v>
                </c:pt>
                <c:pt idx="12250">
                  <c:v>0.81899999999999995</c:v>
                </c:pt>
                <c:pt idx="12251">
                  <c:v>0.82099999999999995</c:v>
                </c:pt>
                <c:pt idx="12252">
                  <c:v>0.82</c:v>
                </c:pt>
                <c:pt idx="12253">
                  <c:v>0.82099999999999995</c:v>
                </c:pt>
                <c:pt idx="12254">
                  <c:v>0.82099999999999995</c:v>
                </c:pt>
                <c:pt idx="12255">
                  <c:v>0.82099999999999995</c:v>
                </c:pt>
                <c:pt idx="12256">
                  <c:v>0.82299999999999995</c:v>
                </c:pt>
                <c:pt idx="12257">
                  <c:v>0.82099999999999995</c:v>
                </c:pt>
                <c:pt idx="12258">
                  <c:v>0.82299999999999995</c:v>
                </c:pt>
                <c:pt idx="12259">
                  <c:v>0.82099999999999995</c:v>
                </c:pt>
                <c:pt idx="12260">
                  <c:v>0.82099999999999995</c:v>
                </c:pt>
                <c:pt idx="12261">
                  <c:v>0.82299999999999995</c:v>
                </c:pt>
                <c:pt idx="12262">
                  <c:v>0.82099999999999995</c:v>
                </c:pt>
                <c:pt idx="12263">
                  <c:v>0.82099999999999995</c:v>
                </c:pt>
                <c:pt idx="12264">
                  <c:v>0.82099999999999995</c:v>
                </c:pt>
                <c:pt idx="12265">
                  <c:v>0.82</c:v>
                </c:pt>
                <c:pt idx="12266">
                  <c:v>0.82099999999999995</c:v>
                </c:pt>
                <c:pt idx="12267">
                  <c:v>0.82</c:v>
                </c:pt>
                <c:pt idx="12268">
                  <c:v>0.82099999999999995</c:v>
                </c:pt>
                <c:pt idx="12269">
                  <c:v>0.82099999999999995</c:v>
                </c:pt>
                <c:pt idx="12270">
                  <c:v>0.82299999999999995</c:v>
                </c:pt>
                <c:pt idx="12271">
                  <c:v>0.82</c:v>
                </c:pt>
                <c:pt idx="12272">
                  <c:v>0.82099999999999995</c:v>
                </c:pt>
                <c:pt idx="12273">
                  <c:v>0.82099999999999995</c:v>
                </c:pt>
                <c:pt idx="12274">
                  <c:v>0.82099999999999995</c:v>
                </c:pt>
                <c:pt idx="12275">
                  <c:v>0.82399999999999995</c:v>
                </c:pt>
                <c:pt idx="12276">
                  <c:v>0.82099999999999995</c:v>
                </c:pt>
                <c:pt idx="12277">
                  <c:v>0.82099999999999995</c:v>
                </c:pt>
                <c:pt idx="12278">
                  <c:v>0.82</c:v>
                </c:pt>
                <c:pt idx="12279">
                  <c:v>0.82099999999999995</c:v>
                </c:pt>
                <c:pt idx="12280">
                  <c:v>0.82099999999999995</c:v>
                </c:pt>
                <c:pt idx="12281">
                  <c:v>0.82</c:v>
                </c:pt>
                <c:pt idx="12282">
                  <c:v>0.82299999999999995</c:v>
                </c:pt>
                <c:pt idx="12283">
                  <c:v>0.82299999999999995</c:v>
                </c:pt>
                <c:pt idx="12284">
                  <c:v>0.82099999999999995</c:v>
                </c:pt>
                <c:pt idx="12285">
                  <c:v>0.82099999999999995</c:v>
                </c:pt>
                <c:pt idx="12286">
                  <c:v>0.82299999999999995</c:v>
                </c:pt>
                <c:pt idx="12287">
                  <c:v>0.82299999999999995</c:v>
                </c:pt>
                <c:pt idx="12288">
                  <c:v>0.82099999999999995</c:v>
                </c:pt>
                <c:pt idx="12289">
                  <c:v>0.82099999999999995</c:v>
                </c:pt>
                <c:pt idx="12290">
                  <c:v>0.82299999999999995</c:v>
                </c:pt>
                <c:pt idx="12291">
                  <c:v>0.82099999999999995</c:v>
                </c:pt>
                <c:pt idx="12292">
                  <c:v>0.82099999999999995</c:v>
                </c:pt>
                <c:pt idx="12293">
                  <c:v>0.82299999999999995</c:v>
                </c:pt>
                <c:pt idx="12294">
                  <c:v>0.82299999999999995</c:v>
                </c:pt>
                <c:pt idx="12295">
                  <c:v>0.82299999999999995</c:v>
                </c:pt>
                <c:pt idx="12296">
                  <c:v>0.82099999999999995</c:v>
                </c:pt>
                <c:pt idx="12297">
                  <c:v>0.82099999999999995</c:v>
                </c:pt>
                <c:pt idx="12298">
                  <c:v>0.82099999999999995</c:v>
                </c:pt>
                <c:pt idx="12299">
                  <c:v>0.82</c:v>
                </c:pt>
                <c:pt idx="12300">
                  <c:v>0.82399999999999995</c:v>
                </c:pt>
                <c:pt idx="12301">
                  <c:v>0.82099999999999995</c:v>
                </c:pt>
                <c:pt idx="12302">
                  <c:v>0.82399999999999995</c:v>
                </c:pt>
                <c:pt idx="12303">
                  <c:v>0.82</c:v>
                </c:pt>
                <c:pt idx="12304">
                  <c:v>0.82299999999999995</c:v>
                </c:pt>
                <c:pt idx="12305">
                  <c:v>0.82</c:v>
                </c:pt>
                <c:pt idx="12306">
                  <c:v>0.82299999999999995</c:v>
                </c:pt>
                <c:pt idx="12307">
                  <c:v>0.82099999999999995</c:v>
                </c:pt>
                <c:pt idx="12308">
                  <c:v>0.82099999999999995</c:v>
                </c:pt>
                <c:pt idx="12309">
                  <c:v>0.82099999999999995</c:v>
                </c:pt>
                <c:pt idx="12310">
                  <c:v>0.82099999999999995</c:v>
                </c:pt>
                <c:pt idx="12311">
                  <c:v>0.82</c:v>
                </c:pt>
                <c:pt idx="12312">
                  <c:v>0.82</c:v>
                </c:pt>
                <c:pt idx="12313">
                  <c:v>0.82099999999999995</c:v>
                </c:pt>
                <c:pt idx="12314">
                  <c:v>0.82099999999999995</c:v>
                </c:pt>
                <c:pt idx="12315">
                  <c:v>0.82099999999999995</c:v>
                </c:pt>
                <c:pt idx="12316">
                  <c:v>0.82099999999999995</c:v>
                </c:pt>
                <c:pt idx="12317">
                  <c:v>0.82299999999999995</c:v>
                </c:pt>
                <c:pt idx="12318">
                  <c:v>0.82099999999999995</c:v>
                </c:pt>
                <c:pt idx="12319">
                  <c:v>0.82099999999999995</c:v>
                </c:pt>
                <c:pt idx="12320">
                  <c:v>0.82099999999999995</c:v>
                </c:pt>
                <c:pt idx="12321">
                  <c:v>0.82299999999999995</c:v>
                </c:pt>
                <c:pt idx="12322">
                  <c:v>0.81899999999999995</c:v>
                </c:pt>
                <c:pt idx="12323">
                  <c:v>0.82099999999999995</c:v>
                </c:pt>
                <c:pt idx="12324">
                  <c:v>0.82099999999999995</c:v>
                </c:pt>
                <c:pt idx="12325">
                  <c:v>0.82099999999999995</c:v>
                </c:pt>
                <c:pt idx="12326">
                  <c:v>0.82099999999999995</c:v>
                </c:pt>
                <c:pt idx="12327">
                  <c:v>0.82099999999999995</c:v>
                </c:pt>
                <c:pt idx="12328">
                  <c:v>0.82</c:v>
                </c:pt>
                <c:pt idx="12329">
                  <c:v>0.82299999999999995</c:v>
                </c:pt>
                <c:pt idx="12330">
                  <c:v>0.82099999999999995</c:v>
                </c:pt>
                <c:pt idx="12331">
                  <c:v>0.82299999999999995</c:v>
                </c:pt>
                <c:pt idx="12332">
                  <c:v>0.82299999999999995</c:v>
                </c:pt>
                <c:pt idx="12333">
                  <c:v>0.81899999999999995</c:v>
                </c:pt>
                <c:pt idx="12334">
                  <c:v>0.82099999999999995</c:v>
                </c:pt>
                <c:pt idx="12335">
                  <c:v>0.82299999999999995</c:v>
                </c:pt>
                <c:pt idx="12336">
                  <c:v>0.82</c:v>
                </c:pt>
                <c:pt idx="12337">
                  <c:v>0.82399999999999995</c:v>
                </c:pt>
                <c:pt idx="12338">
                  <c:v>0.82299999999999995</c:v>
                </c:pt>
                <c:pt idx="12339">
                  <c:v>0.82299999999999995</c:v>
                </c:pt>
                <c:pt idx="12340">
                  <c:v>0.82099999999999995</c:v>
                </c:pt>
                <c:pt idx="12341">
                  <c:v>0.82299999999999995</c:v>
                </c:pt>
                <c:pt idx="12342">
                  <c:v>0.82299999999999995</c:v>
                </c:pt>
                <c:pt idx="12343">
                  <c:v>0.82099999999999995</c:v>
                </c:pt>
                <c:pt idx="12344">
                  <c:v>0.82099999999999995</c:v>
                </c:pt>
                <c:pt idx="12345">
                  <c:v>0.82099999999999995</c:v>
                </c:pt>
                <c:pt idx="12346">
                  <c:v>0.82099999999999995</c:v>
                </c:pt>
                <c:pt idx="12347">
                  <c:v>0.82099999999999995</c:v>
                </c:pt>
                <c:pt idx="12348">
                  <c:v>0.82299999999999995</c:v>
                </c:pt>
                <c:pt idx="12349">
                  <c:v>0.82099999999999995</c:v>
                </c:pt>
                <c:pt idx="12350">
                  <c:v>0.82099999999999995</c:v>
                </c:pt>
                <c:pt idx="12351">
                  <c:v>0.82099999999999995</c:v>
                </c:pt>
                <c:pt idx="12352">
                  <c:v>0.82</c:v>
                </c:pt>
                <c:pt idx="12353">
                  <c:v>0.82</c:v>
                </c:pt>
                <c:pt idx="12354">
                  <c:v>0.82099999999999995</c:v>
                </c:pt>
                <c:pt idx="12355">
                  <c:v>0.82299999999999995</c:v>
                </c:pt>
                <c:pt idx="12356">
                  <c:v>0.82299999999999995</c:v>
                </c:pt>
                <c:pt idx="12357">
                  <c:v>0.82</c:v>
                </c:pt>
                <c:pt idx="12358">
                  <c:v>0.82099999999999995</c:v>
                </c:pt>
                <c:pt idx="12359">
                  <c:v>0.82299999999999995</c:v>
                </c:pt>
                <c:pt idx="12360">
                  <c:v>0.82299999999999995</c:v>
                </c:pt>
                <c:pt idx="12361">
                  <c:v>0.82099999999999995</c:v>
                </c:pt>
                <c:pt idx="12362">
                  <c:v>0.82299999999999995</c:v>
                </c:pt>
                <c:pt idx="12363">
                  <c:v>0.82</c:v>
                </c:pt>
                <c:pt idx="12364">
                  <c:v>0.82099999999999995</c:v>
                </c:pt>
                <c:pt idx="12365">
                  <c:v>0.82</c:v>
                </c:pt>
                <c:pt idx="12366">
                  <c:v>0.82</c:v>
                </c:pt>
                <c:pt idx="12367">
                  <c:v>0.82099999999999995</c:v>
                </c:pt>
                <c:pt idx="12368">
                  <c:v>0.82099999999999995</c:v>
                </c:pt>
                <c:pt idx="12369">
                  <c:v>0.82099999999999995</c:v>
                </c:pt>
                <c:pt idx="12370">
                  <c:v>0.82299999999999995</c:v>
                </c:pt>
                <c:pt idx="12371">
                  <c:v>0.82</c:v>
                </c:pt>
                <c:pt idx="12372">
                  <c:v>0.81899999999999995</c:v>
                </c:pt>
                <c:pt idx="12373">
                  <c:v>0.82099999999999995</c:v>
                </c:pt>
                <c:pt idx="12374">
                  <c:v>0.82299999999999995</c:v>
                </c:pt>
                <c:pt idx="12375">
                  <c:v>0.82099999999999995</c:v>
                </c:pt>
                <c:pt idx="12376">
                  <c:v>0.82299999999999995</c:v>
                </c:pt>
                <c:pt idx="12377">
                  <c:v>0.82099999999999995</c:v>
                </c:pt>
                <c:pt idx="12378">
                  <c:v>0.82099999999999995</c:v>
                </c:pt>
                <c:pt idx="12379">
                  <c:v>0.82299999999999995</c:v>
                </c:pt>
                <c:pt idx="12380">
                  <c:v>0.82</c:v>
                </c:pt>
                <c:pt idx="12381">
                  <c:v>0.82</c:v>
                </c:pt>
                <c:pt idx="12382">
                  <c:v>0.82099999999999995</c:v>
                </c:pt>
                <c:pt idx="12383">
                  <c:v>0.82</c:v>
                </c:pt>
                <c:pt idx="12384">
                  <c:v>0.82</c:v>
                </c:pt>
                <c:pt idx="12385">
                  <c:v>0.82</c:v>
                </c:pt>
                <c:pt idx="12386">
                  <c:v>0.82</c:v>
                </c:pt>
                <c:pt idx="12387">
                  <c:v>0.82099999999999995</c:v>
                </c:pt>
                <c:pt idx="12388">
                  <c:v>0.81899999999999995</c:v>
                </c:pt>
                <c:pt idx="12389">
                  <c:v>0.82299999999999995</c:v>
                </c:pt>
                <c:pt idx="12390">
                  <c:v>0.82099999999999995</c:v>
                </c:pt>
                <c:pt idx="12391">
                  <c:v>0.82299999999999995</c:v>
                </c:pt>
                <c:pt idx="12392">
                  <c:v>0.82299999999999995</c:v>
                </c:pt>
                <c:pt idx="12393">
                  <c:v>0.82099999999999995</c:v>
                </c:pt>
                <c:pt idx="12394">
                  <c:v>0.82299999999999995</c:v>
                </c:pt>
                <c:pt idx="12395">
                  <c:v>0.82</c:v>
                </c:pt>
                <c:pt idx="12396">
                  <c:v>0.82099999999999995</c:v>
                </c:pt>
                <c:pt idx="12397">
                  <c:v>0.82299999999999995</c:v>
                </c:pt>
                <c:pt idx="12398">
                  <c:v>0.82</c:v>
                </c:pt>
                <c:pt idx="12399">
                  <c:v>0.82</c:v>
                </c:pt>
                <c:pt idx="12400">
                  <c:v>0.82099999999999995</c:v>
                </c:pt>
                <c:pt idx="12401">
                  <c:v>0.82099999999999995</c:v>
                </c:pt>
                <c:pt idx="12402">
                  <c:v>0.82099999999999995</c:v>
                </c:pt>
                <c:pt idx="12403">
                  <c:v>0.82299999999999995</c:v>
                </c:pt>
                <c:pt idx="12404">
                  <c:v>0.82099999999999995</c:v>
                </c:pt>
                <c:pt idx="12405">
                  <c:v>0.82299999999999995</c:v>
                </c:pt>
                <c:pt idx="12406">
                  <c:v>0.82099999999999995</c:v>
                </c:pt>
                <c:pt idx="12407">
                  <c:v>0.82099999999999995</c:v>
                </c:pt>
                <c:pt idx="12408">
                  <c:v>0.82099999999999995</c:v>
                </c:pt>
                <c:pt idx="12409">
                  <c:v>0.82099999999999995</c:v>
                </c:pt>
                <c:pt idx="12410">
                  <c:v>0.82099999999999995</c:v>
                </c:pt>
                <c:pt idx="12411">
                  <c:v>0.82</c:v>
                </c:pt>
                <c:pt idx="12412">
                  <c:v>0.82</c:v>
                </c:pt>
                <c:pt idx="12413">
                  <c:v>0.82299999999999995</c:v>
                </c:pt>
                <c:pt idx="12414">
                  <c:v>0.82</c:v>
                </c:pt>
                <c:pt idx="12415">
                  <c:v>0.81899999999999995</c:v>
                </c:pt>
                <c:pt idx="12416">
                  <c:v>0.82</c:v>
                </c:pt>
                <c:pt idx="12417">
                  <c:v>0.82299999999999995</c:v>
                </c:pt>
                <c:pt idx="12418">
                  <c:v>0.82099999999999995</c:v>
                </c:pt>
                <c:pt idx="12419">
                  <c:v>0.82099999999999995</c:v>
                </c:pt>
                <c:pt idx="12420">
                  <c:v>0.82099999999999995</c:v>
                </c:pt>
                <c:pt idx="12421">
                  <c:v>0.82299999999999995</c:v>
                </c:pt>
                <c:pt idx="12422">
                  <c:v>0.82299999999999995</c:v>
                </c:pt>
                <c:pt idx="12423">
                  <c:v>0.82099999999999995</c:v>
                </c:pt>
                <c:pt idx="12424">
                  <c:v>0.82099999999999995</c:v>
                </c:pt>
                <c:pt idx="12425">
                  <c:v>0.82099999999999995</c:v>
                </c:pt>
                <c:pt idx="12426">
                  <c:v>0.82</c:v>
                </c:pt>
                <c:pt idx="12427">
                  <c:v>0.82099999999999995</c:v>
                </c:pt>
                <c:pt idx="12428">
                  <c:v>0.82099999999999995</c:v>
                </c:pt>
                <c:pt idx="12429">
                  <c:v>0.82</c:v>
                </c:pt>
                <c:pt idx="12430">
                  <c:v>0.82099999999999995</c:v>
                </c:pt>
                <c:pt idx="12431">
                  <c:v>0.82</c:v>
                </c:pt>
                <c:pt idx="12432">
                  <c:v>0.82</c:v>
                </c:pt>
                <c:pt idx="12433">
                  <c:v>0.81899999999999995</c:v>
                </c:pt>
                <c:pt idx="12434">
                  <c:v>0.82099999999999995</c:v>
                </c:pt>
                <c:pt idx="12435">
                  <c:v>0.82299999999999995</c:v>
                </c:pt>
                <c:pt idx="12436">
                  <c:v>0.82099999999999995</c:v>
                </c:pt>
                <c:pt idx="12437">
                  <c:v>0.82299999999999995</c:v>
                </c:pt>
                <c:pt idx="12438">
                  <c:v>0.82099999999999995</c:v>
                </c:pt>
                <c:pt idx="12439">
                  <c:v>0.82</c:v>
                </c:pt>
                <c:pt idx="12440">
                  <c:v>0.82</c:v>
                </c:pt>
                <c:pt idx="12441">
                  <c:v>0.82</c:v>
                </c:pt>
                <c:pt idx="12442">
                  <c:v>0.82</c:v>
                </c:pt>
                <c:pt idx="12443">
                  <c:v>0.81899999999999995</c:v>
                </c:pt>
                <c:pt idx="12444">
                  <c:v>0.82</c:v>
                </c:pt>
                <c:pt idx="12445">
                  <c:v>0.81899999999999995</c:v>
                </c:pt>
                <c:pt idx="12446">
                  <c:v>0.82</c:v>
                </c:pt>
                <c:pt idx="12447">
                  <c:v>0.82099999999999995</c:v>
                </c:pt>
                <c:pt idx="12448">
                  <c:v>0.82099999999999995</c:v>
                </c:pt>
                <c:pt idx="12449">
                  <c:v>0.82</c:v>
                </c:pt>
                <c:pt idx="12450">
                  <c:v>0.82299999999999995</c:v>
                </c:pt>
                <c:pt idx="12451">
                  <c:v>0.82299999999999995</c:v>
                </c:pt>
                <c:pt idx="12452">
                  <c:v>0.82</c:v>
                </c:pt>
                <c:pt idx="12453">
                  <c:v>0.82</c:v>
                </c:pt>
                <c:pt idx="12454">
                  <c:v>0.82099999999999995</c:v>
                </c:pt>
                <c:pt idx="12455">
                  <c:v>0.82</c:v>
                </c:pt>
                <c:pt idx="12456">
                  <c:v>0.81899999999999995</c:v>
                </c:pt>
                <c:pt idx="12457">
                  <c:v>0.82299999999999995</c:v>
                </c:pt>
                <c:pt idx="12458">
                  <c:v>0.82099999999999995</c:v>
                </c:pt>
                <c:pt idx="12459">
                  <c:v>0.81899999999999995</c:v>
                </c:pt>
                <c:pt idx="12460">
                  <c:v>0.82</c:v>
                </c:pt>
                <c:pt idx="12461">
                  <c:v>0.82299999999999995</c:v>
                </c:pt>
                <c:pt idx="12462">
                  <c:v>0.81899999999999995</c:v>
                </c:pt>
                <c:pt idx="12463">
                  <c:v>0.82099999999999995</c:v>
                </c:pt>
                <c:pt idx="12464">
                  <c:v>0.82099999999999995</c:v>
                </c:pt>
                <c:pt idx="12465">
                  <c:v>0.82099999999999995</c:v>
                </c:pt>
                <c:pt idx="12466">
                  <c:v>0.82099999999999995</c:v>
                </c:pt>
                <c:pt idx="12467">
                  <c:v>0.81899999999999995</c:v>
                </c:pt>
                <c:pt idx="12468">
                  <c:v>0.82099999999999995</c:v>
                </c:pt>
                <c:pt idx="12469">
                  <c:v>0.82099999999999995</c:v>
                </c:pt>
                <c:pt idx="12470">
                  <c:v>0.82</c:v>
                </c:pt>
                <c:pt idx="12471">
                  <c:v>0.82099999999999995</c:v>
                </c:pt>
                <c:pt idx="12472">
                  <c:v>0.82099999999999995</c:v>
                </c:pt>
                <c:pt idx="12473">
                  <c:v>0.82</c:v>
                </c:pt>
                <c:pt idx="12474">
                  <c:v>0.82</c:v>
                </c:pt>
                <c:pt idx="12475">
                  <c:v>0.82</c:v>
                </c:pt>
                <c:pt idx="12476">
                  <c:v>0.82099999999999995</c:v>
                </c:pt>
                <c:pt idx="12477">
                  <c:v>0.82</c:v>
                </c:pt>
                <c:pt idx="12478">
                  <c:v>0.82099999999999995</c:v>
                </c:pt>
                <c:pt idx="12479">
                  <c:v>0.82</c:v>
                </c:pt>
                <c:pt idx="12480">
                  <c:v>0.82099999999999995</c:v>
                </c:pt>
                <c:pt idx="12481">
                  <c:v>0.82099999999999995</c:v>
                </c:pt>
                <c:pt idx="12482">
                  <c:v>0.82099999999999995</c:v>
                </c:pt>
                <c:pt idx="12483">
                  <c:v>0.82099999999999995</c:v>
                </c:pt>
                <c:pt idx="12484">
                  <c:v>0.82</c:v>
                </c:pt>
                <c:pt idx="12485">
                  <c:v>0.81899999999999995</c:v>
                </c:pt>
                <c:pt idx="12486">
                  <c:v>0.81899999999999995</c:v>
                </c:pt>
                <c:pt idx="12487">
                  <c:v>0.82299999999999995</c:v>
                </c:pt>
                <c:pt idx="12488">
                  <c:v>0.82099999999999995</c:v>
                </c:pt>
                <c:pt idx="12489">
                  <c:v>0.82099999999999995</c:v>
                </c:pt>
                <c:pt idx="12490">
                  <c:v>0.82</c:v>
                </c:pt>
                <c:pt idx="12491">
                  <c:v>0.82</c:v>
                </c:pt>
                <c:pt idx="12492">
                  <c:v>0.82</c:v>
                </c:pt>
                <c:pt idx="12493">
                  <c:v>0.82099999999999995</c:v>
                </c:pt>
                <c:pt idx="12494">
                  <c:v>0.82099999999999995</c:v>
                </c:pt>
                <c:pt idx="12495">
                  <c:v>0.82099999999999995</c:v>
                </c:pt>
                <c:pt idx="12496">
                  <c:v>0.82099999999999995</c:v>
                </c:pt>
                <c:pt idx="12497">
                  <c:v>0.82</c:v>
                </c:pt>
                <c:pt idx="12498">
                  <c:v>0.82099999999999995</c:v>
                </c:pt>
                <c:pt idx="12499">
                  <c:v>0.82</c:v>
                </c:pt>
                <c:pt idx="12500">
                  <c:v>0.81899999999999995</c:v>
                </c:pt>
                <c:pt idx="12501">
                  <c:v>0.82299999999999995</c:v>
                </c:pt>
                <c:pt idx="12502">
                  <c:v>0.82099999999999995</c:v>
                </c:pt>
                <c:pt idx="12503">
                  <c:v>0.82299999999999995</c:v>
                </c:pt>
                <c:pt idx="12504">
                  <c:v>0.81799999999999995</c:v>
                </c:pt>
                <c:pt idx="12505">
                  <c:v>0.82</c:v>
                </c:pt>
                <c:pt idx="12506">
                  <c:v>0.82</c:v>
                </c:pt>
                <c:pt idx="12507">
                  <c:v>0.751</c:v>
                </c:pt>
                <c:pt idx="12508">
                  <c:v>0.745</c:v>
                </c:pt>
                <c:pt idx="12509">
                  <c:v>0.745</c:v>
                </c:pt>
                <c:pt idx="12510">
                  <c:v>0.745</c:v>
                </c:pt>
                <c:pt idx="12511">
                  <c:v>0.74299999999999999</c:v>
                </c:pt>
                <c:pt idx="12512">
                  <c:v>0.74299999999999999</c:v>
                </c:pt>
                <c:pt idx="12513">
                  <c:v>0.74399999999999999</c:v>
                </c:pt>
                <c:pt idx="12514">
                  <c:v>0.74399999999999999</c:v>
                </c:pt>
                <c:pt idx="12515">
                  <c:v>0.74299999999999999</c:v>
                </c:pt>
                <c:pt idx="12516">
                  <c:v>0.74299999999999999</c:v>
                </c:pt>
                <c:pt idx="12517">
                  <c:v>0.74299999999999999</c:v>
                </c:pt>
                <c:pt idx="12518">
                  <c:v>0.74299999999999999</c:v>
                </c:pt>
                <c:pt idx="12519">
                  <c:v>0.74099999999999999</c:v>
                </c:pt>
                <c:pt idx="12520">
                  <c:v>0.74299999999999999</c:v>
                </c:pt>
                <c:pt idx="12521">
                  <c:v>0.74399999999999999</c:v>
                </c:pt>
                <c:pt idx="12522">
                  <c:v>0.745</c:v>
                </c:pt>
                <c:pt idx="12523">
                  <c:v>0.74299999999999999</c:v>
                </c:pt>
                <c:pt idx="12524">
                  <c:v>0.74399999999999999</c:v>
                </c:pt>
                <c:pt idx="12525">
                  <c:v>0.74399999999999999</c:v>
                </c:pt>
                <c:pt idx="12526">
                  <c:v>0.74399999999999999</c:v>
                </c:pt>
                <c:pt idx="12527">
                  <c:v>0.74399999999999999</c:v>
                </c:pt>
                <c:pt idx="12528">
                  <c:v>0.74299999999999999</c:v>
                </c:pt>
                <c:pt idx="12529">
                  <c:v>0.74299999999999999</c:v>
                </c:pt>
                <c:pt idx="12530">
                  <c:v>0.74399999999999999</c:v>
                </c:pt>
                <c:pt idx="12531">
                  <c:v>0.74399999999999999</c:v>
                </c:pt>
                <c:pt idx="12532">
                  <c:v>0.745</c:v>
                </c:pt>
                <c:pt idx="12533">
                  <c:v>0.745</c:v>
                </c:pt>
                <c:pt idx="12534">
                  <c:v>0.745</c:v>
                </c:pt>
                <c:pt idx="12535">
                  <c:v>0.74399999999999999</c:v>
                </c:pt>
                <c:pt idx="12536">
                  <c:v>0.74399999999999999</c:v>
                </c:pt>
                <c:pt idx="12537">
                  <c:v>0.86399999999999999</c:v>
                </c:pt>
                <c:pt idx="12538">
                  <c:v>0.88900000000000001</c:v>
                </c:pt>
                <c:pt idx="12539">
                  <c:v>0.90100000000000002</c:v>
                </c:pt>
                <c:pt idx="12540">
                  <c:v>0.91100000000000003</c:v>
                </c:pt>
                <c:pt idx="12541">
                  <c:v>0.92500000000000004</c:v>
                </c:pt>
                <c:pt idx="12542">
                  <c:v>0.79600000000000004</c:v>
                </c:pt>
                <c:pt idx="12543">
                  <c:v>0.75600000000000001</c:v>
                </c:pt>
                <c:pt idx="12544">
                  <c:v>0.75</c:v>
                </c:pt>
                <c:pt idx="12545">
                  <c:v>0.749</c:v>
                </c:pt>
                <c:pt idx="12546">
                  <c:v>0.748</c:v>
                </c:pt>
                <c:pt idx="12547">
                  <c:v>0.748</c:v>
                </c:pt>
                <c:pt idx="12548">
                  <c:v>0.745</c:v>
                </c:pt>
                <c:pt idx="12549">
                  <c:v>0.746</c:v>
                </c:pt>
                <c:pt idx="12550">
                  <c:v>0.745</c:v>
                </c:pt>
                <c:pt idx="12551">
                  <c:v>0.74399999999999999</c:v>
                </c:pt>
                <c:pt idx="12552">
                  <c:v>0.745</c:v>
                </c:pt>
                <c:pt idx="12553">
                  <c:v>0.74399999999999999</c:v>
                </c:pt>
                <c:pt idx="12554">
                  <c:v>0.74399999999999999</c:v>
                </c:pt>
                <c:pt idx="12555">
                  <c:v>0.74399999999999999</c:v>
                </c:pt>
                <c:pt idx="12556">
                  <c:v>0.745</c:v>
                </c:pt>
                <c:pt idx="12557">
                  <c:v>0.745</c:v>
                </c:pt>
                <c:pt idx="12558">
                  <c:v>0.745</c:v>
                </c:pt>
                <c:pt idx="12559">
                  <c:v>0.74399999999999999</c:v>
                </c:pt>
                <c:pt idx="12560">
                  <c:v>0.748</c:v>
                </c:pt>
                <c:pt idx="12561">
                  <c:v>0.745</c:v>
                </c:pt>
                <c:pt idx="12562">
                  <c:v>0.746</c:v>
                </c:pt>
                <c:pt idx="12563">
                  <c:v>0.746</c:v>
                </c:pt>
                <c:pt idx="12564">
                  <c:v>0.745</c:v>
                </c:pt>
                <c:pt idx="12565">
                  <c:v>0.746</c:v>
                </c:pt>
                <c:pt idx="12566">
                  <c:v>0.745</c:v>
                </c:pt>
                <c:pt idx="12567">
                  <c:v>0.748</c:v>
                </c:pt>
                <c:pt idx="12568">
                  <c:v>0.745</c:v>
                </c:pt>
                <c:pt idx="12569">
                  <c:v>0.74399999999999999</c:v>
                </c:pt>
                <c:pt idx="12570">
                  <c:v>0.746</c:v>
                </c:pt>
                <c:pt idx="12571">
                  <c:v>0.748</c:v>
                </c:pt>
                <c:pt idx="12572">
                  <c:v>0.748</c:v>
                </c:pt>
                <c:pt idx="12573">
                  <c:v>0.746</c:v>
                </c:pt>
                <c:pt idx="12574">
                  <c:v>0.745</c:v>
                </c:pt>
                <c:pt idx="12575">
                  <c:v>0.746</c:v>
                </c:pt>
                <c:pt idx="12576">
                  <c:v>0.74399999999999999</c:v>
                </c:pt>
                <c:pt idx="12577">
                  <c:v>0.745</c:v>
                </c:pt>
                <c:pt idx="12578">
                  <c:v>0.746</c:v>
                </c:pt>
                <c:pt idx="12579">
                  <c:v>0.746</c:v>
                </c:pt>
                <c:pt idx="12580">
                  <c:v>0.748</c:v>
                </c:pt>
                <c:pt idx="12581">
                  <c:v>0.746</c:v>
                </c:pt>
                <c:pt idx="12582">
                  <c:v>0.748</c:v>
                </c:pt>
                <c:pt idx="12583">
                  <c:v>0.748</c:v>
                </c:pt>
                <c:pt idx="12584">
                  <c:v>0.745</c:v>
                </c:pt>
                <c:pt idx="12585">
                  <c:v>0.746</c:v>
                </c:pt>
                <c:pt idx="12586">
                  <c:v>0.749</c:v>
                </c:pt>
                <c:pt idx="12587">
                  <c:v>0.749</c:v>
                </c:pt>
                <c:pt idx="12588">
                  <c:v>0.748</c:v>
                </c:pt>
                <c:pt idx="12589">
                  <c:v>0.745</c:v>
                </c:pt>
                <c:pt idx="12590">
                  <c:v>0.746</c:v>
                </c:pt>
                <c:pt idx="12591">
                  <c:v>0.749</c:v>
                </c:pt>
                <c:pt idx="12592">
                  <c:v>0.746</c:v>
                </c:pt>
                <c:pt idx="12593">
                  <c:v>0.745</c:v>
                </c:pt>
                <c:pt idx="12594">
                  <c:v>0.745</c:v>
                </c:pt>
                <c:pt idx="12595">
                  <c:v>0.748</c:v>
                </c:pt>
                <c:pt idx="12596">
                  <c:v>0.748</c:v>
                </c:pt>
                <c:pt idx="12597">
                  <c:v>0.749</c:v>
                </c:pt>
                <c:pt idx="12598">
                  <c:v>0.748</c:v>
                </c:pt>
                <c:pt idx="12599">
                  <c:v>0.746</c:v>
                </c:pt>
                <c:pt idx="12600">
                  <c:v>0.748</c:v>
                </c:pt>
                <c:pt idx="12601">
                  <c:v>0.749</c:v>
                </c:pt>
                <c:pt idx="12602">
                  <c:v>0.749</c:v>
                </c:pt>
                <c:pt idx="12603">
                  <c:v>0.748</c:v>
                </c:pt>
                <c:pt idx="12604">
                  <c:v>0.746</c:v>
                </c:pt>
                <c:pt idx="12605">
                  <c:v>0.746</c:v>
                </c:pt>
                <c:pt idx="12606">
                  <c:v>0.748</c:v>
                </c:pt>
                <c:pt idx="12607">
                  <c:v>0.748</c:v>
                </c:pt>
                <c:pt idx="12608">
                  <c:v>0.748</c:v>
                </c:pt>
                <c:pt idx="12609">
                  <c:v>0.749</c:v>
                </c:pt>
                <c:pt idx="12610">
                  <c:v>0.746</c:v>
                </c:pt>
                <c:pt idx="12611">
                  <c:v>0.749</c:v>
                </c:pt>
                <c:pt idx="12612">
                  <c:v>0.748</c:v>
                </c:pt>
                <c:pt idx="12613">
                  <c:v>0.748</c:v>
                </c:pt>
                <c:pt idx="12614">
                  <c:v>0.749</c:v>
                </c:pt>
                <c:pt idx="12615">
                  <c:v>0.749</c:v>
                </c:pt>
                <c:pt idx="12616">
                  <c:v>0.746</c:v>
                </c:pt>
                <c:pt idx="12617">
                  <c:v>0.746</c:v>
                </c:pt>
                <c:pt idx="12618">
                  <c:v>0.746</c:v>
                </c:pt>
                <c:pt idx="12619">
                  <c:v>0.748</c:v>
                </c:pt>
                <c:pt idx="12620">
                  <c:v>0.748</c:v>
                </c:pt>
                <c:pt idx="12621">
                  <c:v>0.748</c:v>
                </c:pt>
                <c:pt idx="12622">
                  <c:v>0.749</c:v>
                </c:pt>
                <c:pt idx="12623">
                  <c:v>0.748</c:v>
                </c:pt>
                <c:pt idx="12624">
                  <c:v>0.746</c:v>
                </c:pt>
                <c:pt idx="12625">
                  <c:v>0.749</c:v>
                </c:pt>
                <c:pt idx="12626">
                  <c:v>0.749</c:v>
                </c:pt>
                <c:pt idx="12627">
                  <c:v>0.746</c:v>
                </c:pt>
                <c:pt idx="12628">
                  <c:v>0.746</c:v>
                </c:pt>
                <c:pt idx="12629">
                  <c:v>0.748</c:v>
                </c:pt>
                <c:pt idx="12630">
                  <c:v>0.749</c:v>
                </c:pt>
                <c:pt idx="12631">
                  <c:v>0.749</c:v>
                </c:pt>
                <c:pt idx="12632">
                  <c:v>0.749</c:v>
                </c:pt>
                <c:pt idx="12633">
                  <c:v>0.75</c:v>
                </c:pt>
                <c:pt idx="12634">
                  <c:v>0.749</c:v>
                </c:pt>
                <c:pt idx="12635">
                  <c:v>0.748</c:v>
                </c:pt>
                <c:pt idx="12636">
                  <c:v>0.745</c:v>
                </c:pt>
                <c:pt idx="12637">
                  <c:v>0.749</c:v>
                </c:pt>
                <c:pt idx="12638">
                  <c:v>0.746</c:v>
                </c:pt>
                <c:pt idx="12639">
                  <c:v>0.749</c:v>
                </c:pt>
                <c:pt idx="12640">
                  <c:v>0.75</c:v>
                </c:pt>
                <c:pt idx="12641">
                  <c:v>0.749</c:v>
                </c:pt>
                <c:pt idx="12642">
                  <c:v>0.746</c:v>
                </c:pt>
                <c:pt idx="12643">
                  <c:v>0.749</c:v>
                </c:pt>
                <c:pt idx="12644">
                  <c:v>0.748</c:v>
                </c:pt>
                <c:pt idx="12645">
                  <c:v>0.75</c:v>
                </c:pt>
                <c:pt idx="12646">
                  <c:v>0.75</c:v>
                </c:pt>
                <c:pt idx="12647">
                  <c:v>0.749</c:v>
                </c:pt>
                <c:pt idx="12648">
                  <c:v>0.749</c:v>
                </c:pt>
                <c:pt idx="12649">
                  <c:v>0.749</c:v>
                </c:pt>
                <c:pt idx="12650">
                  <c:v>0.749</c:v>
                </c:pt>
                <c:pt idx="12651">
                  <c:v>0.749</c:v>
                </c:pt>
                <c:pt idx="12652">
                  <c:v>0.748</c:v>
                </c:pt>
                <c:pt idx="12653">
                  <c:v>0.749</c:v>
                </c:pt>
                <c:pt idx="12654">
                  <c:v>0.75</c:v>
                </c:pt>
                <c:pt idx="12655">
                  <c:v>0.749</c:v>
                </c:pt>
                <c:pt idx="12656">
                  <c:v>0.749</c:v>
                </c:pt>
                <c:pt idx="12657">
                  <c:v>0.748</c:v>
                </c:pt>
                <c:pt idx="12658">
                  <c:v>0.748</c:v>
                </c:pt>
                <c:pt idx="12659">
                  <c:v>0.749</c:v>
                </c:pt>
                <c:pt idx="12660">
                  <c:v>0.75</c:v>
                </c:pt>
                <c:pt idx="12661">
                  <c:v>0.75</c:v>
                </c:pt>
                <c:pt idx="12662">
                  <c:v>0.746</c:v>
                </c:pt>
                <c:pt idx="12663">
                  <c:v>0.75</c:v>
                </c:pt>
                <c:pt idx="12664">
                  <c:v>0.749</c:v>
                </c:pt>
                <c:pt idx="12665">
                  <c:v>0.75</c:v>
                </c:pt>
                <c:pt idx="12666">
                  <c:v>0.749</c:v>
                </c:pt>
                <c:pt idx="12667">
                  <c:v>0.749</c:v>
                </c:pt>
                <c:pt idx="12668">
                  <c:v>0.749</c:v>
                </c:pt>
                <c:pt idx="12669">
                  <c:v>0.748</c:v>
                </c:pt>
                <c:pt idx="12670">
                  <c:v>0.746</c:v>
                </c:pt>
                <c:pt idx="12671">
                  <c:v>0.75</c:v>
                </c:pt>
                <c:pt idx="12672">
                  <c:v>0.749</c:v>
                </c:pt>
                <c:pt idx="12673">
                  <c:v>0.749</c:v>
                </c:pt>
                <c:pt idx="12674">
                  <c:v>0.75</c:v>
                </c:pt>
                <c:pt idx="12675">
                  <c:v>0.749</c:v>
                </c:pt>
                <c:pt idx="12676">
                  <c:v>0.749</c:v>
                </c:pt>
                <c:pt idx="12677">
                  <c:v>0.749</c:v>
                </c:pt>
                <c:pt idx="12678">
                  <c:v>0.749</c:v>
                </c:pt>
                <c:pt idx="12679">
                  <c:v>0.749</c:v>
                </c:pt>
                <c:pt idx="12680">
                  <c:v>0.75</c:v>
                </c:pt>
                <c:pt idx="12681">
                  <c:v>0.75</c:v>
                </c:pt>
                <c:pt idx="12682">
                  <c:v>0.75</c:v>
                </c:pt>
                <c:pt idx="12683">
                  <c:v>0.751</c:v>
                </c:pt>
                <c:pt idx="12684">
                  <c:v>0.748</c:v>
                </c:pt>
                <c:pt idx="12685">
                  <c:v>0.748</c:v>
                </c:pt>
                <c:pt idx="12686">
                  <c:v>0.75</c:v>
                </c:pt>
                <c:pt idx="12687">
                  <c:v>0.75</c:v>
                </c:pt>
                <c:pt idx="12688">
                  <c:v>0.749</c:v>
                </c:pt>
                <c:pt idx="12689">
                  <c:v>0.75</c:v>
                </c:pt>
                <c:pt idx="12690">
                  <c:v>0.749</c:v>
                </c:pt>
                <c:pt idx="12691">
                  <c:v>0.749</c:v>
                </c:pt>
                <c:pt idx="12692">
                  <c:v>0.749</c:v>
                </c:pt>
                <c:pt idx="12693">
                  <c:v>0.751</c:v>
                </c:pt>
                <c:pt idx="12694">
                  <c:v>0.75</c:v>
                </c:pt>
                <c:pt idx="12695">
                  <c:v>0.75</c:v>
                </c:pt>
                <c:pt idx="12696">
                  <c:v>0.749</c:v>
                </c:pt>
                <c:pt idx="12697">
                  <c:v>0.748</c:v>
                </c:pt>
                <c:pt idx="12698">
                  <c:v>0.749</c:v>
                </c:pt>
                <c:pt idx="12699">
                  <c:v>0.748</c:v>
                </c:pt>
                <c:pt idx="12700">
                  <c:v>0.75</c:v>
                </c:pt>
                <c:pt idx="12701">
                  <c:v>0.749</c:v>
                </c:pt>
                <c:pt idx="12702">
                  <c:v>0.749</c:v>
                </c:pt>
                <c:pt idx="12703">
                  <c:v>0.75</c:v>
                </c:pt>
                <c:pt idx="12704">
                  <c:v>0.75</c:v>
                </c:pt>
                <c:pt idx="12705">
                  <c:v>0.75</c:v>
                </c:pt>
                <c:pt idx="12706">
                  <c:v>0.75</c:v>
                </c:pt>
                <c:pt idx="12707">
                  <c:v>0.749</c:v>
                </c:pt>
                <c:pt idx="12708">
                  <c:v>0.749</c:v>
                </c:pt>
                <c:pt idx="12709">
                  <c:v>0.75</c:v>
                </c:pt>
                <c:pt idx="12710">
                  <c:v>0.75</c:v>
                </c:pt>
                <c:pt idx="12711">
                  <c:v>0.748</c:v>
                </c:pt>
                <c:pt idx="12712">
                  <c:v>0.75</c:v>
                </c:pt>
                <c:pt idx="12713">
                  <c:v>0.749</c:v>
                </c:pt>
                <c:pt idx="12714">
                  <c:v>0.749</c:v>
                </c:pt>
                <c:pt idx="12715">
                  <c:v>0.75</c:v>
                </c:pt>
                <c:pt idx="12716">
                  <c:v>0.749</c:v>
                </c:pt>
                <c:pt idx="12717">
                  <c:v>0.751</c:v>
                </c:pt>
                <c:pt idx="12718">
                  <c:v>0.749</c:v>
                </c:pt>
                <c:pt idx="12719">
                  <c:v>0.75</c:v>
                </c:pt>
                <c:pt idx="12720">
                  <c:v>0.749</c:v>
                </c:pt>
                <c:pt idx="12721">
                  <c:v>0.749</c:v>
                </c:pt>
                <c:pt idx="12722">
                  <c:v>0.75</c:v>
                </c:pt>
                <c:pt idx="12723">
                  <c:v>0.751</c:v>
                </c:pt>
                <c:pt idx="12724">
                  <c:v>0.75</c:v>
                </c:pt>
                <c:pt idx="12725">
                  <c:v>0.749</c:v>
                </c:pt>
                <c:pt idx="12726">
                  <c:v>0.75</c:v>
                </c:pt>
                <c:pt idx="12727">
                  <c:v>0.749</c:v>
                </c:pt>
                <c:pt idx="12728">
                  <c:v>0.749</c:v>
                </c:pt>
                <c:pt idx="12729">
                  <c:v>0.749</c:v>
                </c:pt>
                <c:pt idx="12730">
                  <c:v>0.749</c:v>
                </c:pt>
                <c:pt idx="12731">
                  <c:v>0.749</c:v>
                </c:pt>
                <c:pt idx="12732">
                  <c:v>0.75</c:v>
                </c:pt>
                <c:pt idx="12733">
                  <c:v>0.751</c:v>
                </c:pt>
                <c:pt idx="12734">
                  <c:v>0.751</c:v>
                </c:pt>
                <c:pt idx="12735">
                  <c:v>0.75</c:v>
                </c:pt>
                <c:pt idx="12736">
                  <c:v>0.749</c:v>
                </c:pt>
                <c:pt idx="12737">
                  <c:v>0.751</c:v>
                </c:pt>
                <c:pt idx="12738">
                  <c:v>0.748</c:v>
                </c:pt>
                <c:pt idx="12739">
                  <c:v>0.751</c:v>
                </c:pt>
                <c:pt idx="12740">
                  <c:v>0.75</c:v>
                </c:pt>
                <c:pt idx="12741">
                  <c:v>0.75</c:v>
                </c:pt>
                <c:pt idx="12742">
                  <c:v>0.751</c:v>
                </c:pt>
                <c:pt idx="12743">
                  <c:v>0.751</c:v>
                </c:pt>
                <c:pt idx="12744">
                  <c:v>0.75</c:v>
                </c:pt>
                <c:pt idx="12745">
                  <c:v>0.751</c:v>
                </c:pt>
                <c:pt idx="12746">
                  <c:v>0.75</c:v>
                </c:pt>
                <c:pt idx="12747">
                  <c:v>0.75</c:v>
                </c:pt>
                <c:pt idx="12748">
                  <c:v>0.749</c:v>
                </c:pt>
                <c:pt idx="12749">
                  <c:v>0.75</c:v>
                </c:pt>
                <c:pt idx="12750">
                  <c:v>0.75</c:v>
                </c:pt>
                <c:pt idx="12751">
                  <c:v>0.749</c:v>
                </c:pt>
                <c:pt idx="12752">
                  <c:v>0.751</c:v>
                </c:pt>
                <c:pt idx="12753">
                  <c:v>0.751</c:v>
                </c:pt>
                <c:pt idx="12754">
                  <c:v>0.748</c:v>
                </c:pt>
                <c:pt idx="12755">
                  <c:v>0.751</c:v>
                </c:pt>
                <c:pt idx="12756">
                  <c:v>0.749</c:v>
                </c:pt>
                <c:pt idx="12757">
                  <c:v>0.75</c:v>
                </c:pt>
                <c:pt idx="12758">
                  <c:v>0.751</c:v>
                </c:pt>
                <c:pt idx="12759">
                  <c:v>0.751</c:v>
                </c:pt>
                <c:pt idx="12760">
                  <c:v>0.75</c:v>
                </c:pt>
                <c:pt idx="12761">
                  <c:v>0.75</c:v>
                </c:pt>
                <c:pt idx="12762">
                  <c:v>0.749</c:v>
                </c:pt>
                <c:pt idx="12763">
                  <c:v>0.751</c:v>
                </c:pt>
                <c:pt idx="12764">
                  <c:v>0.75</c:v>
                </c:pt>
                <c:pt idx="12765">
                  <c:v>0.75</c:v>
                </c:pt>
                <c:pt idx="12766">
                  <c:v>0.75</c:v>
                </c:pt>
                <c:pt idx="12767">
                  <c:v>0.75</c:v>
                </c:pt>
                <c:pt idx="12768">
                  <c:v>0.751</c:v>
                </c:pt>
                <c:pt idx="12769">
                  <c:v>0.751</c:v>
                </c:pt>
                <c:pt idx="12770">
                  <c:v>0.75</c:v>
                </c:pt>
                <c:pt idx="12771">
                  <c:v>0.752</c:v>
                </c:pt>
                <c:pt idx="12772">
                  <c:v>0.75</c:v>
                </c:pt>
                <c:pt idx="12773">
                  <c:v>0.75</c:v>
                </c:pt>
                <c:pt idx="12774">
                  <c:v>0.751</c:v>
                </c:pt>
                <c:pt idx="12775">
                  <c:v>0.75</c:v>
                </c:pt>
                <c:pt idx="12776">
                  <c:v>0.75</c:v>
                </c:pt>
                <c:pt idx="12777">
                  <c:v>0.751</c:v>
                </c:pt>
                <c:pt idx="12778">
                  <c:v>0.751</c:v>
                </c:pt>
                <c:pt idx="12779">
                  <c:v>0.752</c:v>
                </c:pt>
                <c:pt idx="12780">
                  <c:v>0.751</c:v>
                </c:pt>
                <c:pt idx="12781">
                  <c:v>0.751</c:v>
                </c:pt>
                <c:pt idx="12782">
                  <c:v>0.751</c:v>
                </c:pt>
                <c:pt idx="12783">
                  <c:v>0.751</c:v>
                </c:pt>
                <c:pt idx="12784">
                  <c:v>0.751</c:v>
                </c:pt>
                <c:pt idx="12785">
                  <c:v>0.75</c:v>
                </c:pt>
                <c:pt idx="12786">
                  <c:v>0.75</c:v>
                </c:pt>
                <c:pt idx="12787">
                  <c:v>0.75</c:v>
                </c:pt>
                <c:pt idx="12788">
                  <c:v>0.751</c:v>
                </c:pt>
                <c:pt idx="12789">
                  <c:v>0.751</c:v>
                </c:pt>
                <c:pt idx="12790">
                  <c:v>0.751</c:v>
                </c:pt>
                <c:pt idx="12791">
                  <c:v>0.749</c:v>
                </c:pt>
                <c:pt idx="12792">
                  <c:v>0.75</c:v>
                </c:pt>
                <c:pt idx="12793">
                  <c:v>0.751</c:v>
                </c:pt>
                <c:pt idx="12794">
                  <c:v>0.751</c:v>
                </c:pt>
                <c:pt idx="12795">
                  <c:v>0.751</c:v>
                </c:pt>
                <c:pt idx="12796">
                  <c:v>0.754</c:v>
                </c:pt>
                <c:pt idx="12797">
                  <c:v>0.752</c:v>
                </c:pt>
                <c:pt idx="12798">
                  <c:v>0.752</c:v>
                </c:pt>
                <c:pt idx="12799">
                  <c:v>0.752</c:v>
                </c:pt>
                <c:pt idx="12800">
                  <c:v>0.751</c:v>
                </c:pt>
                <c:pt idx="12801">
                  <c:v>0.752</c:v>
                </c:pt>
                <c:pt idx="12802">
                  <c:v>0.752</c:v>
                </c:pt>
                <c:pt idx="12803">
                  <c:v>0.752</c:v>
                </c:pt>
                <c:pt idx="12804">
                  <c:v>0.751</c:v>
                </c:pt>
                <c:pt idx="12805">
                  <c:v>0.751</c:v>
                </c:pt>
                <c:pt idx="12806">
                  <c:v>0.75</c:v>
                </c:pt>
                <c:pt idx="12807">
                  <c:v>0.75</c:v>
                </c:pt>
                <c:pt idx="12808">
                  <c:v>0.75</c:v>
                </c:pt>
                <c:pt idx="12809">
                  <c:v>0.752</c:v>
                </c:pt>
                <c:pt idx="12810">
                  <c:v>0.75</c:v>
                </c:pt>
                <c:pt idx="12811">
                  <c:v>0.751</c:v>
                </c:pt>
                <c:pt idx="12812">
                  <c:v>0.752</c:v>
                </c:pt>
                <c:pt idx="12813">
                  <c:v>0.754</c:v>
                </c:pt>
                <c:pt idx="12814">
                  <c:v>0.751</c:v>
                </c:pt>
                <c:pt idx="12815">
                  <c:v>0.754</c:v>
                </c:pt>
                <c:pt idx="12816">
                  <c:v>0.751</c:v>
                </c:pt>
                <c:pt idx="12817">
                  <c:v>0.752</c:v>
                </c:pt>
                <c:pt idx="12818">
                  <c:v>0.75</c:v>
                </c:pt>
                <c:pt idx="12819">
                  <c:v>0.752</c:v>
                </c:pt>
                <c:pt idx="12820">
                  <c:v>0.754</c:v>
                </c:pt>
                <c:pt idx="12821">
                  <c:v>0.75</c:v>
                </c:pt>
                <c:pt idx="12822">
                  <c:v>0.751</c:v>
                </c:pt>
                <c:pt idx="12823">
                  <c:v>0.751</c:v>
                </c:pt>
                <c:pt idx="12824">
                  <c:v>0.751</c:v>
                </c:pt>
                <c:pt idx="12825">
                  <c:v>0.751</c:v>
                </c:pt>
                <c:pt idx="12826">
                  <c:v>0.751</c:v>
                </c:pt>
                <c:pt idx="12827">
                  <c:v>0.752</c:v>
                </c:pt>
                <c:pt idx="12828">
                  <c:v>0.751</c:v>
                </c:pt>
                <c:pt idx="12829">
                  <c:v>0.752</c:v>
                </c:pt>
                <c:pt idx="12830">
                  <c:v>0.752</c:v>
                </c:pt>
                <c:pt idx="12831">
                  <c:v>0.752</c:v>
                </c:pt>
                <c:pt idx="12832">
                  <c:v>0.752</c:v>
                </c:pt>
                <c:pt idx="12833">
                  <c:v>0.752</c:v>
                </c:pt>
                <c:pt idx="12834">
                  <c:v>0.752</c:v>
                </c:pt>
                <c:pt idx="12835">
                  <c:v>0.752</c:v>
                </c:pt>
                <c:pt idx="12836">
                  <c:v>0.751</c:v>
                </c:pt>
                <c:pt idx="12837">
                  <c:v>0.752</c:v>
                </c:pt>
                <c:pt idx="12838">
                  <c:v>0.752</c:v>
                </c:pt>
                <c:pt idx="12839">
                  <c:v>0.752</c:v>
                </c:pt>
                <c:pt idx="12840">
                  <c:v>0.752</c:v>
                </c:pt>
                <c:pt idx="12841">
                  <c:v>0.755</c:v>
                </c:pt>
                <c:pt idx="12842">
                  <c:v>0.751</c:v>
                </c:pt>
                <c:pt idx="12843">
                  <c:v>0.75600000000000001</c:v>
                </c:pt>
                <c:pt idx="12844">
                  <c:v>0.754</c:v>
                </c:pt>
                <c:pt idx="12845">
                  <c:v>0.751</c:v>
                </c:pt>
                <c:pt idx="12846">
                  <c:v>0.751</c:v>
                </c:pt>
                <c:pt idx="12847">
                  <c:v>0.751</c:v>
                </c:pt>
                <c:pt idx="12848">
                  <c:v>0.751</c:v>
                </c:pt>
                <c:pt idx="12849">
                  <c:v>0.751</c:v>
                </c:pt>
                <c:pt idx="12850">
                  <c:v>0.75</c:v>
                </c:pt>
                <c:pt idx="12851">
                  <c:v>0.754</c:v>
                </c:pt>
                <c:pt idx="12852">
                  <c:v>0.751</c:v>
                </c:pt>
                <c:pt idx="12853">
                  <c:v>0.751</c:v>
                </c:pt>
                <c:pt idx="12854">
                  <c:v>0.751</c:v>
                </c:pt>
                <c:pt idx="12855">
                  <c:v>0.754</c:v>
                </c:pt>
                <c:pt idx="12856">
                  <c:v>0.751</c:v>
                </c:pt>
                <c:pt idx="12857">
                  <c:v>0.752</c:v>
                </c:pt>
                <c:pt idx="12858">
                  <c:v>0.751</c:v>
                </c:pt>
                <c:pt idx="12859">
                  <c:v>0.754</c:v>
                </c:pt>
                <c:pt idx="12860">
                  <c:v>0.752</c:v>
                </c:pt>
                <c:pt idx="12861">
                  <c:v>0.752</c:v>
                </c:pt>
                <c:pt idx="12862">
                  <c:v>0.752</c:v>
                </c:pt>
                <c:pt idx="12863">
                  <c:v>0.752</c:v>
                </c:pt>
                <c:pt idx="12864">
                  <c:v>0.754</c:v>
                </c:pt>
                <c:pt idx="12865">
                  <c:v>0.755</c:v>
                </c:pt>
                <c:pt idx="12866">
                  <c:v>0.754</c:v>
                </c:pt>
                <c:pt idx="12867">
                  <c:v>0.754</c:v>
                </c:pt>
                <c:pt idx="12868">
                  <c:v>0.754</c:v>
                </c:pt>
                <c:pt idx="12869">
                  <c:v>0.752</c:v>
                </c:pt>
                <c:pt idx="12870">
                  <c:v>0.88</c:v>
                </c:pt>
                <c:pt idx="12871">
                  <c:v>0.90400000000000003</c:v>
                </c:pt>
                <c:pt idx="12872">
                  <c:v>0.92200000000000004</c:v>
                </c:pt>
                <c:pt idx="12873">
                  <c:v>0.94</c:v>
                </c:pt>
                <c:pt idx="12874">
                  <c:v>0.95399999999999996</c:v>
                </c:pt>
                <c:pt idx="12875">
                  <c:v>0.79500000000000004</c:v>
                </c:pt>
                <c:pt idx="12876">
                  <c:v>0.76500000000000001</c:v>
                </c:pt>
                <c:pt idx="12877">
                  <c:v>0.76</c:v>
                </c:pt>
                <c:pt idx="12878">
                  <c:v>0.75700000000000001</c:v>
                </c:pt>
                <c:pt idx="12879">
                  <c:v>0.755</c:v>
                </c:pt>
                <c:pt idx="12880">
                  <c:v>0.754</c:v>
                </c:pt>
                <c:pt idx="12881">
                  <c:v>0.752</c:v>
                </c:pt>
                <c:pt idx="12882">
                  <c:v>0.752</c:v>
                </c:pt>
                <c:pt idx="12883">
                  <c:v>0.752</c:v>
                </c:pt>
                <c:pt idx="12884">
                  <c:v>0.752</c:v>
                </c:pt>
                <c:pt idx="12885">
                  <c:v>0.751</c:v>
                </c:pt>
                <c:pt idx="12886">
                  <c:v>0.752</c:v>
                </c:pt>
                <c:pt idx="12887">
                  <c:v>0.752</c:v>
                </c:pt>
                <c:pt idx="12888">
                  <c:v>0.751</c:v>
                </c:pt>
                <c:pt idx="12889">
                  <c:v>0.752</c:v>
                </c:pt>
                <c:pt idx="12890">
                  <c:v>0.75</c:v>
                </c:pt>
                <c:pt idx="12891">
                  <c:v>0.751</c:v>
                </c:pt>
                <c:pt idx="12892">
                  <c:v>0.754</c:v>
                </c:pt>
                <c:pt idx="12893">
                  <c:v>0.751</c:v>
                </c:pt>
                <c:pt idx="12894">
                  <c:v>0.754</c:v>
                </c:pt>
                <c:pt idx="12895">
                  <c:v>0.752</c:v>
                </c:pt>
                <c:pt idx="12896">
                  <c:v>0.754</c:v>
                </c:pt>
                <c:pt idx="12897">
                  <c:v>0.752</c:v>
                </c:pt>
                <c:pt idx="12898">
                  <c:v>0.751</c:v>
                </c:pt>
                <c:pt idx="12899">
                  <c:v>0.752</c:v>
                </c:pt>
                <c:pt idx="12900">
                  <c:v>0.752</c:v>
                </c:pt>
                <c:pt idx="12901">
                  <c:v>0.752</c:v>
                </c:pt>
                <c:pt idx="12902">
                  <c:v>0.751</c:v>
                </c:pt>
                <c:pt idx="12903">
                  <c:v>0.752</c:v>
                </c:pt>
                <c:pt idx="12904">
                  <c:v>0.754</c:v>
                </c:pt>
                <c:pt idx="12905">
                  <c:v>0.754</c:v>
                </c:pt>
                <c:pt idx="12906">
                  <c:v>0.754</c:v>
                </c:pt>
                <c:pt idx="12907">
                  <c:v>0.754</c:v>
                </c:pt>
                <c:pt idx="12908">
                  <c:v>0.752</c:v>
                </c:pt>
                <c:pt idx="12909">
                  <c:v>0.754</c:v>
                </c:pt>
                <c:pt idx="12910">
                  <c:v>0.752</c:v>
                </c:pt>
                <c:pt idx="12911">
                  <c:v>0.751</c:v>
                </c:pt>
                <c:pt idx="12912">
                  <c:v>0.752</c:v>
                </c:pt>
                <c:pt idx="12913">
                  <c:v>0.754</c:v>
                </c:pt>
                <c:pt idx="12914">
                  <c:v>0.754</c:v>
                </c:pt>
                <c:pt idx="12915">
                  <c:v>0.751</c:v>
                </c:pt>
                <c:pt idx="12916">
                  <c:v>0.752</c:v>
                </c:pt>
                <c:pt idx="12917">
                  <c:v>0.752</c:v>
                </c:pt>
                <c:pt idx="12918">
                  <c:v>0.754</c:v>
                </c:pt>
                <c:pt idx="12919">
                  <c:v>0.755</c:v>
                </c:pt>
                <c:pt idx="12920">
                  <c:v>0.755</c:v>
                </c:pt>
                <c:pt idx="12921">
                  <c:v>0.752</c:v>
                </c:pt>
                <c:pt idx="12922">
                  <c:v>0.754</c:v>
                </c:pt>
                <c:pt idx="12923">
                  <c:v>0.754</c:v>
                </c:pt>
                <c:pt idx="12924">
                  <c:v>0.755</c:v>
                </c:pt>
                <c:pt idx="12925">
                  <c:v>0.752</c:v>
                </c:pt>
                <c:pt idx="12926">
                  <c:v>0.752</c:v>
                </c:pt>
                <c:pt idx="12927">
                  <c:v>0.754</c:v>
                </c:pt>
                <c:pt idx="12928">
                  <c:v>0.755</c:v>
                </c:pt>
                <c:pt idx="12929">
                  <c:v>0.752</c:v>
                </c:pt>
                <c:pt idx="12930">
                  <c:v>0.754</c:v>
                </c:pt>
                <c:pt idx="12931">
                  <c:v>0.752</c:v>
                </c:pt>
                <c:pt idx="12932">
                  <c:v>0.75600000000000001</c:v>
                </c:pt>
                <c:pt idx="12933">
                  <c:v>0.75600000000000001</c:v>
                </c:pt>
                <c:pt idx="12934">
                  <c:v>0.754</c:v>
                </c:pt>
                <c:pt idx="12935">
                  <c:v>0.755</c:v>
                </c:pt>
                <c:pt idx="12936">
                  <c:v>0.75600000000000001</c:v>
                </c:pt>
                <c:pt idx="12937">
                  <c:v>0.755</c:v>
                </c:pt>
                <c:pt idx="12938">
                  <c:v>0.754</c:v>
                </c:pt>
                <c:pt idx="12939">
                  <c:v>0.755</c:v>
                </c:pt>
                <c:pt idx="12940">
                  <c:v>0.755</c:v>
                </c:pt>
                <c:pt idx="12941">
                  <c:v>0.754</c:v>
                </c:pt>
                <c:pt idx="12942">
                  <c:v>0.754</c:v>
                </c:pt>
                <c:pt idx="12943">
                  <c:v>0.752</c:v>
                </c:pt>
                <c:pt idx="12944">
                  <c:v>0.754</c:v>
                </c:pt>
                <c:pt idx="12945">
                  <c:v>0.754</c:v>
                </c:pt>
                <c:pt idx="12946">
                  <c:v>0.755</c:v>
                </c:pt>
                <c:pt idx="12947">
                  <c:v>0.755</c:v>
                </c:pt>
                <c:pt idx="12948">
                  <c:v>0.755</c:v>
                </c:pt>
                <c:pt idx="12949">
                  <c:v>0.75600000000000001</c:v>
                </c:pt>
                <c:pt idx="12950">
                  <c:v>0.755</c:v>
                </c:pt>
                <c:pt idx="12951">
                  <c:v>0.75600000000000001</c:v>
                </c:pt>
                <c:pt idx="12952">
                  <c:v>0.75600000000000001</c:v>
                </c:pt>
                <c:pt idx="12953">
                  <c:v>0.75600000000000001</c:v>
                </c:pt>
                <c:pt idx="12954">
                  <c:v>0.755</c:v>
                </c:pt>
                <c:pt idx="12955">
                  <c:v>0.755</c:v>
                </c:pt>
                <c:pt idx="12956">
                  <c:v>0.75600000000000001</c:v>
                </c:pt>
                <c:pt idx="12957">
                  <c:v>0.754</c:v>
                </c:pt>
                <c:pt idx="12958">
                  <c:v>0.754</c:v>
                </c:pt>
                <c:pt idx="12959">
                  <c:v>0.754</c:v>
                </c:pt>
                <c:pt idx="12960">
                  <c:v>0.755</c:v>
                </c:pt>
                <c:pt idx="12961">
                  <c:v>0.755</c:v>
                </c:pt>
                <c:pt idx="12962">
                  <c:v>0.75700000000000001</c:v>
                </c:pt>
                <c:pt idx="12963">
                  <c:v>0.755</c:v>
                </c:pt>
                <c:pt idx="12964">
                  <c:v>0.755</c:v>
                </c:pt>
                <c:pt idx="12965">
                  <c:v>0.75600000000000001</c:v>
                </c:pt>
                <c:pt idx="12966">
                  <c:v>0.755</c:v>
                </c:pt>
                <c:pt idx="12967">
                  <c:v>0.755</c:v>
                </c:pt>
                <c:pt idx="12968">
                  <c:v>0.75600000000000001</c:v>
                </c:pt>
                <c:pt idx="12969">
                  <c:v>0.75600000000000001</c:v>
                </c:pt>
                <c:pt idx="12970">
                  <c:v>0.755</c:v>
                </c:pt>
                <c:pt idx="12971">
                  <c:v>0.754</c:v>
                </c:pt>
                <c:pt idx="12972">
                  <c:v>0.755</c:v>
                </c:pt>
                <c:pt idx="12973">
                  <c:v>0.75700000000000001</c:v>
                </c:pt>
                <c:pt idx="12974">
                  <c:v>0.755</c:v>
                </c:pt>
                <c:pt idx="12975">
                  <c:v>0.755</c:v>
                </c:pt>
                <c:pt idx="12976">
                  <c:v>0.75600000000000001</c:v>
                </c:pt>
                <c:pt idx="12977">
                  <c:v>0.75700000000000001</c:v>
                </c:pt>
                <c:pt idx="12978">
                  <c:v>0.75600000000000001</c:v>
                </c:pt>
                <c:pt idx="12979">
                  <c:v>0.75600000000000001</c:v>
                </c:pt>
                <c:pt idx="12980">
                  <c:v>0.75600000000000001</c:v>
                </c:pt>
                <c:pt idx="12981">
                  <c:v>0.75700000000000001</c:v>
                </c:pt>
                <c:pt idx="12982">
                  <c:v>0.75600000000000001</c:v>
                </c:pt>
                <c:pt idx="12983">
                  <c:v>0.75600000000000001</c:v>
                </c:pt>
                <c:pt idx="12984">
                  <c:v>0.75600000000000001</c:v>
                </c:pt>
                <c:pt idx="12985">
                  <c:v>0.754</c:v>
                </c:pt>
                <c:pt idx="12986">
                  <c:v>0.75600000000000001</c:v>
                </c:pt>
                <c:pt idx="12987">
                  <c:v>0.755</c:v>
                </c:pt>
                <c:pt idx="12988">
                  <c:v>0.75600000000000001</c:v>
                </c:pt>
                <c:pt idx="12989">
                  <c:v>0.75600000000000001</c:v>
                </c:pt>
                <c:pt idx="12990">
                  <c:v>0.75600000000000001</c:v>
                </c:pt>
                <c:pt idx="12991">
                  <c:v>0.755</c:v>
                </c:pt>
                <c:pt idx="12992">
                  <c:v>0.75700000000000001</c:v>
                </c:pt>
                <c:pt idx="12993">
                  <c:v>0.75600000000000001</c:v>
                </c:pt>
                <c:pt idx="12994">
                  <c:v>0.75700000000000001</c:v>
                </c:pt>
                <c:pt idx="12995">
                  <c:v>0.75700000000000001</c:v>
                </c:pt>
                <c:pt idx="12996">
                  <c:v>0.75700000000000001</c:v>
                </c:pt>
                <c:pt idx="12997">
                  <c:v>0.75600000000000001</c:v>
                </c:pt>
                <c:pt idx="12998">
                  <c:v>0.75600000000000001</c:v>
                </c:pt>
                <c:pt idx="12999">
                  <c:v>0.75700000000000001</c:v>
                </c:pt>
                <c:pt idx="13000">
                  <c:v>0.75900000000000001</c:v>
                </c:pt>
                <c:pt idx="13001">
                  <c:v>0.75600000000000001</c:v>
                </c:pt>
                <c:pt idx="13002">
                  <c:v>0.75600000000000001</c:v>
                </c:pt>
                <c:pt idx="13003">
                  <c:v>0.75600000000000001</c:v>
                </c:pt>
                <c:pt idx="13004">
                  <c:v>0.75600000000000001</c:v>
                </c:pt>
                <c:pt idx="13005">
                  <c:v>0.75700000000000001</c:v>
                </c:pt>
                <c:pt idx="13006">
                  <c:v>0.75900000000000001</c:v>
                </c:pt>
                <c:pt idx="13007">
                  <c:v>0.75700000000000001</c:v>
                </c:pt>
                <c:pt idx="13008">
                  <c:v>0.75900000000000001</c:v>
                </c:pt>
                <c:pt idx="13009">
                  <c:v>0.75900000000000001</c:v>
                </c:pt>
                <c:pt idx="13010">
                  <c:v>0.75600000000000001</c:v>
                </c:pt>
                <c:pt idx="13011">
                  <c:v>0.75700000000000001</c:v>
                </c:pt>
                <c:pt idx="13012">
                  <c:v>0.75900000000000001</c:v>
                </c:pt>
                <c:pt idx="13013">
                  <c:v>0.75700000000000001</c:v>
                </c:pt>
                <c:pt idx="13014">
                  <c:v>0.75600000000000001</c:v>
                </c:pt>
                <c:pt idx="13015">
                  <c:v>0.75700000000000001</c:v>
                </c:pt>
                <c:pt idx="13016">
                  <c:v>0.75700000000000001</c:v>
                </c:pt>
                <c:pt idx="13017">
                  <c:v>0.75600000000000001</c:v>
                </c:pt>
                <c:pt idx="13018">
                  <c:v>0.75600000000000001</c:v>
                </c:pt>
                <c:pt idx="13019">
                  <c:v>0.75700000000000001</c:v>
                </c:pt>
                <c:pt idx="13020">
                  <c:v>0.75600000000000001</c:v>
                </c:pt>
                <c:pt idx="13021">
                  <c:v>0.75900000000000001</c:v>
                </c:pt>
                <c:pt idx="13022">
                  <c:v>0.75700000000000001</c:v>
                </c:pt>
                <c:pt idx="13023">
                  <c:v>0.76</c:v>
                </c:pt>
                <c:pt idx="13024">
                  <c:v>0.76</c:v>
                </c:pt>
                <c:pt idx="13025">
                  <c:v>0.75700000000000001</c:v>
                </c:pt>
                <c:pt idx="13026">
                  <c:v>0.75900000000000001</c:v>
                </c:pt>
                <c:pt idx="13027">
                  <c:v>0.75900000000000001</c:v>
                </c:pt>
                <c:pt idx="13028">
                  <c:v>0.75900000000000001</c:v>
                </c:pt>
                <c:pt idx="13029">
                  <c:v>0.75700000000000001</c:v>
                </c:pt>
                <c:pt idx="13030">
                  <c:v>0.75600000000000001</c:v>
                </c:pt>
                <c:pt idx="13031">
                  <c:v>0.75600000000000001</c:v>
                </c:pt>
                <c:pt idx="13032">
                  <c:v>0.75600000000000001</c:v>
                </c:pt>
                <c:pt idx="13033">
                  <c:v>0.75900000000000001</c:v>
                </c:pt>
                <c:pt idx="13034">
                  <c:v>0.75900000000000001</c:v>
                </c:pt>
                <c:pt idx="13035">
                  <c:v>0.75700000000000001</c:v>
                </c:pt>
                <c:pt idx="13036">
                  <c:v>0.75900000000000001</c:v>
                </c:pt>
                <c:pt idx="13037">
                  <c:v>0.75700000000000001</c:v>
                </c:pt>
                <c:pt idx="13038">
                  <c:v>0.76</c:v>
                </c:pt>
                <c:pt idx="13039">
                  <c:v>0.75700000000000001</c:v>
                </c:pt>
                <c:pt idx="13040">
                  <c:v>0.75900000000000001</c:v>
                </c:pt>
                <c:pt idx="13041">
                  <c:v>0.75900000000000001</c:v>
                </c:pt>
                <c:pt idx="13042">
                  <c:v>0.76</c:v>
                </c:pt>
                <c:pt idx="13043">
                  <c:v>0.75700000000000001</c:v>
                </c:pt>
                <c:pt idx="13044">
                  <c:v>0.75900000000000001</c:v>
                </c:pt>
                <c:pt idx="13045">
                  <c:v>0.75900000000000001</c:v>
                </c:pt>
                <c:pt idx="13046">
                  <c:v>0.75900000000000001</c:v>
                </c:pt>
                <c:pt idx="13047">
                  <c:v>0.75700000000000001</c:v>
                </c:pt>
                <c:pt idx="13048">
                  <c:v>0.75900000000000001</c:v>
                </c:pt>
                <c:pt idx="13049">
                  <c:v>0.76</c:v>
                </c:pt>
                <c:pt idx="13050">
                  <c:v>0.75700000000000001</c:v>
                </c:pt>
                <c:pt idx="13051">
                  <c:v>0.75700000000000001</c:v>
                </c:pt>
                <c:pt idx="13052">
                  <c:v>0.75900000000000001</c:v>
                </c:pt>
                <c:pt idx="13053">
                  <c:v>0.76100000000000001</c:v>
                </c:pt>
                <c:pt idx="13054">
                  <c:v>0.75900000000000001</c:v>
                </c:pt>
                <c:pt idx="13055">
                  <c:v>0.75700000000000001</c:v>
                </c:pt>
                <c:pt idx="13056">
                  <c:v>0.76100000000000001</c:v>
                </c:pt>
                <c:pt idx="13057">
                  <c:v>0.75900000000000001</c:v>
                </c:pt>
                <c:pt idx="13058">
                  <c:v>0.76</c:v>
                </c:pt>
                <c:pt idx="13059">
                  <c:v>0.76</c:v>
                </c:pt>
                <c:pt idx="13060">
                  <c:v>0.76</c:v>
                </c:pt>
                <c:pt idx="13061">
                  <c:v>0.76100000000000001</c:v>
                </c:pt>
                <c:pt idx="13062">
                  <c:v>0.75900000000000001</c:v>
                </c:pt>
                <c:pt idx="13063">
                  <c:v>0.76100000000000001</c:v>
                </c:pt>
                <c:pt idx="13064">
                  <c:v>0.76</c:v>
                </c:pt>
                <c:pt idx="13065">
                  <c:v>0.76</c:v>
                </c:pt>
                <c:pt idx="13066">
                  <c:v>0.76</c:v>
                </c:pt>
                <c:pt idx="13067">
                  <c:v>0.76</c:v>
                </c:pt>
                <c:pt idx="13068">
                  <c:v>0.75900000000000001</c:v>
                </c:pt>
                <c:pt idx="13069">
                  <c:v>0.76100000000000001</c:v>
                </c:pt>
                <c:pt idx="13070">
                  <c:v>0.76</c:v>
                </c:pt>
                <c:pt idx="13071">
                  <c:v>0.76</c:v>
                </c:pt>
                <c:pt idx="13072">
                  <c:v>0.76</c:v>
                </c:pt>
                <c:pt idx="13073">
                  <c:v>0.76</c:v>
                </c:pt>
                <c:pt idx="13074">
                  <c:v>0.75700000000000001</c:v>
                </c:pt>
                <c:pt idx="13075">
                  <c:v>0.76100000000000001</c:v>
                </c:pt>
                <c:pt idx="13076">
                  <c:v>0.75900000000000001</c:v>
                </c:pt>
                <c:pt idx="13077">
                  <c:v>0.76</c:v>
                </c:pt>
                <c:pt idx="13078">
                  <c:v>0.76</c:v>
                </c:pt>
                <c:pt idx="13079">
                  <c:v>0.75900000000000001</c:v>
                </c:pt>
                <c:pt idx="13080">
                  <c:v>0.76</c:v>
                </c:pt>
                <c:pt idx="13081">
                  <c:v>0.76100000000000001</c:v>
                </c:pt>
                <c:pt idx="13082">
                  <c:v>0.76</c:v>
                </c:pt>
                <c:pt idx="13083">
                  <c:v>0.76100000000000001</c:v>
                </c:pt>
                <c:pt idx="13084">
                  <c:v>0.75900000000000001</c:v>
                </c:pt>
                <c:pt idx="13085">
                  <c:v>0.76200000000000001</c:v>
                </c:pt>
                <c:pt idx="13086">
                  <c:v>0.76100000000000001</c:v>
                </c:pt>
                <c:pt idx="13087">
                  <c:v>0.76</c:v>
                </c:pt>
                <c:pt idx="13088">
                  <c:v>0.76200000000000001</c:v>
                </c:pt>
                <c:pt idx="13089">
                  <c:v>0.75700000000000001</c:v>
                </c:pt>
                <c:pt idx="13090">
                  <c:v>0.76</c:v>
                </c:pt>
                <c:pt idx="13091">
                  <c:v>0.76</c:v>
                </c:pt>
                <c:pt idx="13092">
                  <c:v>0.76100000000000001</c:v>
                </c:pt>
                <c:pt idx="13093">
                  <c:v>0.76100000000000001</c:v>
                </c:pt>
                <c:pt idx="13094">
                  <c:v>0.76</c:v>
                </c:pt>
                <c:pt idx="13095">
                  <c:v>0.76</c:v>
                </c:pt>
                <c:pt idx="13096">
                  <c:v>0.76200000000000001</c:v>
                </c:pt>
                <c:pt idx="13097">
                  <c:v>0.76100000000000001</c:v>
                </c:pt>
                <c:pt idx="13098">
                  <c:v>0.76100000000000001</c:v>
                </c:pt>
                <c:pt idx="13099">
                  <c:v>0.76</c:v>
                </c:pt>
                <c:pt idx="13100">
                  <c:v>0.76400000000000001</c:v>
                </c:pt>
                <c:pt idx="13101">
                  <c:v>0.76100000000000001</c:v>
                </c:pt>
                <c:pt idx="13102">
                  <c:v>0.76100000000000001</c:v>
                </c:pt>
                <c:pt idx="13103">
                  <c:v>0.76100000000000001</c:v>
                </c:pt>
                <c:pt idx="13104">
                  <c:v>0.76100000000000001</c:v>
                </c:pt>
                <c:pt idx="13105">
                  <c:v>0.76100000000000001</c:v>
                </c:pt>
                <c:pt idx="13106">
                  <c:v>0.75900000000000001</c:v>
                </c:pt>
                <c:pt idx="13107">
                  <c:v>0.76</c:v>
                </c:pt>
                <c:pt idx="13108">
                  <c:v>0.76</c:v>
                </c:pt>
                <c:pt idx="13109">
                  <c:v>0.76100000000000001</c:v>
                </c:pt>
                <c:pt idx="13110">
                  <c:v>0.76100000000000001</c:v>
                </c:pt>
                <c:pt idx="13111">
                  <c:v>0.76100000000000001</c:v>
                </c:pt>
                <c:pt idx="13112">
                  <c:v>0.76400000000000001</c:v>
                </c:pt>
                <c:pt idx="13113">
                  <c:v>0.76200000000000001</c:v>
                </c:pt>
                <c:pt idx="13114">
                  <c:v>0.76400000000000001</c:v>
                </c:pt>
                <c:pt idx="13115">
                  <c:v>0.76200000000000001</c:v>
                </c:pt>
                <c:pt idx="13116">
                  <c:v>0.76200000000000001</c:v>
                </c:pt>
                <c:pt idx="13117">
                  <c:v>0.76200000000000001</c:v>
                </c:pt>
                <c:pt idx="13118">
                  <c:v>0.76100000000000001</c:v>
                </c:pt>
                <c:pt idx="13119">
                  <c:v>0.76100000000000001</c:v>
                </c:pt>
                <c:pt idx="13120">
                  <c:v>0.76200000000000001</c:v>
                </c:pt>
                <c:pt idx="13121">
                  <c:v>0.76100000000000001</c:v>
                </c:pt>
                <c:pt idx="13122">
                  <c:v>0.76200000000000001</c:v>
                </c:pt>
                <c:pt idx="13123">
                  <c:v>0.76200000000000001</c:v>
                </c:pt>
                <c:pt idx="13124">
                  <c:v>0.76100000000000001</c:v>
                </c:pt>
                <c:pt idx="13125">
                  <c:v>0.76100000000000001</c:v>
                </c:pt>
                <c:pt idx="13126">
                  <c:v>0.76200000000000001</c:v>
                </c:pt>
                <c:pt idx="13127">
                  <c:v>0.76200000000000001</c:v>
                </c:pt>
                <c:pt idx="13128">
                  <c:v>0.76400000000000001</c:v>
                </c:pt>
                <c:pt idx="13129">
                  <c:v>0.76200000000000001</c:v>
                </c:pt>
                <c:pt idx="13130">
                  <c:v>0.76400000000000001</c:v>
                </c:pt>
                <c:pt idx="13131">
                  <c:v>0.76400000000000001</c:v>
                </c:pt>
                <c:pt idx="13132">
                  <c:v>0.76200000000000001</c:v>
                </c:pt>
                <c:pt idx="13133">
                  <c:v>0.76200000000000001</c:v>
                </c:pt>
                <c:pt idx="13134">
                  <c:v>0.76200000000000001</c:v>
                </c:pt>
                <c:pt idx="13135">
                  <c:v>0.76500000000000001</c:v>
                </c:pt>
                <c:pt idx="13136">
                  <c:v>0.76100000000000001</c:v>
                </c:pt>
                <c:pt idx="13137">
                  <c:v>0.76400000000000001</c:v>
                </c:pt>
                <c:pt idx="13138">
                  <c:v>0.76100000000000001</c:v>
                </c:pt>
                <c:pt idx="13139">
                  <c:v>0.76200000000000001</c:v>
                </c:pt>
                <c:pt idx="13140">
                  <c:v>0.76400000000000001</c:v>
                </c:pt>
                <c:pt idx="13141">
                  <c:v>0.76400000000000001</c:v>
                </c:pt>
                <c:pt idx="13142">
                  <c:v>0.76200000000000001</c:v>
                </c:pt>
                <c:pt idx="13143">
                  <c:v>0.76400000000000001</c:v>
                </c:pt>
                <c:pt idx="13144">
                  <c:v>0.76400000000000001</c:v>
                </c:pt>
                <c:pt idx="13145">
                  <c:v>0.76500000000000001</c:v>
                </c:pt>
                <c:pt idx="13146">
                  <c:v>0.76500000000000001</c:v>
                </c:pt>
                <c:pt idx="13147">
                  <c:v>0.76100000000000001</c:v>
                </c:pt>
                <c:pt idx="13148">
                  <c:v>0.76400000000000001</c:v>
                </c:pt>
                <c:pt idx="13149">
                  <c:v>0.76400000000000001</c:v>
                </c:pt>
                <c:pt idx="13150">
                  <c:v>0.76200000000000001</c:v>
                </c:pt>
                <c:pt idx="13151">
                  <c:v>0.76200000000000001</c:v>
                </c:pt>
                <c:pt idx="13152">
                  <c:v>0.76400000000000001</c:v>
                </c:pt>
                <c:pt idx="13153">
                  <c:v>0.76200000000000001</c:v>
                </c:pt>
                <c:pt idx="13154">
                  <c:v>0.76200000000000001</c:v>
                </c:pt>
                <c:pt idx="13155">
                  <c:v>0.76200000000000001</c:v>
                </c:pt>
                <c:pt idx="13156">
                  <c:v>0.76400000000000001</c:v>
                </c:pt>
                <c:pt idx="13157">
                  <c:v>0.76400000000000001</c:v>
                </c:pt>
                <c:pt idx="13158">
                  <c:v>0.76400000000000001</c:v>
                </c:pt>
                <c:pt idx="13159">
                  <c:v>0.76400000000000001</c:v>
                </c:pt>
                <c:pt idx="13160">
                  <c:v>0.76400000000000001</c:v>
                </c:pt>
                <c:pt idx="13161">
                  <c:v>0.76400000000000001</c:v>
                </c:pt>
                <c:pt idx="13162">
                  <c:v>0.76500000000000001</c:v>
                </c:pt>
                <c:pt idx="13163">
                  <c:v>0.76400000000000001</c:v>
                </c:pt>
                <c:pt idx="13164">
                  <c:v>0.76500000000000001</c:v>
                </c:pt>
                <c:pt idx="13165">
                  <c:v>0.76400000000000001</c:v>
                </c:pt>
                <c:pt idx="13166">
                  <c:v>0.76400000000000001</c:v>
                </c:pt>
                <c:pt idx="13167">
                  <c:v>0.76400000000000001</c:v>
                </c:pt>
                <c:pt idx="13168">
                  <c:v>0.76400000000000001</c:v>
                </c:pt>
                <c:pt idx="13169">
                  <c:v>0.76200000000000001</c:v>
                </c:pt>
                <c:pt idx="13170">
                  <c:v>0.76200000000000001</c:v>
                </c:pt>
                <c:pt idx="13171">
                  <c:v>0.76200000000000001</c:v>
                </c:pt>
                <c:pt idx="13172">
                  <c:v>0.76500000000000001</c:v>
                </c:pt>
                <c:pt idx="13173">
                  <c:v>0.76500000000000001</c:v>
                </c:pt>
                <c:pt idx="13174">
                  <c:v>0.76500000000000001</c:v>
                </c:pt>
                <c:pt idx="13175">
                  <c:v>0.76200000000000001</c:v>
                </c:pt>
                <c:pt idx="13176">
                  <c:v>0.76600000000000001</c:v>
                </c:pt>
                <c:pt idx="13177">
                  <c:v>0.76200000000000001</c:v>
                </c:pt>
                <c:pt idx="13178">
                  <c:v>0.76500000000000001</c:v>
                </c:pt>
                <c:pt idx="13179">
                  <c:v>0.76400000000000001</c:v>
                </c:pt>
                <c:pt idx="13180">
                  <c:v>0.76500000000000001</c:v>
                </c:pt>
                <c:pt idx="13181">
                  <c:v>0.76200000000000001</c:v>
                </c:pt>
                <c:pt idx="13182">
                  <c:v>0.76400000000000001</c:v>
                </c:pt>
                <c:pt idx="13183">
                  <c:v>0.76500000000000001</c:v>
                </c:pt>
                <c:pt idx="13184">
                  <c:v>0.76500000000000001</c:v>
                </c:pt>
                <c:pt idx="13185">
                  <c:v>0.76400000000000001</c:v>
                </c:pt>
                <c:pt idx="13186">
                  <c:v>0.76500000000000001</c:v>
                </c:pt>
                <c:pt idx="13187">
                  <c:v>0.76400000000000001</c:v>
                </c:pt>
                <c:pt idx="13188">
                  <c:v>0.76500000000000001</c:v>
                </c:pt>
                <c:pt idx="13189">
                  <c:v>0.76500000000000001</c:v>
                </c:pt>
                <c:pt idx="13190">
                  <c:v>0.76400000000000001</c:v>
                </c:pt>
                <c:pt idx="13191">
                  <c:v>0.76600000000000001</c:v>
                </c:pt>
                <c:pt idx="13192">
                  <c:v>0.76500000000000001</c:v>
                </c:pt>
                <c:pt idx="13193">
                  <c:v>0.76500000000000001</c:v>
                </c:pt>
                <c:pt idx="13194">
                  <c:v>0.76500000000000001</c:v>
                </c:pt>
                <c:pt idx="13195">
                  <c:v>0.76400000000000001</c:v>
                </c:pt>
                <c:pt idx="13196">
                  <c:v>0.76500000000000001</c:v>
                </c:pt>
                <c:pt idx="13197">
                  <c:v>0.76500000000000001</c:v>
                </c:pt>
                <c:pt idx="13198">
                  <c:v>0.76500000000000001</c:v>
                </c:pt>
                <c:pt idx="13199">
                  <c:v>0.76500000000000001</c:v>
                </c:pt>
                <c:pt idx="13200">
                  <c:v>0.76500000000000001</c:v>
                </c:pt>
                <c:pt idx="13201">
                  <c:v>0.76400000000000001</c:v>
                </c:pt>
                <c:pt idx="13202">
                  <c:v>0.76500000000000001</c:v>
                </c:pt>
                <c:pt idx="13203">
                  <c:v>0.76400000000000001</c:v>
                </c:pt>
                <c:pt idx="13204">
                  <c:v>0.76400000000000001</c:v>
                </c:pt>
                <c:pt idx="13205">
                  <c:v>0.91200000000000003</c:v>
                </c:pt>
                <c:pt idx="13206">
                  <c:v>0.94799999999999995</c:v>
                </c:pt>
                <c:pt idx="13207">
                  <c:v>0.97799999999999998</c:v>
                </c:pt>
                <c:pt idx="13208">
                  <c:v>1.006</c:v>
                </c:pt>
                <c:pt idx="13209">
                  <c:v>1.026</c:v>
                </c:pt>
                <c:pt idx="13210">
                  <c:v>0.82</c:v>
                </c:pt>
                <c:pt idx="13211">
                  <c:v>0.78700000000000003</c:v>
                </c:pt>
                <c:pt idx="13212">
                  <c:v>0.77500000000000002</c:v>
                </c:pt>
                <c:pt idx="13213">
                  <c:v>0.77100000000000002</c:v>
                </c:pt>
                <c:pt idx="13214">
                  <c:v>0.76900000000000002</c:v>
                </c:pt>
                <c:pt idx="13215">
                  <c:v>0.76600000000000001</c:v>
                </c:pt>
                <c:pt idx="13216">
                  <c:v>0.76500000000000001</c:v>
                </c:pt>
                <c:pt idx="13217">
                  <c:v>0.76500000000000001</c:v>
                </c:pt>
                <c:pt idx="13218">
                  <c:v>0.76400000000000001</c:v>
                </c:pt>
                <c:pt idx="13219">
                  <c:v>0.76200000000000001</c:v>
                </c:pt>
                <c:pt idx="13220">
                  <c:v>0.76200000000000001</c:v>
                </c:pt>
                <c:pt idx="13221">
                  <c:v>0.76500000000000001</c:v>
                </c:pt>
                <c:pt idx="13222">
                  <c:v>0.76400000000000001</c:v>
                </c:pt>
                <c:pt idx="13223">
                  <c:v>0.76400000000000001</c:v>
                </c:pt>
                <c:pt idx="13224">
                  <c:v>0.76400000000000001</c:v>
                </c:pt>
                <c:pt idx="13225">
                  <c:v>0.76400000000000001</c:v>
                </c:pt>
                <c:pt idx="13226">
                  <c:v>0.76600000000000001</c:v>
                </c:pt>
                <c:pt idx="13227">
                  <c:v>0.76400000000000001</c:v>
                </c:pt>
                <c:pt idx="13228">
                  <c:v>0.76400000000000001</c:v>
                </c:pt>
                <c:pt idx="13229">
                  <c:v>0.76400000000000001</c:v>
                </c:pt>
                <c:pt idx="13230">
                  <c:v>0.76400000000000001</c:v>
                </c:pt>
                <c:pt idx="13231">
                  <c:v>0.76200000000000001</c:v>
                </c:pt>
                <c:pt idx="13232">
                  <c:v>0.76400000000000001</c:v>
                </c:pt>
                <c:pt idx="13233">
                  <c:v>0.76200000000000001</c:v>
                </c:pt>
                <c:pt idx="13234">
                  <c:v>0.76400000000000001</c:v>
                </c:pt>
                <c:pt idx="13235">
                  <c:v>0.76400000000000001</c:v>
                </c:pt>
                <c:pt idx="13236">
                  <c:v>0.76400000000000001</c:v>
                </c:pt>
                <c:pt idx="13237">
                  <c:v>0.76200000000000001</c:v>
                </c:pt>
                <c:pt idx="13238">
                  <c:v>0.76400000000000001</c:v>
                </c:pt>
                <c:pt idx="13239">
                  <c:v>0.76400000000000001</c:v>
                </c:pt>
                <c:pt idx="13240">
                  <c:v>0.76200000000000001</c:v>
                </c:pt>
                <c:pt idx="13241">
                  <c:v>0.76400000000000001</c:v>
                </c:pt>
                <c:pt idx="13242">
                  <c:v>0.76200000000000001</c:v>
                </c:pt>
                <c:pt idx="13243">
                  <c:v>0.76200000000000001</c:v>
                </c:pt>
                <c:pt idx="13244">
                  <c:v>0.76400000000000001</c:v>
                </c:pt>
                <c:pt idx="13245">
                  <c:v>0.76500000000000001</c:v>
                </c:pt>
                <c:pt idx="13246">
                  <c:v>0.76400000000000001</c:v>
                </c:pt>
                <c:pt idx="13247">
                  <c:v>0.76400000000000001</c:v>
                </c:pt>
                <c:pt idx="13248">
                  <c:v>0.76600000000000001</c:v>
                </c:pt>
                <c:pt idx="13249">
                  <c:v>0.76400000000000001</c:v>
                </c:pt>
                <c:pt idx="13250">
                  <c:v>0.76500000000000001</c:v>
                </c:pt>
                <c:pt idx="13251">
                  <c:v>0.76400000000000001</c:v>
                </c:pt>
                <c:pt idx="13252">
                  <c:v>0.76400000000000001</c:v>
                </c:pt>
                <c:pt idx="13253">
                  <c:v>0.76200000000000001</c:v>
                </c:pt>
                <c:pt idx="13254">
                  <c:v>0.76200000000000001</c:v>
                </c:pt>
                <c:pt idx="13255">
                  <c:v>0.76400000000000001</c:v>
                </c:pt>
                <c:pt idx="13256">
                  <c:v>0.76400000000000001</c:v>
                </c:pt>
                <c:pt idx="13257">
                  <c:v>0.76400000000000001</c:v>
                </c:pt>
                <c:pt idx="13258">
                  <c:v>0.76400000000000001</c:v>
                </c:pt>
                <c:pt idx="13259">
                  <c:v>0.76500000000000001</c:v>
                </c:pt>
                <c:pt idx="13260">
                  <c:v>0.76500000000000001</c:v>
                </c:pt>
                <c:pt idx="13261">
                  <c:v>0.76400000000000001</c:v>
                </c:pt>
                <c:pt idx="13262">
                  <c:v>0.76600000000000001</c:v>
                </c:pt>
                <c:pt idx="13263">
                  <c:v>0.76500000000000001</c:v>
                </c:pt>
                <c:pt idx="13264">
                  <c:v>0.76400000000000001</c:v>
                </c:pt>
                <c:pt idx="13265">
                  <c:v>0.76600000000000001</c:v>
                </c:pt>
                <c:pt idx="13266">
                  <c:v>0.76500000000000001</c:v>
                </c:pt>
                <c:pt idx="13267">
                  <c:v>0.76500000000000001</c:v>
                </c:pt>
                <c:pt idx="13268">
                  <c:v>0.76500000000000001</c:v>
                </c:pt>
                <c:pt idx="13269">
                  <c:v>0.76400000000000001</c:v>
                </c:pt>
                <c:pt idx="13270">
                  <c:v>0.76600000000000001</c:v>
                </c:pt>
                <c:pt idx="13271">
                  <c:v>0.76500000000000001</c:v>
                </c:pt>
                <c:pt idx="13272">
                  <c:v>0.76500000000000001</c:v>
                </c:pt>
                <c:pt idx="13273">
                  <c:v>0.76500000000000001</c:v>
                </c:pt>
                <c:pt idx="13274">
                  <c:v>0.76500000000000001</c:v>
                </c:pt>
                <c:pt idx="13275">
                  <c:v>0.76500000000000001</c:v>
                </c:pt>
                <c:pt idx="13276">
                  <c:v>0.76600000000000001</c:v>
                </c:pt>
                <c:pt idx="13277">
                  <c:v>0.76700000000000002</c:v>
                </c:pt>
                <c:pt idx="13278">
                  <c:v>0.76600000000000001</c:v>
                </c:pt>
                <c:pt idx="13279">
                  <c:v>0.76600000000000001</c:v>
                </c:pt>
                <c:pt idx="13280">
                  <c:v>0.76500000000000001</c:v>
                </c:pt>
                <c:pt idx="13281">
                  <c:v>0.76500000000000001</c:v>
                </c:pt>
                <c:pt idx="13282">
                  <c:v>0.76500000000000001</c:v>
                </c:pt>
                <c:pt idx="13283">
                  <c:v>0.76500000000000001</c:v>
                </c:pt>
                <c:pt idx="13284">
                  <c:v>0.76700000000000002</c:v>
                </c:pt>
                <c:pt idx="13285">
                  <c:v>0.76400000000000001</c:v>
                </c:pt>
                <c:pt idx="13286">
                  <c:v>0.76500000000000001</c:v>
                </c:pt>
                <c:pt idx="13287">
                  <c:v>0.76700000000000002</c:v>
                </c:pt>
                <c:pt idx="13288">
                  <c:v>0.76500000000000001</c:v>
                </c:pt>
                <c:pt idx="13289">
                  <c:v>0.76500000000000001</c:v>
                </c:pt>
                <c:pt idx="13290">
                  <c:v>0.76600000000000001</c:v>
                </c:pt>
                <c:pt idx="13291">
                  <c:v>0.76600000000000001</c:v>
                </c:pt>
                <c:pt idx="13292">
                  <c:v>0.76500000000000001</c:v>
                </c:pt>
                <c:pt idx="13293">
                  <c:v>0.76900000000000002</c:v>
                </c:pt>
                <c:pt idx="13294">
                  <c:v>0.76700000000000002</c:v>
                </c:pt>
                <c:pt idx="13295">
                  <c:v>0.76600000000000001</c:v>
                </c:pt>
                <c:pt idx="13296">
                  <c:v>0.76600000000000001</c:v>
                </c:pt>
                <c:pt idx="13297">
                  <c:v>0.76600000000000001</c:v>
                </c:pt>
                <c:pt idx="13298">
                  <c:v>0.76600000000000001</c:v>
                </c:pt>
                <c:pt idx="13299">
                  <c:v>0.76500000000000001</c:v>
                </c:pt>
                <c:pt idx="13300">
                  <c:v>0.76500000000000001</c:v>
                </c:pt>
                <c:pt idx="13301">
                  <c:v>0.76600000000000001</c:v>
                </c:pt>
                <c:pt idx="13302">
                  <c:v>0.76600000000000001</c:v>
                </c:pt>
                <c:pt idx="13303">
                  <c:v>0.76700000000000002</c:v>
                </c:pt>
                <c:pt idx="13304">
                  <c:v>0.76600000000000001</c:v>
                </c:pt>
                <c:pt idx="13305">
                  <c:v>0.76700000000000002</c:v>
                </c:pt>
                <c:pt idx="13306">
                  <c:v>0.76700000000000002</c:v>
                </c:pt>
                <c:pt idx="13307">
                  <c:v>0.76700000000000002</c:v>
                </c:pt>
                <c:pt idx="13308">
                  <c:v>0.76900000000000002</c:v>
                </c:pt>
                <c:pt idx="13309">
                  <c:v>0.76700000000000002</c:v>
                </c:pt>
                <c:pt idx="13310">
                  <c:v>0.76900000000000002</c:v>
                </c:pt>
                <c:pt idx="13311">
                  <c:v>0.76700000000000002</c:v>
                </c:pt>
                <c:pt idx="13312">
                  <c:v>0.76700000000000002</c:v>
                </c:pt>
                <c:pt idx="13313">
                  <c:v>0.76700000000000002</c:v>
                </c:pt>
                <c:pt idx="13314">
                  <c:v>0.76700000000000002</c:v>
                </c:pt>
                <c:pt idx="13315">
                  <c:v>0.76900000000000002</c:v>
                </c:pt>
                <c:pt idx="13316">
                  <c:v>0.76700000000000002</c:v>
                </c:pt>
                <c:pt idx="13317">
                  <c:v>0.76600000000000001</c:v>
                </c:pt>
                <c:pt idx="13318">
                  <c:v>0.76900000000000002</c:v>
                </c:pt>
                <c:pt idx="13319">
                  <c:v>0.76600000000000001</c:v>
                </c:pt>
                <c:pt idx="13320">
                  <c:v>0.76700000000000002</c:v>
                </c:pt>
                <c:pt idx="13321">
                  <c:v>0.76900000000000002</c:v>
                </c:pt>
                <c:pt idx="13322">
                  <c:v>0.76900000000000002</c:v>
                </c:pt>
                <c:pt idx="13323">
                  <c:v>0.76700000000000002</c:v>
                </c:pt>
                <c:pt idx="13324">
                  <c:v>0.77</c:v>
                </c:pt>
                <c:pt idx="13325">
                  <c:v>0.76900000000000002</c:v>
                </c:pt>
                <c:pt idx="13326">
                  <c:v>0.76700000000000002</c:v>
                </c:pt>
                <c:pt idx="13327">
                  <c:v>0.77</c:v>
                </c:pt>
                <c:pt idx="13328">
                  <c:v>0.76700000000000002</c:v>
                </c:pt>
                <c:pt idx="13329">
                  <c:v>0.76900000000000002</c:v>
                </c:pt>
                <c:pt idx="13330">
                  <c:v>0.76700000000000002</c:v>
                </c:pt>
                <c:pt idx="13331">
                  <c:v>0.76600000000000001</c:v>
                </c:pt>
                <c:pt idx="13332">
                  <c:v>0.77</c:v>
                </c:pt>
                <c:pt idx="13333">
                  <c:v>0.76700000000000002</c:v>
                </c:pt>
                <c:pt idx="13334">
                  <c:v>0.76900000000000002</c:v>
                </c:pt>
                <c:pt idx="13335">
                  <c:v>0.76700000000000002</c:v>
                </c:pt>
                <c:pt idx="13336">
                  <c:v>0.77</c:v>
                </c:pt>
                <c:pt idx="13337">
                  <c:v>0.77</c:v>
                </c:pt>
                <c:pt idx="13338">
                  <c:v>0.77100000000000002</c:v>
                </c:pt>
                <c:pt idx="13339">
                  <c:v>0.76700000000000002</c:v>
                </c:pt>
                <c:pt idx="13340">
                  <c:v>0.76900000000000002</c:v>
                </c:pt>
                <c:pt idx="13341">
                  <c:v>0.77</c:v>
                </c:pt>
                <c:pt idx="13342">
                  <c:v>0.76900000000000002</c:v>
                </c:pt>
                <c:pt idx="13343">
                  <c:v>0.76900000000000002</c:v>
                </c:pt>
                <c:pt idx="13344">
                  <c:v>0.76900000000000002</c:v>
                </c:pt>
                <c:pt idx="13345">
                  <c:v>0.76900000000000002</c:v>
                </c:pt>
                <c:pt idx="13346">
                  <c:v>0.77</c:v>
                </c:pt>
                <c:pt idx="13347">
                  <c:v>0.77</c:v>
                </c:pt>
                <c:pt idx="13348">
                  <c:v>0.76700000000000002</c:v>
                </c:pt>
                <c:pt idx="13349">
                  <c:v>0.76900000000000002</c:v>
                </c:pt>
                <c:pt idx="13350">
                  <c:v>0.76700000000000002</c:v>
                </c:pt>
                <c:pt idx="13351">
                  <c:v>0.76900000000000002</c:v>
                </c:pt>
                <c:pt idx="13352">
                  <c:v>0.77</c:v>
                </c:pt>
                <c:pt idx="13353">
                  <c:v>0.76900000000000002</c:v>
                </c:pt>
                <c:pt idx="13354">
                  <c:v>0.77</c:v>
                </c:pt>
                <c:pt idx="13355">
                  <c:v>0.77</c:v>
                </c:pt>
                <c:pt idx="13356">
                  <c:v>0.77400000000000002</c:v>
                </c:pt>
                <c:pt idx="13357">
                  <c:v>0.76900000000000002</c:v>
                </c:pt>
                <c:pt idx="13358">
                  <c:v>0.77</c:v>
                </c:pt>
                <c:pt idx="13359">
                  <c:v>0.77</c:v>
                </c:pt>
                <c:pt idx="13360">
                  <c:v>0.76900000000000002</c:v>
                </c:pt>
                <c:pt idx="13361">
                  <c:v>0.76900000000000002</c:v>
                </c:pt>
                <c:pt idx="13362">
                  <c:v>0.76700000000000002</c:v>
                </c:pt>
                <c:pt idx="13363">
                  <c:v>0.76700000000000002</c:v>
                </c:pt>
                <c:pt idx="13364">
                  <c:v>0.77</c:v>
                </c:pt>
                <c:pt idx="13365">
                  <c:v>0.77</c:v>
                </c:pt>
                <c:pt idx="13366">
                  <c:v>0.77200000000000002</c:v>
                </c:pt>
                <c:pt idx="13367">
                  <c:v>0.77</c:v>
                </c:pt>
                <c:pt idx="13368">
                  <c:v>0.77100000000000002</c:v>
                </c:pt>
                <c:pt idx="13369">
                  <c:v>0.77100000000000002</c:v>
                </c:pt>
                <c:pt idx="13370">
                  <c:v>0.77</c:v>
                </c:pt>
                <c:pt idx="13371">
                  <c:v>0.77</c:v>
                </c:pt>
                <c:pt idx="13372">
                  <c:v>0.77</c:v>
                </c:pt>
                <c:pt idx="13373">
                  <c:v>0.77</c:v>
                </c:pt>
                <c:pt idx="13374">
                  <c:v>0.77</c:v>
                </c:pt>
                <c:pt idx="13375">
                  <c:v>0.77</c:v>
                </c:pt>
                <c:pt idx="13376">
                  <c:v>0.77</c:v>
                </c:pt>
                <c:pt idx="13377">
                  <c:v>0.77</c:v>
                </c:pt>
                <c:pt idx="13378">
                  <c:v>0.77100000000000002</c:v>
                </c:pt>
                <c:pt idx="13379">
                  <c:v>0.77</c:v>
                </c:pt>
                <c:pt idx="13380">
                  <c:v>0.77100000000000002</c:v>
                </c:pt>
                <c:pt idx="13381">
                  <c:v>0.77</c:v>
                </c:pt>
                <c:pt idx="13382">
                  <c:v>0.77100000000000002</c:v>
                </c:pt>
                <c:pt idx="13383">
                  <c:v>0.77</c:v>
                </c:pt>
                <c:pt idx="13384">
                  <c:v>0.77100000000000002</c:v>
                </c:pt>
                <c:pt idx="13385">
                  <c:v>0.77100000000000002</c:v>
                </c:pt>
                <c:pt idx="13386">
                  <c:v>0.77200000000000002</c:v>
                </c:pt>
                <c:pt idx="13387">
                  <c:v>0.76900000000000002</c:v>
                </c:pt>
                <c:pt idx="13388">
                  <c:v>0.77</c:v>
                </c:pt>
                <c:pt idx="13389">
                  <c:v>0.77100000000000002</c:v>
                </c:pt>
                <c:pt idx="13390">
                  <c:v>0.77100000000000002</c:v>
                </c:pt>
                <c:pt idx="13391">
                  <c:v>0.77</c:v>
                </c:pt>
                <c:pt idx="13392">
                  <c:v>0.77</c:v>
                </c:pt>
                <c:pt idx="13393">
                  <c:v>0.77</c:v>
                </c:pt>
                <c:pt idx="13394">
                  <c:v>0.77100000000000002</c:v>
                </c:pt>
                <c:pt idx="13395">
                  <c:v>0.77100000000000002</c:v>
                </c:pt>
                <c:pt idx="13396">
                  <c:v>0.77200000000000002</c:v>
                </c:pt>
                <c:pt idx="13397">
                  <c:v>0.77100000000000002</c:v>
                </c:pt>
                <c:pt idx="13398">
                  <c:v>0.77100000000000002</c:v>
                </c:pt>
                <c:pt idx="13399">
                  <c:v>0.77100000000000002</c:v>
                </c:pt>
                <c:pt idx="13400">
                  <c:v>0.77400000000000002</c:v>
                </c:pt>
                <c:pt idx="13401">
                  <c:v>0.77100000000000002</c:v>
                </c:pt>
                <c:pt idx="13402">
                  <c:v>0.77200000000000002</c:v>
                </c:pt>
                <c:pt idx="13403">
                  <c:v>0.77200000000000002</c:v>
                </c:pt>
                <c:pt idx="13404">
                  <c:v>0.77200000000000002</c:v>
                </c:pt>
                <c:pt idx="13405">
                  <c:v>0.77100000000000002</c:v>
                </c:pt>
                <c:pt idx="13406">
                  <c:v>0.77100000000000002</c:v>
                </c:pt>
                <c:pt idx="13407">
                  <c:v>0.77100000000000002</c:v>
                </c:pt>
                <c:pt idx="13408">
                  <c:v>0.77</c:v>
                </c:pt>
                <c:pt idx="13409">
                  <c:v>0.77</c:v>
                </c:pt>
                <c:pt idx="13410">
                  <c:v>0.77100000000000002</c:v>
                </c:pt>
                <c:pt idx="13411">
                  <c:v>0.77200000000000002</c:v>
                </c:pt>
                <c:pt idx="13412">
                  <c:v>0.77100000000000002</c:v>
                </c:pt>
                <c:pt idx="13413">
                  <c:v>0.77400000000000002</c:v>
                </c:pt>
                <c:pt idx="13414">
                  <c:v>0.77200000000000002</c:v>
                </c:pt>
                <c:pt idx="13415">
                  <c:v>0.77200000000000002</c:v>
                </c:pt>
                <c:pt idx="13416">
                  <c:v>0.77400000000000002</c:v>
                </c:pt>
                <c:pt idx="13417">
                  <c:v>0.77200000000000002</c:v>
                </c:pt>
                <c:pt idx="13418">
                  <c:v>0.77200000000000002</c:v>
                </c:pt>
                <c:pt idx="13419">
                  <c:v>0.77100000000000002</c:v>
                </c:pt>
                <c:pt idx="13420">
                  <c:v>0.77200000000000002</c:v>
                </c:pt>
                <c:pt idx="13421">
                  <c:v>0.77400000000000002</c:v>
                </c:pt>
                <c:pt idx="13422">
                  <c:v>0.77100000000000002</c:v>
                </c:pt>
                <c:pt idx="13423">
                  <c:v>0.77100000000000002</c:v>
                </c:pt>
                <c:pt idx="13424">
                  <c:v>0.77100000000000002</c:v>
                </c:pt>
                <c:pt idx="13425">
                  <c:v>0.77400000000000002</c:v>
                </c:pt>
                <c:pt idx="13426">
                  <c:v>0.77400000000000002</c:v>
                </c:pt>
                <c:pt idx="13427">
                  <c:v>0.77400000000000002</c:v>
                </c:pt>
                <c:pt idx="13428">
                  <c:v>0.77600000000000002</c:v>
                </c:pt>
                <c:pt idx="13429">
                  <c:v>0.77100000000000002</c:v>
                </c:pt>
                <c:pt idx="13430">
                  <c:v>0.77200000000000002</c:v>
                </c:pt>
                <c:pt idx="13431">
                  <c:v>0.77400000000000002</c:v>
                </c:pt>
                <c:pt idx="13432">
                  <c:v>0.77200000000000002</c:v>
                </c:pt>
                <c:pt idx="13433">
                  <c:v>0.77100000000000002</c:v>
                </c:pt>
                <c:pt idx="13434">
                  <c:v>0.77200000000000002</c:v>
                </c:pt>
                <c:pt idx="13435">
                  <c:v>0.77100000000000002</c:v>
                </c:pt>
                <c:pt idx="13436">
                  <c:v>0.77100000000000002</c:v>
                </c:pt>
                <c:pt idx="13437">
                  <c:v>0.77500000000000002</c:v>
                </c:pt>
                <c:pt idx="13438">
                  <c:v>0.77400000000000002</c:v>
                </c:pt>
                <c:pt idx="13439">
                  <c:v>0.77200000000000002</c:v>
                </c:pt>
                <c:pt idx="13440">
                  <c:v>0.77500000000000002</c:v>
                </c:pt>
                <c:pt idx="13441">
                  <c:v>0.77400000000000002</c:v>
                </c:pt>
                <c:pt idx="13442">
                  <c:v>0.77200000000000002</c:v>
                </c:pt>
                <c:pt idx="13443">
                  <c:v>0.77400000000000002</c:v>
                </c:pt>
                <c:pt idx="13444">
                  <c:v>0.77200000000000002</c:v>
                </c:pt>
                <c:pt idx="13445">
                  <c:v>0.77400000000000002</c:v>
                </c:pt>
                <c:pt idx="13446">
                  <c:v>0.77200000000000002</c:v>
                </c:pt>
                <c:pt idx="13447">
                  <c:v>0.77400000000000002</c:v>
                </c:pt>
                <c:pt idx="13448">
                  <c:v>0.77200000000000002</c:v>
                </c:pt>
                <c:pt idx="13449">
                  <c:v>0.77200000000000002</c:v>
                </c:pt>
                <c:pt idx="13450">
                  <c:v>0.77200000000000002</c:v>
                </c:pt>
                <c:pt idx="13451">
                  <c:v>0.77200000000000002</c:v>
                </c:pt>
                <c:pt idx="13452">
                  <c:v>0.77500000000000002</c:v>
                </c:pt>
                <c:pt idx="13453">
                  <c:v>0.77200000000000002</c:v>
                </c:pt>
                <c:pt idx="13454">
                  <c:v>0.77400000000000002</c:v>
                </c:pt>
                <c:pt idx="13455">
                  <c:v>0.77200000000000002</c:v>
                </c:pt>
                <c:pt idx="13456">
                  <c:v>0.77400000000000002</c:v>
                </c:pt>
                <c:pt idx="13457">
                  <c:v>0.77200000000000002</c:v>
                </c:pt>
                <c:pt idx="13458">
                  <c:v>0.77400000000000002</c:v>
                </c:pt>
                <c:pt idx="13459">
                  <c:v>0.77400000000000002</c:v>
                </c:pt>
                <c:pt idx="13460">
                  <c:v>0.77400000000000002</c:v>
                </c:pt>
                <c:pt idx="13461">
                  <c:v>0.77400000000000002</c:v>
                </c:pt>
                <c:pt idx="13462">
                  <c:v>0.77500000000000002</c:v>
                </c:pt>
                <c:pt idx="13463">
                  <c:v>0.77400000000000002</c:v>
                </c:pt>
                <c:pt idx="13464">
                  <c:v>0.77200000000000002</c:v>
                </c:pt>
                <c:pt idx="13465">
                  <c:v>0.77400000000000002</c:v>
                </c:pt>
                <c:pt idx="13466">
                  <c:v>0.77400000000000002</c:v>
                </c:pt>
                <c:pt idx="13467">
                  <c:v>0.77200000000000002</c:v>
                </c:pt>
                <c:pt idx="13468">
                  <c:v>0.77400000000000002</c:v>
                </c:pt>
                <c:pt idx="13469">
                  <c:v>0.77100000000000002</c:v>
                </c:pt>
                <c:pt idx="13470">
                  <c:v>0.77400000000000002</c:v>
                </c:pt>
                <c:pt idx="13471">
                  <c:v>0.77200000000000002</c:v>
                </c:pt>
                <c:pt idx="13472">
                  <c:v>0.77600000000000002</c:v>
                </c:pt>
                <c:pt idx="13473">
                  <c:v>0.77400000000000002</c:v>
                </c:pt>
                <c:pt idx="13474">
                  <c:v>0.77200000000000002</c:v>
                </c:pt>
                <c:pt idx="13475">
                  <c:v>0.77500000000000002</c:v>
                </c:pt>
                <c:pt idx="13476">
                  <c:v>0.77500000000000002</c:v>
                </c:pt>
                <c:pt idx="13477">
                  <c:v>0.77500000000000002</c:v>
                </c:pt>
                <c:pt idx="13478">
                  <c:v>0.77400000000000002</c:v>
                </c:pt>
                <c:pt idx="13479">
                  <c:v>0.77400000000000002</c:v>
                </c:pt>
                <c:pt idx="13480">
                  <c:v>0.77200000000000002</c:v>
                </c:pt>
                <c:pt idx="13481">
                  <c:v>0.77400000000000002</c:v>
                </c:pt>
                <c:pt idx="13482">
                  <c:v>0.77500000000000002</c:v>
                </c:pt>
                <c:pt idx="13483">
                  <c:v>0.77400000000000002</c:v>
                </c:pt>
                <c:pt idx="13484">
                  <c:v>0.77400000000000002</c:v>
                </c:pt>
                <c:pt idx="13485">
                  <c:v>0.77400000000000002</c:v>
                </c:pt>
                <c:pt idx="13486">
                  <c:v>0.77400000000000002</c:v>
                </c:pt>
                <c:pt idx="13487">
                  <c:v>0.77400000000000002</c:v>
                </c:pt>
                <c:pt idx="13488">
                  <c:v>0.77600000000000002</c:v>
                </c:pt>
                <c:pt idx="13489">
                  <c:v>0.77600000000000002</c:v>
                </c:pt>
                <c:pt idx="13490">
                  <c:v>0.77400000000000002</c:v>
                </c:pt>
                <c:pt idx="13491">
                  <c:v>0.77400000000000002</c:v>
                </c:pt>
                <c:pt idx="13492">
                  <c:v>0.77500000000000002</c:v>
                </c:pt>
                <c:pt idx="13493">
                  <c:v>0.77400000000000002</c:v>
                </c:pt>
                <c:pt idx="13494">
                  <c:v>0.77600000000000002</c:v>
                </c:pt>
                <c:pt idx="13495">
                  <c:v>0.77500000000000002</c:v>
                </c:pt>
                <c:pt idx="13496">
                  <c:v>0.77500000000000002</c:v>
                </c:pt>
                <c:pt idx="13497">
                  <c:v>0.77500000000000002</c:v>
                </c:pt>
                <c:pt idx="13498">
                  <c:v>0.77500000000000002</c:v>
                </c:pt>
                <c:pt idx="13499">
                  <c:v>0.77600000000000002</c:v>
                </c:pt>
                <c:pt idx="13500">
                  <c:v>0.77600000000000002</c:v>
                </c:pt>
                <c:pt idx="13501">
                  <c:v>0.77600000000000002</c:v>
                </c:pt>
                <c:pt idx="13502">
                  <c:v>0.77700000000000002</c:v>
                </c:pt>
                <c:pt idx="13503">
                  <c:v>0.77500000000000002</c:v>
                </c:pt>
                <c:pt idx="13504">
                  <c:v>0.77600000000000002</c:v>
                </c:pt>
                <c:pt idx="13505">
                  <c:v>0.77600000000000002</c:v>
                </c:pt>
                <c:pt idx="13506">
                  <c:v>0.77600000000000002</c:v>
                </c:pt>
                <c:pt idx="13507">
                  <c:v>0.77600000000000002</c:v>
                </c:pt>
                <c:pt idx="13508">
                  <c:v>0.77600000000000002</c:v>
                </c:pt>
                <c:pt idx="13509">
                  <c:v>0.77500000000000002</c:v>
                </c:pt>
                <c:pt idx="13510">
                  <c:v>0.77400000000000002</c:v>
                </c:pt>
                <c:pt idx="13511">
                  <c:v>0.77600000000000002</c:v>
                </c:pt>
                <c:pt idx="13512">
                  <c:v>0.77500000000000002</c:v>
                </c:pt>
                <c:pt idx="13513">
                  <c:v>0.77500000000000002</c:v>
                </c:pt>
                <c:pt idx="13514">
                  <c:v>0.77700000000000002</c:v>
                </c:pt>
                <c:pt idx="13515">
                  <c:v>0.77500000000000002</c:v>
                </c:pt>
                <c:pt idx="13516">
                  <c:v>0.77900000000000003</c:v>
                </c:pt>
                <c:pt idx="13517">
                  <c:v>0.77600000000000002</c:v>
                </c:pt>
                <c:pt idx="13518">
                  <c:v>0.77400000000000002</c:v>
                </c:pt>
                <c:pt idx="13519">
                  <c:v>0.77600000000000002</c:v>
                </c:pt>
                <c:pt idx="13520">
                  <c:v>0.77500000000000002</c:v>
                </c:pt>
                <c:pt idx="13521">
                  <c:v>0.77600000000000002</c:v>
                </c:pt>
                <c:pt idx="13522">
                  <c:v>0.77700000000000002</c:v>
                </c:pt>
                <c:pt idx="13523">
                  <c:v>0.77500000000000002</c:v>
                </c:pt>
                <c:pt idx="13524">
                  <c:v>0.77600000000000002</c:v>
                </c:pt>
                <c:pt idx="13525">
                  <c:v>0.77400000000000002</c:v>
                </c:pt>
                <c:pt idx="13526">
                  <c:v>0.77400000000000002</c:v>
                </c:pt>
                <c:pt idx="13527">
                  <c:v>0.77600000000000002</c:v>
                </c:pt>
                <c:pt idx="13528">
                  <c:v>0.77700000000000002</c:v>
                </c:pt>
                <c:pt idx="13529">
                  <c:v>0.77600000000000002</c:v>
                </c:pt>
                <c:pt idx="13530">
                  <c:v>0.77600000000000002</c:v>
                </c:pt>
                <c:pt idx="13531">
                  <c:v>0.77600000000000002</c:v>
                </c:pt>
                <c:pt idx="13532">
                  <c:v>0.77700000000000002</c:v>
                </c:pt>
                <c:pt idx="13533">
                  <c:v>0.77500000000000002</c:v>
                </c:pt>
                <c:pt idx="13534">
                  <c:v>0.77600000000000002</c:v>
                </c:pt>
                <c:pt idx="13535">
                  <c:v>0.77600000000000002</c:v>
                </c:pt>
                <c:pt idx="13536">
                  <c:v>0.77600000000000002</c:v>
                </c:pt>
                <c:pt idx="13537">
                  <c:v>0.94499999999999995</c:v>
                </c:pt>
                <c:pt idx="13538">
                  <c:v>0.98399999999999999</c:v>
                </c:pt>
                <c:pt idx="13539">
                  <c:v>1.0209999999999999</c:v>
                </c:pt>
                <c:pt idx="13540">
                  <c:v>1.052</c:v>
                </c:pt>
                <c:pt idx="13541">
                  <c:v>1.071</c:v>
                </c:pt>
                <c:pt idx="13542">
                  <c:v>0.83299999999999996</c:v>
                </c:pt>
                <c:pt idx="13543">
                  <c:v>0.79700000000000004</c:v>
                </c:pt>
                <c:pt idx="13544">
                  <c:v>0.78900000000000003</c:v>
                </c:pt>
                <c:pt idx="13545">
                  <c:v>0.78200000000000003</c:v>
                </c:pt>
                <c:pt idx="13546">
                  <c:v>0.78</c:v>
                </c:pt>
                <c:pt idx="13547">
                  <c:v>0.77900000000000003</c:v>
                </c:pt>
                <c:pt idx="13548">
                  <c:v>0.77600000000000002</c:v>
                </c:pt>
                <c:pt idx="13549">
                  <c:v>0.77500000000000002</c:v>
                </c:pt>
                <c:pt idx="13550">
                  <c:v>0.77600000000000002</c:v>
                </c:pt>
                <c:pt idx="13551">
                  <c:v>0.77500000000000002</c:v>
                </c:pt>
                <c:pt idx="13552">
                  <c:v>0.77600000000000002</c:v>
                </c:pt>
                <c:pt idx="13553">
                  <c:v>0.77600000000000002</c:v>
                </c:pt>
                <c:pt idx="13554">
                  <c:v>0.77500000000000002</c:v>
                </c:pt>
                <c:pt idx="13555">
                  <c:v>0.77400000000000002</c:v>
                </c:pt>
                <c:pt idx="13556">
                  <c:v>0.77400000000000002</c:v>
                </c:pt>
                <c:pt idx="13557">
                  <c:v>0.77200000000000002</c:v>
                </c:pt>
                <c:pt idx="13558">
                  <c:v>0.77400000000000002</c:v>
                </c:pt>
                <c:pt idx="13559">
                  <c:v>0.77100000000000002</c:v>
                </c:pt>
                <c:pt idx="13560">
                  <c:v>0.77</c:v>
                </c:pt>
                <c:pt idx="13561">
                  <c:v>0.77200000000000002</c:v>
                </c:pt>
                <c:pt idx="13562">
                  <c:v>0.77400000000000002</c:v>
                </c:pt>
                <c:pt idx="13563">
                  <c:v>0.77500000000000002</c:v>
                </c:pt>
                <c:pt idx="13564">
                  <c:v>0.77400000000000002</c:v>
                </c:pt>
                <c:pt idx="13565">
                  <c:v>0.77400000000000002</c:v>
                </c:pt>
                <c:pt idx="13566">
                  <c:v>0.77500000000000002</c:v>
                </c:pt>
                <c:pt idx="13567">
                  <c:v>0.77400000000000002</c:v>
                </c:pt>
                <c:pt idx="13568">
                  <c:v>0.77400000000000002</c:v>
                </c:pt>
                <c:pt idx="13569">
                  <c:v>0.77400000000000002</c:v>
                </c:pt>
                <c:pt idx="13570">
                  <c:v>0.77500000000000002</c:v>
                </c:pt>
                <c:pt idx="13571">
                  <c:v>0.77600000000000002</c:v>
                </c:pt>
                <c:pt idx="13572">
                  <c:v>0.77200000000000002</c:v>
                </c:pt>
                <c:pt idx="13573">
                  <c:v>0.77200000000000002</c:v>
                </c:pt>
                <c:pt idx="13574">
                  <c:v>0.77200000000000002</c:v>
                </c:pt>
                <c:pt idx="13575">
                  <c:v>0.77400000000000002</c:v>
                </c:pt>
                <c:pt idx="13576">
                  <c:v>0.77400000000000002</c:v>
                </c:pt>
                <c:pt idx="13577">
                  <c:v>0.77600000000000002</c:v>
                </c:pt>
                <c:pt idx="13578">
                  <c:v>0.77200000000000002</c:v>
                </c:pt>
                <c:pt idx="13579">
                  <c:v>0.77500000000000002</c:v>
                </c:pt>
                <c:pt idx="13580">
                  <c:v>0.77500000000000002</c:v>
                </c:pt>
                <c:pt idx="13581">
                  <c:v>0.77400000000000002</c:v>
                </c:pt>
                <c:pt idx="13582">
                  <c:v>0.77400000000000002</c:v>
                </c:pt>
                <c:pt idx="13583">
                  <c:v>0.77400000000000002</c:v>
                </c:pt>
                <c:pt idx="13584">
                  <c:v>0.77500000000000002</c:v>
                </c:pt>
                <c:pt idx="13585">
                  <c:v>0.77500000000000002</c:v>
                </c:pt>
                <c:pt idx="13586">
                  <c:v>0.77200000000000002</c:v>
                </c:pt>
                <c:pt idx="13587">
                  <c:v>0.77500000000000002</c:v>
                </c:pt>
                <c:pt idx="13588">
                  <c:v>0.77500000000000002</c:v>
                </c:pt>
                <c:pt idx="13589">
                  <c:v>0.77500000000000002</c:v>
                </c:pt>
                <c:pt idx="13590">
                  <c:v>0.77400000000000002</c:v>
                </c:pt>
                <c:pt idx="13591">
                  <c:v>0.77600000000000002</c:v>
                </c:pt>
                <c:pt idx="13592">
                  <c:v>0.77600000000000002</c:v>
                </c:pt>
                <c:pt idx="13593">
                  <c:v>0.77400000000000002</c:v>
                </c:pt>
                <c:pt idx="13594">
                  <c:v>0.77600000000000002</c:v>
                </c:pt>
                <c:pt idx="13595">
                  <c:v>0.77600000000000002</c:v>
                </c:pt>
                <c:pt idx="13596">
                  <c:v>0.77500000000000002</c:v>
                </c:pt>
                <c:pt idx="13597">
                  <c:v>0.77500000000000002</c:v>
                </c:pt>
                <c:pt idx="13598">
                  <c:v>0.77600000000000002</c:v>
                </c:pt>
                <c:pt idx="13599">
                  <c:v>0.77500000000000002</c:v>
                </c:pt>
                <c:pt idx="13600">
                  <c:v>0.77600000000000002</c:v>
                </c:pt>
                <c:pt idx="13601">
                  <c:v>0.77600000000000002</c:v>
                </c:pt>
                <c:pt idx="13602">
                  <c:v>0.77600000000000002</c:v>
                </c:pt>
                <c:pt idx="13603">
                  <c:v>0.77600000000000002</c:v>
                </c:pt>
                <c:pt idx="13604">
                  <c:v>0.77600000000000002</c:v>
                </c:pt>
                <c:pt idx="13605">
                  <c:v>0.77700000000000002</c:v>
                </c:pt>
                <c:pt idx="13606">
                  <c:v>0.77700000000000002</c:v>
                </c:pt>
                <c:pt idx="13607">
                  <c:v>0.77600000000000002</c:v>
                </c:pt>
                <c:pt idx="13608">
                  <c:v>0.77600000000000002</c:v>
                </c:pt>
                <c:pt idx="13609">
                  <c:v>0.77700000000000002</c:v>
                </c:pt>
                <c:pt idx="13610">
                  <c:v>0.77600000000000002</c:v>
                </c:pt>
                <c:pt idx="13611">
                  <c:v>0.77600000000000002</c:v>
                </c:pt>
                <c:pt idx="13612">
                  <c:v>0.77600000000000002</c:v>
                </c:pt>
                <c:pt idx="13613">
                  <c:v>0.77600000000000002</c:v>
                </c:pt>
                <c:pt idx="13614">
                  <c:v>0.77500000000000002</c:v>
                </c:pt>
                <c:pt idx="13615">
                  <c:v>0.77500000000000002</c:v>
                </c:pt>
                <c:pt idx="13616">
                  <c:v>0.77400000000000002</c:v>
                </c:pt>
                <c:pt idx="13617">
                  <c:v>0.77700000000000002</c:v>
                </c:pt>
                <c:pt idx="13618">
                  <c:v>0.77500000000000002</c:v>
                </c:pt>
                <c:pt idx="13619">
                  <c:v>0.77600000000000002</c:v>
                </c:pt>
                <c:pt idx="13620">
                  <c:v>0.77600000000000002</c:v>
                </c:pt>
                <c:pt idx="13621">
                  <c:v>0.77500000000000002</c:v>
                </c:pt>
                <c:pt idx="13622">
                  <c:v>0.77600000000000002</c:v>
                </c:pt>
                <c:pt idx="13623">
                  <c:v>0.77600000000000002</c:v>
                </c:pt>
                <c:pt idx="13624">
                  <c:v>0.77700000000000002</c:v>
                </c:pt>
                <c:pt idx="13625">
                  <c:v>0.78</c:v>
                </c:pt>
                <c:pt idx="13626">
                  <c:v>0.77500000000000002</c:v>
                </c:pt>
                <c:pt idx="13627">
                  <c:v>0.77700000000000002</c:v>
                </c:pt>
                <c:pt idx="13628">
                  <c:v>0.77700000000000002</c:v>
                </c:pt>
                <c:pt idx="13629">
                  <c:v>0.77700000000000002</c:v>
                </c:pt>
                <c:pt idx="13630">
                  <c:v>0.77500000000000002</c:v>
                </c:pt>
                <c:pt idx="13631">
                  <c:v>0.77900000000000003</c:v>
                </c:pt>
                <c:pt idx="13632">
                  <c:v>0.77500000000000002</c:v>
                </c:pt>
                <c:pt idx="13633">
                  <c:v>0.77700000000000002</c:v>
                </c:pt>
                <c:pt idx="13634">
                  <c:v>0.77600000000000002</c:v>
                </c:pt>
                <c:pt idx="13635">
                  <c:v>0.77700000000000002</c:v>
                </c:pt>
                <c:pt idx="13636">
                  <c:v>0.77900000000000003</c:v>
                </c:pt>
                <c:pt idx="13637">
                  <c:v>0.77900000000000003</c:v>
                </c:pt>
                <c:pt idx="13638">
                  <c:v>0.77600000000000002</c:v>
                </c:pt>
                <c:pt idx="13639">
                  <c:v>0.77700000000000002</c:v>
                </c:pt>
                <c:pt idx="13640">
                  <c:v>0.77600000000000002</c:v>
                </c:pt>
                <c:pt idx="13641">
                  <c:v>0.77700000000000002</c:v>
                </c:pt>
                <c:pt idx="13642">
                  <c:v>0.77600000000000002</c:v>
                </c:pt>
                <c:pt idx="13643">
                  <c:v>0.77700000000000002</c:v>
                </c:pt>
                <c:pt idx="13644">
                  <c:v>0.77700000000000002</c:v>
                </c:pt>
                <c:pt idx="13645">
                  <c:v>0.77700000000000002</c:v>
                </c:pt>
                <c:pt idx="13646">
                  <c:v>0.77900000000000003</c:v>
                </c:pt>
                <c:pt idx="13647">
                  <c:v>0.77700000000000002</c:v>
                </c:pt>
                <c:pt idx="13648">
                  <c:v>0.78</c:v>
                </c:pt>
                <c:pt idx="13649">
                  <c:v>0.78</c:v>
                </c:pt>
                <c:pt idx="13650">
                  <c:v>0.77900000000000003</c:v>
                </c:pt>
                <c:pt idx="13651">
                  <c:v>0.78</c:v>
                </c:pt>
                <c:pt idx="13652">
                  <c:v>0.77900000000000003</c:v>
                </c:pt>
                <c:pt idx="13653">
                  <c:v>0.77900000000000003</c:v>
                </c:pt>
                <c:pt idx="13654">
                  <c:v>0.77700000000000002</c:v>
                </c:pt>
                <c:pt idx="13655">
                  <c:v>0.77700000000000002</c:v>
                </c:pt>
                <c:pt idx="13656">
                  <c:v>0.77600000000000002</c:v>
                </c:pt>
                <c:pt idx="13657">
                  <c:v>0.77700000000000002</c:v>
                </c:pt>
                <c:pt idx="13658">
                  <c:v>0.78</c:v>
                </c:pt>
                <c:pt idx="13659">
                  <c:v>0.77700000000000002</c:v>
                </c:pt>
                <c:pt idx="13660">
                  <c:v>0.77600000000000002</c:v>
                </c:pt>
                <c:pt idx="13661">
                  <c:v>0.77900000000000003</c:v>
                </c:pt>
                <c:pt idx="13662">
                  <c:v>0.78</c:v>
                </c:pt>
                <c:pt idx="13663">
                  <c:v>0.77700000000000002</c:v>
                </c:pt>
                <c:pt idx="13664">
                  <c:v>0.78100000000000003</c:v>
                </c:pt>
                <c:pt idx="13665">
                  <c:v>0.77900000000000003</c:v>
                </c:pt>
                <c:pt idx="13666">
                  <c:v>0.77900000000000003</c:v>
                </c:pt>
                <c:pt idx="13667">
                  <c:v>0.77700000000000002</c:v>
                </c:pt>
                <c:pt idx="13668">
                  <c:v>0.78</c:v>
                </c:pt>
                <c:pt idx="13669">
                  <c:v>0.77700000000000002</c:v>
                </c:pt>
                <c:pt idx="13670">
                  <c:v>0.78</c:v>
                </c:pt>
                <c:pt idx="13671">
                  <c:v>0.78</c:v>
                </c:pt>
                <c:pt idx="13672">
                  <c:v>0.77900000000000003</c:v>
                </c:pt>
                <c:pt idx="13673">
                  <c:v>0.77900000000000003</c:v>
                </c:pt>
                <c:pt idx="13674">
                  <c:v>0.78</c:v>
                </c:pt>
                <c:pt idx="13675">
                  <c:v>0.77700000000000002</c:v>
                </c:pt>
                <c:pt idx="13676">
                  <c:v>0.77700000000000002</c:v>
                </c:pt>
                <c:pt idx="13677">
                  <c:v>0.77900000000000003</c:v>
                </c:pt>
                <c:pt idx="13678">
                  <c:v>0.78</c:v>
                </c:pt>
                <c:pt idx="13679">
                  <c:v>0.78</c:v>
                </c:pt>
                <c:pt idx="13680">
                  <c:v>0.77900000000000003</c:v>
                </c:pt>
                <c:pt idx="13681">
                  <c:v>0.78100000000000003</c:v>
                </c:pt>
                <c:pt idx="13682">
                  <c:v>0.78</c:v>
                </c:pt>
                <c:pt idx="13683">
                  <c:v>0.77900000000000003</c:v>
                </c:pt>
                <c:pt idx="13684">
                  <c:v>0.78</c:v>
                </c:pt>
                <c:pt idx="13685">
                  <c:v>0.78100000000000003</c:v>
                </c:pt>
                <c:pt idx="13686">
                  <c:v>0.77900000000000003</c:v>
                </c:pt>
                <c:pt idx="13687">
                  <c:v>0.78100000000000003</c:v>
                </c:pt>
                <c:pt idx="13688">
                  <c:v>0.77700000000000002</c:v>
                </c:pt>
                <c:pt idx="13689">
                  <c:v>0.77700000000000002</c:v>
                </c:pt>
                <c:pt idx="13690">
                  <c:v>0.77700000000000002</c:v>
                </c:pt>
                <c:pt idx="13691">
                  <c:v>0.77700000000000002</c:v>
                </c:pt>
                <c:pt idx="13692">
                  <c:v>0.77900000000000003</c:v>
                </c:pt>
                <c:pt idx="13693">
                  <c:v>0.78100000000000003</c:v>
                </c:pt>
                <c:pt idx="13694">
                  <c:v>0.78</c:v>
                </c:pt>
                <c:pt idx="13695">
                  <c:v>0.77900000000000003</c:v>
                </c:pt>
                <c:pt idx="13696">
                  <c:v>0.78</c:v>
                </c:pt>
                <c:pt idx="13697">
                  <c:v>0.78100000000000003</c:v>
                </c:pt>
                <c:pt idx="13698">
                  <c:v>0.78</c:v>
                </c:pt>
                <c:pt idx="13699">
                  <c:v>0.78</c:v>
                </c:pt>
                <c:pt idx="13700">
                  <c:v>0.77900000000000003</c:v>
                </c:pt>
                <c:pt idx="13701">
                  <c:v>0.78</c:v>
                </c:pt>
                <c:pt idx="13702">
                  <c:v>0.78</c:v>
                </c:pt>
                <c:pt idx="13703">
                  <c:v>0.78</c:v>
                </c:pt>
                <c:pt idx="13704">
                  <c:v>0.77900000000000003</c:v>
                </c:pt>
                <c:pt idx="13705">
                  <c:v>0.78</c:v>
                </c:pt>
                <c:pt idx="13706">
                  <c:v>0.78</c:v>
                </c:pt>
                <c:pt idx="13707">
                  <c:v>0.78100000000000003</c:v>
                </c:pt>
                <c:pt idx="13708">
                  <c:v>0.78100000000000003</c:v>
                </c:pt>
                <c:pt idx="13709">
                  <c:v>0.78100000000000003</c:v>
                </c:pt>
                <c:pt idx="13710">
                  <c:v>0.77900000000000003</c:v>
                </c:pt>
                <c:pt idx="13711">
                  <c:v>0.78</c:v>
                </c:pt>
                <c:pt idx="13712">
                  <c:v>0.78200000000000003</c:v>
                </c:pt>
                <c:pt idx="13713">
                  <c:v>0.78200000000000003</c:v>
                </c:pt>
                <c:pt idx="13714">
                  <c:v>0.78</c:v>
                </c:pt>
                <c:pt idx="13715">
                  <c:v>0.78</c:v>
                </c:pt>
                <c:pt idx="13716">
                  <c:v>0.77900000000000003</c:v>
                </c:pt>
                <c:pt idx="13717">
                  <c:v>0.78</c:v>
                </c:pt>
                <c:pt idx="13718">
                  <c:v>0.78</c:v>
                </c:pt>
                <c:pt idx="13719">
                  <c:v>0.77900000000000003</c:v>
                </c:pt>
                <c:pt idx="13720">
                  <c:v>0.77900000000000003</c:v>
                </c:pt>
                <c:pt idx="13721">
                  <c:v>0.78100000000000003</c:v>
                </c:pt>
                <c:pt idx="13722">
                  <c:v>0.77900000000000003</c:v>
                </c:pt>
                <c:pt idx="13723">
                  <c:v>0.78</c:v>
                </c:pt>
                <c:pt idx="13724">
                  <c:v>0.78100000000000003</c:v>
                </c:pt>
                <c:pt idx="13725">
                  <c:v>0.78100000000000003</c:v>
                </c:pt>
                <c:pt idx="13726">
                  <c:v>0.78</c:v>
                </c:pt>
                <c:pt idx="13727">
                  <c:v>0.78200000000000003</c:v>
                </c:pt>
                <c:pt idx="13728">
                  <c:v>0.78100000000000003</c:v>
                </c:pt>
                <c:pt idx="13729">
                  <c:v>0.78400000000000003</c:v>
                </c:pt>
                <c:pt idx="13730">
                  <c:v>0.77900000000000003</c:v>
                </c:pt>
                <c:pt idx="13731">
                  <c:v>0.78100000000000003</c:v>
                </c:pt>
                <c:pt idx="13732">
                  <c:v>0.78200000000000003</c:v>
                </c:pt>
                <c:pt idx="13733">
                  <c:v>0.78</c:v>
                </c:pt>
                <c:pt idx="13734">
                  <c:v>0.77900000000000003</c:v>
                </c:pt>
                <c:pt idx="13735">
                  <c:v>0.78</c:v>
                </c:pt>
                <c:pt idx="13736">
                  <c:v>0.78</c:v>
                </c:pt>
                <c:pt idx="13737">
                  <c:v>0.77900000000000003</c:v>
                </c:pt>
                <c:pt idx="13738">
                  <c:v>0.78</c:v>
                </c:pt>
                <c:pt idx="13739">
                  <c:v>0.78100000000000003</c:v>
                </c:pt>
                <c:pt idx="13740">
                  <c:v>0.78200000000000003</c:v>
                </c:pt>
                <c:pt idx="13741">
                  <c:v>0.78200000000000003</c:v>
                </c:pt>
                <c:pt idx="13742">
                  <c:v>0.78200000000000003</c:v>
                </c:pt>
                <c:pt idx="13743">
                  <c:v>0.78200000000000003</c:v>
                </c:pt>
                <c:pt idx="13744">
                  <c:v>0.78</c:v>
                </c:pt>
                <c:pt idx="13745">
                  <c:v>0.78200000000000003</c:v>
                </c:pt>
                <c:pt idx="13746">
                  <c:v>0.78100000000000003</c:v>
                </c:pt>
                <c:pt idx="13747">
                  <c:v>0.78100000000000003</c:v>
                </c:pt>
                <c:pt idx="13748">
                  <c:v>0.78100000000000003</c:v>
                </c:pt>
                <c:pt idx="13749">
                  <c:v>0.78200000000000003</c:v>
                </c:pt>
                <c:pt idx="13750">
                  <c:v>0.78200000000000003</c:v>
                </c:pt>
                <c:pt idx="13751">
                  <c:v>0.78400000000000003</c:v>
                </c:pt>
                <c:pt idx="13752">
                  <c:v>0.78</c:v>
                </c:pt>
                <c:pt idx="13753">
                  <c:v>0.78400000000000003</c:v>
                </c:pt>
                <c:pt idx="13754">
                  <c:v>0.78100000000000003</c:v>
                </c:pt>
                <c:pt idx="13755">
                  <c:v>0.78200000000000003</c:v>
                </c:pt>
                <c:pt idx="13756">
                  <c:v>0.78200000000000003</c:v>
                </c:pt>
                <c:pt idx="13757">
                  <c:v>0.78100000000000003</c:v>
                </c:pt>
                <c:pt idx="13758">
                  <c:v>0.78100000000000003</c:v>
                </c:pt>
                <c:pt idx="13759">
                  <c:v>0.78200000000000003</c:v>
                </c:pt>
                <c:pt idx="13760">
                  <c:v>0.78500000000000003</c:v>
                </c:pt>
                <c:pt idx="13761">
                  <c:v>0.78400000000000003</c:v>
                </c:pt>
                <c:pt idx="13762">
                  <c:v>0.78200000000000003</c:v>
                </c:pt>
                <c:pt idx="13763">
                  <c:v>0.78200000000000003</c:v>
                </c:pt>
                <c:pt idx="13764">
                  <c:v>0.78200000000000003</c:v>
                </c:pt>
                <c:pt idx="13765">
                  <c:v>0.78200000000000003</c:v>
                </c:pt>
                <c:pt idx="13766">
                  <c:v>0.78400000000000003</c:v>
                </c:pt>
                <c:pt idx="13767">
                  <c:v>0.78200000000000003</c:v>
                </c:pt>
                <c:pt idx="13768">
                  <c:v>0.78200000000000003</c:v>
                </c:pt>
                <c:pt idx="13769">
                  <c:v>0.78200000000000003</c:v>
                </c:pt>
                <c:pt idx="13770">
                  <c:v>0.78500000000000003</c:v>
                </c:pt>
                <c:pt idx="13771">
                  <c:v>0.78200000000000003</c:v>
                </c:pt>
                <c:pt idx="13772">
                  <c:v>0.78400000000000003</c:v>
                </c:pt>
                <c:pt idx="13773">
                  <c:v>0.78200000000000003</c:v>
                </c:pt>
                <c:pt idx="13774">
                  <c:v>0.78200000000000003</c:v>
                </c:pt>
                <c:pt idx="13775">
                  <c:v>0.78400000000000003</c:v>
                </c:pt>
                <c:pt idx="13776">
                  <c:v>0.78100000000000003</c:v>
                </c:pt>
                <c:pt idx="13777">
                  <c:v>0.78100000000000003</c:v>
                </c:pt>
                <c:pt idx="13778">
                  <c:v>0.78100000000000003</c:v>
                </c:pt>
                <c:pt idx="13779">
                  <c:v>0.78200000000000003</c:v>
                </c:pt>
                <c:pt idx="13780">
                  <c:v>0.78100000000000003</c:v>
                </c:pt>
                <c:pt idx="13781">
                  <c:v>0.78200000000000003</c:v>
                </c:pt>
                <c:pt idx="13782">
                  <c:v>0.78100000000000003</c:v>
                </c:pt>
                <c:pt idx="13783">
                  <c:v>0.78400000000000003</c:v>
                </c:pt>
                <c:pt idx="13784">
                  <c:v>0.78500000000000003</c:v>
                </c:pt>
                <c:pt idx="13785">
                  <c:v>0.78400000000000003</c:v>
                </c:pt>
                <c:pt idx="13786">
                  <c:v>0.78500000000000003</c:v>
                </c:pt>
                <c:pt idx="13787">
                  <c:v>0.78400000000000003</c:v>
                </c:pt>
                <c:pt idx="13788">
                  <c:v>0.78200000000000003</c:v>
                </c:pt>
                <c:pt idx="13789">
                  <c:v>0.78200000000000003</c:v>
                </c:pt>
                <c:pt idx="13790">
                  <c:v>0.78400000000000003</c:v>
                </c:pt>
                <c:pt idx="13791">
                  <c:v>0.78400000000000003</c:v>
                </c:pt>
                <c:pt idx="13792">
                  <c:v>0.78200000000000003</c:v>
                </c:pt>
                <c:pt idx="13793">
                  <c:v>0.78200000000000003</c:v>
                </c:pt>
                <c:pt idx="13794">
                  <c:v>0.78100000000000003</c:v>
                </c:pt>
                <c:pt idx="13795">
                  <c:v>0.78200000000000003</c:v>
                </c:pt>
                <c:pt idx="13796">
                  <c:v>0.77900000000000003</c:v>
                </c:pt>
                <c:pt idx="13797">
                  <c:v>0.78200000000000003</c:v>
                </c:pt>
                <c:pt idx="13798">
                  <c:v>0.78500000000000003</c:v>
                </c:pt>
                <c:pt idx="13799">
                  <c:v>0.78200000000000003</c:v>
                </c:pt>
                <c:pt idx="13800">
                  <c:v>0.78200000000000003</c:v>
                </c:pt>
                <c:pt idx="13801">
                  <c:v>0.78500000000000003</c:v>
                </c:pt>
                <c:pt idx="13802">
                  <c:v>0.78400000000000003</c:v>
                </c:pt>
                <c:pt idx="13803">
                  <c:v>0.78500000000000003</c:v>
                </c:pt>
                <c:pt idx="13804">
                  <c:v>0.78600000000000003</c:v>
                </c:pt>
                <c:pt idx="13805">
                  <c:v>0.78100000000000003</c:v>
                </c:pt>
                <c:pt idx="13806">
                  <c:v>0.78200000000000003</c:v>
                </c:pt>
                <c:pt idx="13807">
                  <c:v>0.78500000000000003</c:v>
                </c:pt>
                <c:pt idx="13808">
                  <c:v>0.78500000000000003</c:v>
                </c:pt>
                <c:pt idx="13809">
                  <c:v>0.78500000000000003</c:v>
                </c:pt>
                <c:pt idx="13810">
                  <c:v>0.78400000000000003</c:v>
                </c:pt>
                <c:pt idx="13811">
                  <c:v>0.78400000000000003</c:v>
                </c:pt>
                <c:pt idx="13812">
                  <c:v>0.78400000000000003</c:v>
                </c:pt>
                <c:pt idx="13813">
                  <c:v>0.78400000000000003</c:v>
                </c:pt>
                <c:pt idx="13814">
                  <c:v>0.78400000000000003</c:v>
                </c:pt>
                <c:pt idx="13815">
                  <c:v>0.78500000000000003</c:v>
                </c:pt>
                <c:pt idx="13816">
                  <c:v>0.78200000000000003</c:v>
                </c:pt>
                <c:pt idx="13817">
                  <c:v>0.78400000000000003</c:v>
                </c:pt>
                <c:pt idx="13818">
                  <c:v>0.78200000000000003</c:v>
                </c:pt>
                <c:pt idx="13819">
                  <c:v>0.78500000000000003</c:v>
                </c:pt>
                <c:pt idx="13820">
                  <c:v>0.78200000000000003</c:v>
                </c:pt>
                <c:pt idx="13821">
                  <c:v>0.78400000000000003</c:v>
                </c:pt>
                <c:pt idx="13822">
                  <c:v>0.78500000000000003</c:v>
                </c:pt>
                <c:pt idx="13823">
                  <c:v>0.78400000000000003</c:v>
                </c:pt>
                <c:pt idx="13824">
                  <c:v>0.78400000000000003</c:v>
                </c:pt>
                <c:pt idx="13825">
                  <c:v>0.78500000000000003</c:v>
                </c:pt>
                <c:pt idx="13826">
                  <c:v>0.78400000000000003</c:v>
                </c:pt>
                <c:pt idx="13827">
                  <c:v>0.78600000000000003</c:v>
                </c:pt>
                <c:pt idx="13828">
                  <c:v>0.78500000000000003</c:v>
                </c:pt>
                <c:pt idx="13829">
                  <c:v>0.78500000000000003</c:v>
                </c:pt>
                <c:pt idx="13830">
                  <c:v>0.78400000000000003</c:v>
                </c:pt>
                <c:pt idx="13831">
                  <c:v>0.78500000000000003</c:v>
                </c:pt>
                <c:pt idx="13832">
                  <c:v>0.78500000000000003</c:v>
                </c:pt>
                <c:pt idx="13833">
                  <c:v>0.78700000000000003</c:v>
                </c:pt>
                <c:pt idx="13834">
                  <c:v>0.78500000000000003</c:v>
                </c:pt>
                <c:pt idx="13835">
                  <c:v>0.78600000000000003</c:v>
                </c:pt>
                <c:pt idx="13836">
                  <c:v>0.78500000000000003</c:v>
                </c:pt>
                <c:pt idx="13837">
                  <c:v>0.78500000000000003</c:v>
                </c:pt>
                <c:pt idx="13838">
                  <c:v>0.78500000000000003</c:v>
                </c:pt>
                <c:pt idx="13839">
                  <c:v>0.78600000000000003</c:v>
                </c:pt>
                <c:pt idx="13840">
                  <c:v>0.78500000000000003</c:v>
                </c:pt>
                <c:pt idx="13841">
                  <c:v>0.78400000000000003</c:v>
                </c:pt>
                <c:pt idx="13842">
                  <c:v>0.78600000000000003</c:v>
                </c:pt>
                <c:pt idx="13843">
                  <c:v>0.78700000000000003</c:v>
                </c:pt>
                <c:pt idx="13844">
                  <c:v>0.78400000000000003</c:v>
                </c:pt>
                <c:pt idx="13845">
                  <c:v>0.78500000000000003</c:v>
                </c:pt>
                <c:pt idx="13846">
                  <c:v>0.78700000000000003</c:v>
                </c:pt>
                <c:pt idx="13847">
                  <c:v>0.78500000000000003</c:v>
                </c:pt>
                <c:pt idx="13848">
                  <c:v>0.78600000000000003</c:v>
                </c:pt>
                <c:pt idx="13849">
                  <c:v>0.78500000000000003</c:v>
                </c:pt>
                <c:pt idx="13850">
                  <c:v>0.78500000000000003</c:v>
                </c:pt>
                <c:pt idx="13851">
                  <c:v>0.78500000000000003</c:v>
                </c:pt>
                <c:pt idx="13852">
                  <c:v>0.78400000000000003</c:v>
                </c:pt>
                <c:pt idx="13853">
                  <c:v>0.78600000000000003</c:v>
                </c:pt>
                <c:pt idx="13854">
                  <c:v>0.78600000000000003</c:v>
                </c:pt>
                <c:pt idx="13855">
                  <c:v>0.78600000000000003</c:v>
                </c:pt>
                <c:pt idx="13856">
                  <c:v>0.78500000000000003</c:v>
                </c:pt>
                <c:pt idx="13857">
                  <c:v>0.78500000000000003</c:v>
                </c:pt>
                <c:pt idx="13858">
                  <c:v>0.78500000000000003</c:v>
                </c:pt>
                <c:pt idx="13859">
                  <c:v>0.78600000000000003</c:v>
                </c:pt>
                <c:pt idx="13860">
                  <c:v>0.78600000000000003</c:v>
                </c:pt>
                <c:pt idx="13861">
                  <c:v>0.78500000000000003</c:v>
                </c:pt>
                <c:pt idx="13862">
                  <c:v>0.78500000000000003</c:v>
                </c:pt>
                <c:pt idx="13863">
                  <c:v>0.78600000000000003</c:v>
                </c:pt>
                <c:pt idx="13864">
                  <c:v>0.78600000000000003</c:v>
                </c:pt>
                <c:pt idx="13865">
                  <c:v>0.78600000000000003</c:v>
                </c:pt>
                <c:pt idx="13866">
                  <c:v>0.78600000000000003</c:v>
                </c:pt>
                <c:pt idx="13867">
                  <c:v>0.78500000000000003</c:v>
                </c:pt>
                <c:pt idx="13868">
                  <c:v>0.78600000000000003</c:v>
                </c:pt>
                <c:pt idx="13869">
                  <c:v>0.78400000000000003</c:v>
                </c:pt>
                <c:pt idx="13870">
                  <c:v>0.78600000000000003</c:v>
                </c:pt>
                <c:pt idx="13871">
                  <c:v>0.96399999999999997</c:v>
                </c:pt>
                <c:pt idx="13872">
                  <c:v>1.0049999999999999</c:v>
                </c:pt>
                <c:pt idx="13873">
                  <c:v>1.046</c:v>
                </c:pt>
                <c:pt idx="13874">
                  <c:v>1.079</c:v>
                </c:pt>
                <c:pt idx="13875">
                  <c:v>1.097</c:v>
                </c:pt>
                <c:pt idx="13876">
                  <c:v>0.84599999999999997</c:v>
                </c:pt>
                <c:pt idx="13877">
                  <c:v>0.81</c:v>
                </c:pt>
                <c:pt idx="13878">
                  <c:v>0.80100000000000005</c:v>
                </c:pt>
                <c:pt idx="13879">
                  <c:v>0.79600000000000004</c:v>
                </c:pt>
                <c:pt idx="13880">
                  <c:v>0.78900000000000003</c:v>
                </c:pt>
                <c:pt idx="13881">
                  <c:v>0.78900000000000003</c:v>
                </c:pt>
                <c:pt idx="13882">
                  <c:v>0.78700000000000003</c:v>
                </c:pt>
                <c:pt idx="13883">
                  <c:v>0.78700000000000003</c:v>
                </c:pt>
                <c:pt idx="13884">
                  <c:v>0.78500000000000003</c:v>
                </c:pt>
                <c:pt idx="13885">
                  <c:v>0.78400000000000003</c:v>
                </c:pt>
                <c:pt idx="13886">
                  <c:v>0.78600000000000003</c:v>
                </c:pt>
                <c:pt idx="13887">
                  <c:v>0.78200000000000003</c:v>
                </c:pt>
                <c:pt idx="13888">
                  <c:v>0.78400000000000003</c:v>
                </c:pt>
                <c:pt idx="13889">
                  <c:v>0.78200000000000003</c:v>
                </c:pt>
                <c:pt idx="13890">
                  <c:v>0.78100000000000003</c:v>
                </c:pt>
                <c:pt idx="13891">
                  <c:v>0.78200000000000003</c:v>
                </c:pt>
                <c:pt idx="13892">
                  <c:v>0.78400000000000003</c:v>
                </c:pt>
                <c:pt idx="13893">
                  <c:v>0.78200000000000003</c:v>
                </c:pt>
                <c:pt idx="13894">
                  <c:v>0.78200000000000003</c:v>
                </c:pt>
                <c:pt idx="13895">
                  <c:v>0.78200000000000003</c:v>
                </c:pt>
                <c:pt idx="13896">
                  <c:v>0.78200000000000003</c:v>
                </c:pt>
                <c:pt idx="13897">
                  <c:v>0.78200000000000003</c:v>
                </c:pt>
                <c:pt idx="13898">
                  <c:v>0.78200000000000003</c:v>
                </c:pt>
                <c:pt idx="13899">
                  <c:v>0.78100000000000003</c:v>
                </c:pt>
                <c:pt idx="13900">
                  <c:v>0.78500000000000003</c:v>
                </c:pt>
                <c:pt idx="13901">
                  <c:v>0.78200000000000003</c:v>
                </c:pt>
                <c:pt idx="13902">
                  <c:v>0.78200000000000003</c:v>
                </c:pt>
                <c:pt idx="13903">
                  <c:v>0.78400000000000003</c:v>
                </c:pt>
                <c:pt idx="13904">
                  <c:v>0.78200000000000003</c:v>
                </c:pt>
                <c:pt idx="13905">
                  <c:v>0.78200000000000003</c:v>
                </c:pt>
                <c:pt idx="13906">
                  <c:v>0.78600000000000003</c:v>
                </c:pt>
                <c:pt idx="13907">
                  <c:v>0.78400000000000003</c:v>
                </c:pt>
                <c:pt idx="13908">
                  <c:v>0.78400000000000003</c:v>
                </c:pt>
                <c:pt idx="13909">
                  <c:v>0.78500000000000003</c:v>
                </c:pt>
                <c:pt idx="13910">
                  <c:v>0.78400000000000003</c:v>
                </c:pt>
                <c:pt idx="13911">
                  <c:v>0.78200000000000003</c:v>
                </c:pt>
                <c:pt idx="13912">
                  <c:v>0.78400000000000003</c:v>
                </c:pt>
                <c:pt idx="13913">
                  <c:v>0.78500000000000003</c:v>
                </c:pt>
                <c:pt idx="13914">
                  <c:v>0.78200000000000003</c:v>
                </c:pt>
                <c:pt idx="13915">
                  <c:v>0.78500000000000003</c:v>
                </c:pt>
                <c:pt idx="13916">
                  <c:v>0.78500000000000003</c:v>
                </c:pt>
                <c:pt idx="13917">
                  <c:v>0.78400000000000003</c:v>
                </c:pt>
                <c:pt idx="13918">
                  <c:v>0.78400000000000003</c:v>
                </c:pt>
                <c:pt idx="13919">
                  <c:v>0.78500000000000003</c:v>
                </c:pt>
                <c:pt idx="13920">
                  <c:v>0.78400000000000003</c:v>
                </c:pt>
                <c:pt idx="13921">
                  <c:v>0.78600000000000003</c:v>
                </c:pt>
                <c:pt idx="13922">
                  <c:v>0.78500000000000003</c:v>
                </c:pt>
                <c:pt idx="13923">
                  <c:v>0.78500000000000003</c:v>
                </c:pt>
                <c:pt idx="13924">
                  <c:v>0.78700000000000003</c:v>
                </c:pt>
                <c:pt idx="13925">
                  <c:v>0.78200000000000003</c:v>
                </c:pt>
                <c:pt idx="13926">
                  <c:v>0.78600000000000003</c:v>
                </c:pt>
                <c:pt idx="13927">
                  <c:v>0.78500000000000003</c:v>
                </c:pt>
                <c:pt idx="13928">
                  <c:v>0.78500000000000003</c:v>
                </c:pt>
                <c:pt idx="13929">
                  <c:v>0.78400000000000003</c:v>
                </c:pt>
                <c:pt idx="13930">
                  <c:v>0.78500000000000003</c:v>
                </c:pt>
                <c:pt idx="13931">
                  <c:v>0.78600000000000003</c:v>
                </c:pt>
                <c:pt idx="13932">
                  <c:v>0.78500000000000003</c:v>
                </c:pt>
                <c:pt idx="13933">
                  <c:v>0.78500000000000003</c:v>
                </c:pt>
                <c:pt idx="13934">
                  <c:v>0.78500000000000003</c:v>
                </c:pt>
                <c:pt idx="13935">
                  <c:v>0.78400000000000003</c:v>
                </c:pt>
                <c:pt idx="13936">
                  <c:v>0.78500000000000003</c:v>
                </c:pt>
                <c:pt idx="13937">
                  <c:v>0.78400000000000003</c:v>
                </c:pt>
                <c:pt idx="13938">
                  <c:v>0.78500000000000003</c:v>
                </c:pt>
                <c:pt idx="13939">
                  <c:v>0.78700000000000003</c:v>
                </c:pt>
                <c:pt idx="13940">
                  <c:v>0.78700000000000003</c:v>
                </c:pt>
                <c:pt idx="13941">
                  <c:v>0.78700000000000003</c:v>
                </c:pt>
                <c:pt idx="13942">
                  <c:v>0.78700000000000003</c:v>
                </c:pt>
                <c:pt idx="13943">
                  <c:v>0.78500000000000003</c:v>
                </c:pt>
                <c:pt idx="13944">
                  <c:v>0.78600000000000003</c:v>
                </c:pt>
                <c:pt idx="13945">
                  <c:v>0.78500000000000003</c:v>
                </c:pt>
                <c:pt idx="13946">
                  <c:v>0.78700000000000003</c:v>
                </c:pt>
                <c:pt idx="13947">
                  <c:v>0.78500000000000003</c:v>
                </c:pt>
                <c:pt idx="13948">
                  <c:v>0.78500000000000003</c:v>
                </c:pt>
                <c:pt idx="13949">
                  <c:v>0.78500000000000003</c:v>
                </c:pt>
                <c:pt idx="13950">
                  <c:v>0.78700000000000003</c:v>
                </c:pt>
                <c:pt idx="13951">
                  <c:v>0.78600000000000003</c:v>
                </c:pt>
                <c:pt idx="13952">
                  <c:v>0.79</c:v>
                </c:pt>
                <c:pt idx="13953">
                  <c:v>0.78600000000000003</c:v>
                </c:pt>
                <c:pt idx="13954">
                  <c:v>0.78600000000000003</c:v>
                </c:pt>
                <c:pt idx="13955">
                  <c:v>0.78600000000000003</c:v>
                </c:pt>
                <c:pt idx="13956">
                  <c:v>0.78700000000000003</c:v>
                </c:pt>
                <c:pt idx="13957">
                  <c:v>0.78700000000000003</c:v>
                </c:pt>
                <c:pt idx="13958">
                  <c:v>0.78600000000000003</c:v>
                </c:pt>
                <c:pt idx="13959">
                  <c:v>0.78700000000000003</c:v>
                </c:pt>
                <c:pt idx="13960">
                  <c:v>0.78700000000000003</c:v>
                </c:pt>
                <c:pt idx="13961">
                  <c:v>0.78500000000000003</c:v>
                </c:pt>
                <c:pt idx="13962">
                  <c:v>0.78700000000000003</c:v>
                </c:pt>
                <c:pt idx="13963">
                  <c:v>0.78500000000000003</c:v>
                </c:pt>
                <c:pt idx="13964">
                  <c:v>0.78600000000000003</c:v>
                </c:pt>
                <c:pt idx="13965">
                  <c:v>0.78600000000000003</c:v>
                </c:pt>
                <c:pt idx="13966">
                  <c:v>0.78900000000000003</c:v>
                </c:pt>
                <c:pt idx="13967">
                  <c:v>0.78700000000000003</c:v>
                </c:pt>
                <c:pt idx="13968">
                  <c:v>0.78900000000000003</c:v>
                </c:pt>
                <c:pt idx="13969">
                  <c:v>0.78900000000000003</c:v>
                </c:pt>
                <c:pt idx="13970">
                  <c:v>0.78900000000000003</c:v>
                </c:pt>
                <c:pt idx="13971">
                  <c:v>0.78700000000000003</c:v>
                </c:pt>
                <c:pt idx="13972">
                  <c:v>0.78600000000000003</c:v>
                </c:pt>
                <c:pt idx="13973">
                  <c:v>0.78600000000000003</c:v>
                </c:pt>
                <c:pt idx="13974">
                  <c:v>0.78700000000000003</c:v>
                </c:pt>
                <c:pt idx="13975">
                  <c:v>0.78700000000000003</c:v>
                </c:pt>
                <c:pt idx="13976">
                  <c:v>0.78700000000000003</c:v>
                </c:pt>
                <c:pt idx="13977">
                  <c:v>0.78600000000000003</c:v>
                </c:pt>
                <c:pt idx="13978">
                  <c:v>0.78700000000000003</c:v>
                </c:pt>
                <c:pt idx="13979">
                  <c:v>0.78900000000000003</c:v>
                </c:pt>
                <c:pt idx="13980">
                  <c:v>0.78700000000000003</c:v>
                </c:pt>
                <c:pt idx="13981">
                  <c:v>0.78900000000000003</c:v>
                </c:pt>
                <c:pt idx="13982">
                  <c:v>0.79</c:v>
                </c:pt>
                <c:pt idx="13983">
                  <c:v>0.78900000000000003</c:v>
                </c:pt>
                <c:pt idx="13984">
                  <c:v>0.78700000000000003</c:v>
                </c:pt>
                <c:pt idx="13985">
                  <c:v>0.78700000000000003</c:v>
                </c:pt>
                <c:pt idx="13986">
                  <c:v>0.78900000000000003</c:v>
                </c:pt>
                <c:pt idx="13987">
                  <c:v>0.78900000000000003</c:v>
                </c:pt>
                <c:pt idx="13988">
                  <c:v>0.78700000000000003</c:v>
                </c:pt>
                <c:pt idx="13989">
                  <c:v>0.78700000000000003</c:v>
                </c:pt>
                <c:pt idx="13990">
                  <c:v>0.78600000000000003</c:v>
                </c:pt>
                <c:pt idx="13991">
                  <c:v>0.78700000000000003</c:v>
                </c:pt>
                <c:pt idx="13992">
                  <c:v>0.78900000000000003</c:v>
                </c:pt>
                <c:pt idx="13993">
                  <c:v>0.78900000000000003</c:v>
                </c:pt>
                <c:pt idx="13994">
                  <c:v>0.78700000000000003</c:v>
                </c:pt>
                <c:pt idx="13995">
                  <c:v>0.78700000000000003</c:v>
                </c:pt>
                <c:pt idx="13996">
                  <c:v>0.78900000000000003</c:v>
                </c:pt>
                <c:pt idx="13997">
                  <c:v>0.78700000000000003</c:v>
                </c:pt>
                <c:pt idx="13998">
                  <c:v>0.78900000000000003</c:v>
                </c:pt>
                <c:pt idx="13999">
                  <c:v>0.78900000000000003</c:v>
                </c:pt>
                <c:pt idx="14000">
                  <c:v>0.78600000000000003</c:v>
                </c:pt>
                <c:pt idx="14001">
                  <c:v>0.78700000000000003</c:v>
                </c:pt>
                <c:pt idx="14002">
                  <c:v>0.78900000000000003</c:v>
                </c:pt>
                <c:pt idx="14003">
                  <c:v>0.78900000000000003</c:v>
                </c:pt>
                <c:pt idx="14004">
                  <c:v>0.78700000000000003</c:v>
                </c:pt>
                <c:pt idx="14005">
                  <c:v>0.78700000000000003</c:v>
                </c:pt>
                <c:pt idx="14006">
                  <c:v>0.78900000000000003</c:v>
                </c:pt>
                <c:pt idx="14007">
                  <c:v>0.78700000000000003</c:v>
                </c:pt>
                <c:pt idx="14008">
                  <c:v>0.78700000000000003</c:v>
                </c:pt>
                <c:pt idx="14009">
                  <c:v>0.78900000000000003</c:v>
                </c:pt>
                <c:pt idx="14010">
                  <c:v>0.78900000000000003</c:v>
                </c:pt>
                <c:pt idx="14011">
                  <c:v>0.79</c:v>
                </c:pt>
                <c:pt idx="14012">
                  <c:v>0.79100000000000004</c:v>
                </c:pt>
                <c:pt idx="14013">
                  <c:v>0.79</c:v>
                </c:pt>
                <c:pt idx="14014">
                  <c:v>0.79100000000000004</c:v>
                </c:pt>
                <c:pt idx="14015">
                  <c:v>0.78900000000000003</c:v>
                </c:pt>
                <c:pt idx="14016">
                  <c:v>0.79</c:v>
                </c:pt>
                <c:pt idx="14017">
                  <c:v>0.78700000000000003</c:v>
                </c:pt>
                <c:pt idx="14018">
                  <c:v>0.78900000000000003</c:v>
                </c:pt>
                <c:pt idx="14019">
                  <c:v>0.79</c:v>
                </c:pt>
                <c:pt idx="14020">
                  <c:v>0.78700000000000003</c:v>
                </c:pt>
                <c:pt idx="14021">
                  <c:v>0.78900000000000003</c:v>
                </c:pt>
                <c:pt idx="14022">
                  <c:v>0.78900000000000003</c:v>
                </c:pt>
                <c:pt idx="14023">
                  <c:v>0.78900000000000003</c:v>
                </c:pt>
                <c:pt idx="14024">
                  <c:v>0.78700000000000003</c:v>
                </c:pt>
                <c:pt idx="14025">
                  <c:v>0.79</c:v>
                </c:pt>
                <c:pt idx="14026">
                  <c:v>0.79</c:v>
                </c:pt>
                <c:pt idx="14027">
                  <c:v>0.78900000000000003</c:v>
                </c:pt>
                <c:pt idx="14028">
                  <c:v>0.79</c:v>
                </c:pt>
                <c:pt idx="14029">
                  <c:v>0.79</c:v>
                </c:pt>
                <c:pt idx="14030">
                  <c:v>0.79</c:v>
                </c:pt>
                <c:pt idx="14031">
                  <c:v>0.79</c:v>
                </c:pt>
                <c:pt idx="14032">
                  <c:v>0.79</c:v>
                </c:pt>
                <c:pt idx="14033">
                  <c:v>0.79</c:v>
                </c:pt>
                <c:pt idx="14034">
                  <c:v>0.78900000000000003</c:v>
                </c:pt>
                <c:pt idx="14035">
                  <c:v>0.79</c:v>
                </c:pt>
                <c:pt idx="14036">
                  <c:v>0.78900000000000003</c:v>
                </c:pt>
                <c:pt idx="14037">
                  <c:v>0.79</c:v>
                </c:pt>
                <c:pt idx="14038">
                  <c:v>0.78900000000000003</c:v>
                </c:pt>
                <c:pt idx="14039">
                  <c:v>0.79</c:v>
                </c:pt>
                <c:pt idx="14040">
                  <c:v>0.79</c:v>
                </c:pt>
                <c:pt idx="14041">
                  <c:v>0.79100000000000004</c:v>
                </c:pt>
                <c:pt idx="14042">
                  <c:v>0.79</c:v>
                </c:pt>
                <c:pt idx="14043">
                  <c:v>0.79100000000000004</c:v>
                </c:pt>
                <c:pt idx="14044">
                  <c:v>0.79</c:v>
                </c:pt>
                <c:pt idx="14045">
                  <c:v>0.79100000000000004</c:v>
                </c:pt>
                <c:pt idx="14046">
                  <c:v>0.79</c:v>
                </c:pt>
                <c:pt idx="14047">
                  <c:v>0.79100000000000004</c:v>
                </c:pt>
                <c:pt idx="14048">
                  <c:v>0.79</c:v>
                </c:pt>
                <c:pt idx="14049">
                  <c:v>0.79</c:v>
                </c:pt>
                <c:pt idx="14050">
                  <c:v>0.78900000000000003</c:v>
                </c:pt>
                <c:pt idx="14051">
                  <c:v>0.79</c:v>
                </c:pt>
                <c:pt idx="14052">
                  <c:v>0.79</c:v>
                </c:pt>
                <c:pt idx="14053">
                  <c:v>0.79100000000000004</c:v>
                </c:pt>
                <c:pt idx="14054">
                  <c:v>0.79</c:v>
                </c:pt>
                <c:pt idx="14055">
                  <c:v>0.79</c:v>
                </c:pt>
                <c:pt idx="14056">
                  <c:v>0.79</c:v>
                </c:pt>
                <c:pt idx="14057">
                  <c:v>0.79</c:v>
                </c:pt>
                <c:pt idx="14058">
                  <c:v>0.78900000000000003</c:v>
                </c:pt>
                <c:pt idx="14059">
                  <c:v>0.78900000000000003</c:v>
                </c:pt>
                <c:pt idx="14060">
                  <c:v>0.79</c:v>
                </c:pt>
                <c:pt idx="14061">
                  <c:v>0.79200000000000004</c:v>
                </c:pt>
                <c:pt idx="14062">
                  <c:v>0.79</c:v>
                </c:pt>
                <c:pt idx="14063">
                  <c:v>0.79</c:v>
                </c:pt>
                <c:pt idx="14064">
                  <c:v>0.79200000000000004</c:v>
                </c:pt>
                <c:pt idx="14065">
                  <c:v>0.79</c:v>
                </c:pt>
                <c:pt idx="14066">
                  <c:v>0.79</c:v>
                </c:pt>
                <c:pt idx="14067">
                  <c:v>0.79100000000000004</c:v>
                </c:pt>
                <c:pt idx="14068">
                  <c:v>0.78900000000000003</c:v>
                </c:pt>
                <c:pt idx="14069">
                  <c:v>0.79</c:v>
                </c:pt>
                <c:pt idx="14070">
                  <c:v>0.78900000000000003</c:v>
                </c:pt>
                <c:pt idx="14071">
                  <c:v>0.79100000000000004</c:v>
                </c:pt>
                <c:pt idx="14072">
                  <c:v>0.79100000000000004</c:v>
                </c:pt>
                <c:pt idx="14073">
                  <c:v>0.79200000000000004</c:v>
                </c:pt>
                <c:pt idx="14074">
                  <c:v>0.79100000000000004</c:v>
                </c:pt>
                <c:pt idx="14075">
                  <c:v>0.79</c:v>
                </c:pt>
                <c:pt idx="14076">
                  <c:v>0.79200000000000004</c:v>
                </c:pt>
                <c:pt idx="14077">
                  <c:v>0.79100000000000004</c:v>
                </c:pt>
                <c:pt idx="14078">
                  <c:v>0.79100000000000004</c:v>
                </c:pt>
                <c:pt idx="14079">
                  <c:v>0.78900000000000003</c:v>
                </c:pt>
                <c:pt idx="14080">
                  <c:v>0.79</c:v>
                </c:pt>
                <c:pt idx="14081">
                  <c:v>0.79</c:v>
                </c:pt>
                <c:pt idx="14082">
                  <c:v>0.79200000000000004</c:v>
                </c:pt>
                <c:pt idx="14083">
                  <c:v>0.79</c:v>
                </c:pt>
                <c:pt idx="14084">
                  <c:v>0.79100000000000004</c:v>
                </c:pt>
                <c:pt idx="14085">
                  <c:v>0.79100000000000004</c:v>
                </c:pt>
                <c:pt idx="14086">
                  <c:v>0.79200000000000004</c:v>
                </c:pt>
                <c:pt idx="14087">
                  <c:v>0.79400000000000004</c:v>
                </c:pt>
                <c:pt idx="14088">
                  <c:v>0.79200000000000004</c:v>
                </c:pt>
                <c:pt idx="14089">
                  <c:v>0.79100000000000004</c:v>
                </c:pt>
                <c:pt idx="14090">
                  <c:v>0.79200000000000004</c:v>
                </c:pt>
                <c:pt idx="14091">
                  <c:v>0.79100000000000004</c:v>
                </c:pt>
                <c:pt idx="14092">
                  <c:v>0.79200000000000004</c:v>
                </c:pt>
                <c:pt idx="14093">
                  <c:v>0.79100000000000004</c:v>
                </c:pt>
                <c:pt idx="14094">
                  <c:v>0.79200000000000004</c:v>
                </c:pt>
                <c:pt idx="14095">
                  <c:v>0.79100000000000004</c:v>
                </c:pt>
                <c:pt idx="14096">
                  <c:v>0.79200000000000004</c:v>
                </c:pt>
                <c:pt idx="14097">
                  <c:v>0.79100000000000004</c:v>
                </c:pt>
                <c:pt idx="14098">
                  <c:v>0.79100000000000004</c:v>
                </c:pt>
                <c:pt idx="14099">
                  <c:v>0.79</c:v>
                </c:pt>
                <c:pt idx="14100">
                  <c:v>0.78900000000000003</c:v>
                </c:pt>
                <c:pt idx="14101">
                  <c:v>0.79400000000000004</c:v>
                </c:pt>
                <c:pt idx="14102">
                  <c:v>0.79500000000000004</c:v>
                </c:pt>
                <c:pt idx="14103">
                  <c:v>0.79100000000000004</c:v>
                </c:pt>
                <c:pt idx="14104">
                  <c:v>0.79200000000000004</c:v>
                </c:pt>
                <c:pt idx="14105">
                  <c:v>0.79400000000000004</c:v>
                </c:pt>
                <c:pt idx="14106">
                  <c:v>0.79200000000000004</c:v>
                </c:pt>
                <c:pt idx="14107">
                  <c:v>0.79</c:v>
                </c:pt>
                <c:pt idx="14108">
                  <c:v>0.79200000000000004</c:v>
                </c:pt>
                <c:pt idx="14109">
                  <c:v>0.79200000000000004</c:v>
                </c:pt>
                <c:pt idx="14110">
                  <c:v>0.79100000000000004</c:v>
                </c:pt>
                <c:pt idx="14111">
                  <c:v>0.79200000000000004</c:v>
                </c:pt>
                <c:pt idx="14112">
                  <c:v>0.79200000000000004</c:v>
                </c:pt>
                <c:pt idx="14113">
                  <c:v>0.79100000000000004</c:v>
                </c:pt>
                <c:pt idx="14114">
                  <c:v>0.79200000000000004</c:v>
                </c:pt>
                <c:pt idx="14115">
                  <c:v>0.79200000000000004</c:v>
                </c:pt>
                <c:pt idx="14116">
                  <c:v>0.79200000000000004</c:v>
                </c:pt>
                <c:pt idx="14117">
                  <c:v>0.79200000000000004</c:v>
                </c:pt>
                <c:pt idx="14118">
                  <c:v>0.79200000000000004</c:v>
                </c:pt>
                <c:pt idx="14119">
                  <c:v>0.79</c:v>
                </c:pt>
                <c:pt idx="14120">
                  <c:v>0.79100000000000004</c:v>
                </c:pt>
                <c:pt idx="14121">
                  <c:v>0.79200000000000004</c:v>
                </c:pt>
                <c:pt idx="14122">
                  <c:v>0.79100000000000004</c:v>
                </c:pt>
                <c:pt idx="14123">
                  <c:v>0.79500000000000004</c:v>
                </c:pt>
                <c:pt idx="14124">
                  <c:v>0.79100000000000004</c:v>
                </c:pt>
                <c:pt idx="14125">
                  <c:v>0.79200000000000004</c:v>
                </c:pt>
                <c:pt idx="14126">
                  <c:v>0.79400000000000004</c:v>
                </c:pt>
                <c:pt idx="14127">
                  <c:v>0.79200000000000004</c:v>
                </c:pt>
                <c:pt idx="14128">
                  <c:v>0.79</c:v>
                </c:pt>
                <c:pt idx="14129">
                  <c:v>0.79</c:v>
                </c:pt>
                <c:pt idx="14130">
                  <c:v>0.79200000000000004</c:v>
                </c:pt>
                <c:pt idx="14131">
                  <c:v>0.79400000000000004</c:v>
                </c:pt>
                <c:pt idx="14132">
                  <c:v>0.79200000000000004</c:v>
                </c:pt>
                <c:pt idx="14133">
                  <c:v>0.79100000000000004</c:v>
                </c:pt>
                <c:pt idx="14134">
                  <c:v>0.79100000000000004</c:v>
                </c:pt>
                <c:pt idx="14135">
                  <c:v>0.79400000000000004</c:v>
                </c:pt>
                <c:pt idx="14136">
                  <c:v>0.79200000000000004</c:v>
                </c:pt>
                <c:pt idx="14137">
                  <c:v>0.79100000000000004</c:v>
                </c:pt>
                <c:pt idx="14138">
                  <c:v>0.79200000000000004</c:v>
                </c:pt>
                <c:pt idx="14139">
                  <c:v>0.79200000000000004</c:v>
                </c:pt>
                <c:pt idx="14140">
                  <c:v>0.79400000000000004</c:v>
                </c:pt>
                <c:pt idx="14141">
                  <c:v>0.79100000000000004</c:v>
                </c:pt>
                <c:pt idx="14142">
                  <c:v>0.79</c:v>
                </c:pt>
                <c:pt idx="14143">
                  <c:v>0.79100000000000004</c:v>
                </c:pt>
                <c:pt idx="14144">
                  <c:v>0.79100000000000004</c:v>
                </c:pt>
                <c:pt idx="14145">
                  <c:v>0.79200000000000004</c:v>
                </c:pt>
                <c:pt idx="14146">
                  <c:v>0.79200000000000004</c:v>
                </c:pt>
                <c:pt idx="14147">
                  <c:v>0.79400000000000004</c:v>
                </c:pt>
                <c:pt idx="14148">
                  <c:v>0.79200000000000004</c:v>
                </c:pt>
                <c:pt idx="14149">
                  <c:v>0.79200000000000004</c:v>
                </c:pt>
                <c:pt idx="14150">
                  <c:v>0.79400000000000004</c:v>
                </c:pt>
                <c:pt idx="14151">
                  <c:v>0.79200000000000004</c:v>
                </c:pt>
                <c:pt idx="14152">
                  <c:v>0.79400000000000004</c:v>
                </c:pt>
                <c:pt idx="14153">
                  <c:v>0.79100000000000004</c:v>
                </c:pt>
                <c:pt idx="14154">
                  <c:v>0.79100000000000004</c:v>
                </c:pt>
                <c:pt idx="14155">
                  <c:v>0.79400000000000004</c:v>
                </c:pt>
                <c:pt idx="14156">
                  <c:v>0.79200000000000004</c:v>
                </c:pt>
                <c:pt idx="14157">
                  <c:v>0.79400000000000004</c:v>
                </c:pt>
                <c:pt idx="14158">
                  <c:v>0.79200000000000004</c:v>
                </c:pt>
                <c:pt idx="14159">
                  <c:v>0.79400000000000004</c:v>
                </c:pt>
                <c:pt idx="14160">
                  <c:v>0.79200000000000004</c:v>
                </c:pt>
                <c:pt idx="14161">
                  <c:v>0.79100000000000004</c:v>
                </c:pt>
                <c:pt idx="14162">
                  <c:v>0.79200000000000004</c:v>
                </c:pt>
                <c:pt idx="14163">
                  <c:v>0.79200000000000004</c:v>
                </c:pt>
                <c:pt idx="14164">
                  <c:v>0.79500000000000004</c:v>
                </c:pt>
                <c:pt idx="14165">
                  <c:v>0.79400000000000004</c:v>
                </c:pt>
                <c:pt idx="14166">
                  <c:v>0.79600000000000004</c:v>
                </c:pt>
                <c:pt idx="14167">
                  <c:v>0.79500000000000004</c:v>
                </c:pt>
                <c:pt idx="14168">
                  <c:v>0.79400000000000004</c:v>
                </c:pt>
                <c:pt idx="14169">
                  <c:v>0.79400000000000004</c:v>
                </c:pt>
                <c:pt idx="14170">
                  <c:v>0.79500000000000004</c:v>
                </c:pt>
                <c:pt idx="14171">
                  <c:v>0.79100000000000004</c:v>
                </c:pt>
                <c:pt idx="14172">
                  <c:v>0.79200000000000004</c:v>
                </c:pt>
                <c:pt idx="14173">
                  <c:v>0.79200000000000004</c:v>
                </c:pt>
                <c:pt idx="14174">
                  <c:v>0.79500000000000004</c:v>
                </c:pt>
                <c:pt idx="14175">
                  <c:v>0.79400000000000004</c:v>
                </c:pt>
                <c:pt idx="14176">
                  <c:v>0.79500000000000004</c:v>
                </c:pt>
                <c:pt idx="14177">
                  <c:v>0.79400000000000004</c:v>
                </c:pt>
                <c:pt idx="14178">
                  <c:v>0.79500000000000004</c:v>
                </c:pt>
                <c:pt idx="14179">
                  <c:v>0.79400000000000004</c:v>
                </c:pt>
                <c:pt idx="14180">
                  <c:v>0.79400000000000004</c:v>
                </c:pt>
                <c:pt idx="14181">
                  <c:v>0.79400000000000004</c:v>
                </c:pt>
                <c:pt idx="14182">
                  <c:v>0.79400000000000004</c:v>
                </c:pt>
                <c:pt idx="14183">
                  <c:v>0.79200000000000004</c:v>
                </c:pt>
                <c:pt idx="14184">
                  <c:v>0.79400000000000004</c:v>
                </c:pt>
                <c:pt idx="14185">
                  <c:v>0.79400000000000004</c:v>
                </c:pt>
                <c:pt idx="14186">
                  <c:v>0.79400000000000004</c:v>
                </c:pt>
                <c:pt idx="14187">
                  <c:v>0.79200000000000004</c:v>
                </c:pt>
                <c:pt idx="14188">
                  <c:v>0.79500000000000004</c:v>
                </c:pt>
                <c:pt idx="14189">
                  <c:v>0.79200000000000004</c:v>
                </c:pt>
                <c:pt idx="14190">
                  <c:v>0.79500000000000004</c:v>
                </c:pt>
                <c:pt idx="14191">
                  <c:v>0.79600000000000004</c:v>
                </c:pt>
                <c:pt idx="14192">
                  <c:v>0.79600000000000004</c:v>
                </c:pt>
                <c:pt idx="14193">
                  <c:v>0.79600000000000004</c:v>
                </c:pt>
                <c:pt idx="14194">
                  <c:v>0.79500000000000004</c:v>
                </c:pt>
                <c:pt idx="14195">
                  <c:v>0.79500000000000004</c:v>
                </c:pt>
                <c:pt idx="14196">
                  <c:v>0.79500000000000004</c:v>
                </c:pt>
                <c:pt idx="14197">
                  <c:v>0.79500000000000004</c:v>
                </c:pt>
                <c:pt idx="14198">
                  <c:v>0.79500000000000004</c:v>
                </c:pt>
                <c:pt idx="14199">
                  <c:v>0.79500000000000004</c:v>
                </c:pt>
                <c:pt idx="14200">
                  <c:v>0.79400000000000004</c:v>
                </c:pt>
                <c:pt idx="14201">
                  <c:v>0.79200000000000004</c:v>
                </c:pt>
                <c:pt idx="14202">
                  <c:v>0.79500000000000004</c:v>
                </c:pt>
                <c:pt idx="14203">
                  <c:v>0.79500000000000004</c:v>
                </c:pt>
                <c:pt idx="14204">
                  <c:v>0.79400000000000004</c:v>
                </c:pt>
                <c:pt idx="14205">
                  <c:v>0.96599999999999997</c:v>
                </c:pt>
                <c:pt idx="14206">
                  <c:v>1.014</c:v>
                </c:pt>
                <c:pt idx="14207">
                  <c:v>1.0549999999999999</c:v>
                </c:pt>
                <c:pt idx="14208">
                  <c:v>1.093</c:v>
                </c:pt>
                <c:pt idx="14209">
                  <c:v>1.115</c:v>
                </c:pt>
                <c:pt idx="14210">
                  <c:v>0.87</c:v>
                </c:pt>
                <c:pt idx="14211">
                  <c:v>0.82299999999999995</c:v>
                </c:pt>
                <c:pt idx="14212">
                  <c:v>0.80900000000000005</c:v>
                </c:pt>
                <c:pt idx="14213">
                  <c:v>0.80100000000000005</c:v>
                </c:pt>
                <c:pt idx="14214">
                  <c:v>0.8</c:v>
                </c:pt>
                <c:pt idx="14215">
                  <c:v>0.79600000000000004</c:v>
                </c:pt>
                <c:pt idx="14216">
                  <c:v>0.79500000000000004</c:v>
                </c:pt>
                <c:pt idx="14217">
                  <c:v>0.79200000000000004</c:v>
                </c:pt>
                <c:pt idx="14218">
                  <c:v>0.79200000000000004</c:v>
                </c:pt>
                <c:pt idx="14219">
                  <c:v>0.79100000000000004</c:v>
                </c:pt>
                <c:pt idx="14220">
                  <c:v>0.79100000000000004</c:v>
                </c:pt>
                <c:pt idx="14221">
                  <c:v>0.79100000000000004</c:v>
                </c:pt>
                <c:pt idx="14222">
                  <c:v>0.79100000000000004</c:v>
                </c:pt>
                <c:pt idx="14223">
                  <c:v>0.79100000000000004</c:v>
                </c:pt>
                <c:pt idx="14224">
                  <c:v>0.79200000000000004</c:v>
                </c:pt>
                <c:pt idx="14225">
                  <c:v>0.79100000000000004</c:v>
                </c:pt>
                <c:pt idx="14226">
                  <c:v>0.79100000000000004</c:v>
                </c:pt>
                <c:pt idx="14227">
                  <c:v>0.79200000000000004</c:v>
                </c:pt>
                <c:pt idx="14228">
                  <c:v>0.79</c:v>
                </c:pt>
                <c:pt idx="14229">
                  <c:v>0.79</c:v>
                </c:pt>
                <c:pt idx="14230">
                  <c:v>0.79</c:v>
                </c:pt>
                <c:pt idx="14231">
                  <c:v>0.79100000000000004</c:v>
                </c:pt>
                <c:pt idx="14232">
                  <c:v>0.79</c:v>
                </c:pt>
                <c:pt idx="14233">
                  <c:v>0.79100000000000004</c:v>
                </c:pt>
                <c:pt idx="14234">
                  <c:v>0.79200000000000004</c:v>
                </c:pt>
                <c:pt idx="14235">
                  <c:v>0.79100000000000004</c:v>
                </c:pt>
                <c:pt idx="14236">
                  <c:v>0.79100000000000004</c:v>
                </c:pt>
                <c:pt idx="14237">
                  <c:v>0.79100000000000004</c:v>
                </c:pt>
                <c:pt idx="14238">
                  <c:v>0.79200000000000004</c:v>
                </c:pt>
                <c:pt idx="14239">
                  <c:v>0.79100000000000004</c:v>
                </c:pt>
                <c:pt idx="14240">
                  <c:v>0.79100000000000004</c:v>
                </c:pt>
                <c:pt idx="14241">
                  <c:v>0.79100000000000004</c:v>
                </c:pt>
                <c:pt idx="14242">
                  <c:v>0.79200000000000004</c:v>
                </c:pt>
                <c:pt idx="14243">
                  <c:v>0.79200000000000004</c:v>
                </c:pt>
                <c:pt idx="14244">
                  <c:v>0.79</c:v>
                </c:pt>
                <c:pt idx="14245">
                  <c:v>0.79200000000000004</c:v>
                </c:pt>
                <c:pt idx="14246">
                  <c:v>0.79400000000000004</c:v>
                </c:pt>
                <c:pt idx="14247">
                  <c:v>0.79400000000000004</c:v>
                </c:pt>
                <c:pt idx="14248">
                  <c:v>0.79400000000000004</c:v>
                </c:pt>
                <c:pt idx="14249">
                  <c:v>0.79200000000000004</c:v>
                </c:pt>
                <c:pt idx="14250">
                  <c:v>0.79200000000000004</c:v>
                </c:pt>
                <c:pt idx="14251">
                  <c:v>0.79500000000000004</c:v>
                </c:pt>
                <c:pt idx="14252">
                  <c:v>0.79100000000000004</c:v>
                </c:pt>
                <c:pt idx="14253">
                  <c:v>0.79100000000000004</c:v>
                </c:pt>
                <c:pt idx="14254">
                  <c:v>0.79200000000000004</c:v>
                </c:pt>
                <c:pt idx="14255">
                  <c:v>0.79100000000000004</c:v>
                </c:pt>
                <c:pt idx="14256">
                  <c:v>0.79</c:v>
                </c:pt>
                <c:pt idx="14257">
                  <c:v>0.79200000000000004</c:v>
                </c:pt>
                <c:pt idx="14258">
                  <c:v>0.79200000000000004</c:v>
                </c:pt>
                <c:pt idx="14259">
                  <c:v>0.79400000000000004</c:v>
                </c:pt>
                <c:pt idx="14260">
                  <c:v>0.79100000000000004</c:v>
                </c:pt>
                <c:pt idx="14261">
                  <c:v>0.79400000000000004</c:v>
                </c:pt>
                <c:pt idx="14262">
                  <c:v>0.79200000000000004</c:v>
                </c:pt>
                <c:pt idx="14263">
                  <c:v>0.79400000000000004</c:v>
                </c:pt>
                <c:pt idx="14264">
                  <c:v>0.79200000000000004</c:v>
                </c:pt>
                <c:pt idx="14265">
                  <c:v>0.79500000000000004</c:v>
                </c:pt>
                <c:pt idx="14266">
                  <c:v>0.79200000000000004</c:v>
                </c:pt>
                <c:pt idx="14267">
                  <c:v>0.79400000000000004</c:v>
                </c:pt>
                <c:pt idx="14268">
                  <c:v>0.79400000000000004</c:v>
                </c:pt>
                <c:pt idx="14269">
                  <c:v>0.79100000000000004</c:v>
                </c:pt>
                <c:pt idx="14270">
                  <c:v>0.79200000000000004</c:v>
                </c:pt>
                <c:pt idx="14271">
                  <c:v>0.79400000000000004</c:v>
                </c:pt>
                <c:pt idx="14272">
                  <c:v>0.79200000000000004</c:v>
                </c:pt>
                <c:pt idx="14273">
                  <c:v>0.79500000000000004</c:v>
                </c:pt>
                <c:pt idx="14274">
                  <c:v>0.79400000000000004</c:v>
                </c:pt>
                <c:pt idx="14275">
                  <c:v>0.79400000000000004</c:v>
                </c:pt>
                <c:pt idx="14276">
                  <c:v>0.79500000000000004</c:v>
                </c:pt>
                <c:pt idx="14277">
                  <c:v>0.79400000000000004</c:v>
                </c:pt>
                <c:pt idx="14278">
                  <c:v>0.79600000000000004</c:v>
                </c:pt>
                <c:pt idx="14279">
                  <c:v>0.79400000000000004</c:v>
                </c:pt>
                <c:pt idx="14280">
                  <c:v>0.79400000000000004</c:v>
                </c:pt>
                <c:pt idx="14281">
                  <c:v>0.79500000000000004</c:v>
                </c:pt>
                <c:pt idx="14282">
                  <c:v>0.79400000000000004</c:v>
                </c:pt>
                <c:pt idx="14283">
                  <c:v>0.79400000000000004</c:v>
                </c:pt>
                <c:pt idx="14284">
                  <c:v>0.79600000000000004</c:v>
                </c:pt>
                <c:pt idx="14285">
                  <c:v>0.79400000000000004</c:v>
                </c:pt>
                <c:pt idx="14286">
                  <c:v>0.79400000000000004</c:v>
                </c:pt>
                <c:pt idx="14287">
                  <c:v>0.79200000000000004</c:v>
                </c:pt>
                <c:pt idx="14288">
                  <c:v>0.79500000000000004</c:v>
                </c:pt>
                <c:pt idx="14289">
                  <c:v>0.79400000000000004</c:v>
                </c:pt>
                <c:pt idx="14290">
                  <c:v>0.79600000000000004</c:v>
                </c:pt>
                <c:pt idx="14291">
                  <c:v>0.79400000000000004</c:v>
                </c:pt>
                <c:pt idx="14292">
                  <c:v>0.79500000000000004</c:v>
                </c:pt>
                <c:pt idx="14293">
                  <c:v>0.79400000000000004</c:v>
                </c:pt>
                <c:pt idx="14294">
                  <c:v>0.79600000000000004</c:v>
                </c:pt>
                <c:pt idx="14295">
                  <c:v>0.79500000000000004</c:v>
                </c:pt>
                <c:pt idx="14296">
                  <c:v>0.79500000000000004</c:v>
                </c:pt>
                <c:pt idx="14297">
                  <c:v>0.79400000000000004</c:v>
                </c:pt>
                <c:pt idx="14298">
                  <c:v>0.79400000000000004</c:v>
                </c:pt>
                <c:pt idx="14299">
                  <c:v>0.79200000000000004</c:v>
                </c:pt>
                <c:pt idx="14300">
                  <c:v>0.79500000000000004</c:v>
                </c:pt>
                <c:pt idx="14301">
                  <c:v>0.79400000000000004</c:v>
                </c:pt>
                <c:pt idx="14302">
                  <c:v>0.79400000000000004</c:v>
                </c:pt>
                <c:pt idx="14303">
                  <c:v>0.79400000000000004</c:v>
                </c:pt>
                <c:pt idx="14304">
                  <c:v>0.79500000000000004</c:v>
                </c:pt>
                <c:pt idx="14305">
                  <c:v>0.79600000000000004</c:v>
                </c:pt>
                <c:pt idx="14306">
                  <c:v>0.79600000000000004</c:v>
                </c:pt>
                <c:pt idx="14307">
                  <c:v>0.79500000000000004</c:v>
                </c:pt>
                <c:pt idx="14308">
                  <c:v>0.79600000000000004</c:v>
                </c:pt>
                <c:pt idx="14309">
                  <c:v>0.79500000000000004</c:v>
                </c:pt>
                <c:pt idx="14310">
                  <c:v>0.79400000000000004</c:v>
                </c:pt>
                <c:pt idx="14311">
                  <c:v>0.79500000000000004</c:v>
                </c:pt>
                <c:pt idx="14312">
                  <c:v>0.79500000000000004</c:v>
                </c:pt>
                <c:pt idx="14313">
                  <c:v>0.79600000000000004</c:v>
                </c:pt>
                <c:pt idx="14314">
                  <c:v>0.79500000000000004</c:v>
                </c:pt>
                <c:pt idx="14315">
                  <c:v>0.79600000000000004</c:v>
                </c:pt>
                <c:pt idx="14316">
                  <c:v>0.79500000000000004</c:v>
                </c:pt>
                <c:pt idx="14317">
                  <c:v>0.79400000000000004</c:v>
                </c:pt>
                <c:pt idx="14318">
                  <c:v>0.79600000000000004</c:v>
                </c:pt>
                <c:pt idx="14319">
                  <c:v>0.79600000000000004</c:v>
                </c:pt>
                <c:pt idx="14320">
                  <c:v>0.79500000000000004</c:v>
                </c:pt>
                <c:pt idx="14321">
                  <c:v>0.79700000000000004</c:v>
                </c:pt>
                <c:pt idx="14322">
                  <c:v>0.79600000000000004</c:v>
                </c:pt>
                <c:pt idx="14323">
                  <c:v>0.79600000000000004</c:v>
                </c:pt>
                <c:pt idx="14324">
                  <c:v>0.79600000000000004</c:v>
                </c:pt>
                <c:pt idx="14325">
                  <c:v>0.79400000000000004</c:v>
                </c:pt>
                <c:pt idx="14326">
                  <c:v>0.79700000000000004</c:v>
                </c:pt>
                <c:pt idx="14327">
                  <c:v>0.79500000000000004</c:v>
                </c:pt>
                <c:pt idx="14328">
                  <c:v>0.79200000000000004</c:v>
                </c:pt>
                <c:pt idx="14329">
                  <c:v>0.79500000000000004</c:v>
                </c:pt>
                <c:pt idx="14330">
                  <c:v>0.79600000000000004</c:v>
                </c:pt>
                <c:pt idx="14331">
                  <c:v>0.79600000000000004</c:v>
                </c:pt>
                <c:pt idx="14332">
                  <c:v>0.79600000000000004</c:v>
                </c:pt>
                <c:pt idx="14333">
                  <c:v>0.79400000000000004</c:v>
                </c:pt>
                <c:pt idx="14334">
                  <c:v>0.79700000000000004</c:v>
                </c:pt>
                <c:pt idx="14335">
                  <c:v>0.79600000000000004</c:v>
                </c:pt>
                <c:pt idx="14336">
                  <c:v>0.79700000000000004</c:v>
                </c:pt>
                <c:pt idx="14337">
                  <c:v>0.79500000000000004</c:v>
                </c:pt>
                <c:pt idx="14338">
                  <c:v>0.79700000000000004</c:v>
                </c:pt>
                <c:pt idx="14339">
                  <c:v>0.79700000000000004</c:v>
                </c:pt>
                <c:pt idx="14340">
                  <c:v>0.79600000000000004</c:v>
                </c:pt>
                <c:pt idx="14341">
                  <c:v>0.79700000000000004</c:v>
                </c:pt>
                <c:pt idx="14342">
                  <c:v>0.79600000000000004</c:v>
                </c:pt>
                <c:pt idx="14343">
                  <c:v>0.79500000000000004</c:v>
                </c:pt>
                <c:pt idx="14344">
                  <c:v>0.79500000000000004</c:v>
                </c:pt>
                <c:pt idx="14345">
                  <c:v>0.79600000000000004</c:v>
                </c:pt>
                <c:pt idx="14346">
                  <c:v>0.79600000000000004</c:v>
                </c:pt>
                <c:pt idx="14347">
                  <c:v>0.79600000000000004</c:v>
                </c:pt>
                <c:pt idx="14348">
                  <c:v>0.79600000000000004</c:v>
                </c:pt>
                <c:pt idx="14349">
                  <c:v>0.79700000000000004</c:v>
                </c:pt>
                <c:pt idx="14350">
                  <c:v>0.79700000000000004</c:v>
                </c:pt>
                <c:pt idx="14351">
                  <c:v>0.79700000000000004</c:v>
                </c:pt>
                <c:pt idx="14352">
                  <c:v>0.79900000000000004</c:v>
                </c:pt>
                <c:pt idx="14353">
                  <c:v>0.79700000000000004</c:v>
                </c:pt>
                <c:pt idx="14354">
                  <c:v>0.79600000000000004</c:v>
                </c:pt>
                <c:pt idx="14355">
                  <c:v>0.79700000000000004</c:v>
                </c:pt>
                <c:pt idx="14356">
                  <c:v>0.8</c:v>
                </c:pt>
                <c:pt idx="14357">
                  <c:v>0.79600000000000004</c:v>
                </c:pt>
                <c:pt idx="14358">
                  <c:v>0.79700000000000004</c:v>
                </c:pt>
                <c:pt idx="14359">
                  <c:v>0.79700000000000004</c:v>
                </c:pt>
                <c:pt idx="14360">
                  <c:v>0.79700000000000004</c:v>
                </c:pt>
                <c:pt idx="14361">
                  <c:v>0.79600000000000004</c:v>
                </c:pt>
                <c:pt idx="14362">
                  <c:v>0.79700000000000004</c:v>
                </c:pt>
                <c:pt idx="14363">
                  <c:v>0.79600000000000004</c:v>
                </c:pt>
                <c:pt idx="14364">
                  <c:v>0.79900000000000004</c:v>
                </c:pt>
                <c:pt idx="14365">
                  <c:v>0.8</c:v>
                </c:pt>
                <c:pt idx="14366">
                  <c:v>0.79900000000000004</c:v>
                </c:pt>
                <c:pt idx="14367">
                  <c:v>0.79700000000000004</c:v>
                </c:pt>
                <c:pt idx="14368">
                  <c:v>0.79700000000000004</c:v>
                </c:pt>
                <c:pt idx="14369">
                  <c:v>0.79700000000000004</c:v>
                </c:pt>
                <c:pt idx="14370">
                  <c:v>0.79700000000000004</c:v>
                </c:pt>
                <c:pt idx="14371">
                  <c:v>0.79600000000000004</c:v>
                </c:pt>
                <c:pt idx="14372">
                  <c:v>0.79700000000000004</c:v>
                </c:pt>
                <c:pt idx="14373">
                  <c:v>0.79700000000000004</c:v>
                </c:pt>
                <c:pt idx="14374">
                  <c:v>0.79600000000000004</c:v>
                </c:pt>
                <c:pt idx="14375">
                  <c:v>0.79700000000000004</c:v>
                </c:pt>
                <c:pt idx="14376">
                  <c:v>0.79700000000000004</c:v>
                </c:pt>
                <c:pt idx="14377">
                  <c:v>0.79700000000000004</c:v>
                </c:pt>
                <c:pt idx="14378">
                  <c:v>0.79900000000000004</c:v>
                </c:pt>
                <c:pt idx="14379">
                  <c:v>0.8</c:v>
                </c:pt>
                <c:pt idx="14380">
                  <c:v>0.79700000000000004</c:v>
                </c:pt>
                <c:pt idx="14381">
                  <c:v>0.79700000000000004</c:v>
                </c:pt>
                <c:pt idx="14382">
                  <c:v>0.79900000000000004</c:v>
                </c:pt>
                <c:pt idx="14383">
                  <c:v>0.79700000000000004</c:v>
                </c:pt>
                <c:pt idx="14384">
                  <c:v>0.8</c:v>
                </c:pt>
                <c:pt idx="14385">
                  <c:v>0.79900000000000004</c:v>
                </c:pt>
                <c:pt idx="14386">
                  <c:v>0.79700000000000004</c:v>
                </c:pt>
                <c:pt idx="14387">
                  <c:v>0.79700000000000004</c:v>
                </c:pt>
                <c:pt idx="14388">
                  <c:v>0.79900000000000004</c:v>
                </c:pt>
                <c:pt idx="14389">
                  <c:v>0.79700000000000004</c:v>
                </c:pt>
                <c:pt idx="14390">
                  <c:v>0.79700000000000004</c:v>
                </c:pt>
                <c:pt idx="14391">
                  <c:v>0.79600000000000004</c:v>
                </c:pt>
                <c:pt idx="14392">
                  <c:v>0.79900000000000004</c:v>
                </c:pt>
                <c:pt idx="14393">
                  <c:v>0.79700000000000004</c:v>
                </c:pt>
                <c:pt idx="14394">
                  <c:v>0.79900000000000004</c:v>
                </c:pt>
                <c:pt idx="14395">
                  <c:v>0.79900000000000004</c:v>
                </c:pt>
                <c:pt idx="14396">
                  <c:v>0.80100000000000005</c:v>
                </c:pt>
                <c:pt idx="14397">
                  <c:v>0.8</c:v>
                </c:pt>
                <c:pt idx="14398">
                  <c:v>0.8</c:v>
                </c:pt>
                <c:pt idx="14399">
                  <c:v>0.79900000000000004</c:v>
                </c:pt>
                <c:pt idx="14400">
                  <c:v>0.79900000000000004</c:v>
                </c:pt>
                <c:pt idx="14401">
                  <c:v>0.80100000000000005</c:v>
                </c:pt>
                <c:pt idx="14402">
                  <c:v>0.8</c:v>
                </c:pt>
                <c:pt idx="14403">
                  <c:v>0.79700000000000004</c:v>
                </c:pt>
                <c:pt idx="14404">
                  <c:v>0.79900000000000004</c:v>
                </c:pt>
                <c:pt idx="14405">
                  <c:v>0.8</c:v>
                </c:pt>
                <c:pt idx="14406">
                  <c:v>0.79700000000000004</c:v>
                </c:pt>
                <c:pt idx="14407">
                  <c:v>0.79900000000000004</c:v>
                </c:pt>
                <c:pt idx="14408">
                  <c:v>0.8</c:v>
                </c:pt>
                <c:pt idx="14409">
                  <c:v>0.79900000000000004</c:v>
                </c:pt>
                <c:pt idx="14410">
                  <c:v>0.79900000000000004</c:v>
                </c:pt>
                <c:pt idx="14411">
                  <c:v>0.8</c:v>
                </c:pt>
                <c:pt idx="14412">
                  <c:v>0.8</c:v>
                </c:pt>
                <c:pt idx="14413">
                  <c:v>0.8</c:v>
                </c:pt>
                <c:pt idx="14414">
                  <c:v>0.79900000000000004</c:v>
                </c:pt>
                <c:pt idx="14415">
                  <c:v>0.79900000000000004</c:v>
                </c:pt>
                <c:pt idx="14416">
                  <c:v>0.8</c:v>
                </c:pt>
                <c:pt idx="14417">
                  <c:v>0.8</c:v>
                </c:pt>
                <c:pt idx="14418">
                  <c:v>0.79700000000000004</c:v>
                </c:pt>
                <c:pt idx="14419">
                  <c:v>0.79900000000000004</c:v>
                </c:pt>
                <c:pt idx="14420">
                  <c:v>0.8</c:v>
                </c:pt>
                <c:pt idx="14421">
                  <c:v>0.79900000000000004</c:v>
                </c:pt>
                <c:pt idx="14422">
                  <c:v>0.79900000000000004</c:v>
                </c:pt>
                <c:pt idx="14423">
                  <c:v>0.79900000000000004</c:v>
                </c:pt>
                <c:pt idx="14424">
                  <c:v>0.8</c:v>
                </c:pt>
                <c:pt idx="14425">
                  <c:v>0.8</c:v>
                </c:pt>
                <c:pt idx="14426">
                  <c:v>0.80100000000000005</c:v>
                </c:pt>
                <c:pt idx="14427">
                  <c:v>0.8</c:v>
                </c:pt>
                <c:pt idx="14428">
                  <c:v>0.8</c:v>
                </c:pt>
                <c:pt idx="14429">
                  <c:v>0.80100000000000005</c:v>
                </c:pt>
                <c:pt idx="14430">
                  <c:v>0.79900000000000004</c:v>
                </c:pt>
                <c:pt idx="14431">
                  <c:v>0.8</c:v>
                </c:pt>
                <c:pt idx="14432">
                  <c:v>0.80200000000000005</c:v>
                </c:pt>
                <c:pt idx="14433">
                  <c:v>0.80100000000000005</c:v>
                </c:pt>
                <c:pt idx="14434">
                  <c:v>0.80100000000000005</c:v>
                </c:pt>
                <c:pt idx="14435">
                  <c:v>0.79900000000000004</c:v>
                </c:pt>
                <c:pt idx="14436">
                  <c:v>0.79700000000000004</c:v>
                </c:pt>
                <c:pt idx="14437">
                  <c:v>0.79900000000000004</c:v>
                </c:pt>
                <c:pt idx="14438">
                  <c:v>0.8</c:v>
                </c:pt>
                <c:pt idx="14439">
                  <c:v>0.8</c:v>
                </c:pt>
                <c:pt idx="14440">
                  <c:v>0.79900000000000004</c:v>
                </c:pt>
                <c:pt idx="14441">
                  <c:v>0.80100000000000005</c:v>
                </c:pt>
                <c:pt idx="14442">
                  <c:v>0.80100000000000005</c:v>
                </c:pt>
                <c:pt idx="14443">
                  <c:v>0.8</c:v>
                </c:pt>
                <c:pt idx="14444">
                  <c:v>0.80100000000000005</c:v>
                </c:pt>
                <c:pt idx="14445">
                  <c:v>0.80100000000000005</c:v>
                </c:pt>
                <c:pt idx="14446">
                  <c:v>0.80100000000000005</c:v>
                </c:pt>
                <c:pt idx="14447">
                  <c:v>0.79900000000000004</c:v>
                </c:pt>
                <c:pt idx="14448">
                  <c:v>0.8</c:v>
                </c:pt>
                <c:pt idx="14449">
                  <c:v>0.79900000000000004</c:v>
                </c:pt>
                <c:pt idx="14450">
                  <c:v>0.80100000000000005</c:v>
                </c:pt>
                <c:pt idx="14451">
                  <c:v>0.8</c:v>
                </c:pt>
                <c:pt idx="14452">
                  <c:v>0.80100000000000005</c:v>
                </c:pt>
                <c:pt idx="14453">
                  <c:v>0.8</c:v>
                </c:pt>
                <c:pt idx="14454">
                  <c:v>0.79900000000000004</c:v>
                </c:pt>
                <c:pt idx="14455">
                  <c:v>0.79900000000000004</c:v>
                </c:pt>
                <c:pt idx="14456">
                  <c:v>0.80100000000000005</c:v>
                </c:pt>
                <c:pt idx="14457">
                  <c:v>0.80100000000000005</c:v>
                </c:pt>
                <c:pt idx="14458">
                  <c:v>0.80200000000000005</c:v>
                </c:pt>
                <c:pt idx="14459">
                  <c:v>0.8</c:v>
                </c:pt>
                <c:pt idx="14460">
                  <c:v>0.80100000000000005</c:v>
                </c:pt>
                <c:pt idx="14461">
                  <c:v>0.80100000000000005</c:v>
                </c:pt>
                <c:pt idx="14462">
                  <c:v>0.80100000000000005</c:v>
                </c:pt>
                <c:pt idx="14463">
                  <c:v>0.80100000000000005</c:v>
                </c:pt>
                <c:pt idx="14464">
                  <c:v>0.8</c:v>
                </c:pt>
                <c:pt idx="14465">
                  <c:v>0.79900000000000004</c:v>
                </c:pt>
                <c:pt idx="14466">
                  <c:v>0.8</c:v>
                </c:pt>
                <c:pt idx="14467">
                  <c:v>0.80100000000000005</c:v>
                </c:pt>
                <c:pt idx="14468">
                  <c:v>0.80100000000000005</c:v>
                </c:pt>
                <c:pt idx="14469">
                  <c:v>0.80200000000000005</c:v>
                </c:pt>
                <c:pt idx="14470">
                  <c:v>0.8</c:v>
                </c:pt>
                <c:pt idx="14471">
                  <c:v>0.80100000000000005</c:v>
                </c:pt>
                <c:pt idx="14472">
                  <c:v>0.80200000000000005</c:v>
                </c:pt>
                <c:pt idx="14473">
                  <c:v>0.80200000000000005</c:v>
                </c:pt>
                <c:pt idx="14474">
                  <c:v>0.80200000000000005</c:v>
                </c:pt>
                <c:pt idx="14475">
                  <c:v>0.80100000000000005</c:v>
                </c:pt>
                <c:pt idx="14476">
                  <c:v>0.80100000000000005</c:v>
                </c:pt>
                <c:pt idx="14477">
                  <c:v>0.8</c:v>
                </c:pt>
                <c:pt idx="14478">
                  <c:v>0.80100000000000005</c:v>
                </c:pt>
                <c:pt idx="14479">
                  <c:v>0.8</c:v>
                </c:pt>
                <c:pt idx="14480">
                  <c:v>0.80100000000000005</c:v>
                </c:pt>
                <c:pt idx="14481">
                  <c:v>0.8</c:v>
                </c:pt>
                <c:pt idx="14482">
                  <c:v>0.80200000000000005</c:v>
                </c:pt>
                <c:pt idx="14483">
                  <c:v>0.80200000000000005</c:v>
                </c:pt>
                <c:pt idx="14484">
                  <c:v>0.80100000000000005</c:v>
                </c:pt>
                <c:pt idx="14485">
                  <c:v>0.80200000000000005</c:v>
                </c:pt>
                <c:pt idx="14486">
                  <c:v>0.80100000000000005</c:v>
                </c:pt>
                <c:pt idx="14487">
                  <c:v>0.79900000000000004</c:v>
                </c:pt>
                <c:pt idx="14488">
                  <c:v>0.8</c:v>
                </c:pt>
                <c:pt idx="14489">
                  <c:v>0.80400000000000005</c:v>
                </c:pt>
                <c:pt idx="14490">
                  <c:v>0.80100000000000005</c:v>
                </c:pt>
                <c:pt idx="14491">
                  <c:v>0.80100000000000005</c:v>
                </c:pt>
                <c:pt idx="14492">
                  <c:v>0.80100000000000005</c:v>
                </c:pt>
                <c:pt idx="14493">
                  <c:v>0.8</c:v>
                </c:pt>
                <c:pt idx="14494">
                  <c:v>0.79900000000000004</c:v>
                </c:pt>
                <c:pt idx="14495">
                  <c:v>0.8</c:v>
                </c:pt>
                <c:pt idx="14496">
                  <c:v>0.80100000000000005</c:v>
                </c:pt>
                <c:pt idx="14497">
                  <c:v>0.8</c:v>
                </c:pt>
                <c:pt idx="14498">
                  <c:v>0.8</c:v>
                </c:pt>
                <c:pt idx="14499">
                  <c:v>0.80100000000000005</c:v>
                </c:pt>
                <c:pt idx="14500">
                  <c:v>0.80200000000000005</c:v>
                </c:pt>
                <c:pt idx="14501">
                  <c:v>0.80200000000000005</c:v>
                </c:pt>
                <c:pt idx="14502">
                  <c:v>0.80100000000000005</c:v>
                </c:pt>
                <c:pt idx="14503">
                  <c:v>0.80200000000000005</c:v>
                </c:pt>
                <c:pt idx="14504">
                  <c:v>0.80400000000000005</c:v>
                </c:pt>
                <c:pt idx="14505">
                  <c:v>0.80200000000000005</c:v>
                </c:pt>
                <c:pt idx="14506">
                  <c:v>0.80100000000000005</c:v>
                </c:pt>
                <c:pt idx="14507">
                  <c:v>0.80100000000000005</c:v>
                </c:pt>
                <c:pt idx="14508">
                  <c:v>0.80200000000000005</c:v>
                </c:pt>
                <c:pt idx="14509">
                  <c:v>0.8</c:v>
                </c:pt>
                <c:pt idx="14510">
                  <c:v>0.8</c:v>
                </c:pt>
                <c:pt idx="14511">
                  <c:v>0.8</c:v>
                </c:pt>
                <c:pt idx="14512">
                  <c:v>0.80100000000000005</c:v>
                </c:pt>
                <c:pt idx="14513">
                  <c:v>0.80200000000000005</c:v>
                </c:pt>
                <c:pt idx="14514">
                  <c:v>0.80200000000000005</c:v>
                </c:pt>
                <c:pt idx="14515">
                  <c:v>0.80200000000000005</c:v>
                </c:pt>
                <c:pt idx="14516">
                  <c:v>0.80500000000000005</c:v>
                </c:pt>
                <c:pt idx="14517">
                  <c:v>0.80100000000000005</c:v>
                </c:pt>
                <c:pt idx="14518">
                  <c:v>0.80200000000000005</c:v>
                </c:pt>
                <c:pt idx="14519">
                  <c:v>0.80200000000000005</c:v>
                </c:pt>
                <c:pt idx="14520">
                  <c:v>0.80200000000000005</c:v>
                </c:pt>
                <c:pt idx="14521">
                  <c:v>0.8</c:v>
                </c:pt>
                <c:pt idx="14522">
                  <c:v>0.80400000000000005</c:v>
                </c:pt>
                <c:pt idx="14523">
                  <c:v>0.80100000000000005</c:v>
                </c:pt>
                <c:pt idx="14524">
                  <c:v>0.80100000000000005</c:v>
                </c:pt>
                <c:pt idx="14525">
                  <c:v>0.80200000000000005</c:v>
                </c:pt>
                <c:pt idx="14526">
                  <c:v>0.80400000000000005</c:v>
                </c:pt>
                <c:pt idx="14527">
                  <c:v>0.80200000000000005</c:v>
                </c:pt>
                <c:pt idx="14528">
                  <c:v>0.80200000000000005</c:v>
                </c:pt>
                <c:pt idx="14529">
                  <c:v>0.80100000000000005</c:v>
                </c:pt>
                <c:pt idx="14530">
                  <c:v>0.80100000000000005</c:v>
                </c:pt>
                <c:pt idx="14531">
                  <c:v>0.80100000000000005</c:v>
                </c:pt>
                <c:pt idx="14532">
                  <c:v>0.80200000000000005</c:v>
                </c:pt>
                <c:pt idx="14533">
                  <c:v>0.80100000000000005</c:v>
                </c:pt>
                <c:pt idx="14534">
                  <c:v>0.80100000000000005</c:v>
                </c:pt>
                <c:pt idx="14535">
                  <c:v>0.8</c:v>
                </c:pt>
                <c:pt idx="14536">
                  <c:v>0.96599999999999997</c:v>
                </c:pt>
                <c:pt idx="14537">
                  <c:v>1.02</c:v>
                </c:pt>
                <c:pt idx="14538">
                  <c:v>1.0649999999999999</c:v>
                </c:pt>
                <c:pt idx="14539">
                  <c:v>1.105</c:v>
                </c:pt>
                <c:pt idx="14540">
                  <c:v>1.1299999999999999</c:v>
                </c:pt>
                <c:pt idx="14541">
                  <c:v>0.90200000000000002</c:v>
                </c:pt>
                <c:pt idx="14542">
                  <c:v>0.83399999999999996</c:v>
                </c:pt>
                <c:pt idx="14543">
                  <c:v>0.81799999999999995</c:v>
                </c:pt>
                <c:pt idx="14544">
                  <c:v>0.81</c:v>
                </c:pt>
                <c:pt idx="14545">
                  <c:v>0.80600000000000005</c:v>
                </c:pt>
                <c:pt idx="14546">
                  <c:v>0.80400000000000005</c:v>
                </c:pt>
                <c:pt idx="14547">
                  <c:v>0.80200000000000005</c:v>
                </c:pt>
                <c:pt idx="14548">
                  <c:v>0.80100000000000005</c:v>
                </c:pt>
                <c:pt idx="14549">
                  <c:v>0.80100000000000005</c:v>
                </c:pt>
                <c:pt idx="14550">
                  <c:v>0.8</c:v>
                </c:pt>
                <c:pt idx="14551">
                  <c:v>0.8</c:v>
                </c:pt>
                <c:pt idx="14552">
                  <c:v>0.79900000000000004</c:v>
                </c:pt>
                <c:pt idx="14553">
                  <c:v>0.79900000000000004</c:v>
                </c:pt>
                <c:pt idx="14554">
                  <c:v>0.8</c:v>
                </c:pt>
                <c:pt idx="14555">
                  <c:v>0.79900000000000004</c:v>
                </c:pt>
                <c:pt idx="14556">
                  <c:v>0.79900000000000004</c:v>
                </c:pt>
                <c:pt idx="14557">
                  <c:v>0.79900000000000004</c:v>
                </c:pt>
                <c:pt idx="14558">
                  <c:v>0.79900000000000004</c:v>
                </c:pt>
                <c:pt idx="14559">
                  <c:v>0.79900000000000004</c:v>
                </c:pt>
                <c:pt idx="14560">
                  <c:v>0.79700000000000004</c:v>
                </c:pt>
                <c:pt idx="14561">
                  <c:v>0.79700000000000004</c:v>
                </c:pt>
                <c:pt idx="14562">
                  <c:v>0.79700000000000004</c:v>
                </c:pt>
                <c:pt idx="14563">
                  <c:v>0.79700000000000004</c:v>
                </c:pt>
                <c:pt idx="14564">
                  <c:v>0.79700000000000004</c:v>
                </c:pt>
                <c:pt idx="14565">
                  <c:v>0.79700000000000004</c:v>
                </c:pt>
                <c:pt idx="14566">
                  <c:v>0.79900000000000004</c:v>
                </c:pt>
                <c:pt idx="14567">
                  <c:v>0.79900000000000004</c:v>
                </c:pt>
                <c:pt idx="14568">
                  <c:v>0.79700000000000004</c:v>
                </c:pt>
                <c:pt idx="14569">
                  <c:v>0.8</c:v>
                </c:pt>
                <c:pt idx="14570">
                  <c:v>0.79900000000000004</c:v>
                </c:pt>
                <c:pt idx="14571">
                  <c:v>0.79700000000000004</c:v>
                </c:pt>
                <c:pt idx="14572">
                  <c:v>0.79900000000000004</c:v>
                </c:pt>
                <c:pt idx="14573">
                  <c:v>0.79900000000000004</c:v>
                </c:pt>
                <c:pt idx="14574">
                  <c:v>0.79600000000000004</c:v>
                </c:pt>
                <c:pt idx="14575">
                  <c:v>0.79700000000000004</c:v>
                </c:pt>
                <c:pt idx="14576">
                  <c:v>0.79700000000000004</c:v>
                </c:pt>
                <c:pt idx="14577">
                  <c:v>0.8</c:v>
                </c:pt>
                <c:pt idx="14578">
                  <c:v>0.8</c:v>
                </c:pt>
                <c:pt idx="14579">
                  <c:v>0.8</c:v>
                </c:pt>
                <c:pt idx="14580">
                  <c:v>0.79900000000000004</c:v>
                </c:pt>
                <c:pt idx="14581">
                  <c:v>0.8</c:v>
                </c:pt>
                <c:pt idx="14582">
                  <c:v>0.79700000000000004</c:v>
                </c:pt>
                <c:pt idx="14583">
                  <c:v>0.79900000000000004</c:v>
                </c:pt>
                <c:pt idx="14584">
                  <c:v>0.79700000000000004</c:v>
                </c:pt>
                <c:pt idx="14585">
                  <c:v>0.79900000000000004</c:v>
                </c:pt>
                <c:pt idx="14586">
                  <c:v>0.8</c:v>
                </c:pt>
                <c:pt idx="14587">
                  <c:v>0.79900000000000004</c:v>
                </c:pt>
                <c:pt idx="14588">
                  <c:v>0.79900000000000004</c:v>
                </c:pt>
                <c:pt idx="14589">
                  <c:v>0.8</c:v>
                </c:pt>
                <c:pt idx="14590">
                  <c:v>0.79700000000000004</c:v>
                </c:pt>
                <c:pt idx="14591">
                  <c:v>0.79700000000000004</c:v>
                </c:pt>
                <c:pt idx="14592">
                  <c:v>0.8</c:v>
                </c:pt>
                <c:pt idx="14593">
                  <c:v>0.8</c:v>
                </c:pt>
                <c:pt idx="14594">
                  <c:v>0.80100000000000005</c:v>
                </c:pt>
                <c:pt idx="14595">
                  <c:v>0.8</c:v>
                </c:pt>
                <c:pt idx="14596">
                  <c:v>0.79900000000000004</c:v>
                </c:pt>
                <c:pt idx="14597">
                  <c:v>0.8</c:v>
                </c:pt>
                <c:pt idx="14598">
                  <c:v>0.8</c:v>
                </c:pt>
                <c:pt idx="14599">
                  <c:v>0.80100000000000005</c:v>
                </c:pt>
                <c:pt idx="14600">
                  <c:v>0.79900000000000004</c:v>
                </c:pt>
                <c:pt idx="14601">
                  <c:v>0.80200000000000005</c:v>
                </c:pt>
                <c:pt idx="14602">
                  <c:v>0.80100000000000005</c:v>
                </c:pt>
                <c:pt idx="14603">
                  <c:v>0.79900000000000004</c:v>
                </c:pt>
                <c:pt idx="14604">
                  <c:v>0.79900000000000004</c:v>
                </c:pt>
                <c:pt idx="14605">
                  <c:v>0.80100000000000005</c:v>
                </c:pt>
                <c:pt idx="14606">
                  <c:v>0.79600000000000004</c:v>
                </c:pt>
                <c:pt idx="14607">
                  <c:v>0.80200000000000005</c:v>
                </c:pt>
                <c:pt idx="14608">
                  <c:v>0.80200000000000005</c:v>
                </c:pt>
                <c:pt idx="14609">
                  <c:v>0.80100000000000005</c:v>
                </c:pt>
                <c:pt idx="14610">
                  <c:v>0.8</c:v>
                </c:pt>
                <c:pt idx="14611">
                  <c:v>0.80100000000000005</c:v>
                </c:pt>
                <c:pt idx="14612">
                  <c:v>0.80100000000000005</c:v>
                </c:pt>
                <c:pt idx="14613">
                  <c:v>0.80100000000000005</c:v>
                </c:pt>
                <c:pt idx="14614">
                  <c:v>0.80100000000000005</c:v>
                </c:pt>
                <c:pt idx="14615">
                  <c:v>0.8</c:v>
                </c:pt>
                <c:pt idx="14616">
                  <c:v>0.8</c:v>
                </c:pt>
                <c:pt idx="14617">
                  <c:v>0.8</c:v>
                </c:pt>
                <c:pt idx="14618">
                  <c:v>0.8</c:v>
                </c:pt>
                <c:pt idx="14619">
                  <c:v>0.8</c:v>
                </c:pt>
                <c:pt idx="14620">
                  <c:v>0.80100000000000005</c:v>
                </c:pt>
                <c:pt idx="14621">
                  <c:v>0.8</c:v>
                </c:pt>
                <c:pt idx="14622">
                  <c:v>0.79900000000000004</c:v>
                </c:pt>
                <c:pt idx="14623">
                  <c:v>0.80200000000000005</c:v>
                </c:pt>
                <c:pt idx="14624">
                  <c:v>0.80200000000000005</c:v>
                </c:pt>
                <c:pt idx="14625">
                  <c:v>0.80100000000000005</c:v>
                </c:pt>
                <c:pt idx="14626">
                  <c:v>0.80100000000000005</c:v>
                </c:pt>
                <c:pt idx="14627">
                  <c:v>0.80100000000000005</c:v>
                </c:pt>
                <c:pt idx="14628">
                  <c:v>0.80400000000000005</c:v>
                </c:pt>
                <c:pt idx="14629">
                  <c:v>0.8</c:v>
                </c:pt>
                <c:pt idx="14630">
                  <c:v>0.80200000000000005</c:v>
                </c:pt>
                <c:pt idx="14631">
                  <c:v>0.80100000000000005</c:v>
                </c:pt>
                <c:pt idx="14632">
                  <c:v>0.80100000000000005</c:v>
                </c:pt>
                <c:pt idx="14633">
                  <c:v>0.8</c:v>
                </c:pt>
                <c:pt idx="14634">
                  <c:v>0.80200000000000005</c:v>
                </c:pt>
                <c:pt idx="14635">
                  <c:v>0.8</c:v>
                </c:pt>
                <c:pt idx="14636">
                  <c:v>0.8</c:v>
                </c:pt>
                <c:pt idx="14637">
                  <c:v>0.80200000000000005</c:v>
                </c:pt>
                <c:pt idx="14638">
                  <c:v>0.80200000000000005</c:v>
                </c:pt>
                <c:pt idx="14639">
                  <c:v>0.80200000000000005</c:v>
                </c:pt>
                <c:pt idx="14640">
                  <c:v>0.80400000000000005</c:v>
                </c:pt>
                <c:pt idx="14641">
                  <c:v>0.80200000000000005</c:v>
                </c:pt>
                <c:pt idx="14642">
                  <c:v>0.80400000000000005</c:v>
                </c:pt>
                <c:pt idx="14643">
                  <c:v>0.80200000000000005</c:v>
                </c:pt>
                <c:pt idx="14644">
                  <c:v>0.80400000000000005</c:v>
                </c:pt>
                <c:pt idx="14645">
                  <c:v>0.80200000000000005</c:v>
                </c:pt>
                <c:pt idx="14646">
                  <c:v>0.80200000000000005</c:v>
                </c:pt>
                <c:pt idx="14647">
                  <c:v>0.80200000000000005</c:v>
                </c:pt>
                <c:pt idx="14648">
                  <c:v>0.80200000000000005</c:v>
                </c:pt>
                <c:pt idx="14649">
                  <c:v>0.80200000000000005</c:v>
                </c:pt>
                <c:pt idx="14650">
                  <c:v>0.80200000000000005</c:v>
                </c:pt>
                <c:pt idx="14651">
                  <c:v>0.80200000000000005</c:v>
                </c:pt>
                <c:pt idx="14652">
                  <c:v>0.80100000000000005</c:v>
                </c:pt>
                <c:pt idx="14653">
                  <c:v>0.80200000000000005</c:v>
                </c:pt>
                <c:pt idx="14654">
                  <c:v>0.80400000000000005</c:v>
                </c:pt>
                <c:pt idx="14655">
                  <c:v>0.80400000000000005</c:v>
                </c:pt>
                <c:pt idx="14656">
                  <c:v>0.80200000000000005</c:v>
                </c:pt>
                <c:pt idx="14657">
                  <c:v>0.80200000000000005</c:v>
                </c:pt>
                <c:pt idx="14658">
                  <c:v>0.80400000000000005</c:v>
                </c:pt>
                <c:pt idx="14659">
                  <c:v>0.80200000000000005</c:v>
                </c:pt>
                <c:pt idx="14660">
                  <c:v>0.80400000000000005</c:v>
                </c:pt>
                <c:pt idx="14661">
                  <c:v>0.80500000000000005</c:v>
                </c:pt>
                <c:pt idx="14662">
                  <c:v>0.80200000000000005</c:v>
                </c:pt>
                <c:pt idx="14663">
                  <c:v>0.80200000000000005</c:v>
                </c:pt>
                <c:pt idx="14664">
                  <c:v>0.80400000000000005</c:v>
                </c:pt>
                <c:pt idx="14665">
                  <c:v>0.80400000000000005</c:v>
                </c:pt>
                <c:pt idx="14666">
                  <c:v>0.80100000000000005</c:v>
                </c:pt>
                <c:pt idx="14667">
                  <c:v>0.80500000000000005</c:v>
                </c:pt>
                <c:pt idx="14668">
                  <c:v>0.80200000000000005</c:v>
                </c:pt>
                <c:pt idx="14669">
                  <c:v>0.80400000000000005</c:v>
                </c:pt>
                <c:pt idx="14670">
                  <c:v>0.80600000000000005</c:v>
                </c:pt>
                <c:pt idx="14671">
                  <c:v>0.80200000000000005</c:v>
                </c:pt>
                <c:pt idx="14672">
                  <c:v>0.80500000000000005</c:v>
                </c:pt>
                <c:pt idx="14673">
                  <c:v>0.80200000000000005</c:v>
                </c:pt>
                <c:pt idx="14674">
                  <c:v>0.80400000000000005</c:v>
                </c:pt>
                <c:pt idx="14675">
                  <c:v>0.80200000000000005</c:v>
                </c:pt>
                <c:pt idx="14676">
                  <c:v>0.80200000000000005</c:v>
                </c:pt>
                <c:pt idx="14677">
                  <c:v>0.80200000000000005</c:v>
                </c:pt>
                <c:pt idx="14678">
                  <c:v>0.80400000000000005</c:v>
                </c:pt>
                <c:pt idx="14679">
                  <c:v>0.80400000000000005</c:v>
                </c:pt>
                <c:pt idx="14680">
                  <c:v>0.80200000000000005</c:v>
                </c:pt>
                <c:pt idx="14681">
                  <c:v>0.80200000000000005</c:v>
                </c:pt>
                <c:pt idx="14682">
                  <c:v>0.80400000000000005</c:v>
                </c:pt>
                <c:pt idx="14683">
                  <c:v>0.80200000000000005</c:v>
                </c:pt>
                <c:pt idx="14684">
                  <c:v>0.80500000000000005</c:v>
                </c:pt>
                <c:pt idx="14685">
                  <c:v>0.80700000000000005</c:v>
                </c:pt>
                <c:pt idx="14686">
                  <c:v>0.80400000000000005</c:v>
                </c:pt>
                <c:pt idx="14687">
                  <c:v>0.80500000000000005</c:v>
                </c:pt>
                <c:pt idx="14688">
                  <c:v>0.80500000000000005</c:v>
                </c:pt>
                <c:pt idx="14689">
                  <c:v>0.80400000000000005</c:v>
                </c:pt>
                <c:pt idx="14690">
                  <c:v>0.80200000000000005</c:v>
                </c:pt>
                <c:pt idx="14691">
                  <c:v>0.80400000000000005</c:v>
                </c:pt>
                <c:pt idx="14692">
                  <c:v>0.80400000000000005</c:v>
                </c:pt>
                <c:pt idx="14693">
                  <c:v>0.80400000000000005</c:v>
                </c:pt>
                <c:pt idx="14694">
                  <c:v>0.80400000000000005</c:v>
                </c:pt>
                <c:pt idx="14695">
                  <c:v>0.80400000000000005</c:v>
                </c:pt>
                <c:pt idx="14696">
                  <c:v>0.80200000000000005</c:v>
                </c:pt>
                <c:pt idx="14697">
                  <c:v>0.80400000000000005</c:v>
                </c:pt>
                <c:pt idx="14698">
                  <c:v>0.80400000000000005</c:v>
                </c:pt>
                <c:pt idx="14699">
                  <c:v>0.80500000000000005</c:v>
                </c:pt>
                <c:pt idx="14700">
                  <c:v>0.80400000000000005</c:v>
                </c:pt>
                <c:pt idx="14701">
                  <c:v>0.80200000000000005</c:v>
                </c:pt>
                <c:pt idx="14702">
                  <c:v>0.80500000000000005</c:v>
                </c:pt>
                <c:pt idx="14703">
                  <c:v>0.80400000000000005</c:v>
                </c:pt>
                <c:pt idx="14704">
                  <c:v>0.80400000000000005</c:v>
                </c:pt>
                <c:pt idx="14705">
                  <c:v>0.80400000000000005</c:v>
                </c:pt>
                <c:pt idx="14706">
                  <c:v>0.80600000000000005</c:v>
                </c:pt>
                <c:pt idx="14707">
                  <c:v>0.80200000000000005</c:v>
                </c:pt>
                <c:pt idx="14708">
                  <c:v>0.80500000000000005</c:v>
                </c:pt>
                <c:pt idx="14709">
                  <c:v>0.80400000000000005</c:v>
                </c:pt>
                <c:pt idx="14710">
                  <c:v>0.80500000000000005</c:v>
                </c:pt>
                <c:pt idx="14711">
                  <c:v>0.80400000000000005</c:v>
                </c:pt>
                <c:pt idx="14712">
                  <c:v>0.80500000000000005</c:v>
                </c:pt>
                <c:pt idx="14713">
                  <c:v>0.80500000000000005</c:v>
                </c:pt>
                <c:pt idx="14714">
                  <c:v>0.80500000000000005</c:v>
                </c:pt>
                <c:pt idx="14715">
                  <c:v>0.80500000000000005</c:v>
                </c:pt>
                <c:pt idx="14716">
                  <c:v>0.80500000000000005</c:v>
                </c:pt>
                <c:pt idx="14717">
                  <c:v>0.80500000000000005</c:v>
                </c:pt>
                <c:pt idx="14718">
                  <c:v>0.80500000000000005</c:v>
                </c:pt>
                <c:pt idx="14719">
                  <c:v>0.80500000000000005</c:v>
                </c:pt>
                <c:pt idx="14720">
                  <c:v>0.80600000000000005</c:v>
                </c:pt>
                <c:pt idx="14721">
                  <c:v>0.80600000000000005</c:v>
                </c:pt>
                <c:pt idx="14722">
                  <c:v>0.80500000000000005</c:v>
                </c:pt>
                <c:pt idx="14723">
                  <c:v>0.80500000000000005</c:v>
                </c:pt>
                <c:pt idx="14724">
                  <c:v>0.80200000000000005</c:v>
                </c:pt>
                <c:pt idx="14725">
                  <c:v>0.80500000000000005</c:v>
                </c:pt>
                <c:pt idx="14726">
                  <c:v>0.80500000000000005</c:v>
                </c:pt>
                <c:pt idx="14727">
                  <c:v>0.80400000000000005</c:v>
                </c:pt>
                <c:pt idx="14728">
                  <c:v>0.80600000000000005</c:v>
                </c:pt>
                <c:pt idx="14729">
                  <c:v>0.80600000000000005</c:v>
                </c:pt>
                <c:pt idx="14730">
                  <c:v>0.80500000000000005</c:v>
                </c:pt>
                <c:pt idx="14731">
                  <c:v>0.80600000000000005</c:v>
                </c:pt>
                <c:pt idx="14732">
                  <c:v>0.80600000000000005</c:v>
                </c:pt>
                <c:pt idx="14733">
                  <c:v>0.80600000000000005</c:v>
                </c:pt>
                <c:pt idx="14734">
                  <c:v>0.80500000000000005</c:v>
                </c:pt>
                <c:pt idx="14735">
                  <c:v>0.80700000000000005</c:v>
                </c:pt>
                <c:pt idx="14736">
                  <c:v>0.80400000000000005</c:v>
                </c:pt>
                <c:pt idx="14737">
                  <c:v>0.80600000000000005</c:v>
                </c:pt>
                <c:pt idx="14738">
                  <c:v>0.80600000000000005</c:v>
                </c:pt>
                <c:pt idx="14739">
                  <c:v>0.80400000000000005</c:v>
                </c:pt>
                <c:pt idx="14740">
                  <c:v>0.80600000000000005</c:v>
                </c:pt>
                <c:pt idx="14741">
                  <c:v>0.80500000000000005</c:v>
                </c:pt>
                <c:pt idx="14742">
                  <c:v>0.80500000000000005</c:v>
                </c:pt>
                <c:pt idx="14743">
                  <c:v>0.80200000000000005</c:v>
                </c:pt>
                <c:pt idx="14744">
                  <c:v>0.80500000000000005</c:v>
                </c:pt>
                <c:pt idx="14745">
                  <c:v>0.80500000000000005</c:v>
                </c:pt>
                <c:pt idx="14746">
                  <c:v>0.80600000000000005</c:v>
                </c:pt>
                <c:pt idx="14747">
                  <c:v>0.80500000000000005</c:v>
                </c:pt>
                <c:pt idx="14748">
                  <c:v>0.80600000000000005</c:v>
                </c:pt>
                <c:pt idx="14749">
                  <c:v>0.80500000000000005</c:v>
                </c:pt>
                <c:pt idx="14750">
                  <c:v>0.80400000000000005</c:v>
                </c:pt>
                <c:pt idx="14751">
                  <c:v>0.80500000000000005</c:v>
                </c:pt>
                <c:pt idx="14752">
                  <c:v>0.80500000000000005</c:v>
                </c:pt>
                <c:pt idx="14753">
                  <c:v>0.80500000000000005</c:v>
                </c:pt>
                <c:pt idx="14754">
                  <c:v>0.80500000000000005</c:v>
                </c:pt>
                <c:pt idx="14755">
                  <c:v>0.80500000000000005</c:v>
                </c:pt>
                <c:pt idx="14756">
                  <c:v>0.80500000000000005</c:v>
                </c:pt>
                <c:pt idx="14757">
                  <c:v>0.80600000000000005</c:v>
                </c:pt>
                <c:pt idx="14758">
                  <c:v>0.80600000000000005</c:v>
                </c:pt>
                <c:pt idx="14759">
                  <c:v>0.80500000000000005</c:v>
                </c:pt>
                <c:pt idx="14760">
                  <c:v>0.80500000000000005</c:v>
                </c:pt>
                <c:pt idx="14761">
                  <c:v>0.80400000000000005</c:v>
                </c:pt>
                <c:pt idx="14762">
                  <c:v>0.80600000000000005</c:v>
                </c:pt>
                <c:pt idx="14763">
                  <c:v>0.80900000000000005</c:v>
                </c:pt>
                <c:pt idx="14764">
                  <c:v>0.80700000000000005</c:v>
                </c:pt>
                <c:pt idx="14765">
                  <c:v>0.80700000000000005</c:v>
                </c:pt>
                <c:pt idx="14766">
                  <c:v>0.80700000000000005</c:v>
                </c:pt>
                <c:pt idx="14767">
                  <c:v>0.80500000000000005</c:v>
                </c:pt>
                <c:pt idx="14768">
                  <c:v>0.80600000000000005</c:v>
                </c:pt>
                <c:pt idx="14769">
                  <c:v>0.80600000000000005</c:v>
                </c:pt>
                <c:pt idx="14770">
                  <c:v>0.80700000000000005</c:v>
                </c:pt>
                <c:pt idx="14771">
                  <c:v>0.80600000000000005</c:v>
                </c:pt>
                <c:pt idx="14772">
                  <c:v>0.80500000000000005</c:v>
                </c:pt>
                <c:pt idx="14773">
                  <c:v>0.80600000000000005</c:v>
                </c:pt>
                <c:pt idx="14774">
                  <c:v>0.80700000000000005</c:v>
                </c:pt>
                <c:pt idx="14775">
                  <c:v>0.80500000000000005</c:v>
                </c:pt>
                <c:pt idx="14776">
                  <c:v>0.80600000000000005</c:v>
                </c:pt>
                <c:pt idx="14777">
                  <c:v>0.80600000000000005</c:v>
                </c:pt>
                <c:pt idx="14778">
                  <c:v>0.80600000000000005</c:v>
                </c:pt>
                <c:pt idx="14779">
                  <c:v>0.80600000000000005</c:v>
                </c:pt>
                <c:pt idx="14780">
                  <c:v>0.80900000000000005</c:v>
                </c:pt>
                <c:pt idx="14781">
                  <c:v>0.80700000000000005</c:v>
                </c:pt>
                <c:pt idx="14782">
                  <c:v>0.80700000000000005</c:v>
                </c:pt>
                <c:pt idx="14783">
                  <c:v>0.80600000000000005</c:v>
                </c:pt>
                <c:pt idx="14784">
                  <c:v>0.80700000000000005</c:v>
                </c:pt>
                <c:pt idx="14785">
                  <c:v>0.80700000000000005</c:v>
                </c:pt>
                <c:pt idx="14786">
                  <c:v>0.80900000000000005</c:v>
                </c:pt>
                <c:pt idx="14787">
                  <c:v>0.80500000000000005</c:v>
                </c:pt>
                <c:pt idx="14788">
                  <c:v>0.80600000000000005</c:v>
                </c:pt>
                <c:pt idx="14789">
                  <c:v>0.80700000000000005</c:v>
                </c:pt>
                <c:pt idx="14790">
                  <c:v>0.80500000000000005</c:v>
                </c:pt>
                <c:pt idx="14791">
                  <c:v>0.80600000000000005</c:v>
                </c:pt>
                <c:pt idx="14792">
                  <c:v>0.80700000000000005</c:v>
                </c:pt>
                <c:pt idx="14793">
                  <c:v>0.80600000000000005</c:v>
                </c:pt>
                <c:pt idx="14794">
                  <c:v>0.80700000000000005</c:v>
                </c:pt>
                <c:pt idx="14795">
                  <c:v>0.80600000000000005</c:v>
                </c:pt>
                <c:pt idx="14796">
                  <c:v>0.80700000000000005</c:v>
                </c:pt>
                <c:pt idx="14797">
                  <c:v>0.80500000000000005</c:v>
                </c:pt>
                <c:pt idx="14798">
                  <c:v>0.80600000000000005</c:v>
                </c:pt>
                <c:pt idx="14799">
                  <c:v>0.80600000000000005</c:v>
                </c:pt>
                <c:pt idx="14800">
                  <c:v>0.81</c:v>
                </c:pt>
                <c:pt idx="14801">
                  <c:v>0.80600000000000005</c:v>
                </c:pt>
                <c:pt idx="14802">
                  <c:v>0.80900000000000005</c:v>
                </c:pt>
                <c:pt idx="14803">
                  <c:v>0.80700000000000005</c:v>
                </c:pt>
                <c:pt idx="14804">
                  <c:v>0.80700000000000005</c:v>
                </c:pt>
                <c:pt idx="14805">
                  <c:v>0.80700000000000005</c:v>
                </c:pt>
                <c:pt idx="14806">
                  <c:v>0.80900000000000005</c:v>
                </c:pt>
                <c:pt idx="14807">
                  <c:v>0.80700000000000005</c:v>
                </c:pt>
                <c:pt idx="14808">
                  <c:v>0.80700000000000005</c:v>
                </c:pt>
                <c:pt idx="14809">
                  <c:v>0.80700000000000005</c:v>
                </c:pt>
                <c:pt idx="14810">
                  <c:v>0.80900000000000005</c:v>
                </c:pt>
                <c:pt idx="14811">
                  <c:v>0.80600000000000005</c:v>
                </c:pt>
                <c:pt idx="14812">
                  <c:v>0.80600000000000005</c:v>
                </c:pt>
                <c:pt idx="14813">
                  <c:v>0.80600000000000005</c:v>
                </c:pt>
                <c:pt idx="14814">
                  <c:v>0.80700000000000005</c:v>
                </c:pt>
                <c:pt idx="14815">
                  <c:v>0.80500000000000005</c:v>
                </c:pt>
                <c:pt idx="14816">
                  <c:v>0.80700000000000005</c:v>
                </c:pt>
                <c:pt idx="14817">
                  <c:v>0.80900000000000005</c:v>
                </c:pt>
                <c:pt idx="14818">
                  <c:v>0.80700000000000005</c:v>
                </c:pt>
                <c:pt idx="14819">
                  <c:v>0.80900000000000005</c:v>
                </c:pt>
                <c:pt idx="14820">
                  <c:v>0.80700000000000005</c:v>
                </c:pt>
                <c:pt idx="14821">
                  <c:v>0.80700000000000005</c:v>
                </c:pt>
                <c:pt idx="14822">
                  <c:v>0.80900000000000005</c:v>
                </c:pt>
                <c:pt idx="14823">
                  <c:v>0.80600000000000005</c:v>
                </c:pt>
                <c:pt idx="14824">
                  <c:v>0.80700000000000005</c:v>
                </c:pt>
                <c:pt idx="14825">
                  <c:v>0.80700000000000005</c:v>
                </c:pt>
                <c:pt idx="14826">
                  <c:v>0.81</c:v>
                </c:pt>
                <c:pt idx="14827">
                  <c:v>0.81</c:v>
                </c:pt>
                <c:pt idx="14828">
                  <c:v>0.80700000000000005</c:v>
                </c:pt>
                <c:pt idx="14829">
                  <c:v>0.80700000000000005</c:v>
                </c:pt>
                <c:pt idx="14830">
                  <c:v>0.80600000000000005</c:v>
                </c:pt>
                <c:pt idx="14831">
                  <c:v>0.80700000000000005</c:v>
                </c:pt>
                <c:pt idx="14832">
                  <c:v>0.80900000000000005</c:v>
                </c:pt>
                <c:pt idx="14833">
                  <c:v>0.80700000000000005</c:v>
                </c:pt>
                <c:pt idx="14834">
                  <c:v>0.80900000000000005</c:v>
                </c:pt>
                <c:pt idx="14835">
                  <c:v>0.80900000000000005</c:v>
                </c:pt>
                <c:pt idx="14836">
                  <c:v>0.80700000000000005</c:v>
                </c:pt>
                <c:pt idx="14837">
                  <c:v>0.80900000000000005</c:v>
                </c:pt>
                <c:pt idx="14838">
                  <c:v>0.80900000000000005</c:v>
                </c:pt>
                <c:pt idx="14839">
                  <c:v>0.80700000000000005</c:v>
                </c:pt>
                <c:pt idx="14840">
                  <c:v>0.80700000000000005</c:v>
                </c:pt>
                <c:pt idx="14841">
                  <c:v>0.81</c:v>
                </c:pt>
                <c:pt idx="14842">
                  <c:v>0.81</c:v>
                </c:pt>
                <c:pt idx="14843">
                  <c:v>0.80900000000000005</c:v>
                </c:pt>
                <c:pt idx="14844">
                  <c:v>0.80700000000000005</c:v>
                </c:pt>
                <c:pt idx="14845">
                  <c:v>0.80700000000000005</c:v>
                </c:pt>
                <c:pt idx="14846">
                  <c:v>0.80900000000000005</c:v>
                </c:pt>
                <c:pt idx="14847">
                  <c:v>0.80900000000000005</c:v>
                </c:pt>
                <c:pt idx="14848">
                  <c:v>0.80700000000000005</c:v>
                </c:pt>
                <c:pt idx="14849">
                  <c:v>0.81100000000000005</c:v>
                </c:pt>
                <c:pt idx="14850">
                  <c:v>0.80900000000000005</c:v>
                </c:pt>
                <c:pt idx="14851">
                  <c:v>0.81</c:v>
                </c:pt>
                <c:pt idx="14852">
                  <c:v>0.81</c:v>
                </c:pt>
                <c:pt idx="14853">
                  <c:v>0.80900000000000005</c:v>
                </c:pt>
                <c:pt idx="14854">
                  <c:v>0.81</c:v>
                </c:pt>
                <c:pt idx="14855">
                  <c:v>0.80900000000000005</c:v>
                </c:pt>
                <c:pt idx="14856">
                  <c:v>0.80700000000000005</c:v>
                </c:pt>
                <c:pt idx="14857">
                  <c:v>0.81</c:v>
                </c:pt>
                <c:pt idx="14858">
                  <c:v>0.81</c:v>
                </c:pt>
                <c:pt idx="14859">
                  <c:v>0.80900000000000005</c:v>
                </c:pt>
                <c:pt idx="14860">
                  <c:v>0.80700000000000005</c:v>
                </c:pt>
                <c:pt idx="14861">
                  <c:v>0.80700000000000005</c:v>
                </c:pt>
                <c:pt idx="14862">
                  <c:v>0.80700000000000005</c:v>
                </c:pt>
                <c:pt idx="14863">
                  <c:v>0.80700000000000005</c:v>
                </c:pt>
                <c:pt idx="14864">
                  <c:v>0.80600000000000005</c:v>
                </c:pt>
                <c:pt idx="14865">
                  <c:v>0.80700000000000005</c:v>
                </c:pt>
                <c:pt idx="14866">
                  <c:v>0.80700000000000005</c:v>
                </c:pt>
                <c:pt idx="14867">
                  <c:v>0.80900000000000005</c:v>
                </c:pt>
                <c:pt idx="14868">
                  <c:v>0.80900000000000005</c:v>
                </c:pt>
                <c:pt idx="14869">
                  <c:v>0.85499999999999998</c:v>
                </c:pt>
                <c:pt idx="14870">
                  <c:v>1.0089999999999999</c:v>
                </c:pt>
                <c:pt idx="14871">
                  <c:v>1.0589999999999999</c:v>
                </c:pt>
                <c:pt idx="14872">
                  <c:v>1.103</c:v>
                </c:pt>
                <c:pt idx="14873">
                  <c:v>1.1359999999999999</c:v>
                </c:pt>
                <c:pt idx="14874">
                  <c:v>1.109</c:v>
                </c:pt>
                <c:pt idx="14875">
                  <c:v>0.86299999999999999</c:v>
                </c:pt>
                <c:pt idx="14876">
                  <c:v>0.83099999999999996</c:v>
                </c:pt>
                <c:pt idx="14877">
                  <c:v>0.82099999999999995</c:v>
                </c:pt>
                <c:pt idx="14878">
                  <c:v>0.81499999999999995</c:v>
                </c:pt>
                <c:pt idx="14879">
                  <c:v>0.81299999999999994</c:v>
                </c:pt>
                <c:pt idx="14880">
                  <c:v>0.81</c:v>
                </c:pt>
                <c:pt idx="14881">
                  <c:v>0.80700000000000005</c:v>
                </c:pt>
                <c:pt idx="14882">
                  <c:v>0.80700000000000005</c:v>
                </c:pt>
                <c:pt idx="14883">
                  <c:v>0.80900000000000005</c:v>
                </c:pt>
                <c:pt idx="14884">
                  <c:v>0.80700000000000005</c:v>
                </c:pt>
                <c:pt idx="14885">
                  <c:v>0.80600000000000005</c:v>
                </c:pt>
                <c:pt idx="14886">
                  <c:v>0.80500000000000005</c:v>
                </c:pt>
                <c:pt idx="14887">
                  <c:v>0.80600000000000005</c:v>
                </c:pt>
                <c:pt idx="14888">
                  <c:v>0.80600000000000005</c:v>
                </c:pt>
                <c:pt idx="14889">
                  <c:v>0.80600000000000005</c:v>
                </c:pt>
                <c:pt idx="14890">
                  <c:v>0.80500000000000005</c:v>
                </c:pt>
                <c:pt idx="14891">
                  <c:v>0.80500000000000005</c:v>
                </c:pt>
                <c:pt idx="14892">
                  <c:v>0.80700000000000005</c:v>
                </c:pt>
                <c:pt idx="14893">
                  <c:v>0.80400000000000005</c:v>
                </c:pt>
                <c:pt idx="14894">
                  <c:v>0.80400000000000005</c:v>
                </c:pt>
                <c:pt idx="14895">
                  <c:v>0.80500000000000005</c:v>
                </c:pt>
                <c:pt idx="14896">
                  <c:v>0.80600000000000005</c:v>
                </c:pt>
                <c:pt idx="14897">
                  <c:v>0.80200000000000005</c:v>
                </c:pt>
                <c:pt idx="14898">
                  <c:v>0.80500000000000005</c:v>
                </c:pt>
                <c:pt idx="14899">
                  <c:v>0.80500000000000005</c:v>
                </c:pt>
                <c:pt idx="14900">
                  <c:v>0.80500000000000005</c:v>
                </c:pt>
                <c:pt idx="14901">
                  <c:v>0.80400000000000005</c:v>
                </c:pt>
                <c:pt idx="14902">
                  <c:v>0.80500000000000005</c:v>
                </c:pt>
                <c:pt idx="14903">
                  <c:v>0.80500000000000005</c:v>
                </c:pt>
                <c:pt idx="14904">
                  <c:v>0.80600000000000005</c:v>
                </c:pt>
                <c:pt idx="14905">
                  <c:v>0.80500000000000005</c:v>
                </c:pt>
                <c:pt idx="14906">
                  <c:v>0.80600000000000005</c:v>
                </c:pt>
                <c:pt idx="14907">
                  <c:v>0.80500000000000005</c:v>
                </c:pt>
                <c:pt idx="14908">
                  <c:v>0.80500000000000005</c:v>
                </c:pt>
                <c:pt idx="14909">
                  <c:v>0.80500000000000005</c:v>
                </c:pt>
                <c:pt idx="14910">
                  <c:v>0.80500000000000005</c:v>
                </c:pt>
                <c:pt idx="14911">
                  <c:v>0.80700000000000005</c:v>
                </c:pt>
                <c:pt idx="14912">
                  <c:v>0.80600000000000005</c:v>
                </c:pt>
                <c:pt idx="14913">
                  <c:v>0.80700000000000005</c:v>
                </c:pt>
                <c:pt idx="14914">
                  <c:v>0.80500000000000005</c:v>
                </c:pt>
                <c:pt idx="14915">
                  <c:v>0.80400000000000005</c:v>
                </c:pt>
                <c:pt idx="14916">
                  <c:v>0.80500000000000005</c:v>
                </c:pt>
                <c:pt idx="14917">
                  <c:v>0.80700000000000005</c:v>
                </c:pt>
                <c:pt idx="14918">
                  <c:v>0.80700000000000005</c:v>
                </c:pt>
                <c:pt idx="14919">
                  <c:v>0.80600000000000005</c:v>
                </c:pt>
                <c:pt idx="14920">
                  <c:v>0.80700000000000005</c:v>
                </c:pt>
                <c:pt idx="14921">
                  <c:v>0.80500000000000005</c:v>
                </c:pt>
                <c:pt idx="14922">
                  <c:v>0.80500000000000005</c:v>
                </c:pt>
                <c:pt idx="14923">
                  <c:v>0.80600000000000005</c:v>
                </c:pt>
                <c:pt idx="14924">
                  <c:v>0.80700000000000005</c:v>
                </c:pt>
                <c:pt idx="14925">
                  <c:v>0.80600000000000005</c:v>
                </c:pt>
                <c:pt idx="14926">
                  <c:v>0.80700000000000005</c:v>
                </c:pt>
                <c:pt idx="14927">
                  <c:v>0.80500000000000005</c:v>
                </c:pt>
                <c:pt idx="14928">
                  <c:v>0.80600000000000005</c:v>
                </c:pt>
                <c:pt idx="14929">
                  <c:v>0.80600000000000005</c:v>
                </c:pt>
                <c:pt idx="14930">
                  <c:v>0.80500000000000005</c:v>
                </c:pt>
                <c:pt idx="14931">
                  <c:v>0.80500000000000005</c:v>
                </c:pt>
                <c:pt idx="14932">
                  <c:v>0.80500000000000005</c:v>
                </c:pt>
                <c:pt idx="14933">
                  <c:v>0.80700000000000005</c:v>
                </c:pt>
                <c:pt idx="14934">
                  <c:v>0.80500000000000005</c:v>
                </c:pt>
                <c:pt idx="14935">
                  <c:v>0.80500000000000005</c:v>
                </c:pt>
                <c:pt idx="14936">
                  <c:v>0.80500000000000005</c:v>
                </c:pt>
                <c:pt idx="14937">
                  <c:v>0.80900000000000005</c:v>
                </c:pt>
                <c:pt idx="14938">
                  <c:v>0.80500000000000005</c:v>
                </c:pt>
                <c:pt idx="14939">
                  <c:v>0.80700000000000005</c:v>
                </c:pt>
                <c:pt idx="14940">
                  <c:v>0.80900000000000005</c:v>
                </c:pt>
                <c:pt idx="14941">
                  <c:v>0.80900000000000005</c:v>
                </c:pt>
                <c:pt idx="14942">
                  <c:v>0.80900000000000005</c:v>
                </c:pt>
                <c:pt idx="14943">
                  <c:v>0.80700000000000005</c:v>
                </c:pt>
                <c:pt idx="14944">
                  <c:v>0.80600000000000005</c:v>
                </c:pt>
                <c:pt idx="14945">
                  <c:v>0.80700000000000005</c:v>
                </c:pt>
                <c:pt idx="14946">
                  <c:v>0.80700000000000005</c:v>
                </c:pt>
                <c:pt idx="14947">
                  <c:v>0.80700000000000005</c:v>
                </c:pt>
                <c:pt idx="14948">
                  <c:v>0.80700000000000005</c:v>
                </c:pt>
                <c:pt idx="14949">
                  <c:v>0.80700000000000005</c:v>
                </c:pt>
                <c:pt idx="14950">
                  <c:v>0.80700000000000005</c:v>
                </c:pt>
                <c:pt idx="14951">
                  <c:v>0.80700000000000005</c:v>
                </c:pt>
                <c:pt idx="14952">
                  <c:v>0.80700000000000005</c:v>
                </c:pt>
                <c:pt idx="14953">
                  <c:v>0.80900000000000005</c:v>
                </c:pt>
                <c:pt idx="14954">
                  <c:v>0.80700000000000005</c:v>
                </c:pt>
                <c:pt idx="14955">
                  <c:v>0.80900000000000005</c:v>
                </c:pt>
                <c:pt idx="14956">
                  <c:v>0.80900000000000005</c:v>
                </c:pt>
                <c:pt idx="14957">
                  <c:v>0.80900000000000005</c:v>
                </c:pt>
                <c:pt idx="14958">
                  <c:v>0.80900000000000005</c:v>
                </c:pt>
                <c:pt idx="14959">
                  <c:v>0.80900000000000005</c:v>
                </c:pt>
                <c:pt idx="14960">
                  <c:v>0.81100000000000005</c:v>
                </c:pt>
                <c:pt idx="14961">
                  <c:v>0.80700000000000005</c:v>
                </c:pt>
                <c:pt idx="14962">
                  <c:v>0.80700000000000005</c:v>
                </c:pt>
                <c:pt idx="14963">
                  <c:v>0.80900000000000005</c:v>
                </c:pt>
                <c:pt idx="14964">
                  <c:v>0.80600000000000005</c:v>
                </c:pt>
                <c:pt idx="14965">
                  <c:v>0.80600000000000005</c:v>
                </c:pt>
                <c:pt idx="14966">
                  <c:v>0.80700000000000005</c:v>
                </c:pt>
                <c:pt idx="14967">
                  <c:v>0.81</c:v>
                </c:pt>
                <c:pt idx="14968">
                  <c:v>0.81</c:v>
                </c:pt>
                <c:pt idx="14969">
                  <c:v>0.80900000000000005</c:v>
                </c:pt>
                <c:pt idx="14970">
                  <c:v>0.81</c:v>
                </c:pt>
                <c:pt idx="14971">
                  <c:v>0.81100000000000005</c:v>
                </c:pt>
                <c:pt idx="14972">
                  <c:v>0.81</c:v>
                </c:pt>
                <c:pt idx="14973">
                  <c:v>0.80700000000000005</c:v>
                </c:pt>
                <c:pt idx="14974">
                  <c:v>0.80900000000000005</c:v>
                </c:pt>
                <c:pt idx="14975">
                  <c:v>0.81</c:v>
                </c:pt>
                <c:pt idx="14976">
                  <c:v>0.80900000000000005</c:v>
                </c:pt>
                <c:pt idx="14977">
                  <c:v>0.80900000000000005</c:v>
                </c:pt>
                <c:pt idx="14978">
                  <c:v>0.80700000000000005</c:v>
                </c:pt>
                <c:pt idx="14979">
                  <c:v>0.80700000000000005</c:v>
                </c:pt>
                <c:pt idx="14980">
                  <c:v>0.81</c:v>
                </c:pt>
                <c:pt idx="14981">
                  <c:v>0.80700000000000005</c:v>
                </c:pt>
                <c:pt idx="14982">
                  <c:v>0.81</c:v>
                </c:pt>
                <c:pt idx="14983">
                  <c:v>0.81</c:v>
                </c:pt>
                <c:pt idx="14984">
                  <c:v>0.81</c:v>
                </c:pt>
                <c:pt idx="14985">
                  <c:v>0.80900000000000005</c:v>
                </c:pt>
                <c:pt idx="14986">
                  <c:v>0.80900000000000005</c:v>
                </c:pt>
                <c:pt idx="14987">
                  <c:v>0.80900000000000005</c:v>
                </c:pt>
                <c:pt idx="14988">
                  <c:v>0.80700000000000005</c:v>
                </c:pt>
                <c:pt idx="14989">
                  <c:v>0.80900000000000005</c:v>
                </c:pt>
                <c:pt idx="14990">
                  <c:v>0.81</c:v>
                </c:pt>
                <c:pt idx="14991">
                  <c:v>0.80900000000000005</c:v>
                </c:pt>
                <c:pt idx="14992">
                  <c:v>0.81100000000000005</c:v>
                </c:pt>
                <c:pt idx="14993">
                  <c:v>0.80900000000000005</c:v>
                </c:pt>
                <c:pt idx="14994">
                  <c:v>0.81</c:v>
                </c:pt>
                <c:pt idx="14995">
                  <c:v>0.80900000000000005</c:v>
                </c:pt>
                <c:pt idx="14996">
                  <c:v>0.80900000000000005</c:v>
                </c:pt>
                <c:pt idx="14997">
                  <c:v>0.80900000000000005</c:v>
                </c:pt>
                <c:pt idx="14998">
                  <c:v>0.81</c:v>
                </c:pt>
                <c:pt idx="14999">
                  <c:v>0.81299999999999994</c:v>
                </c:pt>
                <c:pt idx="15000">
                  <c:v>0.81</c:v>
                </c:pt>
                <c:pt idx="15001">
                  <c:v>0.81</c:v>
                </c:pt>
                <c:pt idx="15002">
                  <c:v>0.80900000000000005</c:v>
                </c:pt>
                <c:pt idx="15003">
                  <c:v>0.80900000000000005</c:v>
                </c:pt>
                <c:pt idx="15004">
                  <c:v>0.81100000000000005</c:v>
                </c:pt>
                <c:pt idx="15005">
                  <c:v>0.80900000000000005</c:v>
                </c:pt>
                <c:pt idx="15006">
                  <c:v>0.81</c:v>
                </c:pt>
                <c:pt idx="15007">
                  <c:v>0.81100000000000005</c:v>
                </c:pt>
                <c:pt idx="15008">
                  <c:v>0.81100000000000005</c:v>
                </c:pt>
                <c:pt idx="15009">
                  <c:v>0.80700000000000005</c:v>
                </c:pt>
                <c:pt idx="15010">
                  <c:v>0.80900000000000005</c:v>
                </c:pt>
                <c:pt idx="15011">
                  <c:v>0.80900000000000005</c:v>
                </c:pt>
                <c:pt idx="15012">
                  <c:v>0.81100000000000005</c:v>
                </c:pt>
                <c:pt idx="15013">
                  <c:v>0.80900000000000005</c:v>
                </c:pt>
                <c:pt idx="15014">
                  <c:v>0.81100000000000005</c:v>
                </c:pt>
                <c:pt idx="15015">
                  <c:v>0.81</c:v>
                </c:pt>
                <c:pt idx="15016">
                  <c:v>0.81100000000000005</c:v>
                </c:pt>
                <c:pt idx="15017">
                  <c:v>0.80900000000000005</c:v>
                </c:pt>
                <c:pt idx="15018">
                  <c:v>0.81100000000000005</c:v>
                </c:pt>
                <c:pt idx="15019">
                  <c:v>0.81299999999999994</c:v>
                </c:pt>
                <c:pt idx="15020">
                  <c:v>0.81</c:v>
                </c:pt>
                <c:pt idx="15021">
                  <c:v>0.81</c:v>
                </c:pt>
                <c:pt idx="15022">
                  <c:v>0.81</c:v>
                </c:pt>
                <c:pt idx="15023">
                  <c:v>0.81399999999999995</c:v>
                </c:pt>
                <c:pt idx="15024">
                  <c:v>0.81</c:v>
                </c:pt>
                <c:pt idx="15025">
                  <c:v>0.81100000000000005</c:v>
                </c:pt>
                <c:pt idx="15026">
                  <c:v>0.81299999999999994</c:v>
                </c:pt>
                <c:pt idx="15027">
                  <c:v>0.81</c:v>
                </c:pt>
                <c:pt idx="15028">
                  <c:v>0.81100000000000005</c:v>
                </c:pt>
                <c:pt idx="15029">
                  <c:v>0.81100000000000005</c:v>
                </c:pt>
                <c:pt idx="15030">
                  <c:v>0.81100000000000005</c:v>
                </c:pt>
                <c:pt idx="15031">
                  <c:v>0.81100000000000005</c:v>
                </c:pt>
                <c:pt idx="15032">
                  <c:v>0.81399999999999995</c:v>
                </c:pt>
                <c:pt idx="15033">
                  <c:v>0.81100000000000005</c:v>
                </c:pt>
                <c:pt idx="15034">
                  <c:v>0.80900000000000005</c:v>
                </c:pt>
                <c:pt idx="15035">
                  <c:v>0.81100000000000005</c:v>
                </c:pt>
                <c:pt idx="15036">
                  <c:v>0.80900000000000005</c:v>
                </c:pt>
                <c:pt idx="15037">
                  <c:v>0.81100000000000005</c:v>
                </c:pt>
                <c:pt idx="15038">
                  <c:v>0.81</c:v>
                </c:pt>
                <c:pt idx="15039">
                  <c:v>0.81</c:v>
                </c:pt>
                <c:pt idx="15040">
                  <c:v>0.81</c:v>
                </c:pt>
                <c:pt idx="15041">
                  <c:v>0.81100000000000005</c:v>
                </c:pt>
                <c:pt idx="15042">
                  <c:v>0.81299999999999994</c:v>
                </c:pt>
                <c:pt idx="15043">
                  <c:v>0.81</c:v>
                </c:pt>
                <c:pt idx="15044">
                  <c:v>0.81</c:v>
                </c:pt>
                <c:pt idx="15045">
                  <c:v>0.81100000000000005</c:v>
                </c:pt>
                <c:pt idx="15046">
                  <c:v>0.81100000000000005</c:v>
                </c:pt>
                <c:pt idx="15047">
                  <c:v>0.81399999999999995</c:v>
                </c:pt>
                <c:pt idx="15048">
                  <c:v>0.81299999999999994</c:v>
                </c:pt>
                <c:pt idx="15049">
                  <c:v>0.81299999999999994</c:v>
                </c:pt>
                <c:pt idx="15050">
                  <c:v>0.81100000000000005</c:v>
                </c:pt>
                <c:pt idx="15051">
                  <c:v>0.81100000000000005</c:v>
                </c:pt>
                <c:pt idx="15052">
                  <c:v>0.81399999999999995</c:v>
                </c:pt>
                <c:pt idx="15053">
                  <c:v>0.81100000000000005</c:v>
                </c:pt>
                <c:pt idx="15054">
                  <c:v>0.81299999999999994</c:v>
                </c:pt>
                <c:pt idx="15055">
                  <c:v>0.81299999999999994</c:v>
                </c:pt>
                <c:pt idx="15056">
                  <c:v>0.81100000000000005</c:v>
                </c:pt>
                <c:pt idx="15057">
                  <c:v>0.81100000000000005</c:v>
                </c:pt>
                <c:pt idx="15058">
                  <c:v>0.81</c:v>
                </c:pt>
                <c:pt idx="15059">
                  <c:v>0.81299999999999994</c:v>
                </c:pt>
                <c:pt idx="15060">
                  <c:v>0.81499999999999995</c:v>
                </c:pt>
                <c:pt idx="15061">
                  <c:v>0.81100000000000005</c:v>
                </c:pt>
                <c:pt idx="15062">
                  <c:v>0.81299999999999994</c:v>
                </c:pt>
                <c:pt idx="15063">
                  <c:v>0.81299999999999994</c:v>
                </c:pt>
                <c:pt idx="15064">
                  <c:v>0.80900000000000005</c:v>
                </c:pt>
                <c:pt idx="15065">
                  <c:v>0.81100000000000005</c:v>
                </c:pt>
                <c:pt idx="15066">
                  <c:v>0.81</c:v>
                </c:pt>
                <c:pt idx="15067">
                  <c:v>0.81299999999999994</c:v>
                </c:pt>
                <c:pt idx="15068">
                  <c:v>0.81100000000000005</c:v>
                </c:pt>
                <c:pt idx="15069">
                  <c:v>0.81100000000000005</c:v>
                </c:pt>
                <c:pt idx="15070">
                  <c:v>0.81299999999999994</c:v>
                </c:pt>
                <c:pt idx="15071">
                  <c:v>0.81299999999999994</c:v>
                </c:pt>
                <c:pt idx="15072">
                  <c:v>0.81499999999999995</c:v>
                </c:pt>
                <c:pt idx="15073">
                  <c:v>0.81299999999999994</c:v>
                </c:pt>
                <c:pt idx="15074">
                  <c:v>0.81399999999999995</c:v>
                </c:pt>
                <c:pt idx="15075">
                  <c:v>0.81499999999999995</c:v>
                </c:pt>
                <c:pt idx="15076">
                  <c:v>0.81499999999999995</c:v>
                </c:pt>
                <c:pt idx="15077">
                  <c:v>0.81399999999999995</c:v>
                </c:pt>
                <c:pt idx="15078">
                  <c:v>0.81399999999999995</c:v>
                </c:pt>
                <c:pt idx="15079">
                  <c:v>0.81499999999999995</c:v>
                </c:pt>
                <c:pt idx="15080">
                  <c:v>0.81499999999999995</c:v>
                </c:pt>
                <c:pt idx="15081">
                  <c:v>0.81299999999999994</c:v>
                </c:pt>
                <c:pt idx="15082">
                  <c:v>0.81299999999999994</c:v>
                </c:pt>
                <c:pt idx="15083">
                  <c:v>0.81499999999999995</c:v>
                </c:pt>
                <c:pt idx="15084">
                  <c:v>0.81599999999999995</c:v>
                </c:pt>
                <c:pt idx="15085">
                  <c:v>0.81499999999999995</c:v>
                </c:pt>
                <c:pt idx="15086">
                  <c:v>0.81799999999999995</c:v>
                </c:pt>
                <c:pt idx="15087">
                  <c:v>0.81799999999999995</c:v>
                </c:pt>
                <c:pt idx="15088">
                  <c:v>0.81499999999999995</c:v>
                </c:pt>
                <c:pt idx="15089">
                  <c:v>0.81599999999999995</c:v>
                </c:pt>
                <c:pt idx="15090">
                  <c:v>0.81599999999999995</c:v>
                </c:pt>
                <c:pt idx="15091">
                  <c:v>0.81399999999999995</c:v>
                </c:pt>
                <c:pt idx="15092">
                  <c:v>0.81499999999999995</c:v>
                </c:pt>
                <c:pt idx="15093">
                  <c:v>0.81399999999999995</c:v>
                </c:pt>
                <c:pt idx="15094">
                  <c:v>0.81299999999999994</c:v>
                </c:pt>
                <c:pt idx="15095">
                  <c:v>0.81299999999999994</c:v>
                </c:pt>
                <c:pt idx="15096">
                  <c:v>0.81299999999999994</c:v>
                </c:pt>
                <c:pt idx="15097">
                  <c:v>0.81299999999999994</c:v>
                </c:pt>
                <c:pt idx="15098">
                  <c:v>0.81299999999999994</c:v>
                </c:pt>
                <c:pt idx="15099">
                  <c:v>0.81299999999999994</c:v>
                </c:pt>
                <c:pt idx="15100">
                  <c:v>0.81299999999999994</c:v>
                </c:pt>
                <c:pt idx="15101">
                  <c:v>0.81399999999999995</c:v>
                </c:pt>
                <c:pt idx="15102">
                  <c:v>0.81399999999999995</c:v>
                </c:pt>
                <c:pt idx="15103">
                  <c:v>0.81499999999999995</c:v>
                </c:pt>
                <c:pt idx="15104">
                  <c:v>0.81299999999999994</c:v>
                </c:pt>
                <c:pt idx="15105">
                  <c:v>0.81399999999999995</c:v>
                </c:pt>
                <c:pt idx="15106">
                  <c:v>0.81399999999999995</c:v>
                </c:pt>
                <c:pt idx="15107">
                  <c:v>0.81499999999999995</c:v>
                </c:pt>
                <c:pt idx="15108">
                  <c:v>0.81299999999999994</c:v>
                </c:pt>
                <c:pt idx="15109">
                  <c:v>0.81499999999999995</c:v>
                </c:pt>
                <c:pt idx="15110">
                  <c:v>0.81299999999999994</c:v>
                </c:pt>
                <c:pt idx="15111">
                  <c:v>0.81100000000000005</c:v>
                </c:pt>
                <c:pt idx="15112">
                  <c:v>0.81100000000000005</c:v>
                </c:pt>
                <c:pt idx="15113">
                  <c:v>0.81499999999999995</c:v>
                </c:pt>
                <c:pt idx="15114">
                  <c:v>0.81100000000000005</c:v>
                </c:pt>
                <c:pt idx="15115">
                  <c:v>0.81499999999999995</c:v>
                </c:pt>
                <c:pt idx="15116">
                  <c:v>0.81299999999999994</c:v>
                </c:pt>
                <c:pt idx="15117">
                  <c:v>0.81499999999999995</c:v>
                </c:pt>
                <c:pt idx="15118">
                  <c:v>0.81299999999999994</c:v>
                </c:pt>
                <c:pt idx="15119">
                  <c:v>0.81499999999999995</c:v>
                </c:pt>
                <c:pt idx="15120">
                  <c:v>0.81399999999999995</c:v>
                </c:pt>
                <c:pt idx="15121">
                  <c:v>0.81499999999999995</c:v>
                </c:pt>
                <c:pt idx="15122">
                  <c:v>0.81399999999999995</c:v>
                </c:pt>
                <c:pt idx="15123">
                  <c:v>0.81399999999999995</c:v>
                </c:pt>
                <c:pt idx="15124">
                  <c:v>0.81100000000000005</c:v>
                </c:pt>
                <c:pt idx="15125">
                  <c:v>0.81299999999999994</c:v>
                </c:pt>
                <c:pt idx="15126">
                  <c:v>0.81100000000000005</c:v>
                </c:pt>
                <c:pt idx="15127">
                  <c:v>0.81299999999999994</c:v>
                </c:pt>
                <c:pt idx="15128">
                  <c:v>0.81499999999999995</c:v>
                </c:pt>
                <c:pt idx="15129">
                  <c:v>0.81499999999999995</c:v>
                </c:pt>
                <c:pt idx="15130">
                  <c:v>0.81399999999999995</c:v>
                </c:pt>
                <c:pt idx="15131">
                  <c:v>0.81399999999999995</c:v>
                </c:pt>
                <c:pt idx="15132">
                  <c:v>0.81399999999999995</c:v>
                </c:pt>
                <c:pt idx="15133">
                  <c:v>0.81499999999999995</c:v>
                </c:pt>
                <c:pt idx="15134">
                  <c:v>0.81399999999999995</c:v>
                </c:pt>
                <c:pt idx="15135">
                  <c:v>0.81499999999999995</c:v>
                </c:pt>
                <c:pt idx="15136">
                  <c:v>0.81399999999999995</c:v>
                </c:pt>
                <c:pt idx="15137">
                  <c:v>0.81499999999999995</c:v>
                </c:pt>
                <c:pt idx="15138">
                  <c:v>0.81299999999999994</c:v>
                </c:pt>
                <c:pt idx="15139">
                  <c:v>0.81299999999999994</c:v>
                </c:pt>
                <c:pt idx="15140">
                  <c:v>0.81499999999999995</c:v>
                </c:pt>
                <c:pt idx="15141">
                  <c:v>0.81399999999999995</c:v>
                </c:pt>
                <c:pt idx="15142">
                  <c:v>0.81399999999999995</c:v>
                </c:pt>
                <c:pt idx="15143">
                  <c:v>0.81299999999999994</c:v>
                </c:pt>
                <c:pt idx="15144">
                  <c:v>0.81499999999999995</c:v>
                </c:pt>
                <c:pt idx="15145">
                  <c:v>0.81399999999999995</c:v>
                </c:pt>
                <c:pt idx="15146">
                  <c:v>0.81499999999999995</c:v>
                </c:pt>
                <c:pt idx="15147">
                  <c:v>0.81499999999999995</c:v>
                </c:pt>
                <c:pt idx="15148">
                  <c:v>0.81599999999999995</c:v>
                </c:pt>
                <c:pt idx="15149">
                  <c:v>0.81499999999999995</c:v>
                </c:pt>
                <c:pt idx="15150">
                  <c:v>0.81499999999999995</c:v>
                </c:pt>
                <c:pt idx="15151">
                  <c:v>0.81499999999999995</c:v>
                </c:pt>
                <c:pt idx="15152">
                  <c:v>0.81499999999999995</c:v>
                </c:pt>
                <c:pt idx="15153">
                  <c:v>0.81399999999999995</c:v>
                </c:pt>
                <c:pt idx="15154">
                  <c:v>0.81499999999999995</c:v>
                </c:pt>
                <c:pt idx="15155">
                  <c:v>0.81499999999999995</c:v>
                </c:pt>
                <c:pt idx="15156">
                  <c:v>0.81599999999999995</c:v>
                </c:pt>
                <c:pt idx="15157">
                  <c:v>0.81499999999999995</c:v>
                </c:pt>
                <c:pt idx="15158">
                  <c:v>0.81399999999999995</c:v>
                </c:pt>
                <c:pt idx="15159">
                  <c:v>0.81299999999999994</c:v>
                </c:pt>
                <c:pt idx="15160">
                  <c:v>0.81299999999999994</c:v>
                </c:pt>
                <c:pt idx="15161">
                  <c:v>0.81499999999999995</c:v>
                </c:pt>
                <c:pt idx="15162">
                  <c:v>0.81399999999999995</c:v>
                </c:pt>
                <c:pt idx="15163">
                  <c:v>0.81499999999999995</c:v>
                </c:pt>
                <c:pt idx="15164">
                  <c:v>0.81499999999999995</c:v>
                </c:pt>
                <c:pt idx="15165">
                  <c:v>0.81499999999999995</c:v>
                </c:pt>
                <c:pt idx="15166">
                  <c:v>0.81599999999999995</c:v>
                </c:pt>
                <c:pt idx="15167">
                  <c:v>0.81499999999999995</c:v>
                </c:pt>
                <c:pt idx="15168">
                  <c:v>0.81399999999999995</c:v>
                </c:pt>
                <c:pt idx="15169">
                  <c:v>0.81399999999999995</c:v>
                </c:pt>
                <c:pt idx="15170">
                  <c:v>0.81399999999999995</c:v>
                </c:pt>
                <c:pt idx="15171">
                  <c:v>0.81499999999999995</c:v>
                </c:pt>
                <c:pt idx="15172">
                  <c:v>0.81499999999999995</c:v>
                </c:pt>
                <c:pt idx="15173">
                  <c:v>0.81499999999999995</c:v>
                </c:pt>
                <c:pt idx="15174">
                  <c:v>0.81399999999999995</c:v>
                </c:pt>
                <c:pt idx="15175">
                  <c:v>0.81399999999999995</c:v>
                </c:pt>
                <c:pt idx="15176">
                  <c:v>0.81499999999999995</c:v>
                </c:pt>
                <c:pt idx="15177">
                  <c:v>0.81499999999999995</c:v>
                </c:pt>
                <c:pt idx="15178">
                  <c:v>0.81599999999999995</c:v>
                </c:pt>
                <c:pt idx="15179">
                  <c:v>0.81599999999999995</c:v>
                </c:pt>
                <c:pt idx="15180">
                  <c:v>0.81499999999999995</c:v>
                </c:pt>
                <c:pt idx="15181">
                  <c:v>0.81599999999999995</c:v>
                </c:pt>
                <c:pt idx="15182">
                  <c:v>0.81499999999999995</c:v>
                </c:pt>
                <c:pt idx="15183">
                  <c:v>0.81799999999999995</c:v>
                </c:pt>
                <c:pt idx="15184">
                  <c:v>0.81599999999999995</c:v>
                </c:pt>
                <c:pt idx="15185">
                  <c:v>0.81499999999999995</c:v>
                </c:pt>
                <c:pt idx="15186">
                  <c:v>0.81499999999999995</c:v>
                </c:pt>
                <c:pt idx="15187">
                  <c:v>0.81399999999999995</c:v>
                </c:pt>
                <c:pt idx="15188">
                  <c:v>0.81100000000000005</c:v>
                </c:pt>
                <c:pt idx="15189">
                  <c:v>0.81799999999999995</c:v>
                </c:pt>
                <c:pt idx="15190">
                  <c:v>0.81499999999999995</c:v>
                </c:pt>
                <c:pt idx="15191">
                  <c:v>0.81399999999999995</c:v>
                </c:pt>
                <c:pt idx="15192">
                  <c:v>0.81399999999999995</c:v>
                </c:pt>
                <c:pt idx="15193">
                  <c:v>0.81599999999999995</c:v>
                </c:pt>
                <c:pt idx="15194">
                  <c:v>0.81399999999999995</c:v>
                </c:pt>
                <c:pt idx="15195">
                  <c:v>0.81499999999999995</c:v>
                </c:pt>
                <c:pt idx="15196">
                  <c:v>0.81499999999999995</c:v>
                </c:pt>
                <c:pt idx="15197">
                  <c:v>0.81599999999999995</c:v>
                </c:pt>
                <c:pt idx="15198">
                  <c:v>0.81599999999999995</c:v>
                </c:pt>
                <c:pt idx="15199">
                  <c:v>0.81499999999999995</c:v>
                </c:pt>
                <c:pt idx="15200">
                  <c:v>0.81599999999999995</c:v>
                </c:pt>
                <c:pt idx="15201">
                  <c:v>0.81599999999999995</c:v>
                </c:pt>
                <c:pt idx="15202">
                  <c:v>0.81499999999999995</c:v>
                </c:pt>
                <c:pt idx="15203">
                  <c:v>0.99299999999999999</c:v>
                </c:pt>
                <c:pt idx="15204">
                  <c:v>1.0489999999999999</c:v>
                </c:pt>
                <c:pt idx="15205">
                  <c:v>1.0940000000000001</c:v>
                </c:pt>
                <c:pt idx="15206">
                  <c:v>1.1399999999999999</c:v>
                </c:pt>
                <c:pt idx="15207">
                  <c:v>1.163</c:v>
                </c:pt>
                <c:pt idx="15208">
                  <c:v>0.92100000000000004</c:v>
                </c:pt>
                <c:pt idx="15209">
                  <c:v>0.84899999999999998</c:v>
                </c:pt>
                <c:pt idx="15210">
                  <c:v>0.83299999999999996</c:v>
                </c:pt>
                <c:pt idx="15211">
                  <c:v>0.82399999999999995</c:v>
                </c:pt>
                <c:pt idx="15212">
                  <c:v>0.82</c:v>
                </c:pt>
                <c:pt idx="15213">
                  <c:v>0.81799999999999995</c:v>
                </c:pt>
                <c:pt idx="15214">
                  <c:v>0.81599999999999995</c:v>
                </c:pt>
                <c:pt idx="15215">
                  <c:v>0.81599999999999995</c:v>
                </c:pt>
                <c:pt idx="15216">
                  <c:v>0.81399999999999995</c:v>
                </c:pt>
                <c:pt idx="15217">
                  <c:v>0.81399999999999995</c:v>
                </c:pt>
                <c:pt idx="15218">
                  <c:v>0.81499999999999995</c:v>
                </c:pt>
                <c:pt idx="15219">
                  <c:v>0.81399999999999995</c:v>
                </c:pt>
                <c:pt idx="15220">
                  <c:v>0.81</c:v>
                </c:pt>
                <c:pt idx="15221">
                  <c:v>0.81100000000000005</c:v>
                </c:pt>
                <c:pt idx="15222">
                  <c:v>0.81100000000000005</c:v>
                </c:pt>
                <c:pt idx="15223">
                  <c:v>0.81</c:v>
                </c:pt>
                <c:pt idx="15224">
                  <c:v>0.81</c:v>
                </c:pt>
                <c:pt idx="15225">
                  <c:v>0.81100000000000005</c:v>
                </c:pt>
                <c:pt idx="15226">
                  <c:v>0.81100000000000005</c:v>
                </c:pt>
                <c:pt idx="15227">
                  <c:v>0.80900000000000005</c:v>
                </c:pt>
                <c:pt idx="15228">
                  <c:v>0.81299999999999994</c:v>
                </c:pt>
                <c:pt idx="15229">
                  <c:v>0.81</c:v>
                </c:pt>
                <c:pt idx="15230">
                  <c:v>0.81299999999999994</c:v>
                </c:pt>
                <c:pt idx="15231">
                  <c:v>0.81</c:v>
                </c:pt>
                <c:pt idx="15232">
                  <c:v>0.81100000000000005</c:v>
                </c:pt>
                <c:pt idx="15233">
                  <c:v>0.81</c:v>
                </c:pt>
                <c:pt idx="15234">
                  <c:v>0.81100000000000005</c:v>
                </c:pt>
                <c:pt idx="15235">
                  <c:v>0.81399999999999995</c:v>
                </c:pt>
                <c:pt idx="15236">
                  <c:v>0.81100000000000005</c:v>
                </c:pt>
                <c:pt idx="15237">
                  <c:v>0.81100000000000005</c:v>
                </c:pt>
                <c:pt idx="15238">
                  <c:v>0.81100000000000005</c:v>
                </c:pt>
                <c:pt idx="15239">
                  <c:v>0.81299999999999994</c:v>
                </c:pt>
                <c:pt idx="15240">
                  <c:v>0.81100000000000005</c:v>
                </c:pt>
                <c:pt idx="15241">
                  <c:v>0.81399999999999995</c:v>
                </c:pt>
                <c:pt idx="15242">
                  <c:v>0.81100000000000005</c:v>
                </c:pt>
                <c:pt idx="15243">
                  <c:v>0.81299999999999994</c:v>
                </c:pt>
                <c:pt idx="15244">
                  <c:v>0.81</c:v>
                </c:pt>
                <c:pt idx="15245">
                  <c:v>0.81</c:v>
                </c:pt>
                <c:pt idx="15246">
                  <c:v>0.81100000000000005</c:v>
                </c:pt>
                <c:pt idx="15247">
                  <c:v>0.81</c:v>
                </c:pt>
                <c:pt idx="15248">
                  <c:v>0.81299999999999994</c:v>
                </c:pt>
                <c:pt idx="15249">
                  <c:v>0.81100000000000005</c:v>
                </c:pt>
                <c:pt idx="15250">
                  <c:v>0.81</c:v>
                </c:pt>
                <c:pt idx="15251">
                  <c:v>0.81299999999999994</c:v>
                </c:pt>
                <c:pt idx="15252">
                  <c:v>0.81299999999999994</c:v>
                </c:pt>
                <c:pt idx="15253">
                  <c:v>0.81299999999999994</c:v>
                </c:pt>
                <c:pt idx="15254">
                  <c:v>0.81299999999999994</c:v>
                </c:pt>
                <c:pt idx="15255">
                  <c:v>0.81299999999999994</c:v>
                </c:pt>
                <c:pt idx="15256">
                  <c:v>0.81299999999999994</c:v>
                </c:pt>
                <c:pt idx="15257">
                  <c:v>0.81299999999999994</c:v>
                </c:pt>
                <c:pt idx="15258">
                  <c:v>0.81299999999999994</c:v>
                </c:pt>
                <c:pt idx="15259">
                  <c:v>0.81399999999999995</c:v>
                </c:pt>
                <c:pt idx="15260">
                  <c:v>0.81100000000000005</c:v>
                </c:pt>
                <c:pt idx="15261">
                  <c:v>0.81100000000000005</c:v>
                </c:pt>
                <c:pt idx="15262">
                  <c:v>0.81</c:v>
                </c:pt>
                <c:pt idx="15263">
                  <c:v>0.81299999999999994</c:v>
                </c:pt>
                <c:pt idx="15264">
                  <c:v>0.81299999999999994</c:v>
                </c:pt>
                <c:pt idx="15265">
                  <c:v>0.81299999999999994</c:v>
                </c:pt>
                <c:pt idx="15266">
                  <c:v>0.81299999999999994</c:v>
                </c:pt>
                <c:pt idx="15267">
                  <c:v>0.81399999999999995</c:v>
                </c:pt>
                <c:pt idx="15268">
                  <c:v>0.81100000000000005</c:v>
                </c:pt>
                <c:pt idx="15269">
                  <c:v>0.81399999999999995</c:v>
                </c:pt>
                <c:pt idx="15270">
                  <c:v>0.81499999999999995</c:v>
                </c:pt>
                <c:pt idx="15271">
                  <c:v>0.81399999999999995</c:v>
                </c:pt>
                <c:pt idx="15272">
                  <c:v>0.81499999999999995</c:v>
                </c:pt>
                <c:pt idx="15273">
                  <c:v>0.81399999999999995</c:v>
                </c:pt>
                <c:pt idx="15274">
                  <c:v>0.81399999999999995</c:v>
                </c:pt>
                <c:pt idx="15275">
                  <c:v>0.81399999999999995</c:v>
                </c:pt>
                <c:pt idx="15276">
                  <c:v>0.81299999999999994</c:v>
                </c:pt>
                <c:pt idx="15277">
                  <c:v>0.81499999999999995</c:v>
                </c:pt>
                <c:pt idx="15278">
                  <c:v>0.81399999999999995</c:v>
                </c:pt>
                <c:pt idx="15279">
                  <c:v>0.81399999999999995</c:v>
                </c:pt>
                <c:pt idx="15280">
                  <c:v>0.81399999999999995</c:v>
                </c:pt>
                <c:pt idx="15281">
                  <c:v>0.81399999999999995</c:v>
                </c:pt>
                <c:pt idx="15282">
                  <c:v>0.81399999999999995</c:v>
                </c:pt>
                <c:pt idx="15283">
                  <c:v>0.81399999999999995</c:v>
                </c:pt>
                <c:pt idx="15284">
                  <c:v>0.81599999999999995</c:v>
                </c:pt>
                <c:pt idx="15285">
                  <c:v>0.81399999999999995</c:v>
                </c:pt>
                <c:pt idx="15286">
                  <c:v>0.81399999999999995</c:v>
                </c:pt>
                <c:pt idx="15287">
                  <c:v>0.81399999999999995</c:v>
                </c:pt>
                <c:pt idx="15288">
                  <c:v>0.81499999999999995</c:v>
                </c:pt>
                <c:pt idx="15289">
                  <c:v>0.81399999999999995</c:v>
                </c:pt>
                <c:pt idx="15290">
                  <c:v>0.81399999999999995</c:v>
                </c:pt>
                <c:pt idx="15291">
                  <c:v>0.81499999999999995</c:v>
                </c:pt>
                <c:pt idx="15292">
                  <c:v>0.81399999999999995</c:v>
                </c:pt>
                <c:pt idx="15293">
                  <c:v>0.81499999999999995</c:v>
                </c:pt>
                <c:pt idx="15294">
                  <c:v>0.81499999999999995</c:v>
                </c:pt>
                <c:pt idx="15295">
                  <c:v>0.81399999999999995</c:v>
                </c:pt>
                <c:pt idx="15296">
                  <c:v>0.81399999999999995</c:v>
                </c:pt>
                <c:pt idx="15297">
                  <c:v>0.81799999999999995</c:v>
                </c:pt>
                <c:pt idx="15298">
                  <c:v>0.81499999999999995</c:v>
                </c:pt>
                <c:pt idx="15299">
                  <c:v>0.81499999999999995</c:v>
                </c:pt>
                <c:pt idx="15300">
                  <c:v>0.81499999999999995</c:v>
                </c:pt>
                <c:pt idx="15301">
                  <c:v>0.81499999999999995</c:v>
                </c:pt>
                <c:pt idx="15302">
                  <c:v>0.81399999999999995</c:v>
                </c:pt>
                <c:pt idx="15303">
                  <c:v>0.81499999999999995</c:v>
                </c:pt>
                <c:pt idx="15304">
                  <c:v>0.81399999999999995</c:v>
                </c:pt>
                <c:pt idx="15305">
                  <c:v>0.81399999999999995</c:v>
                </c:pt>
                <c:pt idx="15306">
                  <c:v>0.81399999999999995</c:v>
                </c:pt>
                <c:pt idx="15307">
                  <c:v>0.81499999999999995</c:v>
                </c:pt>
                <c:pt idx="15308">
                  <c:v>0.81599999999999995</c:v>
                </c:pt>
                <c:pt idx="15309">
                  <c:v>0.81299999999999994</c:v>
                </c:pt>
                <c:pt idx="15310">
                  <c:v>0.81499999999999995</c:v>
                </c:pt>
                <c:pt idx="15311">
                  <c:v>0.81399999999999995</c:v>
                </c:pt>
                <c:pt idx="15312">
                  <c:v>0.81499999999999995</c:v>
                </c:pt>
                <c:pt idx="15313">
                  <c:v>0.81799999999999995</c:v>
                </c:pt>
                <c:pt idx="15314">
                  <c:v>0.81499999999999995</c:v>
                </c:pt>
                <c:pt idx="15315">
                  <c:v>0.81399999999999995</c:v>
                </c:pt>
                <c:pt idx="15316">
                  <c:v>0.81499999999999995</c:v>
                </c:pt>
                <c:pt idx="15317">
                  <c:v>0.81599999999999995</c:v>
                </c:pt>
                <c:pt idx="15318">
                  <c:v>0.81599999999999995</c:v>
                </c:pt>
                <c:pt idx="15319">
                  <c:v>0.81599999999999995</c:v>
                </c:pt>
                <c:pt idx="15320">
                  <c:v>0.81299999999999994</c:v>
                </c:pt>
                <c:pt idx="15321">
                  <c:v>0.81599999999999995</c:v>
                </c:pt>
                <c:pt idx="15322">
                  <c:v>0.81499999999999995</c:v>
                </c:pt>
                <c:pt idx="15323">
                  <c:v>0.81499999999999995</c:v>
                </c:pt>
                <c:pt idx="15324">
                  <c:v>0.81499999999999995</c:v>
                </c:pt>
                <c:pt idx="15325">
                  <c:v>0.81599999999999995</c:v>
                </c:pt>
                <c:pt idx="15326">
                  <c:v>0.81399999999999995</c:v>
                </c:pt>
                <c:pt idx="15327">
                  <c:v>0.81499999999999995</c:v>
                </c:pt>
                <c:pt idx="15328">
                  <c:v>0.81499999999999995</c:v>
                </c:pt>
                <c:pt idx="15329">
                  <c:v>0.81499999999999995</c:v>
                </c:pt>
                <c:pt idx="15330">
                  <c:v>0.81599999999999995</c:v>
                </c:pt>
                <c:pt idx="15331">
                  <c:v>0.81799999999999995</c:v>
                </c:pt>
                <c:pt idx="15332">
                  <c:v>0.81599999999999995</c:v>
                </c:pt>
                <c:pt idx="15333">
                  <c:v>0.81799999999999995</c:v>
                </c:pt>
                <c:pt idx="15334">
                  <c:v>0.81499999999999995</c:v>
                </c:pt>
                <c:pt idx="15335">
                  <c:v>0.81799999999999995</c:v>
                </c:pt>
                <c:pt idx="15336">
                  <c:v>0.81499999999999995</c:v>
                </c:pt>
                <c:pt idx="15337">
                  <c:v>0.81399999999999995</c:v>
                </c:pt>
                <c:pt idx="15338">
                  <c:v>0.81399999999999995</c:v>
                </c:pt>
                <c:pt idx="15339">
                  <c:v>0.81499999999999995</c:v>
                </c:pt>
                <c:pt idx="15340">
                  <c:v>0.81499999999999995</c:v>
                </c:pt>
                <c:pt idx="15341">
                  <c:v>0.81599999999999995</c:v>
                </c:pt>
                <c:pt idx="15342">
                  <c:v>0.81599999999999995</c:v>
                </c:pt>
                <c:pt idx="15343">
                  <c:v>0.81599999999999995</c:v>
                </c:pt>
                <c:pt idx="15344">
                  <c:v>0.81599999999999995</c:v>
                </c:pt>
                <c:pt idx="15345">
                  <c:v>0.81499999999999995</c:v>
                </c:pt>
                <c:pt idx="15346">
                  <c:v>0.81499999999999995</c:v>
                </c:pt>
                <c:pt idx="15347">
                  <c:v>0.81499999999999995</c:v>
                </c:pt>
                <c:pt idx="15348">
                  <c:v>0.81499999999999995</c:v>
                </c:pt>
                <c:pt idx="15349">
                  <c:v>0.81599999999999995</c:v>
                </c:pt>
                <c:pt idx="15350">
                  <c:v>0.81599999999999995</c:v>
                </c:pt>
                <c:pt idx="15351">
                  <c:v>0.81599999999999995</c:v>
                </c:pt>
                <c:pt idx="15352">
                  <c:v>0.81599999999999995</c:v>
                </c:pt>
                <c:pt idx="15353">
                  <c:v>0.81599999999999995</c:v>
                </c:pt>
                <c:pt idx="15354">
                  <c:v>0.81499999999999995</c:v>
                </c:pt>
                <c:pt idx="15355">
                  <c:v>0.81599999999999995</c:v>
                </c:pt>
                <c:pt idx="15356">
                  <c:v>0.81799999999999995</c:v>
                </c:pt>
                <c:pt idx="15357">
                  <c:v>0.81599999999999995</c:v>
                </c:pt>
                <c:pt idx="15358">
                  <c:v>0.81799999999999995</c:v>
                </c:pt>
                <c:pt idx="15359">
                  <c:v>0.81799999999999995</c:v>
                </c:pt>
                <c:pt idx="15360">
                  <c:v>0.81599999999999995</c:v>
                </c:pt>
                <c:pt idx="15361">
                  <c:v>0.81799999999999995</c:v>
                </c:pt>
                <c:pt idx="15362">
                  <c:v>0.81899999999999995</c:v>
                </c:pt>
                <c:pt idx="15363">
                  <c:v>0.81799999999999995</c:v>
                </c:pt>
                <c:pt idx="15364">
                  <c:v>0.81499999999999995</c:v>
                </c:pt>
                <c:pt idx="15365">
                  <c:v>0.81599999999999995</c:v>
                </c:pt>
                <c:pt idx="15366">
                  <c:v>0.81499999999999995</c:v>
                </c:pt>
                <c:pt idx="15367">
                  <c:v>0.81599999999999995</c:v>
                </c:pt>
                <c:pt idx="15368">
                  <c:v>0.81499999999999995</c:v>
                </c:pt>
                <c:pt idx="15369">
                  <c:v>0.81599999999999995</c:v>
                </c:pt>
                <c:pt idx="15370">
                  <c:v>0.81799999999999995</c:v>
                </c:pt>
                <c:pt idx="15371">
                  <c:v>0.81799999999999995</c:v>
                </c:pt>
                <c:pt idx="15372">
                  <c:v>0.81799999999999995</c:v>
                </c:pt>
                <c:pt idx="15373">
                  <c:v>0.81799999999999995</c:v>
                </c:pt>
                <c:pt idx="15374">
                  <c:v>0.81799999999999995</c:v>
                </c:pt>
                <c:pt idx="15375">
                  <c:v>0.81799999999999995</c:v>
                </c:pt>
                <c:pt idx="15376">
                  <c:v>0.81799999999999995</c:v>
                </c:pt>
                <c:pt idx="15377">
                  <c:v>0.81799999999999995</c:v>
                </c:pt>
                <c:pt idx="15378">
                  <c:v>0.81599999999999995</c:v>
                </c:pt>
                <c:pt idx="15379">
                  <c:v>0.81799999999999995</c:v>
                </c:pt>
                <c:pt idx="15380">
                  <c:v>0.81899999999999995</c:v>
                </c:pt>
                <c:pt idx="15381">
                  <c:v>0.81799999999999995</c:v>
                </c:pt>
                <c:pt idx="15382">
                  <c:v>0.81899999999999995</c:v>
                </c:pt>
                <c:pt idx="15383">
                  <c:v>0.81499999999999995</c:v>
                </c:pt>
                <c:pt idx="15384">
                  <c:v>0.81899999999999995</c:v>
                </c:pt>
                <c:pt idx="15385">
                  <c:v>0.81599999999999995</c:v>
                </c:pt>
                <c:pt idx="15386">
                  <c:v>0.81899999999999995</c:v>
                </c:pt>
                <c:pt idx="15387">
                  <c:v>0.81599999999999995</c:v>
                </c:pt>
                <c:pt idx="15388">
                  <c:v>0.81799999999999995</c:v>
                </c:pt>
                <c:pt idx="15389">
                  <c:v>0.81899999999999995</c:v>
                </c:pt>
                <c:pt idx="15390">
                  <c:v>0.82</c:v>
                </c:pt>
                <c:pt idx="15391">
                  <c:v>0.81599999999999995</c:v>
                </c:pt>
                <c:pt idx="15392">
                  <c:v>0.81899999999999995</c:v>
                </c:pt>
                <c:pt idx="15393">
                  <c:v>0.81599999999999995</c:v>
                </c:pt>
                <c:pt idx="15394">
                  <c:v>0.81799999999999995</c:v>
                </c:pt>
                <c:pt idx="15395">
                  <c:v>0.81599999999999995</c:v>
                </c:pt>
                <c:pt idx="15396">
                  <c:v>0.81799999999999995</c:v>
                </c:pt>
                <c:pt idx="15397">
                  <c:v>0.81799999999999995</c:v>
                </c:pt>
                <c:pt idx="15398">
                  <c:v>0.81799999999999995</c:v>
                </c:pt>
                <c:pt idx="15399">
                  <c:v>0.81599999999999995</c:v>
                </c:pt>
                <c:pt idx="15400">
                  <c:v>0.81599999999999995</c:v>
                </c:pt>
                <c:pt idx="15401">
                  <c:v>0.81799999999999995</c:v>
                </c:pt>
                <c:pt idx="15402">
                  <c:v>0.81899999999999995</c:v>
                </c:pt>
                <c:pt idx="15403">
                  <c:v>0.81799999999999995</c:v>
                </c:pt>
                <c:pt idx="15404">
                  <c:v>0.81899999999999995</c:v>
                </c:pt>
                <c:pt idx="15405">
                  <c:v>0.81899999999999995</c:v>
                </c:pt>
                <c:pt idx="15406">
                  <c:v>0.81799999999999995</c:v>
                </c:pt>
                <c:pt idx="15407">
                  <c:v>0.81799999999999995</c:v>
                </c:pt>
                <c:pt idx="15408">
                  <c:v>0.81899999999999995</c:v>
                </c:pt>
                <c:pt idx="15409">
                  <c:v>0.81799999999999995</c:v>
                </c:pt>
                <c:pt idx="15410">
                  <c:v>0.81899999999999995</c:v>
                </c:pt>
                <c:pt idx="15411">
                  <c:v>0.81799999999999995</c:v>
                </c:pt>
                <c:pt idx="15412">
                  <c:v>0.81799999999999995</c:v>
                </c:pt>
                <c:pt idx="15413">
                  <c:v>0.81599999999999995</c:v>
                </c:pt>
                <c:pt idx="15414">
                  <c:v>0.81899999999999995</c:v>
                </c:pt>
                <c:pt idx="15415">
                  <c:v>0.81799999999999995</c:v>
                </c:pt>
                <c:pt idx="15416">
                  <c:v>0.81899999999999995</c:v>
                </c:pt>
                <c:pt idx="15417">
                  <c:v>0.81899999999999995</c:v>
                </c:pt>
                <c:pt idx="15418">
                  <c:v>0.81899999999999995</c:v>
                </c:pt>
                <c:pt idx="15419">
                  <c:v>0.81899999999999995</c:v>
                </c:pt>
                <c:pt idx="15420">
                  <c:v>0.81799999999999995</c:v>
                </c:pt>
                <c:pt idx="15421">
                  <c:v>0.81799999999999995</c:v>
                </c:pt>
                <c:pt idx="15422">
                  <c:v>0.81799999999999995</c:v>
                </c:pt>
                <c:pt idx="15423">
                  <c:v>0.82</c:v>
                </c:pt>
                <c:pt idx="15424">
                  <c:v>0.81599999999999995</c:v>
                </c:pt>
                <c:pt idx="15425">
                  <c:v>0.81799999999999995</c:v>
                </c:pt>
                <c:pt idx="15426">
                  <c:v>0.81799999999999995</c:v>
                </c:pt>
                <c:pt idx="15427">
                  <c:v>0.81799999999999995</c:v>
                </c:pt>
                <c:pt idx="15428">
                  <c:v>0.81799999999999995</c:v>
                </c:pt>
                <c:pt idx="15429">
                  <c:v>0.82</c:v>
                </c:pt>
                <c:pt idx="15430">
                  <c:v>0.81799999999999995</c:v>
                </c:pt>
                <c:pt idx="15431">
                  <c:v>0.81899999999999995</c:v>
                </c:pt>
                <c:pt idx="15432">
                  <c:v>0.81799999999999995</c:v>
                </c:pt>
                <c:pt idx="15433">
                  <c:v>0.82</c:v>
                </c:pt>
                <c:pt idx="15434">
                  <c:v>0.82099999999999995</c:v>
                </c:pt>
                <c:pt idx="15435">
                  <c:v>0.82</c:v>
                </c:pt>
                <c:pt idx="15436">
                  <c:v>0.81899999999999995</c:v>
                </c:pt>
                <c:pt idx="15437">
                  <c:v>0.81899999999999995</c:v>
                </c:pt>
                <c:pt idx="15438">
                  <c:v>0.81899999999999995</c:v>
                </c:pt>
                <c:pt idx="15439">
                  <c:v>0.81799999999999995</c:v>
                </c:pt>
                <c:pt idx="15440">
                  <c:v>0.82099999999999995</c:v>
                </c:pt>
                <c:pt idx="15441">
                  <c:v>0.81899999999999995</c:v>
                </c:pt>
                <c:pt idx="15442">
                  <c:v>0.81899999999999995</c:v>
                </c:pt>
                <c:pt idx="15443">
                  <c:v>0.81899999999999995</c:v>
                </c:pt>
                <c:pt idx="15444">
                  <c:v>0.81799999999999995</c:v>
                </c:pt>
                <c:pt idx="15445">
                  <c:v>0.82</c:v>
                </c:pt>
                <c:pt idx="15446">
                  <c:v>0.81799999999999995</c:v>
                </c:pt>
                <c:pt idx="15447">
                  <c:v>0.81799999999999995</c:v>
                </c:pt>
                <c:pt idx="15448">
                  <c:v>0.82099999999999995</c:v>
                </c:pt>
                <c:pt idx="15449">
                  <c:v>0.81899999999999995</c:v>
                </c:pt>
                <c:pt idx="15450">
                  <c:v>0.81899999999999995</c:v>
                </c:pt>
                <c:pt idx="15451">
                  <c:v>0.81799999999999995</c:v>
                </c:pt>
                <c:pt idx="15452">
                  <c:v>0.81799999999999995</c:v>
                </c:pt>
                <c:pt idx="15453">
                  <c:v>0.81799999999999995</c:v>
                </c:pt>
                <c:pt idx="15454">
                  <c:v>0.81899999999999995</c:v>
                </c:pt>
                <c:pt idx="15455">
                  <c:v>0.81799999999999995</c:v>
                </c:pt>
                <c:pt idx="15456">
                  <c:v>0.81799999999999995</c:v>
                </c:pt>
                <c:pt idx="15457">
                  <c:v>0.82</c:v>
                </c:pt>
                <c:pt idx="15458">
                  <c:v>0.81899999999999995</c:v>
                </c:pt>
                <c:pt idx="15459">
                  <c:v>0.81899999999999995</c:v>
                </c:pt>
                <c:pt idx="15460">
                  <c:v>0.81899999999999995</c:v>
                </c:pt>
                <c:pt idx="15461">
                  <c:v>0.81899999999999995</c:v>
                </c:pt>
                <c:pt idx="15462">
                  <c:v>0.82</c:v>
                </c:pt>
                <c:pt idx="15463">
                  <c:v>0.81899999999999995</c:v>
                </c:pt>
                <c:pt idx="15464">
                  <c:v>0.82</c:v>
                </c:pt>
                <c:pt idx="15465">
                  <c:v>0.82</c:v>
                </c:pt>
                <c:pt idx="15466">
                  <c:v>0.82</c:v>
                </c:pt>
                <c:pt idx="15467">
                  <c:v>0.82099999999999995</c:v>
                </c:pt>
                <c:pt idx="15468">
                  <c:v>0.81799999999999995</c:v>
                </c:pt>
                <c:pt idx="15469">
                  <c:v>0.81899999999999995</c:v>
                </c:pt>
                <c:pt idx="15470">
                  <c:v>0.82</c:v>
                </c:pt>
                <c:pt idx="15471">
                  <c:v>0.82099999999999995</c:v>
                </c:pt>
                <c:pt idx="15472">
                  <c:v>0.81799999999999995</c:v>
                </c:pt>
                <c:pt idx="15473">
                  <c:v>0.81799999999999995</c:v>
                </c:pt>
                <c:pt idx="15474">
                  <c:v>0.82</c:v>
                </c:pt>
                <c:pt idx="15475">
                  <c:v>0.82</c:v>
                </c:pt>
                <c:pt idx="15476">
                  <c:v>0.81799999999999995</c:v>
                </c:pt>
                <c:pt idx="15477">
                  <c:v>0.82</c:v>
                </c:pt>
                <c:pt idx="15478">
                  <c:v>0.82</c:v>
                </c:pt>
                <c:pt idx="15479">
                  <c:v>0.82299999999999995</c:v>
                </c:pt>
                <c:pt idx="15480">
                  <c:v>0.82299999999999995</c:v>
                </c:pt>
                <c:pt idx="15481">
                  <c:v>0.82</c:v>
                </c:pt>
                <c:pt idx="15482">
                  <c:v>0.81899999999999995</c:v>
                </c:pt>
                <c:pt idx="15483">
                  <c:v>0.82099999999999995</c:v>
                </c:pt>
                <c:pt idx="15484">
                  <c:v>0.82</c:v>
                </c:pt>
                <c:pt idx="15485">
                  <c:v>0.82</c:v>
                </c:pt>
                <c:pt idx="15486">
                  <c:v>0.82</c:v>
                </c:pt>
                <c:pt idx="15487">
                  <c:v>0.82</c:v>
                </c:pt>
                <c:pt idx="15488">
                  <c:v>0.82</c:v>
                </c:pt>
                <c:pt idx="15489">
                  <c:v>0.81899999999999995</c:v>
                </c:pt>
                <c:pt idx="15490">
                  <c:v>0.82099999999999995</c:v>
                </c:pt>
                <c:pt idx="15491">
                  <c:v>0.81899999999999995</c:v>
                </c:pt>
                <c:pt idx="15492">
                  <c:v>0.82</c:v>
                </c:pt>
                <c:pt idx="15493">
                  <c:v>0.82</c:v>
                </c:pt>
                <c:pt idx="15494">
                  <c:v>0.82099999999999995</c:v>
                </c:pt>
                <c:pt idx="15495">
                  <c:v>0.82099999999999995</c:v>
                </c:pt>
                <c:pt idx="15496">
                  <c:v>0.82</c:v>
                </c:pt>
                <c:pt idx="15497">
                  <c:v>0.82099999999999995</c:v>
                </c:pt>
                <c:pt idx="15498">
                  <c:v>0.82</c:v>
                </c:pt>
                <c:pt idx="15499">
                  <c:v>0.82099999999999995</c:v>
                </c:pt>
                <c:pt idx="15500">
                  <c:v>0.81899999999999995</c:v>
                </c:pt>
                <c:pt idx="15501">
                  <c:v>0.81799999999999995</c:v>
                </c:pt>
                <c:pt idx="15502">
                  <c:v>0.82</c:v>
                </c:pt>
                <c:pt idx="15503">
                  <c:v>0.81899999999999995</c:v>
                </c:pt>
                <c:pt idx="15504">
                  <c:v>0.81899999999999995</c:v>
                </c:pt>
                <c:pt idx="15505">
                  <c:v>0.82099999999999995</c:v>
                </c:pt>
                <c:pt idx="15506">
                  <c:v>0.82099999999999995</c:v>
                </c:pt>
                <c:pt idx="15507">
                  <c:v>0.82299999999999995</c:v>
                </c:pt>
                <c:pt idx="15508">
                  <c:v>0.82099999999999995</c:v>
                </c:pt>
                <c:pt idx="15509">
                  <c:v>0.82</c:v>
                </c:pt>
                <c:pt idx="15510">
                  <c:v>0.82</c:v>
                </c:pt>
                <c:pt idx="15511">
                  <c:v>0.82099999999999995</c:v>
                </c:pt>
                <c:pt idx="15512">
                  <c:v>0.82299999999999995</c:v>
                </c:pt>
                <c:pt idx="15513">
                  <c:v>0.81899999999999995</c:v>
                </c:pt>
                <c:pt idx="15514">
                  <c:v>0.81799999999999995</c:v>
                </c:pt>
                <c:pt idx="15515">
                  <c:v>0.82</c:v>
                </c:pt>
                <c:pt idx="15516">
                  <c:v>0.81899999999999995</c:v>
                </c:pt>
                <c:pt idx="15517">
                  <c:v>0.82099999999999995</c:v>
                </c:pt>
                <c:pt idx="15518">
                  <c:v>0.82</c:v>
                </c:pt>
                <c:pt idx="15519">
                  <c:v>0.82</c:v>
                </c:pt>
                <c:pt idx="15520">
                  <c:v>0.82</c:v>
                </c:pt>
                <c:pt idx="15521">
                  <c:v>0.82</c:v>
                </c:pt>
                <c:pt idx="15522">
                  <c:v>0.82099999999999995</c:v>
                </c:pt>
                <c:pt idx="15523">
                  <c:v>0.82299999999999995</c:v>
                </c:pt>
                <c:pt idx="15524">
                  <c:v>0.82099999999999995</c:v>
                </c:pt>
                <c:pt idx="15525">
                  <c:v>0.82099999999999995</c:v>
                </c:pt>
                <c:pt idx="15526">
                  <c:v>0.82</c:v>
                </c:pt>
                <c:pt idx="15527">
                  <c:v>0.82</c:v>
                </c:pt>
                <c:pt idx="15528">
                  <c:v>0.82</c:v>
                </c:pt>
                <c:pt idx="15529">
                  <c:v>0.82</c:v>
                </c:pt>
                <c:pt idx="15530">
                  <c:v>0.82</c:v>
                </c:pt>
                <c:pt idx="15531">
                  <c:v>0.82099999999999995</c:v>
                </c:pt>
                <c:pt idx="15532">
                  <c:v>0.82099999999999995</c:v>
                </c:pt>
                <c:pt idx="15533">
                  <c:v>0.82</c:v>
                </c:pt>
                <c:pt idx="15534">
                  <c:v>0.82</c:v>
                </c:pt>
                <c:pt idx="15535">
                  <c:v>1.0009999999999999</c:v>
                </c:pt>
                <c:pt idx="15536">
                  <c:v>1.06</c:v>
                </c:pt>
                <c:pt idx="15537">
                  <c:v>1.1100000000000001</c:v>
                </c:pt>
                <c:pt idx="15538">
                  <c:v>1.1559999999999999</c:v>
                </c:pt>
                <c:pt idx="15539">
                  <c:v>1.18</c:v>
                </c:pt>
                <c:pt idx="15540">
                  <c:v>0.93100000000000005</c:v>
                </c:pt>
                <c:pt idx="15541">
                  <c:v>0.85499999999999998</c:v>
                </c:pt>
                <c:pt idx="15542">
                  <c:v>0.84</c:v>
                </c:pt>
                <c:pt idx="15543">
                  <c:v>0.83099999999999996</c:v>
                </c:pt>
                <c:pt idx="15544">
                  <c:v>0.82599999999999996</c:v>
                </c:pt>
                <c:pt idx="15545">
                  <c:v>0.82499999999999996</c:v>
                </c:pt>
                <c:pt idx="15546">
                  <c:v>0.82299999999999995</c:v>
                </c:pt>
                <c:pt idx="15547">
                  <c:v>0.82</c:v>
                </c:pt>
                <c:pt idx="15548">
                  <c:v>0.82</c:v>
                </c:pt>
                <c:pt idx="15549">
                  <c:v>0.81799999999999995</c:v>
                </c:pt>
                <c:pt idx="15550">
                  <c:v>0.81899999999999995</c:v>
                </c:pt>
                <c:pt idx="15551">
                  <c:v>0.81799999999999995</c:v>
                </c:pt>
                <c:pt idx="15552">
                  <c:v>0.81799999999999995</c:v>
                </c:pt>
                <c:pt idx="15553">
                  <c:v>0.81799999999999995</c:v>
                </c:pt>
                <c:pt idx="15554">
                  <c:v>0.81899999999999995</c:v>
                </c:pt>
                <c:pt idx="15555">
                  <c:v>0.81799999999999995</c:v>
                </c:pt>
                <c:pt idx="15556">
                  <c:v>0.81599999999999995</c:v>
                </c:pt>
                <c:pt idx="15557">
                  <c:v>0.81499999999999995</c:v>
                </c:pt>
                <c:pt idx="15558">
                  <c:v>0.81799999999999995</c:v>
                </c:pt>
                <c:pt idx="15559">
                  <c:v>0.81499999999999995</c:v>
                </c:pt>
                <c:pt idx="15560">
                  <c:v>0.81799999999999995</c:v>
                </c:pt>
                <c:pt idx="15561">
                  <c:v>0.81499999999999995</c:v>
                </c:pt>
                <c:pt idx="15562">
                  <c:v>0.81799999999999995</c:v>
                </c:pt>
                <c:pt idx="15563">
                  <c:v>0.81599999999999995</c:v>
                </c:pt>
                <c:pt idx="15564">
                  <c:v>0.81799999999999995</c:v>
                </c:pt>
                <c:pt idx="15565">
                  <c:v>0.81899999999999995</c:v>
                </c:pt>
                <c:pt idx="15566">
                  <c:v>0.81799999999999995</c:v>
                </c:pt>
                <c:pt idx="15567">
                  <c:v>0.81599999999999995</c:v>
                </c:pt>
                <c:pt idx="15568">
                  <c:v>0.81799999999999995</c:v>
                </c:pt>
                <c:pt idx="15569">
                  <c:v>0.81599999999999995</c:v>
                </c:pt>
                <c:pt idx="15570">
                  <c:v>0.81899999999999995</c:v>
                </c:pt>
                <c:pt idx="15571">
                  <c:v>0.81799999999999995</c:v>
                </c:pt>
                <c:pt idx="15572">
                  <c:v>0.81799999999999995</c:v>
                </c:pt>
                <c:pt idx="15573">
                  <c:v>0.81599999999999995</c:v>
                </c:pt>
                <c:pt idx="15574">
                  <c:v>0.81599999999999995</c:v>
                </c:pt>
                <c:pt idx="15575">
                  <c:v>0.81599999999999995</c:v>
                </c:pt>
                <c:pt idx="15576">
                  <c:v>0.81499999999999995</c:v>
                </c:pt>
                <c:pt idx="15577">
                  <c:v>0.81599999999999995</c:v>
                </c:pt>
                <c:pt idx="15578">
                  <c:v>0.81499999999999995</c:v>
                </c:pt>
                <c:pt idx="15579">
                  <c:v>0.81599999999999995</c:v>
                </c:pt>
                <c:pt idx="15580">
                  <c:v>0.81599999999999995</c:v>
                </c:pt>
                <c:pt idx="15581">
                  <c:v>0.81499999999999995</c:v>
                </c:pt>
                <c:pt idx="15582">
                  <c:v>0.81899999999999995</c:v>
                </c:pt>
                <c:pt idx="15583">
                  <c:v>0.81899999999999995</c:v>
                </c:pt>
                <c:pt idx="15584">
                  <c:v>0.82</c:v>
                </c:pt>
                <c:pt idx="15585">
                  <c:v>0.81899999999999995</c:v>
                </c:pt>
                <c:pt idx="15586">
                  <c:v>0.81799999999999995</c:v>
                </c:pt>
                <c:pt idx="15587">
                  <c:v>0.81899999999999995</c:v>
                </c:pt>
                <c:pt idx="15588">
                  <c:v>0.82</c:v>
                </c:pt>
                <c:pt idx="15589">
                  <c:v>0.81799999999999995</c:v>
                </c:pt>
                <c:pt idx="15590">
                  <c:v>0.81799999999999995</c:v>
                </c:pt>
                <c:pt idx="15591">
                  <c:v>0.81799999999999995</c:v>
                </c:pt>
                <c:pt idx="15592">
                  <c:v>0.81799999999999995</c:v>
                </c:pt>
                <c:pt idx="15593">
                  <c:v>0.81599999999999995</c:v>
                </c:pt>
                <c:pt idx="15594">
                  <c:v>0.81799999999999995</c:v>
                </c:pt>
                <c:pt idx="15595">
                  <c:v>0.81599999999999995</c:v>
                </c:pt>
                <c:pt idx="15596">
                  <c:v>0.81899999999999995</c:v>
                </c:pt>
                <c:pt idx="15597">
                  <c:v>0.81899999999999995</c:v>
                </c:pt>
                <c:pt idx="15598">
                  <c:v>0.81799999999999995</c:v>
                </c:pt>
                <c:pt idx="15599">
                  <c:v>0.82</c:v>
                </c:pt>
                <c:pt idx="15600">
                  <c:v>0.81899999999999995</c:v>
                </c:pt>
                <c:pt idx="15601">
                  <c:v>0.81899999999999995</c:v>
                </c:pt>
                <c:pt idx="15602">
                  <c:v>0.82</c:v>
                </c:pt>
                <c:pt idx="15603">
                  <c:v>0.82</c:v>
                </c:pt>
                <c:pt idx="15604">
                  <c:v>0.82</c:v>
                </c:pt>
                <c:pt idx="15605">
                  <c:v>0.81899999999999995</c:v>
                </c:pt>
                <c:pt idx="15606">
                  <c:v>0.81799999999999995</c:v>
                </c:pt>
                <c:pt idx="15607">
                  <c:v>0.81799999999999995</c:v>
                </c:pt>
                <c:pt idx="15608">
                  <c:v>0.81899999999999995</c:v>
                </c:pt>
                <c:pt idx="15609">
                  <c:v>0.81899999999999995</c:v>
                </c:pt>
                <c:pt idx="15610">
                  <c:v>0.82</c:v>
                </c:pt>
                <c:pt idx="15611">
                  <c:v>0.81899999999999995</c:v>
                </c:pt>
                <c:pt idx="15612">
                  <c:v>0.81799999999999995</c:v>
                </c:pt>
                <c:pt idx="15613">
                  <c:v>0.81899999999999995</c:v>
                </c:pt>
                <c:pt idx="15614">
                  <c:v>0.82099999999999995</c:v>
                </c:pt>
                <c:pt idx="15615">
                  <c:v>0.82</c:v>
                </c:pt>
                <c:pt idx="15616">
                  <c:v>0.82299999999999995</c:v>
                </c:pt>
                <c:pt idx="15617">
                  <c:v>0.82</c:v>
                </c:pt>
                <c:pt idx="15618">
                  <c:v>0.81899999999999995</c:v>
                </c:pt>
                <c:pt idx="15619">
                  <c:v>0.81899999999999995</c:v>
                </c:pt>
                <c:pt idx="15620">
                  <c:v>0.81899999999999995</c:v>
                </c:pt>
                <c:pt idx="15621">
                  <c:v>0.81899999999999995</c:v>
                </c:pt>
                <c:pt idx="15622">
                  <c:v>0.81899999999999995</c:v>
                </c:pt>
                <c:pt idx="15623">
                  <c:v>0.81799999999999995</c:v>
                </c:pt>
                <c:pt idx="15624">
                  <c:v>0.82</c:v>
                </c:pt>
                <c:pt idx="15625">
                  <c:v>0.81899999999999995</c:v>
                </c:pt>
                <c:pt idx="15626">
                  <c:v>0.81799999999999995</c:v>
                </c:pt>
                <c:pt idx="15627">
                  <c:v>0.82099999999999995</c:v>
                </c:pt>
                <c:pt idx="15628">
                  <c:v>0.82099999999999995</c:v>
                </c:pt>
                <c:pt idx="15629">
                  <c:v>0.82</c:v>
                </c:pt>
                <c:pt idx="15630">
                  <c:v>0.82</c:v>
                </c:pt>
                <c:pt idx="15631">
                  <c:v>0.82099999999999995</c:v>
                </c:pt>
                <c:pt idx="15632">
                  <c:v>0.81899999999999995</c:v>
                </c:pt>
                <c:pt idx="15633">
                  <c:v>0.82</c:v>
                </c:pt>
                <c:pt idx="15634">
                  <c:v>0.82</c:v>
                </c:pt>
                <c:pt idx="15635">
                  <c:v>0.82</c:v>
                </c:pt>
                <c:pt idx="15636">
                  <c:v>0.82099999999999995</c:v>
                </c:pt>
                <c:pt idx="15637">
                  <c:v>0.81799999999999995</c:v>
                </c:pt>
                <c:pt idx="15638">
                  <c:v>0.81899999999999995</c:v>
                </c:pt>
                <c:pt idx="15639">
                  <c:v>0.82</c:v>
                </c:pt>
                <c:pt idx="15640">
                  <c:v>0.82</c:v>
                </c:pt>
                <c:pt idx="15641">
                  <c:v>0.82</c:v>
                </c:pt>
                <c:pt idx="15642">
                  <c:v>0.82</c:v>
                </c:pt>
                <c:pt idx="15643">
                  <c:v>0.82299999999999995</c:v>
                </c:pt>
                <c:pt idx="15644">
                  <c:v>0.82299999999999995</c:v>
                </c:pt>
                <c:pt idx="15645">
                  <c:v>0.82</c:v>
                </c:pt>
                <c:pt idx="15646">
                  <c:v>0.82099999999999995</c:v>
                </c:pt>
                <c:pt idx="15647">
                  <c:v>0.81799999999999995</c:v>
                </c:pt>
                <c:pt idx="15648">
                  <c:v>0.82</c:v>
                </c:pt>
                <c:pt idx="15649">
                  <c:v>0.81899999999999995</c:v>
                </c:pt>
                <c:pt idx="15650">
                  <c:v>0.82099999999999995</c:v>
                </c:pt>
                <c:pt idx="15651">
                  <c:v>0.82099999999999995</c:v>
                </c:pt>
                <c:pt idx="15652">
                  <c:v>0.82099999999999995</c:v>
                </c:pt>
                <c:pt idx="15653">
                  <c:v>0.82</c:v>
                </c:pt>
                <c:pt idx="15654">
                  <c:v>0.82</c:v>
                </c:pt>
                <c:pt idx="15655">
                  <c:v>0.81799999999999995</c:v>
                </c:pt>
                <c:pt idx="15656">
                  <c:v>0.82099999999999995</c:v>
                </c:pt>
                <c:pt idx="15657">
                  <c:v>0.81899999999999995</c:v>
                </c:pt>
                <c:pt idx="15658">
                  <c:v>0.82299999999999995</c:v>
                </c:pt>
                <c:pt idx="15659">
                  <c:v>0.82099999999999995</c:v>
                </c:pt>
                <c:pt idx="15660">
                  <c:v>0.82299999999999995</c:v>
                </c:pt>
                <c:pt idx="15661">
                  <c:v>0.82099999999999995</c:v>
                </c:pt>
                <c:pt idx="15662">
                  <c:v>0.82299999999999995</c:v>
                </c:pt>
                <c:pt idx="15663">
                  <c:v>0.82099999999999995</c:v>
                </c:pt>
                <c:pt idx="15664">
                  <c:v>0.82099999999999995</c:v>
                </c:pt>
                <c:pt idx="15665">
                  <c:v>0.82099999999999995</c:v>
                </c:pt>
                <c:pt idx="15666">
                  <c:v>0.82</c:v>
                </c:pt>
                <c:pt idx="15667">
                  <c:v>0.82</c:v>
                </c:pt>
                <c:pt idx="15668">
                  <c:v>0.82</c:v>
                </c:pt>
                <c:pt idx="15669">
                  <c:v>0.82</c:v>
                </c:pt>
                <c:pt idx="15670">
                  <c:v>0.82099999999999995</c:v>
                </c:pt>
                <c:pt idx="15671">
                  <c:v>0.81899999999999995</c:v>
                </c:pt>
                <c:pt idx="15672">
                  <c:v>0.82299999999999995</c:v>
                </c:pt>
                <c:pt idx="15673">
                  <c:v>0.82</c:v>
                </c:pt>
                <c:pt idx="15674">
                  <c:v>0.82299999999999995</c:v>
                </c:pt>
                <c:pt idx="15675">
                  <c:v>0.82099999999999995</c:v>
                </c:pt>
                <c:pt idx="15676">
                  <c:v>0.82399999999999995</c:v>
                </c:pt>
                <c:pt idx="15677">
                  <c:v>0.82399999999999995</c:v>
                </c:pt>
                <c:pt idx="15678">
                  <c:v>0.82299999999999995</c:v>
                </c:pt>
                <c:pt idx="15679">
                  <c:v>0.82099999999999995</c:v>
                </c:pt>
                <c:pt idx="15680">
                  <c:v>0.82099999999999995</c:v>
                </c:pt>
                <c:pt idx="15681">
                  <c:v>0.82</c:v>
                </c:pt>
                <c:pt idx="15682">
                  <c:v>0.82299999999999995</c:v>
                </c:pt>
                <c:pt idx="15683">
                  <c:v>0.82099999999999995</c:v>
                </c:pt>
                <c:pt idx="15684">
                  <c:v>0.82299999999999995</c:v>
                </c:pt>
                <c:pt idx="15685">
                  <c:v>0.82</c:v>
                </c:pt>
                <c:pt idx="15686">
                  <c:v>0.82299999999999995</c:v>
                </c:pt>
                <c:pt idx="15687">
                  <c:v>0.82299999999999995</c:v>
                </c:pt>
                <c:pt idx="15688">
                  <c:v>0.82299999999999995</c:v>
                </c:pt>
                <c:pt idx="15689">
                  <c:v>0.82099999999999995</c:v>
                </c:pt>
                <c:pt idx="15690">
                  <c:v>0.82299999999999995</c:v>
                </c:pt>
                <c:pt idx="15691">
                  <c:v>0.82299999999999995</c:v>
                </c:pt>
                <c:pt idx="15692">
                  <c:v>0.82299999999999995</c:v>
                </c:pt>
                <c:pt idx="15693">
                  <c:v>0.82099999999999995</c:v>
                </c:pt>
                <c:pt idx="15694">
                  <c:v>0.82299999999999995</c:v>
                </c:pt>
                <c:pt idx="15695">
                  <c:v>0.82299999999999995</c:v>
                </c:pt>
                <c:pt idx="15696">
                  <c:v>0.82099999999999995</c:v>
                </c:pt>
                <c:pt idx="15697">
                  <c:v>0.82399999999999995</c:v>
                </c:pt>
                <c:pt idx="15698">
                  <c:v>0.82499999999999996</c:v>
                </c:pt>
                <c:pt idx="15699">
                  <c:v>0.82099999999999995</c:v>
                </c:pt>
                <c:pt idx="15700">
                  <c:v>0.82299999999999995</c:v>
                </c:pt>
                <c:pt idx="15701">
                  <c:v>0.82299999999999995</c:v>
                </c:pt>
                <c:pt idx="15702">
                  <c:v>0.82299999999999995</c:v>
                </c:pt>
                <c:pt idx="15703">
                  <c:v>0.82399999999999995</c:v>
                </c:pt>
                <c:pt idx="15704">
                  <c:v>0.82399999999999995</c:v>
                </c:pt>
                <c:pt idx="15705">
                  <c:v>0.82099999999999995</c:v>
                </c:pt>
                <c:pt idx="15706">
                  <c:v>0.82299999999999995</c:v>
                </c:pt>
                <c:pt idx="15707">
                  <c:v>0.82299999999999995</c:v>
                </c:pt>
                <c:pt idx="15708">
                  <c:v>0.82299999999999995</c:v>
                </c:pt>
                <c:pt idx="15709">
                  <c:v>0.82099999999999995</c:v>
                </c:pt>
                <c:pt idx="15710">
                  <c:v>0.82099999999999995</c:v>
                </c:pt>
                <c:pt idx="15711">
                  <c:v>0.82</c:v>
                </c:pt>
                <c:pt idx="15712">
                  <c:v>0.82399999999999995</c:v>
                </c:pt>
                <c:pt idx="15713">
                  <c:v>0.82099999999999995</c:v>
                </c:pt>
                <c:pt idx="15714">
                  <c:v>0.82299999999999995</c:v>
                </c:pt>
                <c:pt idx="15715">
                  <c:v>0.82299999999999995</c:v>
                </c:pt>
                <c:pt idx="15716">
                  <c:v>0.82099999999999995</c:v>
                </c:pt>
                <c:pt idx="15717">
                  <c:v>0.82399999999999995</c:v>
                </c:pt>
                <c:pt idx="15718">
                  <c:v>0.82499999999999996</c:v>
                </c:pt>
                <c:pt idx="15719">
                  <c:v>0.82399999999999995</c:v>
                </c:pt>
                <c:pt idx="15720">
                  <c:v>0.82399999999999995</c:v>
                </c:pt>
                <c:pt idx="15721">
                  <c:v>0.82399999999999995</c:v>
                </c:pt>
                <c:pt idx="15722">
                  <c:v>0.82499999999999996</c:v>
                </c:pt>
                <c:pt idx="15723">
                  <c:v>0.82</c:v>
                </c:pt>
                <c:pt idx="15724">
                  <c:v>0.82299999999999995</c:v>
                </c:pt>
                <c:pt idx="15725">
                  <c:v>0.82499999999999996</c:v>
                </c:pt>
                <c:pt idx="15726">
                  <c:v>0.82399999999999995</c:v>
                </c:pt>
                <c:pt idx="15727">
                  <c:v>0.82299999999999995</c:v>
                </c:pt>
                <c:pt idx="15728">
                  <c:v>0.82399999999999995</c:v>
                </c:pt>
                <c:pt idx="15729">
                  <c:v>0.82399999999999995</c:v>
                </c:pt>
                <c:pt idx="15730">
                  <c:v>0.82299999999999995</c:v>
                </c:pt>
                <c:pt idx="15731">
                  <c:v>0.82399999999999995</c:v>
                </c:pt>
                <c:pt idx="15732">
                  <c:v>0.82499999999999996</c:v>
                </c:pt>
                <c:pt idx="15733">
                  <c:v>0.82399999999999995</c:v>
                </c:pt>
                <c:pt idx="15734">
                  <c:v>0.82399999999999995</c:v>
                </c:pt>
                <c:pt idx="15735">
                  <c:v>0.82499999999999996</c:v>
                </c:pt>
                <c:pt idx="15736">
                  <c:v>0.82499999999999996</c:v>
                </c:pt>
                <c:pt idx="15737">
                  <c:v>0.82599999999999996</c:v>
                </c:pt>
                <c:pt idx="15738">
                  <c:v>0.82299999999999995</c:v>
                </c:pt>
                <c:pt idx="15739">
                  <c:v>0.82299999999999995</c:v>
                </c:pt>
                <c:pt idx="15740">
                  <c:v>0.82399999999999995</c:v>
                </c:pt>
                <c:pt idx="15741">
                  <c:v>0.82099999999999995</c:v>
                </c:pt>
                <c:pt idx="15742">
                  <c:v>0.82399999999999995</c:v>
                </c:pt>
                <c:pt idx="15743">
                  <c:v>0.82099999999999995</c:v>
                </c:pt>
                <c:pt idx="15744">
                  <c:v>0.82299999999999995</c:v>
                </c:pt>
                <c:pt idx="15745">
                  <c:v>0.82299999999999995</c:v>
                </c:pt>
                <c:pt idx="15746">
                  <c:v>0.82399999999999995</c:v>
                </c:pt>
                <c:pt idx="15747">
                  <c:v>0.82399999999999995</c:v>
                </c:pt>
                <c:pt idx="15748">
                  <c:v>0.82399999999999995</c:v>
                </c:pt>
                <c:pt idx="15749">
                  <c:v>0.82299999999999995</c:v>
                </c:pt>
                <c:pt idx="15750">
                  <c:v>0.82399999999999995</c:v>
                </c:pt>
                <c:pt idx="15751">
                  <c:v>0.82399999999999995</c:v>
                </c:pt>
                <c:pt idx="15752">
                  <c:v>0.82499999999999996</c:v>
                </c:pt>
                <c:pt idx="15753">
                  <c:v>0.82299999999999995</c:v>
                </c:pt>
                <c:pt idx="15754">
                  <c:v>0.82299999999999995</c:v>
                </c:pt>
                <c:pt idx="15755">
                  <c:v>0.82399999999999995</c:v>
                </c:pt>
                <c:pt idx="15756">
                  <c:v>0.82399999999999995</c:v>
                </c:pt>
                <c:pt idx="15757">
                  <c:v>0.82299999999999995</c:v>
                </c:pt>
                <c:pt idx="15758">
                  <c:v>0.82099999999999995</c:v>
                </c:pt>
                <c:pt idx="15759">
                  <c:v>0.82299999999999995</c:v>
                </c:pt>
                <c:pt idx="15760">
                  <c:v>0.82399999999999995</c:v>
                </c:pt>
                <c:pt idx="15761">
                  <c:v>0.82499999999999996</c:v>
                </c:pt>
                <c:pt idx="15762">
                  <c:v>0.82499999999999996</c:v>
                </c:pt>
                <c:pt idx="15763">
                  <c:v>0.82499999999999996</c:v>
                </c:pt>
                <c:pt idx="15764">
                  <c:v>0.82399999999999995</c:v>
                </c:pt>
                <c:pt idx="15765">
                  <c:v>0.82499999999999996</c:v>
                </c:pt>
                <c:pt idx="15766">
                  <c:v>0.82599999999999996</c:v>
                </c:pt>
                <c:pt idx="15767">
                  <c:v>0.82299999999999995</c:v>
                </c:pt>
                <c:pt idx="15768">
                  <c:v>0.82399999999999995</c:v>
                </c:pt>
                <c:pt idx="15769">
                  <c:v>0.82099999999999995</c:v>
                </c:pt>
                <c:pt idx="15770">
                  <c:v>0.82499999999999996</c:v>
                </c:pt>
                <c:pt idx="15771">
                  <c:v>0.82299999999999995</c:v>
                </c:pt>
                <c:pt idx="15772">
                  <c:v>0.82399999999999995</c:v>
                </c:pt>
                <c:pt idx="15773">
                  <c:v>0.82399999999999995</c:v>
                </c:pt>
                <c:pt idx="15774">
                  <c:v>0.82399999999999995</c:v>
                </c:pt>
                <c:pt idx="15775">
                  <c:v>0.82399999999999995</c:v>
                </c:pt>
                <c:pt idx="15776">
                  <c:v>0.82499999999999996</c:v>
                </c:pt>
                <c:pt idx="15777">
                  <c:v>0.82299999999999995</c:v>
                </c:pt>
                <c:pt idx="15778">
                  <c:v>0.82599999999999996</c:v>
                </c:pt>
                <c:pt idx="15779">
                  <c:v>0.82499999999999996</c:v>
                </c:pt>
                <c:pt idx="15780">
                  <c:v>0.82399999999999995</c:v>
                </c:pt>
                <c:pt idx="15781">
                  <c:v>0.82299999999999995</c:v>
                </c:pt>
                <c:pt idx="15782">
                  <c:v>0.82499999999999996</c:v>
                </c:pt>
                <c:pt idx="15783">
                  <c:v>0.82399999999999995</c:v>
                </c:pt>
                <c:pt idx="15784">
                  <c:v>0.82399999999999995</c:v>
                </c:pt>
                <c:pt idx="15785">
                  <c:v>0.82499999999999996</c:v>
                </c:pt>
                <c:pt idx="15786">
                  <c:v>0.82599999999999996</c:v>
                </c:pt>
                <c:pt idx="15787">
                  <c:v>0.82399999999999995</c:v>
                </c:pt>
                <c:pt idx="15788">
                  <c:v>0.82399999999999995</c:v>
                </c:pt>
                <c:pt idx="15789">
                  <c:v>0.82299999999999995</c:v>
                </c:pt>
                <c:pt idx="15790">
                  <c:v>0.82399999999999995</c:v>
                </c:pt>
                <c:pt idx="15791">
                  <c:v>0.82499999999999996</c:v>
                </c:pt>
                <c:pt idx="15792">
                  <c:v>0.82499999999999996</c:v>
                </c:pt>
                <c:pt idx="15793">
                  <c:v>0.82599999999999996</c:v>
                </c:pt>
                <c:pt idx="15794">
                  <c:v>0.82799999999999996</c:v>
                </c:pt>
                <c:pt idx="15795">
                  <c:v>0.82799999999999996</c:v>
                </c:pt>
                <c:pt idx="15796">
                  <c:v>0.82799999999999996</c:v>
                </c:pt>
                <c:pt idx="15797">
                  <c:v>0.82399999999999995</c:v>
                </c:pt>
                <c:pt idx="15798">
                  <c:v>0.82499999999999996</c:v>
                </c:pt>
                <c:pt idx="15799">
                  <c:v>0.82599999999999996</c:v>
                </c:pt>
                <c:pt idx="15800">
                  <c:v>0.82299999999999995</c:v>
                </c:pt>
                <c:pt idx="15801">
                  <c:v>0.82499999999999996</c:v>
                </c:pt>
                <c:pt idx="15802">
                  <c:v>0.82499999999999996</c:v>
                </c:pt>
                <c:pt idx="15803">
                  <c:v>0.82399999999999995</c:v>
                </c:pt>
                <c:pt idx="15804">
                  <c:v>0.82399999999999995</c:v>
                </c:pt>
                <c:pt idx="15805">
                  <c:v>0.82499999999999996</c:v>
                </c:pt>
                <c:pt idx="15806">
                  <c:v>0.82499999999999996</c:v>
                </c:pt>
                <c:pt idx="15807">
                  <c:v>0.82499999999999996</c:v>
                </c:pt>
                <c:pt idx="15808">
                  <c:v>0.82599999999999996</c:v>
                </c:pt>
                <c:pt idx="15809">
                  <c:v>0.82799999999999996</c:v>
                </c:pt>
                <c:pt idx="15810">
                  <c:v>0.82499999999999996</c:v>
                </c:pt>
                <c:pt idx="15811">
                  <c:v>0.82599999999999996</c:v>
                </c:pt>
                <c:pt idx="15812">
                  <c:v>0.82599999999999996</c:v>
                </c:pt>
                <c:pt idx="15813">
                  <c:v>0.82399999999999995</c:v>
                </c:pt>
                <c:pt idx="15814">
                  <c:v>0.82399999999999995</c:v>
                </c:pt>
                <c:pt idx="15815">
                  <c:v>0.82599999999999996</c:v>
                </c:pt>
                <c:pt idx="15816">
                  <c:v>0.82499999999999996</c:v>
                </c:pt>
                <c:pt idx="15817">
                  <c:v>0.82599999999999996</c:v>
                </c:pt>
                <c:pt idx="15818">
                  <c:v>0.82599999999999996</c:v>
                </c:pt>
                <c:pt idx="15819">
                  <c:v>0.82499999999999996</c:v>
                </c:pt>
                <c:pt idx="15820">
                  <c:v>0.82399999999999995</c:v>
                </c:pt>
                <c:pt idx="15821">
                  <c:v>0.82599999999999996</c:v>
                </c:pt>
                <c:pt idx="15822">
                  <c:v>0.82799999999999996</c:v>
                </c:pt>
                <c:pt idx="15823">
                  <c:v>0.82499999999999996</c:v>
                </c:pt>
                <c:pt idx="15824">
                  <c:v>0.82599999999999996</c:v>
                </c:pt>
                <c:pt idx="15825">
                  <c:v>0.82799999999999996</c:v>
                </c:pt>
                <c:pt idx="15826">
                  <c:v>0.82599999999999996</c:v>
                </c:pt>
                <c:pt idx="15827">
                  <c:v>0.82599999999999996</c:v>
                </c:pt>
                <c:pt idx="15828">
                  <c:v>0.82599999999999996</c:v>
                </c:pt>
                <c:pt idx="15829">
                  <c:v>0.82599999999999996</c:v>
                </c:pt>
                <c:pt idx="15830">
                  <c:v>0.82499999999999996</c:v>
                </c:pt>
                <c:pt idx="15831">
                  <c:v>0.82499999999999996</c:v>
                </c:pt>
                <c:pt idx="15832">
                  <c:v>0.82599999999999996</c:v>
                </c:pt>
                <c:pt idx="15833">
                  <c:v>0.82499999999999996</c:v>
                </c:pt>
                <c:pt idx="15834">
                  <c:v>0.82499999999999996</c:v>
                </c:pt>
                <c:pt idx="15835">
                  <c:v>0.82599999999999996</c:v>
                </c:pt>
                <c:pt idx="15836">
                  <c:v>0.82599999999999996</c:v>
                </c:pt>
                <c:pt idx="15837">
                  <c:v>0.82499999999999996</c:v>
                </c:pt>
                <c:pt idx="15838">
                  <c:v>0.82799999999999996</c:v>
                </c:pt>
                <c:pt idx="15839">
                  <c:v>0.82499999999999996</c:v>
                </c:pt>
                <c:pt idx="15840">
                  <c:v>0.82499999999999996</c:v>
                </c:pt>
                <c:pt idx="15841">
                  <c:v>0.82399999999999995</c:v>
                </c:pt>
                <c:pt idx="15842">
                  <c:v>0.82799999999999996</c:v>
                </c:pt>
                <c:pt idx="15843">
                  <c:v>0.82599999999999996</c:v>
                </c:pt>
                <c:pt idx="15844">
                  <c:v>0.82599999999999996</c:v>
                </c:pt>
                <c:pt idx="15845">
                  <c:v>0.82499999999999996</c:v>
                </c:pt>
                <c:pt idx="15846">
                  <c:v>0.82599999999999996</c:v>
                </c:pt>
                <c:pt idx="15847">
                  <c:v>0.82599999999999996</c:v>
                </c:pt>
                <c:pt idx="15848">
                  <c:v>0.82499999999999996</c:v>
                </c:pt>
                <c:pt idx="15849">
                  <c:v>0.82599999999999996</c:v>
                </c:pt>
                <c:pt idx="15850">
                  <c:v>0.82599999999999996</c:v>
                </c:pt>
                <c:pt idx="15851">
                  <c:v>0.82599999999999996</c:v>
                </c:pt>
                <c:pt idx="15852">
                  <c:v>0.82599999999999996</c:v>
                </c:pt>
                <c:pt idx="15853">
                  <c:v>0.82799999999999996</c:v>
                </c:pt>
                <c:pt idx="15854">
                  <c:v>0.82799999999999996</c:v>
                </c:pt>
                <c:pt idx="15855">
                  <c:v>0.82799999999999996</c:v>
                </c:pt>
                <c:pt idx="15856">
                  <c:v>0.82799999999999996</c:v>
                </c:pt>
                <c:pt idx="15857">
                  <c:v>0.82599999999999996</c:v>
                </c:pt>
                <c:pt idx="15858">
                  <c:v>0.82799999999999996</c:v>
                </c:pt>
                <c:pt idx="15859">
                  <c:v>0.82599999999999996</c:v>
                </c:pt>
                <c:pt idx="15860">
                  <c:v>0.82599999999999996</c:v>
                </c:pt>
                <c:pt idx="15861">
                  <c:v>0.82799999999999996</c:v>
                </c:pt>
                <c:pt idx="15862">
                  <c:v>0.82799999999999996</c:v>
                </c:pt>
                <c:pt idx="15863">
                  <c:v>0.82599999999999996</c:v>
                </c:pt>
                <c:pt idx="15864">
                  <c:v>0.82599999999999996</c:v>
                </c:pt>
                <c:pt idx="15865">
                  <c:v>0.82499999999999996</c:v>
                </c:pt>
                <c:pt idx="15866">
                  <c:v>0.82499999999999996</c:v>
                </c:pt>
                <c:pt idx="15867">
                  <c:v>0.82599999999999996</c:v>
                </c:pt>
                <c:pt idx="15868">
                  <c:v>0.82599999999999996</c:v>
                </c:pt>
                <c:pt idx="15869">
                  <c:v>0.82599999999999996</c:v>
                </c:pt>
                <c:pt idx="15870">
                  <c:v>0.82499999999999996</c:v>
                </c:pt>
                <c:pt idx="15871">
                  <c:v>0.95399999999999996</c:v>
                </c:pt>
                <c:pt idx="15872">
                  <c:v>1.0549999999999999</c:v>
                </c:pt>
                <c:pt idx="15873">
                  <c:v>1.107</c:v>
                </c:pt>
                <c:pt idx="15874">
                  <c:v>1.157</c:v>
                </c:pt>
                <c:pt idx="15875">
                  <c:v>1.1890000000000001</c:v>
                </c:pt>
                <c:pt idx="15876">
                  <c:v>1.046</c:v>
                </c:pt>
                <c:pt idx="15877">
                  <c:v>0.874</c:v>
                </c:pt>
                <c:pt idx="15878">
                  <c:v>0.84899999999999998</c:v>
                </c:pt>
                <c:pt idx="15879">
                  <c:v>0.84</c:v>
                </c:pt>
                <c:pt idx="15880">
                  <c:v>0.83099999999999996</c:v>
                </c:pt>
                <c:pt idx="15881">
                  <c:v>0.82799999999999996</c:v>
                </c:pt>
                <c:pt idx="15882">
                  <c:v>0.82799999999999996</c:v>
                </c:pt>
                <c:pt idx="15883">
                  <c:v>0.82499999999999996</c:v>
                </c:pt>
                <c:pt idx="15884">
                  <c:v>0.82499999999999996</c:v>
                </c:pt>
                <c:pt idx="15885">
                  <c:v>0.82399999999999995</c:v>
                </c:pt>
                <c:pt idx="15886">
                  <c:v>0.82099999999999995</c:v>
                </c:pt>
                <c:pt idx="15887">
                  <c:v>0.82299999999999995</c:v>
                </c:pt>
                <c:pt idx="15888">
                  <c:v>0.82399999999999995</c:v>
                </c:pt>
                <c:pt idx="15889">
                  <c:v>0.82299999999999995</c:v>
                </c:pt>
                <c:pt idx="15890">
                  <c:v>0.82299999999999995</c:v>
                </c:pt>
                <c:pt idx="15891">
                  <c:v>0.82299999999999995</c:v>
                </c:pt>
                <c:pt idx="15892">
                  <c:v>0.82299999999999995</c:v>
                </c:pt>
                <c:pt idx="15893">
                  <c:v>0.82299999999999995</c:v>
                </c:pt>
                <c:pt idx="15894">
                  <c:v>0.82299999999999995</c:v>
                </c:pt>
                <c:pt idx="15895">
                  <c:v>0.82</c:v>
                </c:pt>
                <c:pt idx="15896">
                  <c:v>0.82099999999999995</c:v>
                </c:pt>
                <c:pt idx="15897">
                  <c:v>0.82099999999999995</c:v>
                </c:pt>
                <c:pt idx="15898">
                  <c:v>0.82499999999999996</c:v>
                </c:pt>
                <c:pt idx="15899">
                  <c:v>0.82099999999999995</c:v>
                </c:pt>
                <c:pt idx="15900">
                  <c:v>0.82399999999999995</c:v>
                </c:pt>
                <c:pt idx="15901">
                  <c:v>0.82099999999999995</c:v>
                </c:pt>
                <c:pt idx="15902">
                  <c:v>0.82399999999999995</c:v>
                </c:pt>
                <c:pt idx="15903">
                  <c:v>0.82099999999999995</c:v>
                </c:pt>
                <c:pt idx="15904">
                  <c:v>0.82299999999999995</c:v>
                </c:pt>
                <c:pt idx="15905">
                  <c:v>0.82099999999999995</c:v>
                </c:pt>
                <c:pt idx="15906">
                  <c:v>0.82299999999999995</c:v>
                </c:pt>
                <c:pt idx="15907">
                  <c:v>0.82099999999999995</c:v>
                </c:pt>
                <c:pt idx="15908">
                  <c:v>0.82099999999999995</c:v>
                </c:pt>
                <c:pt idx="15909">
                  <c:v>0.82099999999999995</c:v>
                </c:pt>
                <c:pt idx="15910">
                  <c:v>0.82299999999999995</c:v>
                </c:pt>
                <c:pt idx="15911">
                  <c:v>0.82299999999999995</c:v>
                </c:pt>
                <c:pt idx="15912">
                  <c:v>0.82299999999999995</c:v>
                </c:pt>
                <c:pt idx="15913">
                  <c:v>0.82299999999999995</c:v>
                </c:pt>
                <c:pt idx="15914">
                  <c:v>0.82299999999999995</c:v>
                </c:pt>
                <c:pt idx="15915">
                  <c:v>0.82499999999999996</c:v>
                </c:pt>
                <c:pt idx="15916">
                  <c:v>0.82099999999999995</c:v>
                </c:pt>
                <c:pt idx="15917">
                  <c:v>0.82299999999999995</c:v>
                </c:pt>
                <c:pt idx="15918">
                  <c:v>0.82099999999999995</c:v>
                </c:pt>
                <c:pt idx="15919">
                  <c:v>0.82399999999999995</c:v>
                </c:pt>
                <c:pt idx="15920">
                  <c:v>0.82399999999999995</c:v>
                </c:pt>
                <c:pt idx="15921">
                  <c:v>0.82399999999999995</c:v>
                </c:pt>
                <c:pt idx="15922">
                  <c:v>0.82299999999999995</c:v>
                </c:pt>
                <c:pt idx="15923">
                  <c:v>0.82399999999999995</c:v>
                </c:pt>
                <c:pt idx="15924">
                  <c:v>0.82399999999999995</c:v>
                </c:pt>
                <c:pt idx="15925">
                  <c:v>0.82099999999999995</c:v>
                </c:pt>
                <c:pt idx="15926">
                  <c:v>0.82399999999999995</c:v>
                </c:pt>
                <c:pt idx="15927">
                  <c:v>0.82299999999999995</c:v>
                </c:pt>
                <c:pt idx="15928">
                  <c:v>0.82399999999999995</c:v>
                </c:pt>
                <c:pt idx="15929">
                  <c:v>0.82399999999999995</c:v>
                </c:pt>
                <c:pt idx="15930">
                  <c:v>0.82399999999999995</c:v>
                </c:pt>
                <c:pt idx="15931">
                  <c:v>0.82099999999999995</c:v>
                </c:pt>
                <c:pt idx="15932">
                  <c:v>0.82299999999999995</c:v>
                </c:pt>
                <c:pt idx="15933">
                  <c:v>0.82399999999999995</c:v>
                </c:pt>
                <c:pt idx="15934">
                  <c:v>0.82499999999999996</c:v>
                </c:pt>
                <c:pt idx="15935">
                  <c:v>0.82399999999999995</c:v>
                </c:pt>
                <c:pt idx="15936">
                  <c:v>0.82399999999999995</c:v>
                </c:pt>
                <c:pt idx="15937">
                  <c:v>0.82099999999999995</c:v>
                </c:pt>
                <c:pt idx="15938">
                  <c:v>0.82299999999999995</c:v>
                </c:pt>
                <c:pt idx="15939">
                  <c:v>0.82399999999999995</c:v>
                </c:pt>
                <c:pt idx="15940">
                  <c:v>0.82499999999999996</c:v>
                </c:pt>
                <c:pt idx="15941">
                  <c:v>0.82399999999999995</c:v>
                </c:pt>
                <c:pt idx="15942">
                  <c:v>0.82499999999999996</c:v>
                </c:pt>
                <c:pt idx="15943">
                  <c:v>0.82399999999999995</c:v>
                </c:pt>
                <c:pt idx="15944">
                  <c:v>0.82499999999999996</c:v>
                </c:pt>
                <c:pt idx="15945">
                  <c:v>0.82399999999999995</c:v>
                </c:pt>
                <c:pt idx="15946">
                  <c:v>0.82299999999999995</c:v>
                </c:pt>
                <c:pt idx="15947">
                  <c:v>0.82599999999999996</c:v>
                </c:pt>
                <c:pt idx="15948">
                  <c:v>0.82299999999999995</c:v>
                </c:pt>
                <c:pt idx="15949">
                  <c:v>0.82299999999999995</c:v>
                </c:pt>
                <c:pt idx="15950">
                  <c:v>0.82299999999999995</c:v>
                </c:pt>
                <c:pt idx="15951">
                  <c:v>0.82299999999999995</c:v>
                </c:pt>
                <c:pt idx="15952">
                  <c:v>0.82399999999999995</c:v>
                </c:pt>
                <c:pt idx="15953">
                  <c:v>0.82299999999999995</c:v>
                </c:pt>
                <c:pt idx="15954">
                  <c:v>0.82299999999999995</c:v>
                </c:pt>
                <c:pt idx="15955">
                  <c:v>0.82299999999999995</c:v>
                </c:pt>
                <c:pt idx="15956">
                  <c:v>0.82399999999999995</c:v>
                </c:pt>
                <c:pt idx="15957">
                  <c:v>0.82299999999999995</c:v>
                </c:pt>
                <c:pt idx="15958">
                  <c:v>0.82499999999999996</c:v>
                </c:pt>
                <c:pt idx="15959">
                  <c:v>0.82299999999999995</c:v>
                </c:pt>
                <c:pt idx="15960">
                  <c:v>0.82499999999999996</c:v>
                </c:pt>
                <c:pt idx="15961">
                  <c:v>0.82499999999999996</c:v>
                </c:pt>
                <c:pt idx="15962">
                  <c:v>0.82499999999999996</c:v>
                </c:pt>
                <c:pt idx="15963">
                  <c:v>0.82399999999999995</c:v>
                </c:pt>
                <c:pt idx="15964">
                  <c:v>0.82499999999999996</c:v>
                </c:pt>
                <c:pt idx="15965">
                  <c:v>0.82399999999999995</c:v>
                </c:pt>
                <c:pt idx="15966">
                  <c:v>0.82499999999999996</c:v>
                </c:pt>
                <c:pt idx="15967">
                  <c:v>0.82299999999999995</c:v>
                </c:pt>
                <c:pt idx="15968">
                  <c:v>0.82399999999999995</c:v>
                </c:pt>
                <c:pt idx="15969">
                  <c:v>0.82399999999999995</c:v>
                </c:pt>
                <c:pt idx="15970">
                  <c:v>0.82599999999999996</c:v>
                </c:pt>
                <c:pt idx="15971">
                  <c:v>0.82399999999999995</c:v>
                </c:pt>
                <c:pt idx="15972">
                  <c:v>0.82499999999999996</c:v>
                </c:pt>
                <c:pt idx="15973">
                  <c:v>0.82599999999999996</c:v>
                </c:pt>
                <c:pt idx="15974">
                  <c:v>0.82599999999999996</c:v>
                </c:pt>
                <c:pt idx="15975">
                  <c:v>0.82499999999999996</c:v>
                </c:pt>
                <c:pt idx="15976">
                  <c:v>0.82599999999999996</c:v>
                </c:pt>
                <c:pt idx="15977">
                  <c:v>0.82599999999999996</c:v>
                </c:pt>
                <c:pt idx="15978">
                  <c:v>0.82499999999999996</c:v>
                </c:pt>
                <c:pt idx="15979">
                  <c:v>0.82399999999999995</c:v>
                </c:pt>
                <c:pt idx="15980">
                  <c:v>0.82499999999999996</c:v>
                </c:pt>
                <c:pt idx="15981">
                  <c:v>0.82499999999999996</c:v>
                </c:pt>
                <c:pt idx="15982">
                  <c:v>0.82499999999999996</c:v>
                </c:pt>
                <c:pt idx="15983">
                  <c:v>0.82599999999999996</c:v>
                </c:pt>
                <c:pt idx="15984">
                  <c:v>0.82599999999999996</c:v>
                </c:pt>
                <c:pt idx="15985">
                  <c:v>0.82399999999999995</c:v>
                </c:pt>
                <c:pt idx="15986">
                  <c:v>0.82599999999999996</c:v>
                </c:pt>
                <c:pt idx="15987">
                  <c:v>0.82499999999999996</c:v>
                </c:pt>
                <c:pt idx="15988">
                  <c:v>0.82799999999999996</c:v>
                </c:pt>
                <c:pt idx="15989">
                  <c:v>0.82499999999999996</c:v>
                </c:pt>
                <c:pt idx="15990">
                  <c:v>0.82799999999999996</c:v>
                </c:pt>
                <c:pt idx="15991">
                  <c:v>0.82599999999999996</c:v>
                </c:pt>
                <c:pt idx="15992">
                  <c:v>0.82499999999999996</c:v>
                </c:pt>
                <c:pt idx="15993">
                  <c:v>0.82399999999999995</c:v>
                </c:pt>
                <c:pt idx="15994">
                  <c:v>0.82499999999999996</c:v>
                </c:pt>
                <c:pt idx="15995">
                  <c:v>0.82299999999999995</c:v>
                </c:pt>
                <c:pt idx="15996">
                  <c:v>0.82499999999999996</c:v>
                </c:pt>
                <c:pt idx="15997">
                  <c:v>0.82399999999999995</c:v>
                </c:pt>
                <c:pt idx="15998">
                  <c:v>0.82399999999999995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837-416F-A9EC-2B2584ADF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395552"/>
        <c:axId val="1717655824"/>
      </c:scatterChart>
      <c:valAx>
        <c:axId val="2126395552"/>
        <c:scaling>
          <c:orientation val="minMax"/>
          <c:max val="7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717655824"/>
        <c:crosses val="autoZero"/>
        <c:crossBetween val="midCat"/>
        <c:majorUnit val="100"/>
        <c:minorUnit val="50"/>
      </c:valAx>
      <c:valAx>
        <c:axId val="1717655824"/>
        <c:scaling>
          <c:orientation val="minMax"/>
          <c:max val="2.5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Fluorescence yield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9843191080732098E-2"/>
              <c:y val="0.354592073505720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2126395552"/>
        <c:crosses val="autoZero"/>
        <c:crossBetween val="midCat"/>
        <c:majorUnit val="0.5"/>
        <c:min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068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156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52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830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918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74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506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10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112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784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869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C456-7ABD-4966-8DCA-28A615E64ED5}" type="datetimeFigureOut">
              <a:rPr lang="cs-CZ" smtClean="0"/>
              <a:t>17.12.2024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16AD3-EE6C-4850-AC51-3ADAB731029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52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kupina 61">
            <a:extLst>
              <a:ext uri="{FF2B5EF4-FFF2-40B4-BE49-F238E27FC236}">
                <a16:creationId xmlns:a16="http://schemas.microsoft.com/office/drawing/2014/main" id="{13CA164E-7E1E-4E4D-AFDA-69547881AB1E}"/>
              </a:ext>
            </a:extLst>
          </p:cNvPr>
          <p:cNvGrpSpPr/>
          <p:nvPr/>
        </p:nvGrpSpPr>
        <p:grpSpPr>
          <a:xfrm>
            <a:off x="101600" y="0"/>
            <a:ext cx="8548172" cy="6858000"/>
            <a:chOff x="42052" y="0"/>
            <a:chExt cx="8548172" cy="6858000"/>
          </a:xfrm>
        </p:grpSpPr>
        <p:grpSp>
          <p:nvGrpSpPr>
            <p:cNvPr id="63" name="Skupina 62">
              <a:extLst>
                <a:ext uri="{FF2B5EF4-FFF2-40B4-BE49-F238E27FC236}">
                  <a16:creationId xmlns:a16="http://schemas.microsoft.com/office/drawing/2014/main" id="{B65A9A49-2AC9-4336-A4BE-6F14F8125FFF}"/>
                </a:ext>
              </a:extLst>
            </p:cNvPr>
            <p:cNvGrpSpPr/>
            <p:nvPr/>
          </p:nvGrpSpPr>
          <p:grpSpPr>
            <a:xfrm>
              <a:off x="150909" y="0"/>
              <a:ext cx="8439315" cy="6858000"/>
              <a:chOff x="150909" y="0"/>
              <a:chExt cx="8439315" cy="6858000"/>
            </a:xfrm>
          </p:grpSpPr>
          <p:grpSp>
            <p:nvGrpSpPr>
              <p:cNvPr id="77" name="Skupina 76">
                <a:extLst>
                  <a:ext uri="{FF2B5EF4-FFF2-40B4-BE49-F238E27FC236}">
                    <a16:creationId xmlns:a16="http://schemas.microsoft.com/office/drawing/2014/main" id="{276016D0-F477-4F95-AC0A-DE22DEA57764}"/>
                  </a:ext>
                </a:extLst>
              </p:cNvPr>
              <p:cNvGrpSpPr/>
              <p:nvPr/>
            </p:nvGrpSpPr>
            <p:grpSpPr>
              <a:xfrm>
                <a:off x="150909" y="0"/>
                <a:ext cx="8439315" cy="6858000"/>
                <a:chOff x="150909" y="0"/>
                <a:chExt cx="8439315" cy="6858000"/>
              </a:xfrm>
            </p:grpSpPr>
            <p:grpSp>
              <p:nvGrpSpPr>
                <p:cNvPr id="79" name="Skupina 78">
                  <a:extLst>
                    <a:ext uri="{FF2B5EF4-FFF2-40B4-BE49-F238E27FC236}">
                      <a16:creationId xmlns:a16="http://schemas.microsoft.com/office/drawing/2014/main" id="{8F9CB53F-2022-4FFF-BE47-855DE11A3EAA}"/>
                    </a:ext>
                  </a:extLst>
                </p:cNvPr>
                <p:cNvGrpSpPr/>
                <p:nvPr/>
              </p:nvGrpSpPr>
              <p:grpSpPr>
                <a:xfrm>
                  <a:off x="150909" y="0"/>
                  <a:ext cx="8439315" cy="6858000"/>
                  <a:chOff x="150909" y="0"/>
                  <a:chExt cx="8439315" cy="6858000"/>
                </a:xfrm>
              </p:grpSpPr>
              <p:grpSp>
                <p:nvGrpSpPr>
                  <p:cNvPr id="82" name="Skupina 81">
                    <a:extLst>
                      <a:ext uri="{FF2B5EF4-FFF2-40B4-BE49-F238E27FC236}">
                        <a16:creationId xmlns:a16="http://schemas.microsoft.com/office/drawing/2014/main" id="{D126FAE2-0C07-4FB5-9DF6-394B62475653}"/>
                      </a:ext>
                    </a:extLst>
                  </p:cNvPr>
                  <p:cNvGrpSpPr/>
                  <p:nvPr/>
                </p:nvGrpSpPr>
                <p:grpSpPr>
                  <a:xfrm>
                    <a:off x="150909" y="0"/>
                    <a:ext cx="8439315" cy="6858000"/>
                    <a:chOff x="150909" y="0"/>
                    <a:chExt cx="8439315" cy="6858000"/>
                  </a:xfrm>
                </p:grpSpPr>
                <p:pic>
                  <p:nvPicPr>
                    <p:cNvPr id="85" name="Obrázek 84">
                      <a:extLst>
                        <a:ext uri="{FF2B5EF4-FFF2-40B4-BE49-F238E27FC236}">
                          <a16:creationId xmlns:a16="http://schemas.microsoft.com/office/drawing/2014/main" id="{E55D2110-B846-4C3B-888F-2F8BB5285A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150909" y="0"/>
                      <a:ext cx="8439315" cy="6858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6" name="Obdélník 85">
                      <a:extLst>
                        <a:ext uri="{FF2B5EF4-FFF2-40B4-BE49-F238E27FC236}">
                          <a16:creationId xmlns:a16="http://schemas.microsoft.com/office/drawing/2014/main" id="{22985CFB-2AE8-4CC9-A077-6F3B3CFD6F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4700" y="1130300"/>
                      <a:ext cx="584200" cy="5397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87" name="Obdélník 86">
                      <a:extLst>
                        <a:ext uri="{FF2B5EF4-FFF2-40B4-BE49-F238E27FC236}">
                          <a16:creationId xmlns:a16="http://schemas.microsoft.com/office/drawing/2014/main" id="{ACD5CFA2-6F16-48A8-94C6-282A4181B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7300" y="882650"/>
                      <a:ext cx="514350" cy="5397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88" name="Obdélník 87">
                      <a:extLst>
                        <a:ext uri="{FF2B5EF4-FFF2-40B4-BE49-F238E27FC236}">
                          <a16:creationId xmlns:a16="http://schemas.microsoft.com/office/drawing/2014/main" id="{F269038E-027D-4819-9DCE-1F2895AE9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56150" y="2635250"/>
                      <a:ext cx="584200" cy="5397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89" name="Obdélník 88">
                      <a:extLst>
                        <a:ext uri="{FF2B5EF4-FFF2-40B4-BE49-F238E27FC236}">
                          <a16:creationId xmlns:a16="http://schemas.microsoft.com/office/drawing/2014/main" id="{9BB6E4F7-F1B4-4B28-8C21-EB353FAAD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7450" y="4724400"/>
                      <a:ext cx="514350" cy="209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90" name="Obdélník 89">
                      <a:extLst>
                        <a:ext uri="{FF2B5EF4-FFF2-40B4-BE49-F238E27FC236}">
                          <a16:creationId xmlns:a16="http://schemas.microsoft.com/office/drawing/2014/main" id="{9D4227AE-848D-454F-856D-71642D9DF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7450" y="5060950"/>
                      <a:ext cx="514350" cy="209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91" name="Obdélník 90">
                      <a:extLst>
                        <a:ext uri="{FF2B5EF4-FFF2-40B4-BE49-F238E27FC236}">
                          <a16:creationId xmlns:a16="http://schemas.microsoft.com/office/drawing/2014/main" id="{ED870323-A5CD-40B5-9F04-1A24494CD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7300" y="4892675"/>
                      <a:ext cx="444500" cy="209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92" name="Obdélník 91">
                      <a:extLst>
                        <a:ext uri="{FF2B5EF4-FFF2-40B4-BE49-F238E27FC236}">
                          <a16:creationId xmlns:a16="http://schemas.microsoft.com/office/drawing/2014/main" id="{12DA9260-016C-453E-A853-FDAD71748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25574" y="5518150"/>
                      <a:ext cx="847726" cy="336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93" name="Obdélník 92">
                      <a:extLst>
                        <a:ext uri="{FF2B5EF4-FFF2-40B4-BE49-F238E27FC236}">
                          <a16:creationId xmlns:a16="http://schemas.microsoft.com/office/drawing/2014/main" id="{755F95E8-3ECE-48FD-9268-16BD519EF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47965" y="5518150"/>
                      <a:ext cx="847726" cy="336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94" name="Obdélník 93">
                      <a:extLst>
                        <a:ext uri="{FF2B5EF4-FFF2-40B4-BE49-F238E27FC236}">
                          <a16:creationId xmlns:a16="http://schemas.microsoft.com/office/drawing/2014/main" id="{1B9F2B4D-B417-4DD9-AAB0-E90ECB3E9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4115" y="5518150"/>
                      <a:ext cx="847726" cy="336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95" name="Obdélník 94">
                      <a:extLst>
                        <a:ext uri="{FF2B5EF4-FFF2-40B4-BE49-F238E27FC236}">
                          <a16:creationId xmlns:a16="http://schemas.microsoft.com/office/drawing/2014/main" id="{25EED818-EFDF-4B6E-B65A-9CCE187E8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2665" y="5556250"/>
                      <a:ext cx="847726" cy="3365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96" name="Obdélník 95">
                      <a:extLst>
                        <a:ext uri="{FF2B5EF4-FFF2-40B4-BE49-F238E27FC236}">
                          <a16:creationId xmlns:a16="http://schemas.microsoft.com/office/drawing/2014/main" id="{7F1C73E7-F32E-4CFE-A79F-305BA7DDD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4387" y="4121150"/>
                      <a:ext cx="847726" cy="5397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97" name="Obdélník 96">
                      <a:extLst>
                        <a:ext uri="{FF2B5EF4-FFF2-40B4-BE49-F238E27FC236}">
                          <a16:creationId xmlns:a16="http://schemas.microsoft.com/office/drawing/2014/main" id="{3EB5CB3F-9943-4299-90F2-E6804D7969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8150" y="4664075"/>
                      <a:ext cx="577850" cy="5397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98" name="Obdélník 97">
                      <a:extLst>
                        <a:ext uri="{FF2B5EF4-FFF2-40B4-BE49-F238E27FC236}">
                          <a16:creationId xmlns:a16="http://schemas.microsoft.com/office/drawing/2014/main" id="{2FE739C3-4CA1-49D3-B3D7-6DB3A3625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0128" y="4821238"/>
                      <a:ext cx="276322" cy="5397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99" name="Obdélník 98">
                      <a:extLst>
                        <a:ext uri="{FF2B5EF4-FFF2-40B4-BE49-F238E27FC236}">
                          <a16:creationId xmlns:a16="http://schemas.microsoft.com/office/drawing/2014/main" id="{2DDB4E03-F5A8-4627-A3C9-27E9C074C7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2230" y="4895850"/>
                      <a:ext cx="695470" cy="5397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100" name="Obdélník 99">
                      <a:extLst>
                        <a:ext uri="{FF2B5EF4-FFF2-40B4-BE49-F238E27FC236}">
                          <a16:creationId xmlns:a16="http://schemas.microsoft.com/office/drawing/2014/main" id="{4B6A1EB7-176C-426A-AF42-3AAAC56A8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72120" y="490537"/>
                      <a:ext cx="580976" cy="6223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  <p:sp>
                  <p:nvSpPr>
                    <p:cNvPr id="101" name="Obdélník 100">
                      <a:extLst>
                        <a:ext uri="{FF2B5EF4-FFF2-40B4-BE49-F238E27FC236}">
                          <a16:creationId xmlns:a16="http://schemas.microsoft.com/office/drawing/2014/main" id="{4B08243F-BE7D-4195-AB5C-97FC70527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230" y="530225"/>
                      <a:ext cx="1555920" cy="6223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cs-CZ"/>
                    </a:p>
                  </p:txBody>
                </p:sp>
              </p:grpSp>
              <p:sp>
                <p:nvSpPr>
                  <p:cNvPr id="83" name="Obdélník 82">
                    <a:extLst>
                      <a:ext uri="{FF2B5EF4-FFF2-40B4-BE49-F238E27FC236}">
                        <a16:creationId xmlns:a16="http://schemas.microsoft.com/office/drawing/2014/main" id="{C026AA1A-10CB-4095-8E2B-168120A94E26}"/>
                      </a:ext>
                    </a:extLst>
                  </p:cNvPr>
                  <p:cNvSpPr/>
                  <p:nvPr/>
                </p:nvSpPr>
                <p:spPr>
                  <a:xfrm>
                    <a:off x="8138102" y="648492"/>
                    <a:ext cx="109755" cy="162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cs-CZ"/>
                  </a:p>
                </p:txBody>
              </p:sp>
              <p:sp>
                <p:nvSpPr>
                  <p:cNvPr id="84" name="Obdélník 83">
                    <a:extLst>
                      <a:ext uri="{FF2B5EF4-FFF2-40B4-BE49-F238E27FC236}">
                        <a16:creationId xmlns:a16="http://schemas.microsoft.com/office/drawing/2014/main" id="{6A4FEEC7-7FD9-4BB3-9C3B-9AF8E2F78C3F}"/>
                      </a:ext>
                    </a:extLst>
                  </p:cNvPr>
                  <p:cNvSpPr/>
                  <p:nvPr/>
                </p:nvSpPr>
                <p:spPr>
                  <a:xfrm>
                    <a:off x="7853097" y="4498181"/>
                    <a:ext cx="427988" cy="3944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cs-CZ"/>
                  </a:p>
                </p:txBody>
              </p:sp>
            </p:grpSp>
            <p:sp>
              <p:nvSpPr>
                <p:cNvPr id="80" name="Obdélník 79">
                  <a:extLst>
                    <a:ext uri="{FF2B5EF4-FFF2-40B4-BE49-F238E27FC236}">
                      <a16:creationId xmlns:a16="http://schemas.microsoft.com/office/drawing/2014/main" id="{915E1FB9-4771-4177-81C3-FF67FB9A39B4}"/>
                    </a:ext>
                  </a:extLst>
                </p:cNvPr>
                <p:cNvSpPr/>
                <p:nvPr/>
              </p:nvSpPr>
              <p:spPr>
                <a:xfrm>
                  <a:off x="3625102" y="3819525"/>
                  <a:ext cx="280372" cy="2524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/>
                </a:p>
              </p:txBody>
            </p:sp>
            <p:pic>
              <p:nvPicPr>
                <p:cNvPr id="81" name="Obrázek 80">
                  <a:extLst>
                    <a:ext uri="{FF2B5EF4-FFF2-40B4-BE49-F238E27FC236}">
                      <a16:creationId xmlns:a16="http://schemas.microsoft.com/office/drawing/2014/main" id="{30CD42A1-8145-42B4-ABC7-2946BCAC0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6531" y="3944144"/>
                  <a:ext cx="77136" cy="134988"/>
                </a:xfrm>
                <a:prstGeom prst="rect">
                  <a:avLst/>
                </a:prstGeom>
              </p:spPr>
            </p:pic>
          </p:grpSp>
          <p:sp>
            <p:nvSpPr>
              <p:cNvPr id="78" name="Obdélník 77">
                <a:extLst>
                  <a:ext uri="{FF2B5EF4-FFF2-40B4-BE49-F238E27FC236}">
                    <a16:creationId xmlns:a16="http://schemas.microsoft.com/office/drawing/2014/main" id="{CDEE377B-EF2B-4C5F-B1CA-7E9787D53796}"/>
                  </a:ext>
                </a:extLst>
              </p:cNvPr>
              <p:cNvSpPr/>
              <p:nvPr/>
            </p:nvSpPr>
            <p:spPr>
              <a:xfrm>
                <a:off x="7764991" y="613964"/>
                <a:ext cx="427988" cy="3944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64" name="TextovéPole 63">
              <a:extLst>
                <a:ext uri="{FF2B5EF4-FFF2-40B4-BE49-F238E27FC236}">
                  <a16:creationId xmlns:a16="http://schemas.microsoft.com/office/drawing/2014/main" id="{18DC8082-5C10-452F-835D-8B475DFF80AA}"/>
                </a:ext>
              </a:extLst>
            </p:cNvPr>
            <p:cNvSpPr txBox="1"/>
            <p:nvPr/>
          </p:nvSpPr>
          <p:spPr>
            <a:xfrm>
              <a:off x="5899185" y="1003300"/>
              <a:ext cx="94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400"/>
                <a:t>F</a:t>
              </a:r>
              <a:r>
                <a:rPr lang="en-US" sz="2400" baseline="-25000"/>
                <a:t>m</a:t>
              </a:r>
              <a:r>
                <a:rPr lang="cs-CZ" sz="2400"/>
                <a:t>'</a:t>
              </a:r>
              <a:r>
                <a:rPr lang="cs-CZ" sz="2400" baseline="-25000"/>
                <a:t>D1</a:t>
              </a:r>
              <a:endParaRPr lang="cs-CZ" sz="2400"/>
            </a:p>
          </p:txBody>
        </p:sp>
        <p:sp>
          <p:nvSpPr>
            <p:cNvPr id="65" name="TextovéPole 64">
              <a:extLst>
                <a:ext uri="{FF2B5EF4-FFF2-40B4-BE49-F238E27FC236}">
                  <a16:creationId xmlns:a16="http://schemas.microsoft.com/office/drawing/2014/main" id="{6EE8EA90-FE5E-4E19-8300-6879F1758EB4}"/>
                </a:ext>
              </a:extLst>
            </p:cNvPr>
            <p:cNvSpPr txBox="1"/>
            <p:nvPr/>
          </p:nvSpPr>
          <p:spPr>
            <a:xfrm>
              <a:off x="6978274" y="734367"/>
              <a:ext cx="941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400"/>
                <a:t>F</a:t>
              </a:r>
              <a:r>
                <a:rPr lang="en-US" sz="2400" baseline="-25000"/>
                <a:t>m</a:t>
              </a:r>
              <a:r>
                <a:rPr lang="cs-CZ" sz="2400"/>
                <a:t>'</a:t>
              </a:r>
              <a:r>
                <a:rPr lang="cs-CZ" sz="2400" baseline="-25000"/>
                <a:t>D</a:t>
              </a:r>
              <a:r>
                <a:rPr lang="en-US" sz="2400" baseline="-25000"/>
                <a:t>2</a:t>
              </a:r>
              <a:endParaRPr lang="cs-CZ" sz="2400"/>
            </a:p>
          </p:txBody>
        </p:sp>
        <p:cxnSp>
          <p:nvCxnSpPr>
            <p:cNvPr id="66" name="Přímá spojnice se šipkou 65">
              <a:extLst>
                <a:ext uri="{FF2B5EF4-FFF2-40B4-BE49-F238E27FC236}">
                  <a16:creationId xmlns:a16="http://schemas.microsoft.com/office/drawing/2014/main" id="{858997FB-E5F2-4AE6-BC34-7369148597D5}"/>
                </a:ext>
              </a:extLst>
            </p:cNvPr>
            <p:cNvCxnSpPr>
              <a:cxnSpLocks/>
            </p:cNvCxnSpPr>
            <p:nvPr/>
          </p:nvCxnSpPr>
          <p:spPr>
            <a:xfrm>
              <a:off x="4885097" y="841375"/>
              <a:ext cx="0" cy="3215329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ovéPole 66">
              <a:extLst>
                <a:ext uri="{FF2B5EF4-FFF2-40B4-BE49-F238E27FC236}">
                  <a16:creationId xmlns:a16="http://schemas.microsoft.com/office/drawing/2014/main" id="{C8CB05BF-5126-447D-AC44-F02030BE9A48}"/>
                </a:ext>
              </a:extLst>
            </p:cNvPr>
            <p:cNvSpPr txBox="1"/>
            <p:nvPr/>
          </p:nvSpPr>
          <p:spPr>
            <a:xfrm>
              <a:off x="4508442" y="1469678"/>
              <a:ext cx="495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400"/>
                <a:t>F</a:t>
              </a:r>
              <a:r>
                <a:rPr lang="en-US" sz="2400" baseline="-25000"/>
                <a:t>d</a:t>
              </a:r>
              <a:endParaRPr lang="cs-CZ" sz="2400"/>
            </a:p>
          </p:txBody>
        </p:sp>
        <p:cxnSp>
          <p:nvCxnSpPr>
            <p:cNvPr id="68" name="Přímá spojnice se šipkou 67">
              <a:extLst>
                <a:ext uri="{FF2B5EF4-FFF2-40B4-BE49-F238E27FC236}">
                  <a16:creationId xmlns:a16="http://schemas.microsoft.com/office/drawing/2014/main" id="{00AA947B-F4CF-48D1-B038-BE2745458350}"/>
                </a:ext>
              </a:extLst>
            </p:cNvPr>
            <p:cNvCxnSpPr>
              <a:cxnSpLocks/>
            </p:cNvCxnSpPr>
            <p:nvPr/>
          </p:nvCxnSpPr>
          <p:spPr>
            <a:xfrm>
              <a:off x="4572916" y="2476498"/>
              <a:ext cx="0" cy="158020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ovéPole 68">
              <a:extLst>
                <a:ext uri="{FF2B5EF4-FFF2-40B4-BE49-F238E27FC236}">
                  <a16:creationId xmlns:a16="http://schemas.microsoft.com/office/drawing/2014/main" id="{7D7E6EE7-2A6B-4B87-B0B1-9FF2C8310EA8}"/>
                </a:ext>
              </a:extLst>
            </p:cNvPr>
            <p:cNvSpPr txBox="1"/>
            <p:nvPr/>
          </p:nvSpPr>
          <p:spPr>
            <a:xfrm>
              <a:off x="4160062" y="2939356"/>
              <a:ext cx="553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400"/>
                <a:t>F</a:t>
              </a:r>
              <a:r>
                <a:rPr lang="en-US" sz="2400" baseline="-25000"/>
                <a:t>v</a:t>
              </a:r>
              <a:r>
                <a:rPr lang="cs-CZ" sz="2400"/>
                <a:t>'</a:t>
              </a:r>
            </a:p>
          </p:txBody>
        </p: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B95428CD-8782-4796-BBC5-EBCEF9991643}"/>
                </a:ext>
              </a:extLst>
            </p:cNvPr>
            <p:cNvCxnSpPr>
              <a:cxnSpLocks/>
            </p:cNvCxnSpPr>
            <p:nvPr/>
          </p:nvCxnSpPr>
          <p:spPr>
            <a:xfrm>
              <a:off x="4446680" y="2476498"/>
              <a:ext cx="204695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Obrázek 70">
              <a:extLst>
                <a:ext uri="{FF2B5EF4-FFF2-40B4-BE49-F238E27FC236}">
                  <a16:creationId xmlns:a16="http://schemas.microsoft.com/office/drawing/2014/main" id="{5AA93123-7576-493B-95ED-C17930162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2478" y="820852"/>
              <a:ext cx="310502" cy="331673"/>
            </a:xfrm>
            <a:prstGeom prst="rect">
              <a:avLst/>
            </a:prstGeom>
          </p:spPr>
        </p:pic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24151EE6-270C-4098-A918-65B9A8F01889}"/>
                </a:ext>
              </a:extLst>
            </p:cNvPr>
            <p:cNvCxnSpPr>
              <a:cxnSpLocks/>
            </p:cNvCxnSpPr>
            <p:nvPr/>
          </p:nvCxnSpPr>
          <p:spPr>
            <a:xfrm>
              <a:off x="1982788" y="833552"/>
              <a:ext cx="2933530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bdélník 72">
              <a:extLst>
                <a:ext uri="{FF2B5EF4-FFF2-40B4-BE49-F238E27FC236}">
                  <a16:creationId xmlns:a16="http://schemas.microsoft.com/office/drawing/2014/main" id="{FE558BFD-4BB9-476F-807E-7C0E821B4A91}"/>
                </a:ext>
              </a:extLst>
            </p:cNvPr>
            <p:cNvSpPr/>
            <p:nvPr/>
          </p:nvSpPr>
          <p:spPr>
            <a:xfrm>
              <a:off x="3446954" y="6457156"/>
              <a:ext cx="2788746" cy="3944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74" name="Obrázek 73">
              <a:extLst>
                <a:ext uri="{FF2B5EF4-FFF2-40B4-BE49-F238E27FC236}">
                  <a16:creationId xmlns:a16="http://schemas.microsoft.com/office/drawing/2014/main" id="{5ABC0921-D717-4587-8C9C-63C631665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96224" y="6472389"/>
              <a:ext cx="1675889" cy="331281"/>
            </a:xfrm>
            <a:prstGeom prst="rect">
              <a:avLst/>
            </a:prstGeom>
          </p:spPr>
        </p:pic>
        <p:sp>
          <p:nvSpPr>
            <p:cNvPr id="75" name="Obdélník 74">
              <a:extLst>
                <a:ext uri="{FF2B5EF4-FFF2-40B4-BE49-F238E27FC236}">
                  <a16:creationId xmlns:a16="http://schemas.microsoft.com/office/drawing/2014/main" id="{323BDA2B-360C-4BCD-9E24-11871B3E1D22}"/>
                </a:ext>
              </a:extLst>
            </p:cNvPr>
            <p:cNvSpPr/>
            <p:nvPr/>
          </p:nvSpPr>
          <p:spPr>
            <a:xfrm rot="16200000">
              <a:off x="-1390578" y="1923167"/>
              <a:ext cx="3343363" cy="4781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76" name="Obrázek 75">
              <a:extLst>
                <a:ext uri="{FF2B5EF4-FFF2-40B4-BE49-F238E27FC236}">
                  <a16:creationId xmlns:a16="http://schemas.microsoft.com/office/drawing/2014/main" id="{5A30B668-A5E9-467D-9258-B3DF36FFC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3373" y="1297712"/>
              <a:ext cx="268854" cy="2536188"/>
            </a:xfrm>
            <a:prstGeom prst="rect">
              <a:avLst/>
            </a:prstGeom>
          </p:spPr>
        </p:pic>
      </p:grpSp>
      <p:sp>
        <p:nvSpPr>
          <p:cNvPr id="106" name="Obdélník 105">
            <a:extLst>
              <a:ext uri="{FF2B5EF4-FFF2-40B4-BE49-F238E27FC236}">
                <a16:creationId xmlns:a16="http://schemas.microsoft.com/office/drawing/2014/main" id="{D2E2B081-50DB-4EA7-B3C0-AC6CBAD6D771}"/>
              </a:ext>
            </a:extLst>
          </p:cNvPr>
          <p:cNvSpPr/>
          <p:nvPr/>
        </p:nvSpPr>
        <p:spPr>
          <a:xfrm>
            <a:off x="4974493" y="2255904"/>
            <a:ext cx="427988" cy="394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7" name="TextovéPole 106">
            <a:extLst>
              <a:ext uri="{FF2B5EF4-FFF2-40B4-BE49-F238E27FC236}">
                <a16:creationId xmlns:a16="http://schemas.microsoft.com/office/drawing/2014/main" id="{85796DF5-FA3B-4F83-86B3-7C97BC6A2434}"/>
              </a:ext>
            </a:extLst>
          </p:cNvPr>
          <p:cNvSpPr txBox="1"/>
          <p:nvPr/>
        </p:nvSpPr>
        <p:spPr>
          <a:xfrm>
            <a:off x="4951638" y="2155459"/>
            <a:ext cx="55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/>
              <a:t>F</a:t>
            </a:r>
            <a:r>
              <a:rPr lang="en-US" sz="2400" baseline="-25000"/>
              <a:t>m</a:t>
            </a:r>
            <a:r>
              <a:rPr lang="cs-CZ" sz="2400"/>
              <a:t>'</a:t>
            </a:r>
          </a:p>
        </p:txBody>
      </p:sp>
      <p:sp>
        <p:nvSpPr>
          <p:cNvPr id="108" name="TextovéPole 107">
            <a:extLst>
              <a:ext uri="{FF2B5EF4-FFF2-40B4-BE49-F238E27FC236}">
                <a16:creationId xmlns:a16="http://schemas.microsoft.com/office/drawing/2014/main" id="{8D7C050F-06B9-4FF7-97BC-82F607AA68E2}"/>
              </a:ext>
            </a:extLst>
          </p:cNvPr>
          <p:cNvSpPr txBox="1"/>
          <p:nvPr/>
        </p:nvSpPr>
        <p:spPr>
          <a:xfrm>
            <a:off x="4072776" y="2229952"/>
            <a:ext cx="55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/>
              <a:t>F</a:t>
            </a:r>
            <a:r>
              <a:rPr lang="en-US" sz="2400" baseline="-25000"/>
              <a:t>m</a:t>
            </a:r>
            <a:r>
              <a:rPr lang="cs-CZ" sz="2400"/>
              <a:t>'</a:t>
            </a:r>
          </a:p>
        </p:txBody>
      </p:sp>
      <p:sp>
        <p:nvSpPr>
          <p:cNvPr id="150" name="Obdélník 149">
            <a:extLst>
              <a:ext uri="{FF2B5EF4-FFF2-40B4-BE49-F238E27FC236}">
                <a16:creationId xmlns:a16="http://schemas.microsoft.com/office/drawing/2014/main" id="{A4D87723-2FF1-4AB8-BF41-127E452BD419}"/>
              </a:ext>
            </a:extLst>
          </p:cNvPr>
          <p:cNvSpPr/>
          <p:nvPr/>
        </p:nvSpPr>
        <p:spPr>
          <a:xfrm>
            <a:off x="1403210" y="532604"/>
            <a:ext cx="427988" cy="394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1" name="TextovéPole 150">
            <a:extLst>
              <a:ext uri="{FF2B5EF4-FFF2-40B4-BE49-F238E27FC236}">
                <a16:creationId xmlns:a16="http://schemas.microsoft.com/office/drawing/2014/main" id="{1DD7650F-C6AD-4C1C-8E52-742059507382}"/>
              </a:ext>
            </a:extLst>
          </p:cNvPr>
          <p:cNvSpPr txBox="1"/>
          <p:nvPr/>
        </p:nvSpPr>
        <p:spPr>
          <a:xfrm>
            <a:off x="1433434" y="370711"/>
            <a:ext cx="55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/>
              <a:t>F</a:t>
            </a:r>
            <a:r>
              <a:rPr lang="en-US" sz="2400" baseline="-25000"/>
              <a:t>m</a:t>
            </a:r>
            <a:endParaRPr lang="cs-CZ" sz="2400"/>
          </a:p>
        </p:txBody>
      </p:sp>
    </p:spTree>
    <p:extLst>
      <p:ext uri="{BB962C8B-B14F-4D97-AF65-F5344CB8AC3E}">
        <p14:creationId xmlns:p14="http://schemas.microsoft.com/office/powerpoint/2010/main" val="278135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246">
            <a:extLst>
              <a:ext uri="{FF2B5EF4-FFF2-40B4-BE49-F238E27FC236}">
                <a16:creationId xmlns:a16="http://schemas.microsoft.com/office/drawing/2014/main" id="{EC44F7C0-483D-45B7-830E-2A1EA96FBBBC}"/>
              </a:ext>
            </a:extLst>
          </p:cNvPr>
          <p:cNvGrpSpPr/>
          <p:nvPr/>
        </p:nvGrpSpPr>
        <p:grpSpPr>
          <a:xfrm>
            <a:off x="1592848" y="464855"/>
            <a:ext cx="5669703" cy="3247261"/>
            <a:chOff x="5577278" y="287403"/>
            <a:chExt cx="4109188" cy="2474548"/>
          </a:xfrm>
        </p:grpSpPr>
        <p:grpSp>
          <p:nvGrpSpPr>
            <p:cNvPr id="96" name="Group 124">
              <a:extLst>
                <a:ext uri="{FF2B5EF4-FFF2-40B4-BE49-F238E27FC236}">
                  <a16:creationId xmlns:a16="http://schemas.microsoft.com/office/drawing/2014/main" id="{BCCE2907-D639-4B94-B643-5155E5A8C97E}"/>
                </a:ext>
              </a:extLst>
            </p:cNvPr>
            <p:cNvGrpSpPr/>
            <p:nvPr/>
          </p:nvGrpSpPr>
          <p:grpSpPr>
            <a:xfrm>
              <a:off x="5577278" y="287403"/>
              <a:ext cx="4109188" cy="2474548"/>
              <a:chOff x="5577278" y="287403"/>
              <a:chExt cx="4109188" cy="2476500"/>
            </a:xfrm>
          </p:grpSpPr>
          <p:grpSp>
            <p:nvGrpSpPr>
              <p:cNvPr id="98" name="Skupina 97">
                <a:extLst>
                  <a:ext uri="{FF2B5EF4-FFF2-40B4-BE49-F238E27FC236}">
                    <a16:creationId xmlns:a16="http://schemas.microsoft.com/office/drawing/2014/main" id="{3CD52003-1635-4626-94F4-E1745BDC7D38}"/>
                  </a:ext>
                </a:extLst>
              </p:cNvPr>
              <p:cNvGrpSpPr/>
              <p:nvPr/>
            </p:nvGrpSpPr>
            <p:grpSpPr>
              <a:xfrm>
                <a:off x="5577278" y="287403"/>
                <a:ext cx="4109188" cy="2476500"/>
                <a:chOff x="5577278" y="287403"/>
                <a:chExt cx="4109188" cy="2476500"/>
              </a:xfrm>
            </p:grpSpPr>
            <p:grpSp>
              <p:nvGrpSpPr>
                <p:cNvPr id="102" name="Group 126">
                  <a:extLst>
                    <a:ext uri="{FF2B5EF4-FFF2-40B4-BE49-F238E27FC236}">
                      <a16:creationId xmlns:a16="http://schemas.microsoft.com/office/drawing/2014/main" id="{91B3CC7B-1816-4B02-9B9E-C93F0CFF8D32}"/>
                    </a:ext>
                  </a:extLst>
                </p:cNvPr>
                <p:cNvGrpSpPr/>
                <p:nvPr/>
              </p:nvGrpSpPr>
              <p:grpSpPr>
                <a:xfrm>
                  <a:off x="5577278" y="287403"/>
                  <a:ext cx="4109188" cy="2476500"/>
                  <a:chOff x="5577278" y="287403"/>
                  <a:chExt cx="4109188" cy="2476500"/>
                </a:xfrm>
              </p:grpSpPr>
              <p:graphicFrame>
                <p:nvGraphicFramePr>
                  <p:cNvPr id="105" name="Chart 127">
                    <a:extLst>
                      <a:ext uri="{FF2B5EF4-FFF2-40B4-BE49-F238E27FC236}">
                        <a16:creationId xmlns:a16="http://schemas.microsoft.com/office/drawing/2014/main" id="{C33FBAE5-554F-4895-8DEF-5662CFC48EA2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4050262420"/>
                      </p:ext>
                    </p:extLst>
                  </p:nvPr>
                </p:nvGraphicFramePr>
                <p:xfrm>
                  <a:off x="5577278" y="287403"/>
                  <a:ext cx="4109188" cy="24765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  <p:grpSp>
                <p:nvGrpSpPr>
                  <p:cNvPr id="106" name="Group 128">
                    <a:extLst>
                      <a:ext uri="{FF2B5EF4-FFF2-40B4-BE49-F238E27FC236}">
                        <a16:creationId xmlns:a16="http://schemas.microsoft.com/office/drawing/2014/main" id="{590D3632-95EA-433D-B072-DC8E8681636F}"/>
                      </a:ext>
                    </a:extLst>
                  </p:cNvPr>
                  <p:cNvGrpSpPr/>
                  <p:nvPr/>
                </p:nvGrpSpPr>
                <p:grpSpPr>
                  <a:xfrm>
                    <a:off x="6373182" y="495387"/>
                    <a:ext cx="3062191" cy="162550"/>
                    <a:chOff x="6373182" y="495387"/>
                    <a:chExt cx="3062191" cy="162550"/>
                  </a:xfrm>
                </p:grpSpPr>
                <p:sp>
                  <p:nvSpPr>
                    <p:cNvPr id="107" name="Rectangle 129">
                      <a:extLst>
                        <a:ext uri="{FF2B5EF4-FFF2-40B4-BE49-F238E27FC236}">
                          <a16:creationId xmlns:a16="http://schemas.microsoft.com/office/drawing/2014/main" id="{230872E0-82F8-4A06-B2CD-85FE4F25E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3182" y="496012"/>
                      <a:ext cx="389872" cy="16192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en-US" sz="1100"/>
                    </a:p>
                  </p:txBody>
                </p:sp>
                <p:sp>
                  <p:nvSpPr>
                    <p:cNvPr id="108" name="Rectangle 130">
                      <a:extLst>
                        <a:ext uri="{FF2B5EF4-FFF2-40B4-BE49-F238E27FC236}">
                          <a16:creationId xmlns:a16="http://schemas.microsoft.com/office/drawing/2014/main" id="{C8F32BBE-9AF3-49FA-84D4-DB919BB85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4780" y="496012"/>
                      <a:ext cx="548301" cy="16192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en-US" sz="1100"/>
                    </a:p>
                  </p:txBody>
                </p:sp>
                <p:sp>
                  <p:nvSpPr>
                    <p:cNvPr id="109" name="Rectangle 131">
                      <a:extLst>
                        <a:ext uri="{FF2B5EF4-FFF2-40B4-BE49-F238E27FC236}">
                          <a16:creationId xmlns:a16="http://schemas.microsoft.com/office/drawing/2014/main" id="{D99596E1-0FE9-44BC-AB19-8B0208284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9577" y="495387"/>
                      <a:ext cx="555796" cy="161925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en-US" sz="1100"/>
                    </a:p>
                  </p:txBody>
                </p:sp>
              </p:grpSp>
            </p:grpSp>
            <p:sp>
              <p:nvSpPr>
                <p:cNvPr id="103" name="Rectangle 130">
                  <a:extLst>
                    <a:ext uri="{FF2B5EF4-FFF2-40B4-BE49-F238E27FC236}">
                      <a16:creationId xmlns:a16="http://schemas.microsoft.com/office/drawing/2014/main" id="{C4A0B682-7986-4E86-8A83-21DE6AD1334A}"/>
                    </a:ext>
                  </a:extLst>
                </p:cNvPr>
                <p:cNvSpPr/>
                <p:nvPr/>
              </p:nvSpPr>
              <p:spPr>
                <a:xfrm>
                  <a:off x="8092378" y="495797"/>
                  <a:ext cx="787199" cy="16192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104" name="Rectangle 130">
                  <a:extLst>
                    <a:ext uri="{FF2B5EF4-FFF2-40B4-BE49-F238E27FC236}">
                      <a16:creationId xmlns:a16="http://schemas.microsoft.com/office/drawing/2014/main" id="{7F30A387-0617-4C46-8611-03C603344BE4}"/>
                    </a:ext>
                  </a:extLst>
                </p:cNvPr>
                <p:cNvSpPr/>
                <p:nvPr/>
              </p:nvSpPr>
              <p:spPr>
                <a:xfrm>
                  <a:off x="7315725" y="495796"/>
                  <a:ext cx="775475" cy="161925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</p:grpSp>
          <p:sp>
            <p:nvSpPr>
              <p:cNvPr id="99" name="TextovéPole 143">
                <a:extLst>
                  <a:ext uri="{FF2B5EF4-FFF2-40B4-BE49-F238E27FC236}">
                    <a16:creationId xmlns:a16="http://schemas.microsoft.com/office/drawing/2014/main" id="{964D275F-AEE2-4BA7-8FD3-A1A0FB233AF4}"/>
                  </a:ext>
                </a:extLst>
              </p:cNvPr>
              <p:cNvSpPr txBox="1"/>
              <p:nvPr/>
            </p:nvSpPr>
            <p:spPr>
              <a:xfrm>
                <a:off x="6730564" y="451933"/>
                <a:ext cx="639794" cy="2300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cs-CZ" sz="1100" i="1">
                    <a:latin typeface="Arial" panose="020B0604020202020204" pitchFamily="34" charset="0"/>
                    <a:cs typeface="Arial" panose="020B0604020202020204" pitchFamily="34" charset="0"/>
                  </a:rPr>
                  <a:t>State 1</a:t>
                </a:r>
              </a:p>
            </p:txBody>
          </p:sp>
          <p:sp>
            <p:nvSpPr>
              <p:cNvPr id="100" name="TextovéPole 144">
                <a:extLst>
                  <a:ext uri="{FF2B5EF4-FFF2-40B4-BE49-F238E27FC236}">
                    <a16:creationId xmlns:a16="http://schemas.microsoft.com/office/drawing/2014/main" id="{7D244B01-2A37-44E9-9ED3-4A4587566EB1}"/>
                  </a:ext>
                </a:extLst>
              </p:cNvPr>
              <p:cNvSpPr txBox="1"/>
              <p:nvPr/>
            </p:nvSpPr>
            <p:spPr>
              <a:xfrm>
                <a:off x="8098967" y="451934"/>
                <a:ext cx="787159" cy="2300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cs-CZ" sz="1100" i="1">
                    <a:latin typeface="Arial" panose="020B0604020202020204" pitchFamily="34" charset="0"/>
                    <a:cs typeface="Arial" panose="020B0604020202020204" pitchFamily="34" charset="0"/>
                  </a:rPr>
                  <a:t>State 1</a:t>
                </a:r>
              </a:p>
            </p:txBody>
          </p:sp>
          <p:sp>
            <p:nvSpPr>
              <p:cNvPr id="101" name="TextovéPole 145">
                <a:extLst>
                  <a:ext uri="{FF2B5EF4-FFF2-40B4-BE49-F238E27FC236}">
                    <a16:creationId xmlns:a16="http://schemas.microsoft.com/office/drawing/2014/main" id="{3F6B70BB-A8AA-4355-B353-72408BC5AE42}"/>
                  </a:ext>
                </a:extLst>
              </p:cNvPr>
              <p:cNvSpPr txBox="1"/>
              <p:nvPr/>
            </p:nvSpPr>
            <p:spPr>
              <a:xfrm>
                <a:off x="7313476" y="463557"/>
                <a:ext cx="779973" cy="2300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cs-CZ" sz="1100" i="1">
                    <a:latin typeface="Arial" panose="020B0604020202020204" pitchFamily="34" charset="0"/>
                    <a:cs typeface="Arial" panose="020B0604020202020204" pitchFamily="34" charset="0"/>
                  </a:rPr>
                  <a:t>State 2</a:t>
                </a:r>
              </a:p>
            </p:txBody>
          </p:sp>
        </p:grpSp>
        <p:sp>
          <p:nvSpPr>
            <p:cNvPr id="95" name="TextovéPole 144">
              <a:extLst>
                <a:ext uri="{FF2B5EF4-FFF2-40B4-BE49-F238E27FC236}">
                  <a16:creationId xmlns:a16="http://schemas.microsoft.com/office/drawing/2014/main" id="{57CE6E87-F357-44AE-A43F-C0F17F974840}"/>
                </a:ext>
              </a:extLst>
            </p:cNvPr>
            <p:cNvSpPr txBox="1"/>
            <p:nvPr/>
          </p:nvSpPr>
          <p:spPr>
            <a:xfrm>
              <a:off x="8779879" y="451806"/>
              <a:ext cx="787159" cy="22985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i="1">
                  <a:latin typeface="Arial" panose="020B0604020202020204" pitchFamily="34" charset="0"/>
                  <a:cs typeface="Arial" panose="020B0604020202020204" pitchFamily="34" charset="0"/>
                </a:rPr>
                <a:t>NPQ</a:t>
              </a:r>
              <a:endParaRPr lang="cs-CZ" sz="1100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" name="Group 247">
            <a:extLst>
              <a:ext uri="{FF2B5EF4-FFF2-40B4-BE49-F238E27FC236}">
                <a16:creationId xmlns:a16="http://schemas.microsoft.com/office/drawing/2014/main" id="{48B75414-C27B-4091-AA75-26E7E2F31604}"/>
              </a:ext>
            </a:extLst>
          </p:cNvPr>
          <p:cNvGrpSpPr/>
          <p:nvPr/>
        </p:nvGrpSpPr>
        <p:grpSpPr>
          <a:xfrm>
            <a:off x="1582131" y="3199421"/>
            <a:ext cx="5669703" cy="3252834"/>
            <a:chOff x="5566561" y="2939383"/>
            <a:chExt cx="4109188" cy="2478795"/>
          </a:xfrm>
        </p:grpSpPr>
        <p:grpSp>
          <p:nvGrpSpPr>
            <p:cNvPr id="82" name="Group 107">
              <a:extLst>
                <a:ext uri="{FF2B5EF4-FFF2-40B4-BE49-F238E27FC236}">
                  <a16:creationId xmlns:a16="http://schemas.microsoft.com/office/drawing/2014/main" id="{9627DC33-D7D7-40B8-868D-897EF15C1988}"/>
                </a:ext>
              </a:extLst>
            </p:cNvPr>
            <p:cNvGrpSpPr/>
            <p:nvPr/>
          </p:nvGrpSpPr>
          <p:grpSpPr>
            <a:xfrm>
              <a:off x="5566561" y="2939383"/>
              <a:ext cx="4109188" cy="2478795"/>
              <a:chOff x="5566561" y="2939383"/>
              <a:chExt cx="4109188" cy="2476500"/>
            </a:xfrm>
          </p:grpSpPr>
          <p:grpSp>
            <p:nvGrpSpPr>
              <p:cNvPr id="84" name="Skupina 83">
                <a:extLst>
                  <a:ext uri="{FF2B5EF4-FFF2-40B4-BE49-F238E27FC236}">
                    <a16:creationId xmlns:a16="http://schemas.microsoft.com/office/drawing/2014/main" id="{4020C102-9639-4A97-B699-2B2729560D8D}"/>
                  </a:ext>
                </a:extLst>
              </p:cNvPr>
              <p:cNvGrpSpPr/>
              <p:nvPr/>
            </p:nvGrpSpPr>
            <p:grpSpPr>
              <a:xfrm>
                <a:off x="5566561" y="2939383"/>
                <a:ext cx="4109188" cy="2476500"/>
                <a:chOff x="5566561" y="2939383"/>
                <a:chExt cx="4109188" cy="2476500"/>
              </a:xfrm>
            </p:grpSpPr>
            <p:grpSp>
              <p:nvGrpSpPr>
                <p:cNvPr id="87" name="Group 67">
                  <a:extLst>
                    <a:ext uri="{FF2B5EF4-FFF2-40B4-BE49-F238E27FC236}">
                      <a16:creationId xmlns:a16="http://schemas.microsoft.com/office/drawing/2014/main" id="{74A2AD79-E11E-41D2-B7D0-20632148FF10}"/>
                    </a:ext>
                  </a:extLst>
                </p:cNvPr>
                <p:cNvGrpSpPr/>
                <p:nvPr/>
              </p:nvGrpSpPr>
              <p:grpSpPr>
                <a:xfrm>
                  <a:off x="5566561" y="2939383"/>
                  <a:ext cx="4109188" cy="2476500"/>
                  <a:chOff x="5566561" y="2939383"/>
                  <a:chExt cx="4109188" cy="2476500"/>
                </a:xfrm>
              </p:grpSpPr>
              <p:graphicFrame>
                <p:nvGraphicFramePr>
                  <p:cNvPr id="90" name="Chart 66">
                    <a:extLst>
                      <a:ext uri="{FF2B5EF4-FFF2-40B4-BE49-F238E27FC236}">
                        <a16:creationId xmlns:a16="http://schemas.microsoft.com/office/drawing/2014/main" id="{98B8C511-814F-4F5D-8779-92CF117BF40A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1724374858"/>
                      </p:ext>
                    </p:extLst>
                  </p:nvPr>
                </p:nvGraphicFramePr>
                <p:xfrm>
                  <a:off x="5566561" y="2939383"/>
                  <a:ext cx="4109188" cy="24765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grpSp>
                <p:nvGrpSpPr>
                  <p:cNvPr id="91" name="Group 49">
                    <a:extLst>
                      <a:ext uri="{FF2B5EF4-FFF2-40B4-BE49-F238E27FC236}">
                        <a16:creationId xmlns:a16="http://schemas.microsoft.com/office/drawing/2014/main" id="{4B29B5D1-85EE-4D38-AB86-A9CCACBE34B4}"/>
                      </a:ext>
                    </a:extLst>
                  </p:cNvPr>
                  <p:cNvGrpSpPr/>
                  <p:nvPr/>
                </p:nvGrpSpPr>
                <p:grpSpPr>
                  <a:xfrm>
                    <a:off x="6358350" y="3148798"/>
                    <a:ext cx="918124" cy="161925"/>
                    <a:chOff x="6358350" y="3148798"/>
                    <a:chExt cx="918124" cy="161925"/>
                  </a:xfrm>
                </p:grpSpPr>
                <p:sp>
                  <p:nvSpPr>
                    <p:cNvPr id="92" name="Rectangle 7">
                      <a:extLst>
                        <a:ext uri="{FF2B5EF4-FFF2-40B4-BE49-F238E27FC236}">
                          <a16:creationId xmlns:a16="http://schemas.microsoft.com/office/drawing/2014/main" id="{3DB67413-FBD1-4EF9-A4B4-BC2D6C7E3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8350" y="3148798"/>
                      <a:ext cx="370592" cy="161925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en-US" sz="1100"/>
                    </a:p>
                  </p:txBody>
                </p:sp>
                <p:sp>
                  <p:nvSpPr>
                    <p:cNvPr id="93" name="Rectangle 113">
                      <a:extLst>
                        <a:ext uri="{FF2B5EF4-FFF2-40B4-BE49-F238E27FC236}">
                          <a16:creationId xmlns:a16="http://schemas.microsoft.com/office/drawing/2014/main" id="{F7EB8733-EE71-4200-89FF-7F1FBECBCD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31351" y="3148798"/>
                      <a:ext cx="545123" cy="16192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>
                      <a:lvl1pPr marL="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/>
                      <a:endParaRPr lang="en-US" sz="1100"/>
                    </a:p>
                  </p:txBody>
                </p:sp>
              </p:grpSp>
            </p:grpSp>
            <p:sp>
              <p:nvSpPr>
                <p:cNvPr id="88" name="Rectangle 113">
                  <a:extLst>
                    <a:ext uri="{FF2B5EF4-FFF2-40B4-BE49-F238E27FC236}">
                      <a16:creationId xmlns:a16="http://schemas.microsoft.com/office/drawing/2014/main" id="{C526B5C4-2319-439A-9FC2-F27CF9A6A013}"/>
                    </a:ext>
                  </a:extLst>
                </p:cNvPr>
                <p:cNvSpPr/>
                <p:nvPr/>
              </p:nvSpPr>
              <p:spPr>
                <a:xfrm>
                  <a:off x="7276474" y="3149280"/>
                  <a:ext cx="1324708" cy="15978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  <p:sp>
              <p:nvSpPr>
                <p:cNvPr id="89" name="Rectangle 113">
                  <a:extLst>
                    <a:ext uri="{FF2B5EF4-FFF2-40B4-BE49-F238E27FC236}">
                      <a16:creationId xmlns:a16="http://schemas.microsoft.com/office/drawing/2014/main" id="{5A698E65-DFA3-4A9C-9211-F80CCDCF097E}"/>
                    </a:ext>
                  </a:extLst>
                </p:cNvPr>
                <p:cNvSpPr/>
                <p:nvPr/>
              </p:nvSpPr>
              <p:spPr>
                <a:xfrm>
                  <a:off x="8601182" y="3148798"/>
                  <a:ext cx="823546" cy="160594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en-US" sz="1100"/>
                </a:p>
              </p:txBody>
            </p:sp>
          </p:grpSp>
          <p:sp>
            <p:nvSpPr>
              <p:cNvPr id="85" name="TextovéPole 69">
                <a:extLst>
                  <a:ext uri="{FF2B5EF4-FFF2-40B4-BE49-F238E27FC236}">
                    <a16:creationId xmlns:a16="http://schemas.microsoft.com/office/drawing/2014/main" id="{259F8D26-EFD7-47A0-B29A-4DF5CE6FA8BD}"/>
                  </a:ext>
                </a:extLst>
              </p:cNvPr>
              <p:cNvSpPr txBox="1"/>
              <p:nvPr/>
            </p:nvSpPr>
            <p:spPr>
              <a:xfrm>
                <a:off x="6693475" y="3111676"/>
                <a:ext cx="639794" cy="2300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cs-CZ" sz="1100" i="1">
                    <a:latin typeface="Arial" panose="020B0604020202020204" pitchFamily="34" charset="0"/>
                    <a:cs typeface="Arial" panose="020B0604020202020204" pitchFamily="34" charset="0"/>
                  </a:rPr>
                  <a:t>State 1</a:t>
                </a:r>
              </a:p>
            </p:txBody>
          </p:sp>
          <p:sp>
            <p:nvSpPr>
              <p:cNvPr id="86" name="TextovéPole 142">
                <a:extLst>
                  <a:ext uri="{FF2B5EF4-FFF2-40B4-BE49-F238E27FC236}">
                    <a16:creationId xmlns:a16="http://schemas.microsoft.com/office/drawing/2014/main" id="{B6769D75-86F6-4888-90BA-B4A7C9F28532}"/>
                  </a:ext>
                </a:extLst>
              </p:cNvPr>
              <p:cNvSpPr txBox="1"/>
              <p:nvPr/>
            </p:nvSpPr>
            <p:spPr>
              <a:xfrm>
                <a:off x="7270698" y="3107132"/>
                <a:ext cx="1322717" cy="23003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cs-CZ" sz="1100" i="1">
                    <a:latin typeface="Arial" panose="020B0604020202020204" pitchFamily="34" charset="0"/>
                    <a:cs typeface="Arial" panose="020B0604020202020204" pitchFamily="34" charset="0"/>
                  </a:rPr>
                  <a:t>State 2</a:t>
                </a:r>
              </a:p>
            </p:txBody>
          </p:sp>
        </p:grpSp>
        <p:sp>
          <p:nvSpPr>
            <p:cNvPr id="81" name="TextovéPole 144">
              <a:extLst>
                <a:ext uri="{FF2B5EF4-FFF2-40B4-BE49-F238E27FC236}">
                  <a16:creationId xmlns:a16="http://schemas.microsoft.com/office/drawing/2014/main" id="{99C41D10-015A-449E-9456-11F51796581F}"/>
                </a:ext>
              </a:extLst>
            </p:cNvPr>
            <p:cNvSpPr txBox="1"/>
            <p:nvPr/>
          </p:nvSpPr>
          <p:spPr>
            <a:xfrm>
              <a:off x="8628289" y="3109343"/>
              <a:ext cx="787159" cy="229857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i="1">
                  <a:latin typeface="Arial" panose="020B0604020202020204" pitchFamily="34" charset="0"/>
                  <a:cs typeface="Arial" panose="020B0604020202020204" pitchFamily="34" charset="0"/>
                </a:rPr>
                <a:t>NPQ</a:t>
              </a:r>
              <a:endParaRPr lang="cs-CZ" sz="1100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9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124">
            <a:extLst>
              <a:ext uri="{FF2B5EF4-FFF2-40B4-BE49-F238E27FC236}">
                <a16:creationId xmlns:a16="http://schemas.microsoft.com/office/drawing/2014/main" id="{BCCE2907-D639-4B94-B643-5155E5A8C97E}"/>
              </a:ext>
            </a:extLst>
          </p:cNvPr>
          <p:cNvGrpSpPr/>
          <p:nvPr/>
        </p:nvGrpSpPr>
        <p:grpSpPr>
          <a:xfrm>
            <a:off x="1592848" y="464855"/>
            <a:ext cx="5790085" cy="5063878"/>
            <a:chOff x="5577278" y="287403"/>
            <a:chExt cx="4196436" cy="2476500"/>
          </a:xfrm>
        </p:grpSpPr>
        <p:grpSp>
          <p:nvGrpSpPr>
            <p:cNvPr id="98" name="Skupina 97">
              <a:extLst>
                <a:ext uri="{FF2B5EF4-FFF2-40B4-BE49-F238E27FC236}">
                  <a16:creationId xmlns:a16="http://schemas.microsoft.com/office/drawing/2014/main" id="{3CD52003-1635-4626-94F4-E1745BDC7D38}"/>
                </a:ext>
              </a:extLst>
            </p:cNvPr>
            <p:cNvGrpSpPr/>
            <p:nvPr/>
          </p:nvGrpSpPr>
          <p:grpSpPr>
            <a:xfrm>
              <a:off x="5577278" y="287403"/>
              <a:ext cx="4196436" cy="2476500"/>
              <a:chOff x="5577278" y="287403"/>
              <a:chExt cx="4196436" cy="2476500"/>
            </a:xfrm>
          </p:grpSpPr>
          <p:grpSp>
            <p:nvGrpSpPr>
              <p:cNvPr id="102" name="Group 126">
                <a:extLst>
                  <a:ext uri="{FF2B5EF4-FFF2-40B4-BE49-F238E27FC236}">
                    <a16:creationId xmlns:a16="http://schemas.microsoft.com/office/drawing/2014/main" id="{91B3CC7B-1816-4B02-9B9E-C93F0CFF8D32}"/>
                  </a:ext>
                </a:extLst>
              </p:cNvPr>
              <p:cNvGrpSpPr/>
              <p:nvPr/>
            </p:nvGrpSpPr>
            <p:grpSpPr>
              <a:xfrm>
                <a:off x="5577278" y="287403"/>
                <a:ext cx="4196436" cy="2476500"/>
                <a:chOff x="5577278" y="287403"/>
                <a:chExt cx="4196436" cy="2476500"/>
              </a:xfrm>
            </p:grpSpPr>
            <p:graphicFrame>
              <p:nvGraphicFramePr>
                <p:cNvPr id="105" name="Chart 127">
                  <a:extLst>
                    <a:ext uri="{FF2B5EF4-FFF2-40B4-BE49-F238E27FC236}">
                      <a16:creationId xmlns:a16="http://schemas.microsoft.com/office/drawing/2014/main" id="{C33FBAE5-554F-4895-8DEF-5662CFC48EA2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764330346"/>
                    </p:ext>
                  </p:extLst>
                </p:nvPr>
              </p:nvGraphicFramePr>
              <p:xfrm>
                <a:off x="5577278" y="287403"/>
                <a:ext cx="4196436" cy="24765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pSp>
              <p:nvGrpSpPr>
                <p:cNvPr id="106" name="Group 128">
                  <a:extLst>
                    <a:ext uri="{FF2B5EF4-FFF2-40B4-BE49-F238E27FC236}">
                      <a16:creationId xmlns:a16="http://schemas.microsoft.com/office/drawing/2014/main" id="{590D3632-95EA-433D-B072-DC8E8681636F}"/>
                    </a:ext>
                  </a:extLst>
                </p:cNvPr>
                <p:cNvGrpSpPr/>
                <p:nvPr/>
              </p:nvGrpSpPr>
              <p:grpSpPr>
                <a:xfrm>
                  <a:off x="6122793" y="495387"/>
                  <a:ext cx="3394731" cy="199478"/>
                  <a:chOff x="6122793" y="495387"/>
                  <a:chExt cx="3394731" cy="199478"/>
                </a:xfrm>
              </p:grpSpPr>
              <p:sp>
                <p:nvSpPr>
                  <p:cNvPr id="107" name="Rectangle 129">
                    <a:extLst>
                      <a:ext uri="{FF2B5EF4-FFF2-40B4-BE49-F238E27FC236}">
                        <a16:creationId xmlns:a16="http://schemas.microsoft.com/office/drawing/2014/main" id="{230872E0-82F8-4A06-B2CD-85FE4F25EFAC}"/>
                      </a:ext>
                    </a:extLst>
                  </p:cNvPr>
                  <p:cNvSpPr/>
                  <p:nvPr/>
                </p:nvSpPr>
                <p:spPr>
                  <a:xfrm>
                    <a:off x="6122793" y="495387"/>
                    <a:ext cx="438057" cy="198853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US" sz="1100"/>
                  </a:p>
                </p:txBody>
              </p:sp>
              <p:sp>
                <p:nvSpPr>
                  <p:cNvPr id="108" name="Rectangle 130">
                    <a:extLst>
                      <a:ext uri="{FF2B5EF4-FFF2-40B4-BE49-F238E27FC236}">
                        <a16:creationId xmlns:a16="http://schemas.microsoft.com/office/drawing/2014/main" id="{C8F32BBE-9AF3-49FA-84D4-DB919BB8548E}"/>
                      </a:ext>
                    </a:extLst>
                  </p:cNvPr>
                  <p:cNvSpPr/>
                  <p:nvPr/>
                </p:nvSpPr>
                <p:spPr>
                  <a:xfrm>
                    <a:off x="6560852" y="496012"/>
                    <a:ext cx="578499" cy="198853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US" sz="1100"/>
                  </a:p>
                </p:txBody>
              </p:sp>
              <p:sp>
                <p:nvSpPr>
                  <p:cNvPr id="109" name="Rectangle 131">
                    <a:extLst>
                      <a:ext uri="{FF2B5EF4-FFF2-40B4-BE49-F238E27FC236}">
                        <a16:creationId xmlns:a16="http://schemas.microsoft.com/office/drawing/2014/main" id="{D99596E1-0FE9-44BC-AB19-8B02082848A1}"/>
                      </a:ext>
                    </a:extLst>
                  </p:cNvPr>
                  <p:cNvSpPr/>
                  <p:nvPr/>
                </p:nvSpPr>
                <p:spPr>
                  <a:xfrm>
                    <a:off x="8877730" y="495387"/>
                    <a:ext cx="639794" cy="198443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US" sz="1100"/>
                  </a:p>
                </p:txBody>
              </p:sp>
            </p:grpSp>
          </p:grpSp>
          <p:sp>
            <p:nvSpPr>
              <p:cNvPr id="103" name="Rectangle 130">
                <a:extLst>
                  <a:ext uri="{FF2B5EF4-FFF2-40B4-BE49-F238E27FC236}">
                    <a16:creationId xmlns:a16="http://schemas.microsoft.com/office/drawing/2014/main" id="{C4A0B682-7986-4E86-8A83-21DE6AD1334A}"/>
                  </a:ext>
                </a:extLst>
              </p:cNvPr>
              <p:cNvSpPr/>
              <p:nvPr/>
            </p:nvSpPr>
            <p:spPr>
              <a:xfrm>
                <a:off x="8017146" y="495797"/>
                <a:ext cx="862431" cy="19844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104" name="Rectangle 130">
                <a:extLst>
                  <a:ext uri="{FF2B5EF4-FFF2-40B4-BE49-F238E27FC236}">
                    <a16:creationId xmlns:a16="http://schemas.microsoft.com/office/drawing/2014/main" id="{7F30A387-0617-4C46-8611-03C603344BE4}"/>
                  </a:ext>
                </a:extLst>
              </p:cNvPr>
              <p:cNvSpPr/>
              <p:nvPr/>
            </p:nvSpPr>
            <p:spPr>
              <a:xfrm>
                <a:off x="7139350" y="495387"/>
                <a:ext cx="877797" cy="19947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99" name="TextovéPole 143">
              <a:extLst>
                <a:ext uri="{FF2B5EF4-FFF2-40B4-BE49-F238E27FC236}">
                  <a16:creationId xmlns:a16="http://schemas.microsoft.com/office/drawing/2014/main" id="{964D275F-AEE2-4BA7-8FD3-A1A0FB233AF4}"/>
                </a:ext>
              </a:extLst>
            </p:cNvPr>
            <p:cNvSpPr txBox="1"/>
            <p:nvPr/>
          </p:nvSpPr>
          <p:spPr>
            <a:xfrm>
              <a:off x="6529685" y="480107"/>
              <a:ext cx="639794" cy="230038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Blue AL:</a:t>
              </a:r>
            </a:p>
            <a:p>
              <a:pPr algn="ctr"/>
              <a:r>
                <a:rPr lang="cs-CZ" sz="1100" i="1">
                  <a:latin typeface="Arial" panose="020B0604020202020204" pitchFamily="34" charset="0"/>
                  <a:cs typeface="Arial" panose="020B0604020202020204" pitchFamily="34" charset="0"/>
                </a:rPr>
                <a:t>State 1</a:t>
              </a:r>
            </a:p>
          </p:txBody>
        </p:sp>
        <p:sp>
          <p:nvSpPr>
            <p:cNvPr id="101" name="TextovéPole 145">
              <a:extLst>
                <a:ext uri="{FF2B5EF4-FFF2-40B4-BE49-F238E27FC236}">
                  <a16:creationId xmlns:a16="http://schemas.microsoft.com/office/drawing/2014/main" id="{3F6B70BB-A8AA-4355-B353-72408BC5AE42}"/>
                </a:ext>
              </a:extLst>
            </p:cNvPr>
            <p:cNvSpPr txBox="1"/>
            <p:nvPr/>
          </p:nvSpPr>
          <p:spPr>
            <a:xfrm>
              <a:off x="7169479" y="496198"/>
              <a:ext cx="779973" cy="19804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Red AL:</a:t>
              </a:r>
            </a:p>
            <a:p>
              <a:pPr algn="ctr"/>
              <a:r>
                <a:rPr lang="cs-CZ" sz="1100" i="1">
                  <a:latin typeface="Arial" panose="020B0604020202020204" pitchFamily="34" charset="0"/>
                  <a:cs typeface="Arial" panose="020B0604020202020204" pitchFamily="34" charset="0"/>
                </a:rPr>
                <a:t>State 2</a:t>
              </a:r>
            </a:p>
          </p:txBody>
        </p:sp>
      </p:grp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E157BA45-8476-4FCD-B6A8-970A16A497C1}"/>
              </a:ext>
            </a:extLst>
          </p:cNvPr>
          <p:cNvSpPr txBox="1"/>
          <p:nvPr/>
        </p:nvSpPr>
        <p:spPr>
          <a:xfrm>
            <a:off x="3228938" y="2297686"/>
            <a:ext cx="55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/>
              <a:t>F</a:t>
            </a:r>
            <a:r>
              <a:rPr lang="en-US" sz="2400" baseline="-25000"/>
              <a:t>m</a:t>
            </a:r>
            <a:r>
              <a:rPr lang="cs-CZ" sz="2400"/>
              <a:t>'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DE97D4AB-53A3-4C3A-9521-2F2D0FE4BCB6}"/>
              </a:ext>
            </a:extLst>
          </p:cNvPr>
          <p:cNvSpPr txBox="1"/>
          <p:nvPr/>
        </p:nvSpPr>
        <p:spPr>
          <a:xfrm>
            <a:off x="3340953" y="1329267"/>
            <a:ext cx="1065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/>
              <a:t>F</a:t>
            </a:r>
            <a:r>
              <a:rPr lang="en-US" sz="2400" baseline="-25000"/>
              <a:t>m (max)</a:t>
            </a:r>
            <a:endParaRPr lang="cs-CZ" sz="2400"/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6FB11DC2-6428-41F7-AD19-9CAD7C6FA659}"/>
              </a:ext>
            </a:extLst>
          </p:cNvPr>
          <p:cNvSpPr txBox="1"/>
          <p:nvPr/>
        </p:nvSpPr>
        <p:spPr>
          <a:xfrm>
            <a:off x="3348614" y="3870688"/>
            <a:ext cx="553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/>
              <a:t>F</a:t>
            </a:r>
            <a:r>
              <a:rPr lang="en-US" sz="2400" baseline="-25000"/>
              <a:t>t</a:t>
            </a:r>
            <a:endParaRPr lang="cs-CZ" sz="2400"/>
          </a:p>
        </p:txBody>
      </p:sp>
      <p:sp>
        <p:nvSpPr>
          <p:cNvPr id="35" name="TextovéPole 143">
            <a:extLst>
              <a:ext uri="{FF2B5EF4-FFF2-40B4-BE49-F238E27FC236}">
                <a16:creationId xmlns:a16="http://schemas.microsoft.com/office/drawing/2014/main" id="{B1F00A66-B851-4482-A0DF-D751B64B5557}"/>
              </a:ext>
            </a:extLst>
          </p:cNvPr>
          <p:cNvSpPr txBox="1"/>
          <p:nvPr/>
        </p:nvSpPr>
        <p:spPr>
          <a:xfrm>
            <a:off x="5123861" y="864740"/>
            <a:ext cx="882764" cy="4703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Blue AL:</a:t>
            </a:r>
          </a:p>
          <a:p>
            <a:pPr algn="ctr"/>
            <a:r>
              <a:rPr lang="cs-CZ" sz="1100" i="1">
                <a:latin typeface="Arial" panose="020B0604020202020204" pitchFamily="34" charset="0"/>
                <a:cs typeface="Arial" panose="020B0604020202020204" pitchFamily="34" charset="0"/>
              </a:rPr>
              <a:t>State 1</a:t>
            </a:r>
          </a:p>
        </p:txBody>
      </p:sp>
      <p:sp>
        <p:nvSpPr>
          <p:cNvPr id="36" name="TextovéPole 143">
            <a:extLst>
              <a:ext uri="{FF2B5EF4-FFF2-40B4-BE49-F238E27FC236}">
                <a16:creationId xmlns:a16="http://schemas.microsoft.com/office/drawing/2014/main" id="{224AD575-1D2A-4588-A312-E4DD074A3A8A}"/>
              </a:ext>
            </a:extLst>
          </p:cNvPr>
          <p:cNvSpPr txBox="1"/>
          <p:nvPr/>
        </p:nvSpPr>
        <p:spPr>
          <a:xfrm>
            <a:off x="6059468" y="857832"/>
            <a:ext cx="1086092" cy="4703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Strong Blue </a:t>
            </a:r>
          </a:p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AL: NPQ</a:t>
            </a:r>
            <a:endParaRPr lang="cs-CZ" sz="11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9113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85</Words>
  <Application>Microsoft Office PowerPoint</Application>
  <PresentationFormat>Vlastní</PresentationFormat>
  <Paragraphs>30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tomas zavrel</dc:creator>
  <cp:lastModifiedBy>tomas zavrel</cp:lastModifiedBy>
  <cp:revision>21</cp:revision>
  <dcterms:created xsi:type="dcterms:W3CDTF">2024-12-15T17:04:16Z</dcterms:created>
  <dcterms:modified xsi:type="dcterms:W3CDTF">2024-12-17T09:27:46Z</dcterms:modified>
</cp:coreProperties>
</file>