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8E"/>
    <a:srgbClr val="0DBFAD"/>
    <a:srgbClr val="D7D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vgz-my.sharepoint.com/personal/zavrel_t_czechglobe_cz/Documents/CzechGlobe/_PROJECTS/2022%20Photomorph-Syn/3-Analyses/OJIP/OJIP%20Tihany%20Gabor%206803%202023_1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zavre\OneDrive%20-%20&#218;stav%20v&#253;zkumu%20glob&#225;ln&#237;%20zm&#283;ny%20AV%20&#268;R,%20v.%20v.%20i\CzechGlobe\Travels\Labs\2023_07_Tihany,%20HU%20-%20Nostoc\3-Analyses\Absorption%20spectra%20Nostoc%202023_0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rgbClr val="00B0F0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(µmol photons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ETR (µmol e</a:t>
                </a:r>
                <a:r>
                  <a:rPr lang="cs-CZ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9568231615524658E-3"/>
              <c:y val="0.1682011648122466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tx1">
        <a:lumMod val="95000"/>
        <a:lumOff val="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/ PAR (µmol photons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  <c:minorUnit val="5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rETR (µmol e</a:t>
                </a:r>
                <a:r>
                  <a:rPr lang="cs-CZ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3505734281291546E-2"/>
              <c:y val="0.16820116481224667"/>
            </c:manualLayout>
          </c:layout>
          <c:overlay val="0"/>
        </c:title>
        <c:numFmt formatCode="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  <c:minorUnit val="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OJIP</a:t>
            </a:r>
            <a:r>
              <a:rPr lang="en-US" sz="1200" baseline="0">
                <a:solidFill>
                  <a:schemeClr val="tx1"/>
                </a:solidFill>
              </a:rPr>
              <a:t> </a:t>
            </a:r>
            <a:r>
              <a:rPr lang="en-US" sz="1200" b="0" i="0" u="none" strike="noStrike" baseline="0">
                <a:effectLst/>
              </a:rPr>
              <a:t>curve </a:t>
            </a:r>
            <a:r>
              <a:rPr lang="en-US" sz="1200" baseline="0">
                <a:solidFill>
                  <a:schemeClr val="tx1"/>
                </a:solidFill>
              </a:rPr>
              <a:t>example</a:t>
            </a:r>
            <a:endParaRPr lang="cs-CZ" sz="12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836645992945879"/>
          <c:y val="3.1068372844937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842041678049807"/>
          <c:y val="0.14083268947324429"/>
          <c:w val="0.76720847866276831"/>
          <c:h val="0.68216483769629244"/>
        </c:manualLayout>
      </c:layout>
      <c:scatterChart>
        <c:scatterStyle val="smoothMarker"/>
        <c:varyColors val="0"/>
        <c:ser>
          <c:idx val="2"/>
          <c:order val="0"/>
          <c:tx>
            <c:strRef>
              <c:f>List1!$CC$43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List1!$BZ$44:$BZ$500</c:f>
              <c:numCache>
                <c:formatCode>General</c:formatCode>
                <c:ptCount val="457"/>
                <c:pt idx="0">
                  <c:v>2.1000000000000001E-2</c:v>
                </c:pt>
                <c:pt idx="1">
                  <c:v>3.1E-2</c:v>
                </c:pt>
                <c:pt idx="2">
                  <c:v>4.1000000000000002E-2</c:v>
                </c:pt>
                <c:pt idx="3">
                  <c:v>5.0999999999999997E-2</c:v>
                </c:pt>
                <c:pt idx="4">
                  <c:v>6.0999999999999999E-2</c:v>
                </c:pt>
                <c:pt idx="5">
                  <c:v>7.0999999999999994E-2</c:v>
                </c:pt>
                <c:pt idx="6">
                  <c:v>8.1000000000000003E-2</c:v>
                </c:pt>
                <c:pt idx="7">
                  <c:v>9.0999999999999998E-2</c:v>
                </c:pt>
                <c:pt idx="8">
                  <c:v>0.10100000000000001</c:v>
                </c:pt>
                <c:pt idx="9">
                  <c:v>0.111</c:v>
                </c:pt>
                <c:pt idx="10">
                  <c:v>0.121</c:v>
                </c:pt>
                <c:pt idx="11">
                  <c:v>0.13100000000000001</c:v>
                </c:pt>
                <c:pt idx="12">
                  <c:v>0.14099999999999999</c:v>
                </c:pt>
                <c:pt idx="13">
                  <c:v>0.151</c:v>
                </c:pt>
                <c:pt idx="14">
                  <c:v>0.161</c:v>
                </c:pt>
                <c:pt idx="15">
                  <c:v>0.17100000000000001</c:v>
                </c:pt>
                <c:pt idx="16">
                  <c:v>0.18099999999999999</c:v>
                </c:pt>
                <c:pt idx="17">
                  <c:v>0.191</c:v>
                </c:pt>
                <c:pt idx="18">
                  <c:v>0.20100000000000001</c:v>
                </c:pt>
                <c:pt idx="19">
                  <c:v>0.21099999999999999</c:v>
                </c:pt>
                <c:pt idx="20">
                  <c:v>0.221</c:v>
                </c:pt>
                <c:pt idx="21">
                  <c:v>0.23100000000000001</c:v>
                </c:pt>
                <c:pt idx="22">
                  <c:v>0.24099999999999999</c:v>
                </c:pt>
                <c:pt idx="23">
                  <c:v>0.251</c:v>
                </c:pt>
                <c:pt idx="24">
                  <c:v>0.26100000000000001</c:v>
                </c:pt>
                <c:pt idx="25">
                  <c:v>0.27100000000000002</c:v>
                </c:pt>
                <c:pt idx="26">
                  <c:v>0.28100000000000003</c:v>
                </c:pt>
                <c:pt idx="27">
                  <c:v>0.29099999999999998</c:v>
                </c:pt>
                <c:pt idx="28">
                  <c:v>0.30099999999999999</c:v>
                </c:pt>
                <c:pt idx="29">
                  <c:v>0.311</c:v>
                </c:pt>
                <c:pt idx="30">
                  <c:v>0.32100000000000001</c:v>
                </c:pt>
                <c:pt idx="31">
                  <c:v>0.33100000000000002</c:v>
                </c:pt>
                <c:pt idx="32">
                  <c:v>0.34100000000000003</c:v>
                </c:pt>
                <c:pt idx="33">
                  <c:v>0.35099999999999998</c:v>
                </c:pt>
                <c:pt idx="34">
                  <c:v>0.36099999999999999</c:v>
                </c:pt>
                <c:pt idx="35">
                  <c:v>0.371</c:v>
                </c:pt>
                <c:pt idx="36">
                  <c:v>0.38100000000000001</c:v>
                </c:pt>
                <c:pt idx="37">
                  <c:v>0.39100000000000001</c:v>
                </c:pt>
                <c:pt idx="38">
                  <c:v>0.40100000000000002</c:v>
                </c:pt>
                <c:pt idx="39">
                  <c:v>0.41099999999999998</c:v>
                </c:pt>
                <c:pt idx="40">
                  <c:v>0.42099999999999999</c:v>
                </c:pt>
                <c:pt idx="41">
                  <c:v>0.43099999999999999</c:v>
                </c:pt>
                <c:pt idx="42">
                  <c:v>0.441</c:v>
                </c:pt>
                <c:pt idx="43">
                  <c:v>0.45100000000000001</c:v>
                </c:pt>
                <c:pt idx="44">
                  <c:v>0.46100000000000002</c:v>
                </c:pt>
                <c:pt idx="45">
                  <c:v>0.47099999999999997</c:v>
                </c:pt>
                <c:pt idx="46">
                  <c:v>0.48099999999999998</c:v>
                </c:pt>
                <c:pt idx="47">
                  <c:v>0.49099999999999999</c:v>
                </c:pt>
                <c:pt idx="48">
                  <c:v>0.501</c:v>
                </c:pt>
                <c:pt idx="49">
                  <c:v>0.51100000000000001</c:v>
                </c:pt>
                <c:pt idx="50">
                  <c:v>0.52100000000000002</c:v>
                </c:pt>
                <c:pt idx="51">
                  <c:v>0.53100000000000003</c:v>
                </c:pt>
                <c:pt idx="52">
                  <c:v>0.54100000000000004</c:v>
                </c:pt>
                <c:pt idx="53">
                  <c:v>0.55100000000000005</c:v>
                </c:pt>
                <c:pt idx="54">
                  <c:v>0.56100000000000005</c:v>
                </c:pt>
                <c:pt idx="55">
                  <c:v>0.57099999999999995</c:v>
                </c:pt>
                <c:pt idx="56">
                  <c:v>0.58099999999999996</c:v>
                </c:pt>
                <c:pt idx="57">
                  <c:v>0.59099999999999997</c:v>
                </c:pt>
                <c:pt idx="58">
                  <c:v>0.60099999999999998</c:v>
                </c:pt>
                <c:pt idx="59">
                  <c:v>0.61099999999999999</c:v>
                </c:pt>
                <c:pt idx="60">
                  <c:v>1.0209999999999999</c:v>
                </c:pt>
                <c:pt idx="61">
                  <c:v>1.121</c:v>
                </c:pt>
                <c:pt idx="62">
                  <c:v>1.2210000000000001</c:v>
                </c:pt>
                <c:pt idx="63">
                  <c:v>1.321</c:v>
                </c:pt>
                <c:pt idx="64">
                  <c:v>1.421</c:v>
                </c:pt>
                <c:pt idx="65">
                  <c:v>1.5209999999999999</c:v>
                </c:pt>
                <c:pt idx="66">
                  <c:v>1.621</c:v>
                </c:pt>
                <c:pt idx="67">
                  <c:v>1.7210000000000001</c:v>
                </c:pt>
                <c:pt idx="68">
                  <c:v>1.821</c:v>
                </c:pt>
                <c:pt idx="69">
                  <c:v>1.921</c:v>
                </c:pt>
                <c:pt idx="70">
                  <c:v>2.0209999999999999</c:v>
                </c:pt>
                <c:pt idx="71">
                  <c:v>2.121</c:v>
                </c:pt>
                <c:pt idx="72">
                  <c:v>2.2210000000000001</c:v>
                </c:pt>
                <c:pt idx="73">
                  <c:v>2.3210000000000002</c:v>
                </c:pt>
                <c:pt idx="74">
                  <c:v>2.4209999999999998</c:v>
                </c:pt>
                <c:pt idx="75">
                  <c:v>2.5209999999999999</c:v>
                </c:pt>
                <c:pt idx="76">
                  <c:v>2.621</c:v>
                </c:pt>
                <c:pt idx="77">
                  <c:v>2.7210000000000001</c:v>
                </c:pt>
                <c:pt idx="78">
                  <c:v>2.8210000000000002</c:v>
                </c:pt>
                <c:pt idx="79">
                  <c:v>2.9209999999999998</c:v>
                </c:pt>
                <c:pt idx="80">
                  <c:v>3.0209999999999999</c:v>
                </c:pt>
                <c:pt idx="81">
                  <c:v>3.121</c:v>
                </c:pt>
                <c:pt idx="82">
                  <c:v>3.2210000000000001</c:v>
                </c:pt>
                <c:pt idx="83">
                  <c:v>3.3210000000000002</c:v>
                </c:pt>
                <c:pt idx="84">
                  <c:v>3.4209999999999998</c:v>
                </c:pt>
                <c:pt idx="85">
                  <c:v>3.5209999999999999</c:v>
                </c:pt>
                <c:pt idx="86">
                  <c:v>3.621</c:v>
                </c:pt>
                <c:pt idx="87">
                  <c:v>3.7210000000000001</c:v>
                </c:pt>
                <c:pt idx="88">
                  <c:v>3.8210000000000002</c:v>
                </c:pt>
                <c:pt idx="89">
                  <c:v>3.9209999999999998</c:v>
                </c:pt>
                <c:pt idx="90">
                  <c:v>4.0209999999999999</c:v>
                </c:pt>
                <c:pt idx="91">
                  <c:v>4.1210000000000004</c:v>
                </c:pt>
                <c:pt idx="92">
                  <c:v>4.2210000000000001</c:v>
                </c:pt>
                <c:pt idx="93">
                  <c:v>4.3209999999999997</c:v>
                </c:pt>
                <c:pt idx="94">
                  <c:v>4.4210000000000003</c:v>
                </c:pt>
                <c:pt idx="95">
                  <c:v>4.5209999999999999</c:v>
                </c:pt>
                <c:pt idx="96">
                  <c:v>4.6210000000000004</c:v>
                </c:pt>
                <c:pt idx="97">
                  <c:v>4.7210000000000001</c:v>
                </c:pt>
                <c:pt idx="98">
                  <c:v>4.8209999999999997</c:v>
                </c:pt>
                <c:pt idx="99">
                  <c:v>4.9210000000000003</c:v>
                </c:pt>
                <c:pt idx="100">
                  <c:v>5.0209999999999999</c:v>
                </c:pt>
                <c:pt idx="101">
                  <c:v>5.1210000000000004</c:v>
                </c:pt>
                <c:pt idx="102">
                  <c:v>5.2210000000000001</c:v>
                </c:pt>
                <c:pt idx="103">
                  <c:v>5.3209999999999997</c:v>
                </c:pt>
                <c:pt idx="104">
                  <c:v>5.4210000000000003</c:v>
                </c:pt>
                <c:pt idx="105">
                  <c:v>5.5209999999999999</c:v>
                </c:pt>
                <c:pt idx="106">
                  <c:v>5.6210000000000004</c:v>
                </c:pt>
                <c:pt idx="107">
                  <c:v>5.7210000000000001</c:v>
                </c:pt>
                <c:pt idx="108">
                  <c:v>5.8209999999999997</c:v>
                </c:pt>
                <c:pt idx="109">
                  <c:v>5.9210000000000003</c:v>
                </c:pt>
                <c:pt idx="110">
                  <c:v>6.0209999999999999</c:v>
                </c:pt>
                <c:pt idx="111">
                  <c:v>6.1210000000000004</c:v>
                </c:pt>
                <c:pt idx="112">
                  <c:v>6.2210000000000001</c:v>
                </c:pt>
                <c:pt idx="113">
                  <c:v>6.3209999999999997</c:v>
                </c:pt>
                <c:pt idx="114">
                  <c:v>6.4210000000000003</c:v>
                </c:pt>
                <c:pt idx="115">
                  <c:v>6.5209999999999999</c:v>
                </c:pt>
                <c:pt idx="116">
                  <c:v>6.6210000000000004</c:v>
                </c:pt>
                <c:pt idx="117">
                  <c:v>6.7210000000000001</c:v>
                </c:pt>
                <c:pt idx="118">
                  <c:v>6.8209999999999997</c:v>
                </c:pt>
                <c:pt idx="119">
                  <c:v>6.9210000000000003</c:v>
                </c:pt>
                <c:pt idx="120">
                  <c:v>7.0209999999999999</c:v>
                </c:pt>
                <c:pt idx="121">
                  <c:v>7.1210000000000004</c:v>
                </c:pt>
                <c:pt idx="122">
                  <c:v>7.2210000000000001</c:v>
                </c:pt>
                <c:pt idx="123">
                  <c:v>7.3209999999999997</c:v>
                </c:pt>
                <c:pt idx="124">
                  <c:v>7.4210000000000003</c:v>
                </c:pt>
                <c:pt idx="125">
                  <c:v>7.5209999999999999</c:v>
                </c:pt>
                <c:pt idx="126">
                  <c:v>7.6210000000000004</c:v>
                </c:pt>
                <c:pt idx="127">
                  <c:v>7.7210000000000001</c:v>
                </c:pt>
                <c:pt idx="128">
                  <c:v>7.8209999999999997</c:v>
                </c:pt>
                <c:pt idx="129">
                  <c:v>7.9210000000000003</c:v>
                </c:pt>
                <c:pt idx="130">
                  <c:v>8.0210000000000008</c:v>
                </c:pt>
                <c:pt idx="131">
                  <c:v>8.1210000000000004</c:v>
                </c:pt>
                <c:pt idx="132">
                  <c:v>8.2210000000000001</c:v>
                </c:pt>
                <c:pt idx="133">
                  <c:v>8.3209999999999997</c:v>
                </c:pt>
                <c:pt idx="134">
                  <c:v>8.4209999999999994</c:v>
                </c:pt>
                <c:pt idx="135">
                  <c:v>8.5210000000000008</c:v>
                </c:pt>
                <c:pt idx="136">
                  <c:v>8.6210000000000004</c:v>
                </c:pt>
                <c:pt idx="137">
                  <c:v>8.7210000000000001</c:v>
                </c:pt>
                <c:pt idx="138">
                  <c:v>8.8209999999999997</c:v>
                </c:pt>
                <c:pt idx="139">
                  <c:v>8.9209999999999994</c:v>
                </c:pt>
                <c:pt idx="140">
                  <c:v>9.0210000000000008</c:v>
                </c:pt>
                <c:pt idx="141">
                  <c:v>9.1210000000000004</c:v>
                </c:pt>
                <c:pt idx="142">
                  <c:v>9.2210000000000001</c:v>
                </c:pt>
                <c:pt idx="143">
                  <c:v>9.3209999999999997</c:v>
                </c:pt>
                <c:pt idx="144">
                  <c:v>9.4209999999999994</c:v>
                </c:pt>
                <c:pt idx="145">
                  <c:v>9.5210000000000008</c:v>
                </c:pt>
                <c:pt idx="146">
                  <c:v>9.6210000000000004</c:v>
                </c:pt>
                <c:pt idx="147">
                  <c:v>9.7210000000000001</c:v>
                </c:pt>
                <c:pt idx="148">
                  <c:v>9.8209999999999997</c:v>
                </c:pt>
                <c:pt idx="149">
                  <c:v>9.9209999999999994</c:v>
                </c:pt>
                <c:pt idx="150">
                  <c:v>10.021000000000001</c:v>
                </c:pt>
                <c:pt idx="151">
                  <c:v>10.121</c:v>
                </c:pt>
                <c:pt idx="152">
                  <c:v>10.221</c:v>
                </c:pt>
                <c:pt idx="153">
                  <c:v>10.321</c:v>
                </c:pt>
                <c:pt idx="154">
                  <c:v>10.420999999999999</c:v>
                </c:pt>
                <c:pt idx="155">
                  <c:v>10.521000000000001</c:v>
                </c:pt>
                <c:pt idx="156">
                  <c:v>10.621</c:v>
                </c:pt>
                <c:pt idx="157">
                  <c:v>10.721</c:v>
                </c:pt>
                <c:pt idx="158">
                  <c:v>10.821</c:v>
                </c:pt>
                <c:pt idx="159">
                  <c:v>10.920999999999999</c:v>
                </c:pt>
                <c:pt idx="160">
                  <c:v>11.021000000000001</c:v>
                </c:pt>
                <c:pt idx="161">
                  <c:v>11.121</c:v>
                </c:pt>
                <c:pt idx="162">
                  <c:v>11.221</c:v>
                </c:pt>
                <c:pt idx="163">
                  <c:v>11.321</c:v>
                </c:pt>
                <c:pt idx="164">
                  <c:v>11.420999999999999</c:v>
                </c:pt>
                <c:pt idx="165">
                  <c:v>11.521000000000001</c:v>
                </c:pt>
                <c:pt idx="166">
                  <c:v>11.621</c:v>
                </c:pt>
                <c:pt idx="167">
                  <c:v>11.721</c:v>
                </c:pt>
                <c:pt idx="168">
                  <c:v>11.821</c:v>
                </c:pt>
                <c:pt idx="169">
                  <c:v>11.920999999999999</c:v>
                </c:pt>
                <c:pt idx="170">
                  <c:v>12.021000000000001</c:v>
                </c:pt>
                <c:pt idx="171">
                  <c:v>12.121</c:v>
                </c:pt>
                <c:pt idx="172">
                  <c:v>12.221</c:v>
                </c:pt>
                <c:pt idx="173">
                  <c:v>12.321</c:v>
                </c:pt>
                <c:pt idx="174">
                  <c:v>12.420999999999999</c:v>
                </c:pt>
                <c:pt idx="175">
                  <c:v>12.521000000000001</c:v>
                </c:pt>
                <c:pt idx="176">
                  <c:v>12.621</c:v>
                </c:pt>
                <c:pt idx="177">
                  <c:v>12.721</c:v>
                </c:pt>
                <c:pt idx="178">
                  <c:v>12.821</c:v>
                </c:pt>
                <c:pt idx="179">
                  <c:v>12.920999999999999</c:v>
                </c:pt>
                <c:pt idx="180">
                  <c:v>13.021000000000001</c:v>
                </c:pt>
                <c:pt idx="181">
                  <c:v>13.121</c:v>
                </c:pt>
                <c:pt idx="182">
                  <c:v>13.221</c:v>
                </c:pt>
                <c:pt idx="183">
                  <c:v>13.321</c:v>
                </c:pt>
                <c:pt idx="184">
                  <c:v>13.420999999999999</c:v>
                </c:pt>
                <c:pt idx="185">
                  <c:v>13.521000000000001</c:v>
                </c:pt>
                <c:pt idx="186">
                  <c:v>13.621</c:v>
                </c:pt>
                <c:pt idx="187">
                  <c:v>13.721</c:v>
                </c:pt>
                <c:pt idx="188">
                  <c:v>13.821</c:v>
                </c:pt>
                <c:pt idx="189">
                  <c:v>13.920999999999999</c:v>
                </c:pt>
                <c:pt idx="190">
                  <c:v>15.321</c:v>
                </c:pt>
                <c:pt idx="191">
                  <c:v>16.321000000000002</c:v>
                </c:pt>
                <c:pt idx="192">
                  <c:v>17.321000000000002</c:v>
                </c:pt>
                <c:pt idx="193">
                  <c:v>18.321000000000002</c:v>
                </c:pt>
                <c:pt idx="194">
                  <c:v>19.321000000000002</c:v>
                </c:pt>
                <c:pt idx="195">
                  <c:v>20.321000000000002</c:v>
                </c:pt>
                <c:pt idx="196">
                  <c:v>21.321000000000002</c:v>
                </c:pt>
                <c:pt idx="197">
                  <c:v>22.321000000000002</c:v>
                </c:pt>
                <c:pt idx="198">
                  <c:v>23.321000000000002</c:v>
                </c:pt>
                <c:pt idx="199">
                  <c:v>24.321000000000002</c:v>
                </c:pt>
                <c:pt idx="200">
                  <c:v>25.321000000000002</c:v>
                </c:pt>
                <c:pt idx="201">
                  <c:v>26.321000000000002</c:v>
                </c:pt>
                <c:pt idx="202">
                  <c:v>27.321000000000002</c:v>
                </c:pt>
                <c:pt idx="203">
                  <c:v>28.321000000000002</c:v>
                </c:pt>
                <c:pt idx="204">
                  <c:v>29.321000000000002</c:v>
                </c:pt>
                <c:pt idx="205">
                  <c:v>30.321000000000002</c:v>
                </c:pt>
                <c:pt idx="206">
                  <c:v>31.321000000000002</c:v>
                </c:pt>
                <c:pt idx="207">
                  <c:v>32.320999999999998</c:v>
                </c:pt>
                <c:pt idx="208">
                  <c:v>33.320999999999998</c:v>
                </c:pt>
                <c:pt idx="209">
                  <c:v>34.320999999999998</c:v>
                </c:pt>
                <c:pt idx="210">
                  <c:v>35.320999999999998</c:v>
                </c:pt>
                <c:pt idx="211">
                  <c:v>36.320999999999998</c:v>
                </c:pt>
                <c:pt idx="212">
                  <c:v>37.320999999999998</c:v>
                </c:pt>
                <c:pt idx="213">
                  <c:v>38.320999999999998</c:v>
                </c:pt>
                <c:pt idx="214">
                  <c:v>39.320999999999998</c:v>
                </c:pt>
                <c:pt idx="215">
                  <c:v>40.320999999999998</c:v>
                </c:pt>
                <c:pt idx="216">
                  <c:v>41.320999999999998</c:v>
                </c:pt>
                <c:pt idx="217">
                  <c:v>42.320999999999998</c:v>
                </c:pt>
                <c:pt idx="218">
                  <c:v>43.320999999999998</c:v>
                </c:pt>
                <c:pt idx="219">
                  <c:v>44.320999999999998</c:v>
                </c:pt>
                <c:pt idx="220">
                  <c:v>45.320999999999998</c:v>
                </c:pt>
                <c:pt idx="221">
                  <c:v>46.320999999999998</c:v>
                </c:pt>
                <c:pt idx="222">
                  <c:v>47.320999999999998</c:v>
                </c:pt>
                <c:pt idx="223">
                  <c:v>48.320999999999998</c:v>
                </c:pt>
                <c:pt idx="224">
                  <c:v>49.320999999999998</c:v>
                </c:pt>
                <c:pt idx="225">
                  <c:v>50.320999999999998</c:v>
                </c:pt>
                <c:pt idx="226">
                  <c:v>51.320999999999998</c:v>
                </c:pt>
                <c:pt idx="227">
                  <c:v>52.320999999999998</c:v>
                </c:pt>
                <c:pt idx="228">
                  <c:v>53.320999999999998</c:v>
                </c:pt>
                <c:pt idx="229">
                  <c:v>54.320999999999998</c:v>
                </c:pt>
                <c:pt idx="230">
                  <c:v>55.320999999999998</c:v>
                </c:pt>
                <c:pt idx="231">
                  <c:v>56.320999999999998</c:v>
                </c:pt>
                <c:pt idx="232">
                  <c:v>57.320999999999998</c:v>
                </c:pt>
                <c:pt idx="233">
                  <c:v>58.320999999999998</c:v>
                </c:pt>
                <c:pt idx="234">
                  <c:v>59.320999999999998</c:v>
                </c:pt>
                <c:pt idx="235">
                  <c:v>60.320999999999998</c:v>
                </c:pt>
                <c:pt idx="236">
                  <c:v>61.320999999999998</c:v>
                </c:pt>
                <c:pt idx="237">
                  <c:v>62.320999999999998</c:v>
                </c:pt>
                <c:pt idx="238">
                  <c:v>63.320999999999998</c:v>
                </c:pt>
                <c:pt idx="239">
                  <c:v>64.320999999999998</c:v>
                </c:pt>
                <c:pt idx="240">
                  <c:v>65.320999999999998</c:v>
                </c:pt>
                <c:pt idx="241">
                  <c:v>66.320999999999998</c:v>
                </c:pt>
                <c:pt idx="242">
                  <c:v>67.320999999999998</c:v>
                </c:pt>
                <c:pt idx="243">
                  <c:v>68.320999999999998</c:v>
                </c:pt>
                <c:pt idx="244">
                  <c:v>69.320999999999998</c:v>
                </c:pt>
                <c:pt idx="245">
                  <c:v>70.320999999999998</c:v>
                </c:pt>
                <c:pt idx="246">
                  <c:v>71.320999999999998</c:v>
                </c:pt>
                <c:pt idx="247">
                  <c:v>72.320999999999998</c:v>
                </c:pt>
                <c:pt idx="248">
                  <c:v>73.320999999999998</c:v>
                </c:pt>
                <c:pt idx="249">
                  <c:v>74.320999999999998</c:v>
                </c:pt>
                <c:pt idx="250">
                  <c:v>75.320999999999998</c:v>
                </c:pt>
                <c:pt idx="251">
                  <c:v>76.320999999999998</c:v>
                </c:pt>
                <c:pt idx="252">
                  <c:v>77.320999999999998</c:v>
                </c:pt>
                <c:pt idx="253">
                  <c:v>78.320999999999998</c:v>
                </c:pt>
                <c:pt idx="254">
                  <c:v>79.320999999999998</c:v>
                </c:pt>
                <c:pt idx="255">
                  <c:v>80.320999999999998</c:v>
                </c:pt>
                <c:pt idx="256">
                  <c:v>81.320999999999998</c:v>
                </c:pt>
                <c:pt idx="257">
                  <c:v>82.320999999999998</c:v>
                </c:pt>
                <c:pt idx="258">
                  <c:v>83.320999999999998</c:v>
                </c:pt>
                <c:pt idx="259">
                  <c:v>84.320999999999998</c:v>
                </c:pt>
                <c:pt idx="260">
                  <c:v>85.320999999999998</c:v>
                </c:pt>
                <c:pt idx="261">
                  <c:v>86.320999999999998</c:v>
                </c:pt>
                <c:pt idx="262">
                  <c:v>87.320999999999998</c:v>
                </c:pt>
                <c:pt idx="263">
                  <c:v>88.320999999999998</c:v>
                </c:pt>
                <c:pt idx="264">
                  <c:v>89.320999999999998</c:v>
                </c:pt>
                <c:pt idx="265">
                  <c:v>90.320999999999998</c:v>
                </c:pt>
                <c:pt idx="266">
                  <c:v>101.621</c:v>
                </c:pt>
                <c:pt idx="267">
                  <c:v>111.621</c:v>
                </c:pt>
                <c:pt idx="268">
                  <c:v>121.621</c:v>
                </c:pt>
                <c:pt idx="269">
                  <c:v>131.62100000000001</c:v>
                </c:pt>
                <c:pt idx="270">
                  <c:v>141.62100000000001</c:v>
                </c:pt>
                <c:pt idx="271">
                  <c:v>151.62100000000001</c:v>
                </c:pt>
                <c:pt idx="272">
                  <c:v>161.62100000000001</c:v>
                </c:pt>
                <c:pt idx="273">
                  <c:v>171.62100000000001</c:v>
                </c:pt>
                <c:pt idx="274">
                  <c:v>181.62100000000001</c:v>
                </c:pt>
                <c:pt idx="275">
                  <c:v>191.62100000000001</c:v>
                </c:pt>
                <c:pt idx="276">
                  <c:v>201.62100000000001</c:v>
                </c:pt>
                <c:pt idx="277">
                  <c:v>211.62100000000001</c:v>
                </c:pt>
                <c:pt idx="278">
                  <c:v>221.62100000000001</c:v>
                </c:pt>
                <c:pt idx="279">
                  <c:v>231.62100000000001</c:v>
                </c:pt>
                <c:pt idx="280">
                  <c:v>241.62100000000001</c:v>
                </c:pt>
                <c:pt idx="281">
                  <c:v>251.62100000000001</c:v>
                </c:pt>
                <c:pt idx="282">
                  <c:v>261.62099999999998</c:v>
                </c:pt>
                <c:pt idx="283">
                  <c:v>271.62099999999998</c:v>
                </c:pt>
                <c:pt idx="284">
                  <c:v>281.62099999999998</c:v>
                </c:pt>
                <c:pt idx="285">
                  <c:v>291.62099999999998</c:v>
                </c:pt>
                <c:pt idx="286">
                  <c:v>301.62099999999998</c:v>
                </c:pt>
                <c:pt idx="287">
                  <c:v>311.62099999999998</c:v>
                </c:pt>
                <c:pt idx="288">
                  <c:v>321.62099999999998</c:v>
                </c:pt>
                <c:pt idx="289">
                  <c:v>331.62099999999998</c:v>
                </c:pt>
                <c:pt idx="290">
                  <c:v>341.62099999999998</c:v>
                </c:pt>
                <c:pt idx="291">
                  <c:v>351.62099999999998</c:v>
                </c:pt>
                <c:pt idx="292">
                  <c:v>361.62099999999998</c:v>
                </c:pt>
                <c:pt idx="293">
                  <c:v>371.62099999999998</c:v>
                </c:pt>
                <c:pt idx="294">
                  <c:v>381.62099999999998</c:v>
                </c:pt>
                <c:pt idx="295">
                  <c:v>391.62099999999998</c:v>
                </c:pt>
                <c:pt idx="296">
                  <c:v>401.62099999999998</c:v>
                </c:pt>
                <c:pt idx="297">
                  <c:v>411.62099999999998</c:v>
                </c:pt>
                <c:pt idx="298">
                  <c:v>421.62099999999998</c:v>
                </c:pt>
                <c:pt idx="299">
                  <c:v>431.62099999999998</c:v>
                </c:pt>
                <c:pt idx="300">
                  <c:v>441.62099999999998</c:v>
                </c:pt>
                <c:pt idx="301">
                  <c:v>451.62099999999998</c:v>
                </c:pt>
                <c:pt idx="302">
                  <c:v>461.62099999999998</c:v>
                </c:pt>
                <c:pt idx="303">
                  <c:v>471.62099999999998</c:v>
                </c:pt>
                <c:pt idx="304">
                  <c:v>481.62099999999998</c:v>
                </c:pt>
                <c:pt idx="305">
                  <c:v>491.62099999999998</c:v>
                </c:pt>
                <c:pt idx="306">
                  <c:v>501.62099999999998</c:v>
                </c:pt>
                <c:pt idx="307">
                  <c:v>511.62099999999998</c:v>
                </c:pt>
                <c:pt idx="308">
                  <c:v>521.62099999999998</c:v>
                </c:pt>
                <c:pt idx="309">
                  <c:v>531.62099999999998</c:v>
                </c:pt>
                <c:pt idx="310">
                  <c:v>541.62099999999998</c:v>
                </c:pt>
                <c:pt idx="311">
                  <c:v>551.62099999999998</c:v>
                </c:pt>
                <c:pt idx="312">
                  <c:v>561.62099999999998</c:v>
                </c:pt>
                <c:pt idx="313">
                  <c:v>571.62099999999998</c:v>
                </c:pt>
                <c:pt idx="314">
                  <c:v>581.62099999999998</c:v>
                </c:pt>
                <c:pt idx="315">
                  <c:v>591.62099999999998</c:v>
                </c:pt>
                <c:pt idx="316">
                  <c:v>601.62099999999998</c:v>
                </c:pt>
                <c:pt idx="317">
                  <c:v>611.62099999999998</c:v>
                </c:pt>
                <c:pt idx="318">
                  <c:v>621.62099999999998</c:v>
                </c:pt>
                <c:pt idx="319">
                  <c:v>631.62099999999998</c:v>
                </c:pt>
                <c:pt idx="320">
                  <c:v>641.62099999999998</c:v>
                </c:pt>
                <c:pt idx="321">
                  <c:v>651.62099999999998</c:v>
                </c:pt>
                <c:pt idx="322">
                  <c:v>661.62099999999998</c:v>
                </c:pt>
                <c:pt idx="323">
                  <c:v>671.62099999999998</c:v>
                </c:pt>
                <c:pt idx="324">
                  <c:v>681.62099999999998</c:v>
                </c:pt>
                <c:pt idx="325">
                  <c:v>691.62099999999998</c:v>
                </c:pt>
                <c:pt idx="326">
                  <c:v>701.62099999999998</c:v>
                </c:pt>
                <c:pt idx="327">
                  <c:v>711.62099999999998</c:v>
                </c:pt>
                <c:pt idx="328">
                  <c:v>721.62099999999998</c:v>
                </c:pt>
                <c:pt idx="329">
                  <c:v>731.62099999999998</c:v>
                </c:pt>
                <c:pt idx="330">
                  <c:v>741.62099999999998</c:v>
                </c:pt>
                <c:pt idx="331">
                  <c:v>751.62099999999998</c:v>
                </c:pt>
                <c:pt idx="332">
                  <c:v>761.62099999999998</c:v>
                </c:pt>
                <c:pt idx="333">
                  <c:v>771.62099999999998</c:v>
                </c:pt>
                <c:pt idx="334">
                  <c:v>781.62099999999998</c:v>
                </c:pt>
                <c:pt idx="335">
                  <c:v>791.62099999999998</c:v>
                </c:pt>
                <c:pt idx="336">
                  <c:v>801.62099999999998</c:v>
                </c:pt>
                <c:pt idx="337">
                  <c:v>811.62099999999998</c:v>
                </c:pt>
                <c:pt idx="338">
                  <c:v>821.62099999999998</c:v>
                </c:pt>
                <c:pt idx="339">
                  <c:v>831.62099999999998</c:v>
                </c:pt>
                <c:pt idx="340">
                  <c:v>841.62099999999998</c:v>
                </c:pt>
                <c:pt idx="341">
                  <c:v>851.62099999999998</c:v>
                </c:pt>
                <c:pt idx="342">
                  <c:v>861.62099999999998</c:v>
                </c:pt>
                <c:pt idx="343">
                  <c:v>871.62099999999998</c:v>
                </c:pt>
                <c:pt idx="344">
                  <c:v>881.62099999999998</c:v>
                </c:pt>
                <c:pt idx="345">
                  <c:v>891.62099999999998</c:v>
                </c:pt>
                <c:pt idx="346">
                  <c:v>901.62099999999998</c:v>
                </c:pt>
                <c:pt idx="347">
                  <c:v>911.62099999999998</c:v>
                </c:pt>
                <c:pt idx="348">
                  <c:v>921.62099999999998</c:v>
                </c:pt>
                <c:pt idx="349">
                  <c:v>931.62099999999998</c:v>
                </c:pt>
                <c:pt idx="350">
                  <c:v>941.62099999999998</c:v>
                </c:pt>
                <c:pt idx="351">
                  <c:v>951.62099999999998</c:v>
                </c:pt>
                <c:pt idx="352">
                  <c:v>961.62099999999998</c:v>
                </c:pt>
                <c:pt idx="353">
                  <c:v>971.62099999999998</c:v>
                </c:pt>
                <c:pt idx="354">
                  <c:v>981.62099999999998</c:v>
                </c:pt>
                <c:pt idx="355">
                  <c:v>991.62099999999998</c:v>
                </c:pt>
                <c:pt idx="356">
                  <c:v>1001.621</c:v>
                </c:pt>
                <c:pt idx="357">
                  <c:v>1011.621</c:v>
                </c:pt>
                <c:pt idx="358">
                  <c:v>1021.621</c:v>
                </c:pt>
                <c:pt idx="359">
                  <c:v>1031.6210000000001</c:v>
                </c:pt>
                <c:pt idx="360">
                  <c:v>1041.6210000000001</c:v>
                </c:pt>
                <c:pt idx="361">
                  <c:v>1051.6210000000001</c:v>
                </c:pt>
                <c:pt idx="362">
                  <c:v>1061.6210000000001</c:v>
                </c:pt>
                <c:pt idx="363">
                  <c:v>1071.6210000000001</c:v>
                </c:pt>
                <c:pt idx="364">
                  <c:v>1081.6210000000001</c:v>
                </c:pt>
                <c:pt idx="365">
                  <c:v>1091.6210000000001</c:v>
                </c:pt>
                <c:pt idx="366">
                  <c:v>1101.6210000000001</c:v>
                </c:pt>
                <c:pt idx="367">
                  <c:v>1111.6210000000001</c:v>
                </c:pt>
                <c:pt idx="368">
                  <c:v>1121.6210000000001</c:v>
                </c:pt>
                <c:pt idx="369">
                  <c:v>1131.6210000000001</c:v>
                </c:pt>
                <c:pt idx="370">
                  <c:v>1141.6210000000001</c:v>
                </c:pt>
                <c:pt idx="371">
                  <c:v>1151.6210000000001</c:v>
                </c:pt>
                <c:pt idx="372">
                  <c:v>1161.6210000000001</c:v>
                </c:pt>
                <c:pt idx="373">
                  <c:v>1171.6210000000001</c:v>
                </c:pt>
                <c:pt idx="374">
                  <c:v>1181.6210000000001</c:v>
                </c:pt>
                <c:pt idx="375">
                  <c:v>1191.6210000000001</c:v>
                </c:pt>
                <c:pt idx="376">
                  <c:v>1201.6210000000001</c:v>
                </c:pt>
                <c:pt idx="377">
                  <c:v>1211.6210000000001</c:v>
                </c:pt>
                <c:pt idx="378">
                  <c:v>1221.6210000000001</c:v>
                </c:pt>
                <c:pt idx="379">
                  <c:v>1231.6210000000001</c:v>
                </c:pt>
                <c:pt idx="380">
                  <c:v>1241.6210000000001</c:v>
                </c:pt>
                <c:pt idx="381">
                  <c:v>1251.6210000000001</c:v>
                </c:pt>
                <c:pt idx="382">
                  <c:v>1261.6210000000001</c:v>
                </c:pt>
                <c:pt idx="383">
                  <c:v>1271.6210000000001</c:v>
                </c:pt>
                <c:pt idx="384">
                  <c:v>1281.6210000000001</c:v>
                </c:pt>
                <c:pt idx="385">
                  <c:v>1291.6210000000001</c:v>
                </c:pt>
                <c:pt idx="386">
                  <c:v>1301.6210000000001</c:v>
                </c:pt>
                <c:pt idx="387">
                  <c:v>1311.6210000000001</c:v>
                </c:pt>
                <c:pt idx="388">
                  <c:v>1321.6210000000001</c:v>
                </c:pt>
                <c:pt idx="389">
                  <c:v>1331.6210000000001</c:v>
                </c:pt>
                <c:pt idx="390">
                  <c:v>1341.6210000000001</c:v>
                </c:pt>
                <c:pt idx="391">
                  <c:v>1351.6210000000001</c:v>
                </c:pt>
                <c:pt idx="392">
                  <c:v>1361.6210000000001</c:v>
                </c:pt>
                <c:pt idx="393">
                  <c:v>1371.6210000000001</c:v>
                </c:pt>
                <c:pt idx="394">
                  <c:v>1381.6210000000001</c:v>
                </c:pt>
                <c:pt idx="395">
                  <c:v>1391.6210000000001</c:v>
                </c:pt>
                <c:pt idx="396">
                  <c:v>1401.6210000000001</c:v>
                </c:pt>
                <c:pt idx="397">
                  <c:v>1411.6210000000001</c:v>
                </c:pt>
                <c:pt idx="398">
                  <c:v>1421.6210000000001</c:v>
                </c:pt>
                <c:pt idx="399">
                  <c:v>1431.6210000000001</c:v>
                </c:pt>
                <c:pt idx="400">
                  <c:v>1441.6210000000001</c:v>
                </c:pt>
                <c:pt idx="401">
                  <c:v>1451.6210000000001</c:v>
                </c:pt>
                <c:pt idx="402">
                  <c:v>1461.6210000000001</c:v>
                </c:pt>
                <c:pt idx="403">
                  <c:v>1471.6210000000001</c:v>
                </c:pt>
                <c:pt idx="404">
                  <c:v>1481.6210000000001</c:v>
                </c:pt>
                <c:pt idx="405">
                  <c:v>1491.6210000000001</c:v>
                </c:pt>
                <c:pt idx="406">
                  <c:v>1501.6210000000001</c:v>
                </c:pt>
                <c:pt idx="407">
                  <c:v>1511.6210000000001</c:v>
                </c:pt>
                <c:pt idx="408">
                  <c:v>1521.6210000000001</c:v>
                </c:pt>
                <c:pt idx="409">
                  <c:v>1531.6210000000001</c:v>
                </c:pt>
                <c:pt idx="410">
                  <c:v>1541.6210000000001</c:v>
                </c:pt>
                <c:pt idx="411">
                  <c:v>1551.6210000000001</c:v>
                </c:pt>
                <c:pt idx="412">
                  <c:v>1561.6210000000001</c:v>
                </c:pt>
                <c:pt idx="413">
                  <c:v>1571.6210000000001</c:v>
                </c:pt>
                <c:pt idx="414">
                  <c:v>1581.6210000000001</c:v>
                </c:pt>
                <c:pt idx="415">
                  <c:v>1591.6210000000001</c:v>
                </c:pt>
                <c:pt idx="416">
                  <c:v>1601.6210000000001</c:v>
                </c:pt>
                <c:pt idx="417">
                  <c:v>1611.6210000000001</c:v>
                </c:pt>
                <c:pt idx="418">
                  <c:v>1621.6210000000001</c:v>
                </c:pt>
                <c:pt idx="419">
                  <c:v>1631.6210000000001</c:v>
                </c:pt>
                <c:pt idx="420">
                  <c:v>1641.6210000000001</c:v>
                </c:pt>
                <c:pt idx="421">
                  <c:v>1651.6210000000001</c:v>
                </c:pt>
                <c:pt idx="422">
                  <c:v>1661.6210000000001</c:v>
                </c:pt>
                <c:pt idx="423">
                  <c:v>1671.6210000000001</c:v>
                </c:pt>
                <c:pt idx="424">
                  <c:v>1681.6210000000001</c:v>
                </c:pt>
                <c:pt idx="425">
                  <c:v>1691.6210000000001</c:v>
                </c:pt>
                <c:pt idx="426">
                  <c:v>1701.6210000000001</c:v>
                </c:pt>
                <c:pt idx="427">
                  <c:v>1711.6210000000001</c:v>
                </c:pt>
                <c:pt idx="428">
                  <c:v>1721.6210000000001</c:v>
                </c:pt>
                <c:pt idx="429">
                  <c:v>1731.6210000000001</c:v>
                </c:pt>
                <c:pt idx="430">
                  <c:v>1741.6210000000001</c:v>
                </c:pt>
                <c:pt idx="431">
                  <c:v>1751.6210000000001</c:v>
                </c:pt>
                <c:pt idx="432">
                  <c:v>1761.6210000000001</c:v>
                </c:pt>
                <c:pt idx="433">
                  <c:v>1771.6210000000001</c:v>
                </c:pt>
                <c:pt idx="434">
                  <c:v>1781.6210000000001</c:v>
                </c:pt>
                <c:pt idx="435">
                  <c:v>1791.6210000000001</c:v>
                </c:pt>
                <c:pt idx="436">
                  <c:v>1801.6210000000001</c:v>
                </c:pt>
                <c:pt idx="437">
                  <c:v>1811.6210000000001</c:v>
                </c:pt>
                <c:pt idx="438">
                  <c:v>1821.6210000000001</c:v>
                </c:pt>
                <c:pt idx="439">
                  <c:v>1831.6210000000001</c:v>
                </c:pt>
                <c:pt idx="440">
                  <c:v>1841.6210000000001</c:v>
                </c:pt>
                <c:pt idx="441">
                  <c:v>1851.6210000000001</c:v>
                </c:pt>
                <c:pt idx="442">
                  <c:v>1861.6210000000001</c:v>
                </c:pt>
                <c:pt idx="443">
                  <c:v>1871.6210000000001</c:v>
                </c:pt>
                <c:pt idx="444">
                  <c:v>1881.6210000000001</c:v>
                </c:pt>
                <c:pt idx="445">
                  <c:v>1891.6210000000001</c:v>
                </c:pt>
                <c:pt idx="446">
                  <c:v>1901.6210000000001</c:v>
                </c:pt>
                <c:pt idx="447">
                  <c:v>1911.6210000000001</c:v>
                </c:pt>
                <c:pt idx="448">
                  <c:v>1921.6210000000001</c:v>
                </c:pt>
                <c:pt idx="449">
                  <c:v>1931.6210000000001</c:v>
                </c:pt>
                <c:pt idx="450">
                  <c:v>1941.6210000000001</c:v>
                </c:pt>
                <c:pt idx="451">
                  <c:v>1951.6210000000001</c:v>
                </c:pt>
                <c:pt idx="452">
                  <c:v>1961.6210000000001</c:v>
                </c:pt>
                <c:pt idx="453">
                  <c:v>1971.6210000000001</c:v>
                </c:pt>
                <c:pt idx="454">
                  <c:v>1981.6210000000001</c:v>
                </c:pt>
                <c:pt idx="455">
                  <c:v>1991.6210000000001</c:v>
                </c:pt>
                <c:pt idx="456">
                  <c:v>2001.6210000000001</c:v>
                </c:pt>
              </c:numCache>
            </c:numRef>
          </c:xVal>
          <c:yVal>
            <c:numRef>
              <c:f>List1!$BY$44:$BY$500</c:f>
              <c:numCache>
                <c:formatCode>General</c:formatCode>
                <c:ptCount val="457"/>
                <c:pt idx="0">
                  <c:v>5.934825</c:v>
                </c:pt>
                <c:pt idx="1">
                  <c:v>5.964925</c:v>
                </c:pt>
                <c:pt idx="2">
                  <c:v>5.9852749999999997</c:v>
                </c:pt>
                <c:pt idx="3">
                  <c:v>6.0153249999999998</c:v>
                </c:pt>
                <c:pt idx="4">
                  <c:v>6.0356500000000004</c:v>
                </c:pt>
                <c:pt idx="5">
                  <c:v>6.0600250000000004</c:v>
                </c:pt>
                <c:pt idx="6">
                  <c:v>6.0860250000000002</c:v>
                </c:pt>
                <c:pt idx="7">
                  <c:v>6.1128499999999999</c:v>
                </c:pt>
                <c:pt idx="8">
                  <c:v>6.1372</c:v>
                </c:pt>
                <c:pt idx="9">
                  <c:v>6.1632249999999997</c:v>
                </c:pt>
                <c:pt idx="10">
                  <c:v>6.1867999999999999</c:v>
                </c:pt>
                <c:pt idx="11">
                  <c:v>6.2184999999999997</c:v>
                </c:pt>
                <c:pt idx="12">
                  <c:v>6.2445250000000003</c:v>
                </c:pt>
                <c:pt idx="13">
                  <c:v>6.2648250000000001</c:v>
                </c:pt>
                <c:pt idx="14">
                  <c:v>6.2949250000000001</c:v>
                </c:pt>
                <c:pt idx="15">
                  <c:v>6.3184750000000003</c:v>
                </c:pt>
                <c:pt idx="16">
                  <c:v>6.3469249999999997</c:v>
                </c:pt>
                <c:pt idx="17">
                  <c:v>6.3680500000000002</c:v>
                </c:pt>
                <c:pt idx="18">
                  <c:v>6.3973250000000004</c:v>
                </c:pt>
                <c:pt idx="19">
                  <c:v>6.4217000000000004</c:v>
                </c:pt>
                <c:pt idx="20">
                  <c:v>6.4444749999999997</c:v>
                </c:pt>
                <c:pt idx="21">
                  <c:v>6.4656000000000002</c:v>
                </c:pt>
                <c:pt idx="22">
                  <c:v>6.4875499999999997</c:v>
                </c:pt>
                <c:pt idx="23">
                  <c:v>6.510275</c:v>
                </c:pt>
                <c:pt idx="24">
                  <c:v>6.5297999999999998</c:v>
                </c:pt>
                <c:pt idx="25">
                  <c:v>6.5549999999999997</c:v>
                </c:pt>
                <c:pt idx="26">
                  <c:v>6.5720499999999999</c:v>
                </c:pt>
                <c:pt idx="27">
                  <c:v>6.5980749999999997</c:v>
                </c:pt>
                <c:pt idx="28">
                  <c:v>6.6135250000000001</c:v>
                </c:pt>
                <c:pt idx="29">
                  <c:v>6.6338499999999998</c:v>
                </c:pt>
                <c:pt idx="30">
                  <c:v>6.6525499999999997</c:v>
                </c:pt>
                <c:pt idx="31">
                  <c:v>6.6703999999999999</c:v>
                </c:pt>
                <c:pt idx="32">
                  <c:v>6.6858500000000003</c:v>
                </c:pt>
                <c:pt idx="33">
                  <c:v>6.699675</c:v>
                </c:pt>
                <c:pt idx="34">
                  <c:v>6.7216500000000003</c:v>
                </c:pt>
                <c:pt idx="35">
                  <c:v>6.7321999999999997</c:v>
                </c:pt>
                <c:pt idx="36">
                  <c:v>6.74925</c:v>
                </c:pt>
                <c:pt idx="37">
                  <c:v>6.76145</c:v>
                </c:pt>
                <c:pt idx="38">
                  <c:v>6.7760749999999996</c:v>
                </c:pt>
                <c:pt idx="39">
                  <c:v>6.7915000000000001</c:v>
                </c:pt>
                <c:pt idx="40">
                  <c:v>6.8037000000000001</c:v>
                </c:pt>
                <c:pt idx="41">
                  <c:v>6.8191499999999996</c:v>
                </c:pt>
                <c:pt idx="42">
                  <c:v>6.828125</c:v>
                </c:pt>
                <c:pt idx="43">
                  <c:v>6.8387000000000002</c:v>
                </c:pt>
                <c:pt idx="44">
                  <c:v>6.8500500000000004</c:v>
                </c:pt>
                <c:pt idx="45">
                  <c:v>6.8606249999999998</c:v>
                </c:pt>
                <c:pt idx="46">
                  <c:v>6.8760500000000002</c:v>
                </c:pt>
                <c:pt idx="47">
                  <c:v>6.8825500000000002</c:v>
                </c:pt>
                <c:pt idx="48">
                  <c:v>6.8931250000000004</c:v>
                </c:pt>
                <c:pt idx="49">
                  <c:v>6.9012250000000002</c:v>
                </c:pt>
                <c:pt idx="50">
                  <c:v>6.9077500000000001</c:v>
                </c:pt>
                <c:pt idx="51">
                  <c:v>6.9215499999999999</c:v>
                </c:pt>
                <c:pt idx="52">
                  <c:v>6.92645</c:v>
                </c:pt>
                <c:pt idx="53">
                  <c:v>6.9370000000000003</c:v>
                </c:pt>
                <c:pt idx="54">
                  <c:v>6.9459499999999998</c:v>
                </c:pt>
                <c:pt idx="55">
                  <c:v>6.9524499999999998</c:v>
                </c:pt>
                <c:pt idx="56">
                  <c:v>6.9565250000000001</c:v>
                </c:pt>
                <c:pt idx="57">
                  <c:v>6.9654499999999997</c:v>
                </c:pt>
                <c:pt idx="58">
                  <c:v>6.9719499999999996</c:v>
                </c:pt>
                <c:pt idx="59">
                  <c:v>6.9825249999999999</c:v>
                </c:pt>
                <c:pt idx="60">
                  <c:v>7.1539999999999999</c:v>
                </c:pt>
                <c:pt idx="61">
                  <c:v>7.1621499999999996</c:v>
                </c:pt>
                <c:pt idx="62">
                  <c:v>7.1678249999999997</c:v>
                </c:pt>
                <c:pt idx="63">
                  <c:v>7.177575</c:v>
                </c:pt>
                <c:pt idx="64">
                  <c:v>7.177575</c:v>
                </c:pt>
                <c:pt idx="65">
                  <c:v>7.1808249999999996</c:v>
                </c:pt>
                <c:pt idx="66">
                  <c:v>7.1832500000000001</c:v>
                </c:pt>
                <c:pt idx="67">
                  <c:v>7.1816250000000004</c:v>
                </c:pt>
                <c:pt idx="68">
                  <c:v>7.1873250000000004</c:v>
                </c:pt>
                <c:pt idx="69">
                  <c:v>7.1824250000000003</c:v>
                </c:pt>
                <c:pt idx="70">
                  <c:v>7.1816500000000003</c:v>
                </c:pt>
                <c:pt idx="71">
                  <c:v>7.1808249999999996</c:v>
                </c:pt>
                <c:pt idx="72">
                  <c:v>7.18</c:v>
                </c:pt>
                <c:pt idx="73">
                  <c:v>7.1759500000000003</c:v>
                </c:pt>
                <c:pt idx="74">
                  <c:v>7.1759250000000003</c:v>
                </c:pt>
                <c:pt idx="75">
                  <c:v>7.1743249999999996</c:v>
                </c:pt>
                <c:pt idx="76">
                  <c:v>7.1726999999999999</c:v>
                </c:pt>
                <c:pt idx="77">
                  <c:v>7.1743249999999996</c:v>
                </c:pt>
                <c:pt idx="78">
                  <c:v>7.1710750000000001</c:v>
                </c:pt>
                <c:pt idx="79">
                  <c:v>7.1710750000000001</c:v>
                </c:pt>
                <c:pt idx="80">
                  <c:v>7.1670249999999998</c:v>
                </c:pt>
                <c:pt idx="81">
                  <c:v>7.1637500000000003</c:v>
                </c:pt>
                <c:pt idx="82">
                  <c:v>7.1604999999999999</c:v>
                </c:pt>
                <c:pt idx="83">
                  <c:v>7.1621499999999996</c:v>
                </c:pt>
                <c:pt idx="84">
                  <c:v>7.1661999999999999</c:v>
                </c:pt>
                <c:pt idx="85">
                  <c:v>7.1580750000000002</c:v>
                </c:pt>
                <c:pt idx="86">
                  <c:v>7.1580750000000002</c:v>
                </c:pt>
                <c:pt idx="87">
                  <c:v>7.1580750000000002</c:v>
                </c:pt>
                <c:pt idx="88">
                  <c:v>7.1604999999999999</c:v>
                </c:pt>
                <c:pt idx="89">
                  <c:v>7.1516000000000002</c:v>
                </c:pt>
                <c:pt idx="90">
                  <c:v>7.1548249999999998</c:v>
                </c:pt>
                <c:pt idx="91">
                  <c:v>7.1524000000000001</c:v>
                </c:pt>
                <c:pt idx="92">
                  <c:v>7.1531750000000001</c:v>
                </c:pt>
                <c:pt idx="93">
                  <c:v>7.1547999999999998</c:v>
                </c:pt>
                <c:pt idx="94">
                  <c:v>7.1547999999999998</c:v>
                </c:pt>
                <c:pt idx="95">
                  <c:v>7.1532</c:v>
                </c:pt>
                <c:pt idx="96">
                  <c:v>7.1532</c:v>
                </c:pt>
                <c:pt idx="97">
                  <c:v>7.1556499999999996</c:v>
                </c:pt>
                <c:pt idx="98">
                  <c:v>7.1515750000000002</c:v>
                </c:pt>
                <c:pt idx="99">
                  <c:v>7.1523750000000001</c:v>
                </c:pt>
                <c:pt idx="100">
                  <c:v>7.1524000000000001</c:v>
                </c:pt>
                <c:pt idx="101">
                  <c:v>7.1539999999999999</c:v>
                </c:pt>
                <c:pt idx="102">
                  <c:v>7.1507750000000003</c:v>
                </c:pt>
                <c:pt idx="103">
                  <c:v>7.1524000000000001</c:v>
                </c:pt>
                <c:pt idx="104">
                  <c:v>7.1556499999999996</c:v>
                </c:pt>
                <c:pt idx="105">
                  <c:v>7.1532</c:v>
                </c:pt>
                <c:pt idx="106">
                  <c:v>7.1532</c:v>
                </c:pt>
                <c:pt idx="107">
                  <c:v>7.1581000000000001</c:v>
                </c:pt>
                <c:pt idx="108">
                  <c:v>7.1524000000000001</c:v>
                </c:pt>
                <c:pt idx="109">
                  <c:v>7.1548249999999998</c:v>
                </c:pt>
                <c:pt idx="110">
                  <c:v>7.1556499999999996</c:v>
                </c:pt>
                <c:pt idx="111">
                  <c:v>7.1556249999999997</c:v>
                </c:pt>
                <c:pt idx="112">
                  <c:v>7.1572500000000003</c:v>
                </c:pt>
                <c:pt idx="113">
                  <c:v>7.1621249999999996</c:v>
                </c:pt>
                <c:pt idx="114">
                  <c:v>7.1572500000000003</c:v>
                </c:pt>
                <c:pt idx="115">
                  <c:v>7.1540249999999999</c:v>
                </c:pt>
                <c:pt idx="116">
                  <c:v>7.1589</c:v>
                </c:pt>
                <c:pt idx="117">
                  <c:v>7.1597</c:v>
                </c:pt>
                <c:pt idx="118">
                  <c:v>7.1589</c:v>
                </c:pt>
                <c:pt idx="119">
                  <c:v>7.1597</c:v>
                </c:pt>
                <c:pt idx="120">
                  <c:v>7.1580750000000002</c:v>
                </c:pt>
                <c:pt idx="121">
                  <c:v>7.1597</c:v>
                </c:pt>
                <c:pt idx="122">
                  <c:v>7.1629500000000004</c:v>
                </c:pt>
                <c:pt idx="123">
                  <c:v>7.1613249999999997</c:v>
                </c:pt>
                <c:pt idx="124">
                  <c:v>7.165375</c:v>
                </c:pt>
                <c:pt idx="125">
                  <c:v>7.1629250000000004</c:v>
                </c:pt>
                <c:pt idx="126">
                  <c:v>7.1670249999999998</c:v>
                </c:pt>
                <c:pt idx="127">
                  <c:v>7.1637500000000003</c:v>
                </c:pt>
                <c:pt idx="128">
                  <c:v>7.1637500000000003</c:v>
                </c:pt>
                <c:pt idx="129">
                  <c:v>7.1645750000000001</c:v>
                </c:pt>
                <c:pt idx="130">
                  <c:v>7.1678249999999997</c:v>
                </c:pt>
                <c:pt idx="131">
                  <c:v>7.1645750000000001</c:v>
                </c:pt>
                <c:pt idx="132">
                  <c:v>7.1637750000000002</c:v>
                </c:pt>
                <c:pt idx="133">
                  <c:v>7.1686249999999996</c:v>
                </c:pt>
                <c:pt idx="134">
                  <c:v>7.1686500000000004</c:v>
                </c:pt>
                <c:pt idx="135">
                  <c:v>7.1694500000000003</c:v>
                </c:pt>
                <c:pt idx="136">
                  <c:v>7.1669999999999998</c:v>
                </c:pt>
                <c:pt idx="137">
                  <c:v>7.1694500000000003</c:v>
                </c:pt>
                <c:pt idx="138">
                  <c:v>7.1694500000000003</c:v>
                </c:pt>
                <c:pt idx="139">
                  <c:v>7.1694750000000003</c:v>
                </c:pt>
                <c:pt idx="140">
                  <c:v>7.1686249999999996</c:v>
                </c:pt>
                <c:pt idx="141">
                  <c:v>7.1678249999999997</c:v>
                </c:pt>
                <c:pt idx="142">
                  <c:v>7.1686249999999996</c:v>
                </c:pt>
                <c:pt idx="143">
                  <c:v>7.1710750000000001</c:v>
                </c:pt>
                <c:pt idx="144">
                  <c:v>7.1727249999999998</c:v>
                </c:pt>
                <c:pt idx="145">
                  <c:v>7.1718999999999999</c:v>
                </c:pt>
                <c:pt idx="146">
                  <c:v>7.1710500000000001</c:v>
                </c:pt>
                <c:pt idx="147">
                  <c:v>7.1686249999999996</c:v>
                </c:pt>
                <c:pt idx="148">
                  <c:v>7.1727249999999998</c:v>
                </c:pt>
                <c:pt idx="149">
                  <c:v>7.1702750000000002</c:v>
                </c:pt>
                <c:pt idx="150">
                  <c:v>7.1718999999999999</c:v>
                </c:pt>
                <c:pt idx="151">
                  <c:v>7.1718999999999999</c:v>
                </c:pt>
                <c:pt idx="152">
                  <c:v>7.1710750000000001</c:v>
                </c:pt>
                <c:pt idx="153">
                  <c:v>7.1694750000000003</c:v>
                </c:pt>
                <c:pt idx="154">
                  <c:v>7.1726999999999999</c:v>
                </c:pt>
                <c:pt idx="155">
                  <c:v>7.1726999999999999</c:v>
                </c:pt>
                <c:pt idx="156">
                  <c:v>7.1678249999999997</c:v>
                </c:pt>
                <c:pt idx="157">
                  <c:v>7.1710500000000001</c:v>
                </c:pt>
                <c:pt idx="158">
                  <c:v>7.1718999999999999</c:v>
                </c:pt>
                <c:pt idx="159">
                  <c:v>7.1686249999999996</c:v>
                </c:pt>
                <c:pt idx="160">
                  <c:v>7.1718999999999999</c:v>
                </c:pt>
                <c:pt idx="161">
                  <c:v>7.1743249999999996</c:v>
                </c:pt>
                <c:pt idx="162">
                  <c:v>7.1718999999999999</c:v>
                </c:pt>
                <c:pt idx="163">
                  <c:v>7.1735249999999997</c:v>
                </c:pt>
                <c:pt idx="164">
                  <c:v>7.1726999999999999</c:v>
                </c:pt>
                <c:pt idx="165">
                  <c:v>7.1735249999999997</c:v>
                </c:pt>
                <c:pt idx="166">
                  <c:v>7.1727249999999998</c:v>
                </c:pt>
                <c:pt idx="167">
                  <c:v>7.1710750000000001</c:v>
                </c:pt>
                <c:pt idx="168">
                  <c:v>7.1767750000000001</c:v>
                </c:pt>
                <c:pt idx="169">
                  <c:v>7.1694500000000003</c:v>
                </c:pt>
                <c:pt idx="170">
                  <c:v>7.1735249999999997</c:v>
                </c:pt>
                <c:pt idx="171">
                  <c:v>7.1710750000000001</c:v>
                </c:pt>
                <c:pt idx="172">
                  <c:v>7.1743249999999996</c:v>
                </c:pt>
                <c:pt idx="173">
                  <c:v>7.1686500000000004</c:v>
                </c:pt>
                <c:pt idx="174">
                  <c:v>7.1710500000000001</c:v>
                </c:pt>
                <c:pt idx="175">
                  <c:v>7.1759500000000003</c:v>
                </c:pt>
                <c:pt idx="176">
                  <c:v>7.1710750000000001</c:v>
                </c:pt>
                <c:pt idx="177">
                  <c:v>7.1678249999999997</c:v>
                </c:pt>
                <c:pt idx="178">
                  <c:v>7.1694750000000003</c:v>
                </c:pt>
                <c:pt idx="179">
                  <c:v>7.1743499999999996</c:v>
                </c:pt>
                <c:pt idx="180">
                  <c:v>7.1735249999999997</c:v>
                </c:pt>
                <c:pt idx="181">
                  <c:v>7.1694500000000003</c:v>
                </c:pt>
                <c:pt idx="182">
                  <c:v>7.1735249999999997</c:v>
                </c:pt>
                <c:pt idx="183">
                  <c:v>7.1686500000000004</c:v>
                </c:pt>
                <c:pt idx="184">
                  <c:v>7.1727249999999998</c:v>
                </c:pt>
                <c:pt idx="185">
                  <c:v>7.1735249999999997</c:v>
                </c:pt>
                <c:pt idx="186">
                  <c:v>7.1702750000000002</c:v>
                </c:pt>
                <c:pt idx="187">
                  <c:v>7.1686500000000004</c:v>
                </c:pt>
                <c:pt idx="188">
                  <c:v>7.1735249999999997</c:v>
                </c:pt>
                <c:pt idx="189">
                  <c:v>7.1711</c:v>
                </c:pt>
                <c:pt idx="190">
                  <c:v>7.1661999999999999</c:v>
                </c:pt>
                <c:pt idx="191">
                  <c:v>7.1703000000000001</c:v>
                </c:pt>
                <c:pt idx="192">
                  <c:v>7.1646000000000001</c:v>
                </c:pt>
                <c:pt idx="193">
                  <c:v>7.1702750000000002</c:v>
                </c:pt>
                <c:pt idx="194">
                  <c:v>7.1694500000000003</c:v>
                </c:pt>
                <c:pt idx="195">
                  <c:v>7.1678499999999996</c:v>
                </c:pt>
                <c:pt idx="196">
                  <c:v>7.1669999999999998</c:v>
                </c:pt>
                <c:pt idx="197">
                  <c:v>7.1637750000000002</c:v>
                </c:pt>
                <c:pt idx="198">
                  <c:v>7.165375</c:v>
                </c:pt>
                <c:pt idx="199">
                  <c:v>7.1604999999999999</c:v>
                </c:pt>
                <c:pt idx="200">
                  <c:v>7.1661999999999999</c:v>
                </c:pt>
                <c:pt idx="201">
                  <c:v>7.1629500000000004</c:v>
                </c:pt>
                <c:pt idx="202">
                  <c:v>7.1646000000000001</c:v>
                </c:pt>
                <c:pt idx="203">
                  <c:v>7.1654</c:v>
                </c:pt>
                <c:pt idx="204">
                  <c:v>7.1613249999999997</c:v>
                </c:pt>
                <c:pt idx="205">
                  <c:v>7.1661999999999999</c:v>
                </c:pt>
                <c:pt idx="206">
                  <c:v>7.1605249999999998</c:v>
                </c:pt>
                <c:pt idx="207">
                  <c:v>7.1645750000000001</c:v>
                </c:pt>
                <c:pt idx="208">
                  <c:v>7.1613249999999997</c:v>
                </c:pt>
                <c:pt idx="209">
                  <c:v>7.1613499999999997</c:v>
                </c:pt>
                <c:pt idx="210">
                  <c:v>7.1581000000000001</c:v>
                </c:pt>
                <c:pt idx="211">
                  <c:v>7.1605249999999998</c:v>
                </c:pt>
                <c:pt idx="212">
                  <c:v>7.1564750000000004</c:v>
                </c:pt>
                <c:pt idx="213">
                  <c:v>7.1597249999999999</c:v>
                </c:pt>
                <c:pt idx="214">
                  <c:v>7.1556499999999996</c:v>
                </c:pt>
                <c:pt idx="215">
                  <c:v>7.1589</c:v>
                </c:pt>
                <c:pt idx="216">
                  <c:v>7.1516000000000002</c:v>
                </c:pt>
                <c:pt idx="217">
                  <c:v>7.1564500000000004</c:v>
                </c:pt>
                <c:pt idx="218">
                  <c:v>7.1564750000000004</c:v>
                </c:pt>
                <c:pt idx="219">
                  <c:v>7.1564750000000004</c:v>
                </c:pt>
                <c:pt idx="220">
                  <c:v>7.1548249999999998</c:v>
                </c:pt>
                <c:pt idx="221">
                  <c:v>7.1581000000000001</c:v>
                </c:pt>
                <c:pt idx="222">
                  <c:v>7.1548249999999998</c:v>
                </c:pt>
                <c:pt idx="223">
                  <c:v>7.1580750000000002</c:v>
                </c:pt>
                <c:pt idx="224">
                  <c:v>7.1564500000000004</c:v>
                </c:pt>
                <c:pt idx="225">
                  <c:v>7.1580750000000002</c:v>
                </c:pt>
                <c:pt idx="226">
                  <c:v>7.1539999999999999</c:v>
                </c:pt>
                <c:pt idx="227">
                  <c:v>7.1548249999999998</c:v>
                </c:pt>
                <c:pt idx="228">
                  <c:v>7.1572750000000003</c:v>
                </c:pt>
                <c:pt idx="229">
                  <c:v>7.1540249999999999</c:v>
                </c:pt>
                <c:pt idx="230">
                  <c:v>7.1605249999999998</c:v>
                </c:pt>
                <c:pt idx="231">
                  <c:v>7.1589</c:v>
                </c:pt>
                <c:pt idx="232">
                  <c:v>7.1597</c:v>
                </c:pt>
                <c:pt idx="233">
                  <c:v>7.1573000000000002</c:v>
                </c:pt>
                <c:pt idx="234">
                  <c:v>7.1597249999999999</c:v>
                </c:pt>
                <c:pt idx="235">
                  <c:v>7.1637750000000002</c:v>
                </c:pt>
                <c:pt idx="236">
                  <c:v>7.1605249999999998</c:v>
                </c:pt>
                <c:pt idx="237">
                  <c:v>7.1646000000000001</c:v>
                </c:pt>
                <c:pt idx="238">
                  <c:v>7.1646000000000001</c:v>
                </c:pt>
                <c:pt idx="239">
                  <c:v>7.1637750000000002</c:v>
                </c:pt>
                <c:pt idx="240">
                  <c:v>7.1670249999999998</c:v>
                </c:pt>
                <c:pt idx="241">
                  <c:v>7.1710750000000001</c:v>
                </c:pt>
                <c:pt idx="242">
                  <c:v>7.1718999999999999</c:v>
                </c:pt>
                <c:pt idx="243">
                  <c:v>7.1751500000000004</c:v>
                </c:pt>
                <c:pt idx="244">
                  <c:v>7.1743499999999996</c:v>
                </c:pt>
                <c:pt idx="245">
                  <c:v>7.1800249999999997</c:v>
                </c:pt>
                <c:pt idx="246">
                  <c:v>7.1791999999999998</c:v>
                </c:pt>
                <c:pt idx="247">
                  <c:v>7.18</c:v>
                </c:pt>
                <c:pt idx="248">
                  <c:v>7.1840999999999999</c:v>
                </c:pt>
                <c:pt idx="249">
                  <c:v>7.189775</c:v>
                </c:pt>
                <c:pt idx="250">
                  <c:v>7.1938250000000004</c:v>
                </c:pt>
                <c:pt idx="251">
                  <c:v>7.1938250000000004</c:v>
                </c:pt>
                <c:pt idx="252">
                  <c:v>7.1987249999999996</c:v>
                </c:pt>
                <c:pt idx="253">
                  <c:v>7.2011250000000002</c:v>
                </c:pt>
                <c:pt idx="254">
                  <c:v>7.2060250000000003</c:v>
                </c:pt>
                <c:pt idx="255">
                  <c:v>7.2100749999999998</c:v>
                </c:pt>
                <c:pt idx="256">
                  <c:v>7.2133250000000002</c:v>
                </c:pt>
                <c:pt idx="257">
                  <c:v>7.2173999999999996</c:v>
                </c:pt>
                <c:pt idx="258">
                  <c:v>7.2214749999999999</c:v>
                </c:pt>
                <c:pt idx="259">
                  <c:v>7.2255250000000002</c:v>
                </c:pt>
                <c:pt idx="260">
                  <c:v>7.2279499999999999</c:v>
                </c:pt>
                <c:pt idx="261">
                  <c:v>7.2377000000000002</c:v>
                </c:pt>
                <c:pt idx="262">
                  <c:v>7.2426000000000004</c:v>
                </c:pt>
                <c:pt idx="263">
                  <c:v>7.245825</c:v>
                </c:pt>
                <c:pt idx="264">
                  <c:v>7.2499250000000002</c:v>
                </c:pt>
                <c:pt idx="265">
                  <c:v>7.2556250000000002</c:v>
                </c:pt>
                <c:pt idx="266">
                  <c:v>7.3173750000000002</c:v>
                </c:pt>
                <c:pt idx="267">
                  <c:v>7.367775</c:v>
                </c:pt>
                <c:pt idx="268">
                  <c:v>7.4100250000000001</c:v>
                </c:pt>
                <c:pt idx="269">
                  <c:v>7.4441750000000004</c:v>
                </c:pt>
                <c:pt idx="270">
                  <c:v>7.4661249999999999</c:v>
                </c:pt>
                <c:pt idx="271">
                  <c:v>7.4824000000000002</c:v>
                </c:pt>
                <c:pt idx="272">
                  <c:v>7.4921249999999997</c:v>
                </c:pt>
                <c:pt idx="273">
                  <c:v>7.5026999999999999</c:v>
                </c:pt>
                <c:pt idx="274">
                  <c:v>7.5067750000000002</c:v>
                </c:pt>
                <c:pt idx="275">
                  <c:v>7.5084</c:v>
                </c:pt>
                <c:pt idx="276">
                  <c:v>7.5164999999999997</c:v>
                </c:pt>
                <c:pt idx="277">
                  <c:v>7.5124500000000003</c:v>
                </c:pt>
                <c:pt idx="278">
                  <c:v>7.5124500000000003</c:v>
                </c:pt>
                <c:pt idx="279">
                  <c:v>7.5084</c:v>
                </c:pt>
                <c:pt idx="280">
                  <c:v>7.5051249999999996</c:v>
                </c:pt>
                <c:pt idx="281">
                  <c:v>7.5067500000000003</c:v>
                </c:pt>
                <c:pt idx="282">
                  <c:v>7.5019</c:v>
                </c:pt>
                <c:pt idx="283">
                  <c:v>7.5034999999999998</c:v>
                </c:pt>
                <c:pt idx="284">
                  <c:v>7.4945750000000002</c:v>
                </c:pt>
                <c:pt idx="285">
                  <c:v>7.4929249999999996</c:v>
                </c:pt>
                <c:pt idx="286">
                  <c:v>7.4872500000000004</c:v>
                </c:pt>
                <c:pt idx="287">
                  <c:v>7.4872750000000003</c:v>
                </c:pt>
                <c:pt idx="288">
                  <c:v>7.4791249999999998</c:v>
                </c:pt>
                <c:pt idx="289">
                  <c:v>7.4791249999999998</c:v>
                </c:pt>
                <c:pt idx="290">
                  <c:v>7.4718</c:v>
                </c:pt>
                <c:pt idx="291">
                  <c:v>7.4701750000000002</c:v>
                </c:pt>
                <c:pt idx="292">
                  <c:v>7.4685499999999996</c:v>
                </c:pt>
                <c:pt idx="293">
                  <c:v>7.4702000000000002</c:v>
                </c:pt>
                <c:pt idx="294">
                  <c:v>7.4693750000000003</c:v>
                </c:pt>
                <c:pt idx="295">
                  <c:v>7.4693750000000003</c:v>
                </c:pt>
                <c:pt idx="296">
                  <c:v>7.4693750000000003</c:v>
                </c:pt>
                <c:pt idx="297">
                  <c:v>7.4685249999999996</c:v>
                </c:pt>
                <c:pt idx="298">
                  <c:v>7.4645000000000001</c:v>
                </c:pt>
                <c:pt idx="299">
                  <c:v>7.465325</c:v>
                </c:pt>
                <c:pt idx="300">
                  <c:v>7.4645000000000001</c:v>
                </c:pt>
                <c:pt idx="301">
                  <c:v>7.4693500000000004</c:v>
                </c:pt>
                <c:pt idx="302">
                  <c:v>7.4661</c:v>
                </c:pt>
                <c:pt idx="303">
                  <c:v>7.4652750000000001</c:v>
                </c:pt>
                <c:pt idx="304">
                  <c:v>7.4702000000000002</c:v>
                </c:pt>
                <c:pt idx="305">
                  <c:v>7.4677249999999997</c:v>
                </c:pt>
                <c:pt idx="306">
                  <c:v>7.4685499999999996</c:v>
                </c:pt>
                <c:pt idx="307">
                  <c:v>7.4702000000000002</c:v>
                </c:pt>
                <c:pt idx="308">
                  <c:v>7.4726249999999999</c:v>
                </c:pt>
                <c:pt idx="309">
                  <c:v>7.4734249999999998</c:v>
                </c:pt>
                <c:pt idx="310">
                  <c:v>7.4702000000000002</c:v>
                </c:pt>
                <c:pt idx="311">
                  <c:v>7.4742499999999996</c:v>
                </c:pt>
                <c:pt idx="312">
                  <c:v>7.4693750000000003</c:v>
                </c:pt>
                <c:pt idx="313">
                  <c:v>7.4726249999999999</c:v>
                </c:pt>
                <c:pt idx="314">
                  <c:v>7.4726249999999999</c:v>
                </c:pt>
                <c:pt idx="315">
                  <c:v>7.4750750000000004</c:v>
                </c:pt>
                <c:pt idx="316">
                  <c:v>7.4702000000000002</c:v>
                </c:pt>
                <c:pt idx="317">
                  <c:v>7.4718249999999999</c:v>
                </c:pt>
                <c:pt idx="318">
                  <c:v>7.4726249999999999</c:v>
                </c:pt>
                <c:pt idx="319">
                  <c:v>7.4718</c:v>
                </c:pt>
                <c:pt idx="320">
                  <c:v>7.4742499999999996</c:v>
                </c:pt>
                <c:pt idx="321">
                  <c:v>7.4742499999999996</c:v>
                </c:pt>
                <c:pt idx="322">
                  <c:v>7.4718249999999999</c:v>
                </c:pt>
                <c:pt idx="323">
                  <c:v>7.4758750000000003</c:v>
                </c:pt>
                <c:pt idx="324">
                  <c:v>7.4734499999999997</c:v>
                </c:pt>
                <c:pt idx="325">
                  <c:v>7.4734499999999997</c:v>
                </c:pt>
                <c:pt idx="326">
                  <c:v>7.4750750000000004</c:v>
                </c:pt>
                <c:pt idx="327">
                  <c:v>7.4725999999999999</c:v>
                </c:pt>
                <c:pt idx="328">
                  <c:v>7.4726249999999999</c:v>
                </c:pt>
                <c:pt idx="329">
                  <c:v>7.471025</c:v>
                </c:pt>
                <c:pt idx="330">
                  <c:v>7.4718</c:v>
                </c:pt>
                <c:pt idx="331">
                  <c:v>7.4734249999999998</c:v>
                </c:pt>
                <c:pt idx="332">
                  <c:v>7.4726249999999999</c:v>
                </c:pt>
                <c:pt idx="333">
                  <c:v>7.4766750000000002</c:v>
                </c:pt>
                <c:pt idx="334">
                  <c:v>7.4734499999999997</c:v>
                </c:pt>
                <c:pt idx="335">
                  <c:v>7.4742499999999996</c:v>
                </c:pt>
                <c:pt idx="336">
                  <c:v>7.4750750000000004</c:v>
                </c:pt>
                <c:pt idx="337">
                  <c:v>7.4726249999999999</c:v>
                </c:pt>
                <c:pt idx="338">
                  <c:v>7.4734249999999998</c:v>
                </c:pt>
                <c:pt idx="339">
                  <c:v>7.4709750000000001</c:v>
                </c:pt>
                <c:pt idx="340">
                  <c:v>7.4725999999999999</c:v>
                </c:pt>
                <c:pt idx="341">
                  <c:v>7.4726249999999999</c:v>
                </c:pt>
                <c:pt idx="342">
                  <c:v>7.471025</c:v>
                </c:pt>
                <c:pt idx="343">
                  <c:v>7.4734499999999997</c:v>
                </c:pt>
                <c:pt idx="344">
                  <c:v>7.4726249999999999</c:v>
                </c:pt>
                <c:pt idx="345">
                  <c:v>7.4734249999999998</c:v>
                </c:pt>
                <c:pt idx="346">
                  <c:v>7.4718249999999999</c:v>
                </c:pt>
                <c:pt idx="347">
                  <c:v>7.4693500000000004</c:v>
                </c:pt>
                <c:pt idx="348">
                  <c:v>7.4710000000000001</c:v>
                </c:pt>
                <c:pt idx="349">
                  <c:v>7.4758750000000003</c:v>
                </c:pt>
                <c:pt idx="350">
                  <c:v>7.4726249999999999</c:v>
                </c:pt>
                <c:pt idx="351">
                  <c:v>7.4710000000000001</c:v>
                </c:pt>
                <c:pt idx="352">
                  <c:v>7.4702000000000002</c:v>
                </c:pt>
                <c:pt idx="353">
                  <c:v>7.4734249999999998</c:v>
                </c:pt>
                <c:pt idx="354">
                  <c:v>7.4718249999999999</c:v>
                </c:pt>
                <c:pt idx="355">
                  <c:v>7.4718249999999999</c:v>
                </c:pt>
                <c:pt idx="356">
                  <c:v>7.4710000000000001</c:v>
                </c:pt>
                <c:pt idx="357">
                  <c:v>7.4693750000000003</c:v>
                </c:pt>
                <c:pt idx="358">
                  <c:v>7.4718249999999999</c:v>
                </c:pt>
                <c:pt idx="359">
                  <c:v>7.4726249999999999</c:v>
                </c:pt>
                <c:pt idx="360">
                  <c:v>7.4677249999999997</c:v>
                </c:pt>
                <c:pt idx="361">
                  <c:v>7.4726249999999999</c:v>
                </c:pt>
                <c:pt idx="362">
                  <c:v>7.4677249999999997</c:v>
                </c:pt>
                <c:pt idx="363">
                  <c:v>7.4693750000000003</c:v>
                </c:pt>
                <c:pt idx="364">
                  <c:v>7.4693750000000003</c:v>
                </c:pt>
                <c:pt idx="365">
                  <c:v>7.4661249999999999</c:v>
                </c:pt>
                <c:pt idx="366">
                  <c:v>7.4693500000000004</c:v>
                </c:pt>
                <c:pt idx="367">
                  <c:v>7.4701750000000002</c:v>
                </c:pt>
                <c:pt idx="368">
                  <c:v>7.4685499999999996</c:v>
                </c:pt>
                <c:pt idx="369">
                  <c:v>7.4661249999999999</c:v>
                </c:pt>
                <c:pt idx="370">
                  <c:v>7.4701750000000002</c:v>
                </c:pt>
                <c:pt idx="371">
                  <c:v>7.4718</c:v>
                </c:pt>
                <c:pt idx="372">
                  <c:v>7.4661249999999999</c:v>
                </c:pt>
                <c:pt idx="373">
                  <c:v>7.4668999999999999</c:v>
                </c:pt>
                <c:pt idx="374">
                  <c:v>7.4677249999999997</c:v>
                </c:pt>
                <c:pt idx="375">
                  <c:v>7.4669249999999998</c:v>
                </c:pt>
                <c:pt idx="376">
                  <c:v>7.4677499999999997</c:v>
                </c:pt>
                <c:pt idx="377">
                  <c:v>7.4669249999999998</c:v>
                </c:pt>
                <c:pt idx="378">
                  <c:v>7.4661249999999999</c:v>
                </c:pt>
                <c:pt idx="379">
                  <c:v>7.4685499999999996</c:v>
                </c:pt>
                <c:pt idx="380">
                  <c:v>7.4669249999999998</c:v>
                </c:pt>
                <c:pt idx="381">
                  <c:v>7.4661</c:v>
                </c:pt>
                <c:pt idx="382">
                  <c:v>7.4653</c:v>
                </c:pt>
                <c:pt idx="383">
                  <c:v>7.4661</c:v>
                </c:pt>
                <c:pt idx="384">
                  <c:v>7.4628500000000004</c:v>
                </c:pt>
                <c:pt idx="385">
                  <c:v>7.4620249999999997</c:v>
                </c:pt>
                <c:pt idx="386">
                  <c:v>7.4636750000000003</c:v>
                </c:pt>
                <c:pt idx="387">
                  <c:v>7.4628750000000004</c:v>
                </c:pt>
                <c:pt idx="388">
                  <c:v>7.4620249999999997</c:v>
                </c:pt>
                <c:pt idx="389">
                  <c:v>7.4604249999999999</c:v>
                </c:pt>
                <c:pt idx="390">
                  <c:v>7.4612249999999998</c:v>
                </c:pt>
                <c:pt idx="391">
                  <c:v>7.4677499999999997</c:v>
                </c:pt>
                <c:pt idx="392">
                  <c:v>7.4645000000000001</c:v>
                </c:pt>
                <c:pt idx="393">
                  <c:v>7.4628500000000004</c:v>
                </c:pt>
                <c:pt idx="394">
                  <c:v>7.4628750000000004</c:v>
                </c:pt>
                <c:pt idx="395">
                  <c:v>7.4612249999999998</c:v>
                </c:pt>
                <c:pt idx="396">
                  <c:v>7.4580000000000002</c:v>
                </c:pt>
                <c:pt idx="397">
                  <c:v>7.4612499999999997</c:v>
                </c:pt>
                <c:pt idx="398">
                  <c:v>7.4588000000000001</c:v>
                </c:pt>
                <c:pt idx="399">
                  <c:v>7.4636750000000003</c:v>
                </c:pt>
                <c:pt idx="400">
                  <c:v>7.4645000000000001</c:v>
                </c:pt>
                <c:pt idx="401">
                  <c:v>7.4604249999999999</c:v>
                </c:pt>
                <c:pt idx="402">
                  <c:v>7.4636750000000003</c:v>
                </c:pt>
                <c:pt idx="403">
                  <c:v>7.4612499999999997</c:v>
                </c:pt>
                <c:pt idx="404">
                  <c:v>7.4612499999999997</c:v>
                </c:pt>
                <c:pt idx="405">
                  <c:v>7.459625</c:v>
                </c:pt>
                <c:pt idx="406">
                  <c:v>7.4612499999999997</c:v>
                </c:pt>
                <c:pt idx="407">
                  <c:v>7.4612249999999998</c:v>
                </c:pt>
                <c:pt idx="408">
                  <c:v>7.4588000000000001</c:v>
                </c:pt>
                <c:pt idx="409">
                  <c:v>7.4588000000000001</c:v>
                </c:pt>
                <c:pt idx="410">
                  <c:v>7.4588000000000001</c:v>
                </c:pt>
                <c:pt idx="411">
                  <c:v>7.4580000000000002</c:v>
                </c:pt>
                <c:pt idx="412">
                  <c:v>7.4604249999999999</c:v>
                </c:pt>
                <c:pt idx="413">
                  <c:v>7.4547499999999998</c:v>
                </c:pt>
                <c:pt idx="414">
                  <c:v>7.4596</c:v>
                </c:pt>
                <c:pt idx="415">
                  <c:v>7.4563750000000004</c:v>
                </c:pt>
                <c:pt idx="416">
                  <c:v>7.4571750000000003</c:v>
                </c:pt>
                <c:pt idx="417">
                  <c:v>7.4571750000000003</c:v>
                </c:pt>
                <c:pt idx="418">
                  <c:v>7.4572000000000003</c:v>
                </c:pt>
                <c:pt idx="419">
                  <c:v>7.4563750000000004</c:v>
                </c:pt>
                <c:pt idx="420">
                  <c:v>7.4539249999999999</c:v>
                </c:pt>
                <c:pt idx="421">
                  <c:v>7.4588000000000001</c:v>
                </c:pt>
                <c:pt idx="422">
                  <c:v>7.459625</c:v>
                </c:pt>
                <c:pt idx="423">
                  <c:v>7.453125</c:v>
                </c:pt>
                <c:pt idx="424">
                  <c:v>7.4547499999999998</c:v>
                </c:pt>
                <c:pt idx="425">
                  <c:v>7.4571750000000003</c:v>
                </c:pt>
                <c:pt idx="426">
                  <c:v>7.4539</c:v>
                </c:pt>
                <c:pt idx="427">
                  <c:v>7.4579750000000002</c:v>
                </c:pt>
                <c:pt idx="428">
                  <c:v>7.4555499999999997</c:v>
                </c:pt>
                <c:pt idx="429">
                  <c:v>7.4572000000000003</c:v>
                </c:pt>
                <c:pt idx="430">
                  <c:v>7.4563750000000004</c:v>
                </c:pt>
                <c:pt idx="431">
                  <c:v>7.4580000000000002</c:v>
                </c:pt>
                <c:pt idx="432">
                  <c:v>7.4563750000000004</c:v>
                </c:pt>
                <c:pt idx="433">
                  <c:v>7.4571750000000003</c:v>
                </c:pt>
                <c:pt idx="434">
                  <c:v>7.4555499999999997</c:v>
                </c:pt>
                <c:pt idx="435">
                  <c:v>7.4563499999999996</c:v>
                </c:pt>
                <c:pt idx="436">
                  <c:v>7.4531000000000001</c:v>
                </c:pt>
                <c:pt idx="437">
                  <c:v>7.4547249999999998</c:v>
                </c:pt>
                <c:pt idx="438">
                  <c:v>7.4547499999999998</c:v>
                </c:pt>
                <c:pt idx="439">
                  <c:v>7.4539</c:v>
                </c:pt>
                <c:pt idx="440">
                  <c:v>7.4555499999999997</c:v>
                </c:pt>
                <c:pt idx="441">
                  <c:v>7.4555499999999997</c:v>
                </c:pt>
                <c:pt idx="442">
                  <c:v>7.4563499999999996</c:v>
                </c:pt>
                <c:pt idx="443">
                  <c:v>7.4522750000000002</c:v>
                </c:pt>
                <c:pt idx="444">
                  <c:v>7.4522750000000002</c:v>
                </c:pt>
                <c:pt idx="445">
                  <c:v>7.453125</c:v>
                </c:pt>
                <c:pt idx="446">
                  <c:v>7.4530750000000001</c:v>
                </c:pt>
                <c:pt idx="447">
                  <c:v>7.4555499999999997</c:v>
                </c:pt>
                <c:pt idx="448">
                  <c:v>7.4530750000000001</c:v>
                </c:pt>
                <c:pt idx="449">
                  <c:v>7.4523000000000001</c:v>
                </c:pt>
                <c:pt idx="450">
                  <c:v>7.4555499999999997</c:v>
                </c:pt>
                <c:pt idx="451">
                  <c:v>7.4531000000000001</c:v>
                </c:pt>
                <c:pt idx="452">
                  <c:v>7.4522750000000002</c:v>
                </c:pt>
                <c:pt idx="453">
                  <c:v>7.4547499999999998</c:v>
                </c:pt>
                <c:pt idx="454">
                  <c:v>7.4506750000000004</c:v>
                </c:pt>
                <c:pt idx="455">
                  <c:v>7.4531000000000001</c:v>
                </c:pt>
                <c:pt idx="456">
                  <c:v>7.4506750000000004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65-4BB1-B256-883160A83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35615"/>
        <c:axId val="149076031"/>
      </c:scatterChart>
      <c:valAx>
        <c:axId val="48535615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076031"/>
        <c:crosses val="autoZero"/>
        <c:crossBetween val="midCat"/>
      </c:valAx>
      <c:valAx>
        <c:axId val="149076031"/>
        <c:scaling>
          <c:orientation val="minMax"/>
          <c:max val="7.6"/>
          <c:min val="5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535615"/>
        <c:crossesAt val="1.0000000000000002E-2"/>
        <c:crossBetween val="midCat"/>
        <c:majorUnit val="0.2"/>
        <c:min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482427138029364E-2"/>
          <c:y val="8.7499852718384521E-2"/>
          <c:w val="0.87961232631220387"/>
          <c:h val="0.7075963682909243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'Final spectra'!$O$4</c:f>
              <c:strCache>
                <c:ptCount val="1"/>
                <c:pt idx="0">
                  <c:v>435 nm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spectra'!$O$5:$O$405</c:f>
              <c:numCache>
                <c:formatCode>0.00</c:formatCode>
                <c:ptCount val="401"/>
                <c:pt idx="0">
                  <c:v>0.857359978217208</c:v>
                </c:pt>
                <c:pt idx="1">
                  <c:v>0.86288148347898797</c:v>
                </c:pt>
                <c:pt idx="2">
                  <c:v>0.86134258141486975</c:v>
                </c:pt>
                <c:pt idx="3">
                  <c:v>0.88028484121740158</c:v>
                </c:pt>
                <c:pt idx="4">
                  <c:v>0.8742391859971187</c:v>
                </c:pt>
                <c:pt idx="5">
                  <c:v>0.84493192725061084</c:v>
                </c:pt>
                <c:pt idx="6">
                  <c:v>0.86063696073164264</c:v>
                </c:pt>
                <c:pt idx="7">
                  <c:v>0.88078754227484601</c:v>
                </c:pt>
                <c:pt idx="8">
                  <c:v>0.87218069199033343</c:v>
                </c:pt>
                <c:pt idx="9">
                  <c:v>0.88544949943436435</c:v>
                </c:pt>
                <c:pt idx="10">
                  <c:v>0.87088695584608522</c:v>
                </c:pt>
                <c:pt idx="11">
                  <c:v>0.84429838739085217</c:v>
                </c:pt>
                <c:pt idx="12">
                  <c:v>0.89581200799876737</c:v>
                </c:pt>
                <c:pt idx="13">
                  <c:v>0.86058718788397837</c:v>
                </c:pt>
                <c:pt idx="14">
                  <c:v>0.87830255488420528</c:v>
                </c:pt>
                <c:pt idx="15">
                  <c:v>0.87877914731776441</c:v>
                </c:pt>
                <c:pt idx="16">
                  <c:v>0.8925295409120716</c:v>
                </c:pt>
                <c:pt idx="17">
                  <c:v>0.9007199330736323</c:v>
                </c:pt>
                <c:pt idx="18">
                  <c:v>0.89260852137152213</c:v>
                </c:pt>
                <c:pt idx="19">
                  <c:v>0.90770470190832409</c:v>
                </c:pt>
                <c:pt idx="20">
                  <c:v>0.90533558413322235</c:v>
                </c:pt>
                <c:pt idx="21">
                  <c:v>0.8837226249129716</c:v>
                </c:pt>
                <c:pt idx="22">
                  <c:v>0.93542098496362969</c:v>
                </c:pt>
                <c:pt idx="23">
                  <c:v>0.93952795165316172</c:v>
                </c:pt>
                <c:pt idx="24">
                  <c:v>0.95789263094845889</c:v>
                </c:pt>
                <c:pt idx="25">
                  <c:v>0.9334418038690786</c:v>
                </c:pt>
                <c:pt idx="26">
                  <c:v>0.94880570796710695</c:v>
                </c:pt>
                <c:pt idx="27">
                  <c:v>0.97670290535423976</c:v>
                </c:pt>
                <c:pt idx="28">
                  <c:v>0.97917925564214681</c:v>
                </c:pt>
                <c:pt idx="29">
                  <c:v>0.9766400712648512</c:v>
                </c:pt>
                <c:pt idx="30">
                  <c:v>0.9893718390416063</c:v>
                </c:pt>
                <c:pt idx="31">
                  <c:v>0.98848688458162481</c:v>
                </c:pt>
                <c:pt idx="32">
                  <c:v>1.0136043431420612</c:v>
                </c:pt>
                <c:pt idx="33">
                  <c:v>1.0141459343113641</c:v>
                </c:pt>
                <c:pt idx="34">
                  <c:v>1.0153872646195583</c:v>
                </c:pt>
                <c:pt idx="35">
                  <c:v>1.012684788992066</c:v>
                </c:pt>
                <c:pt idx="36">
                  <c:v>1.0144238454986962</c:v>
                </c:pt>
                <c:pt idx="37">
                  <c:v>1.0196696862288961</c:v>
                </c:pt>
                <c:pt idx="38">
                  <c:v>1.0323768497954817</c:v>
                </c:pt>
                <c:pt idx="39">
                  <c:v>1.0164530083400218</c:v>
                </c:pt>
                <c:pt idx="40">
                  <c:v>1.0281492018460303</c:v>
                </c:pt>
                <c:pt idx="41">
                  <c:v>1.0324488375819971</c:v>
                </c:pt>
                <c:pt idx="42">
                  <c:v>1.0258718987122106</c:v>
                </c:pt>
                <c:pt idx="43">
                  <c:v>1.0408368979111946</c:v>
                </c:pt>
                <c:pt idx="44">
                  <c:v>1.0380612802681279</c:v>
                </c:pt>
                <c:pt idx="45">
                  <c:v>1.035192431942618</c:v>
                </c:pt>
                <c:pt idx="46">
                  <c:v>1.0407325365583338</c:v>
                </c:pt>
                <c:pt idx="47">
                  <c:v>1.0373440131698073</c:v>
                </c:pt>
                <c:pt idx="48">
                  <c:v>1.0413915486659118</c:v>
                </c:pt>
                <c:pt idx="49">
                  <c:v>1.0360241410742483</c:v>
                </c:pt>
                <c:pt idx="50">
                  <c:v>1.0447588782617541</c:v>
                </c:pt>
                <c:pt idx="51">
                  <c:v>1.0547027812769016</c:v>
                </c:pt>
                <c:pt idx="52">
                  <c:v>1.062877533949969</c:v>
                </c:pt>
                <c:pt idx="53">
                  <c:v>1.0631103365435011</c:v>
                </c:pt>
                <c:pt idx="54">
                  <c:v>1.0700867580107001</c:v>
                </c:pt>
                <c:pt idx="55">
                  <c:v>1.0796620262427987</c:v>
                </c:pt>
                <c:pt idx="56">
                  <c:v>1.1042766944766356</c:v>
                </c:pt>
                <c:pt idx="57">
                  <c:v>1.1066385339354821</c:v>
                </c:pt>
                <c:pt idx="58">
                  <c:v>1.1281197791194633</c:v>
                </c:pt>
                <c:pt idx="59">
                  <c:v>1.1551476360255117</c:v>
                </c:pt>
                <c:pt idx="60">
                  <c:v>1.1570155090979846</c:v>
                </c:pt>
                <c:pt idx="61">
                  <c:v>1.1792690233467487</c:v>
                </c:pt>
                <c:pt idx="62">
                  <c:v>1.2013902242903867</c:v>
                </c:pt>
                <c:pt idx="63">
                  <c:v>1.2194458917905082</c:v>
                </c:pt>
                <c:pt idx="64">
                  <c:v>1.2367831925257227</c:v>
                </c:pt>
                <c:pt idx="65">
                  <c:v>1.2596940744545775</c:v>
                </c:pt>
                <c:pt idx="66">
                  <c:v>1.2681300522203156</c:v>
                </c:pt>
                <c:pt idx="67">
                  <c:v>1.2881145082221617</c:v>
                </c:pt>
                <c:pt idx="68">
                  <c:v>1.2963952873096463</c:v>
                </c:pt>
                <c:pt idx="69">
                  <c:v>1.3116258182756859</c:v>
                </c:pt>
                <c:pt idx="70">
                  <c:v>1.3078958017207551</c:v>
                </c:pt>
                <c:pt idx="71">
                  <c:v>1.3205732697603787</c:v>
                </c:pt>
                <c:pt idx="72">
                  <c:v>1.3295649983782107</c:v>
                </c:pt>
                <c:pt idx="73">
                  <c:v>1.3340675561761102</c:v>
                </c:pt>
                <c:pt idx="74">
                  <c:v>1.3322762621336879</c:v>
                </c:pt>
                <c:pt idx="75">
                  <c:v>1.3355001353857594</c:v>
                </c:pt>
                <c:pt idx="76">
                  <c:v>1.3457367863815484</c:v>
                </c:pt>
                <c:pt idx="77">
                  <c:v>1.3490127336434099</c:v>
                </c:pt>
                <c:pt idx="78">
                  <c:v>1.3648548013923352</c:v>
                </c:pt>
                <c:pt idx="79">
                  <c:v>1.3739201044117455</c:v>
                </c:pt>
                <c:pt idx="80">
                  <c:v>1.3828223073964103</c:v>
                </c:pt>
                <c:pt idx="81">
                  <c:v>1.4058853210361451</c:v>
                </c:pt>
                <c:pt idx="82">
                  <c:v>1.4169594732904323</c:v>
                </c:pt>
                <c:pt idx="83">
                  <c:v>1.4323095761290809</c:v>
                </c:pt>
                <c:pt idx="84">
                  <c:v>1.450742828579584</c:v>
                </c:pt>
                <c:pt idx="85">
                  <c:v>1.4766902956256622</c:v>
                </c:pt>
                <c:pt idx="86">
                  <c:v>1.4955518471737179</c:v>
                </c:pt>
                <c:pt idx="87">
                  <c:v>1.5142838500900235</c:v>
                </c:pt>
                <c:pt idx="88">
                  <c:v>1.5226131017566187</c:v>
                </c:pt>
                <c:pt idx="89">
                  <c:v>1.5329950713083986</c:v>
                </c:pt>
                <c:pt idx="90">
                  <c:v>1.5509464541101756</c:v>
                </c:pt>
                <c:pt idx="91">
                  <c:v>1.5420989773589082</c:v>
                </c:pt>
                <c:pt idx="92">
                  <c:v>1.540662471727767</c:v>
                </c:pt>
                <c:pt idx="93">
                  <c:v>1.5246587452607765</c:v>
                </c:pt>
                <c:pt idx="94">
                  <c:v>1.5074043466246714</c:v>
                </c:pt>
                <c:pt idx="95">
                  <c:v>1.4773413829454578</c:v>
                </c:pt>
                <c:pt idx="96">
                  <c:v>1.4594295230273071</c:v>
                </c:pt>
                <c:pt idx="97">
                  <c:v>1.4171352025324553</c:v>
                </c:pt>
                <c:pt idx="98">
                  <c:v>1.3756155929934177</c:v>
                </c:pt>
                <c:pt idx="99">
                  <c:v>1.3426571675146988</c:v>
                </c:pt>
                <c:pt idx="100">
                  <c:v>1.3016254764903685</c:v>
                </c:pt>
                <c:pt idx="101">
                  <c:v>1.2580826900718027</c:v>
                </c:pt>
                <c:pt idx="102">
                  <c:v>1.216911699572504</c:v>
                </c:pt>
                <c:pt idx="103">
                  <c:v>1.1841385441880541</c:v>
                </c:pt>
                <c:pt idx="104">
                  <c:v>1.1559850906629439</c:v>
                </c:pt>
                <c:pt idx="105">
                  <c:v>1.1242579694516899</c:v>
                </c:pt>
                <c:pt idx="106">
                  <c:v>1.103033236843513</c:v>
                </c:pt>
                <c:pt idx="107">
                  <c:v>1.0809309802407341</c:v>
                </c:pt>
                <c:pt idx="108">
                  <c:v>1.0565646089468044</c:v>
                </c:pt>
                <c:pt idx="109">
                  <c:v>1.0437710962322981</c:v>
                </c:pt>
                <c:pt idx="110">
                  <c:v>1.0274772101225371</c:v>
                </c:pt>
                <c:pt idx="111">
                  <c:v>1.0127753448493468</c:v>
                </c:pt>
                <c:pt idx="112">
                  <c:v>1.0048365829126868</c:v>
                </c:pt>
                <c:pt idx="113">
                  <c:v>0.99572790496893915</c:v>
                </c:pt>
                <c:pt idx="114">
                  <c:v>0.98952890356012124</c:v>
                </c:pt>
                <c:pt idx="115">
                  <c:v>0.98335171316743086</c:v>
                </c:pt>
                <c:pt idx="116">
                  <c:v>0.97248933566188467</c:v>
                </c:pt>
                <c:pt idx="117">
                  <c:v>0.96750490036241665</c:v>
                </c:pt>
                <c:pt idx="118">
                  <c:v>0.95934067747571417</c:v>
                </c:pt>
                <c:pt idx="119">
                  <c:v>0.96304972812230505</c:v>
                </c:pt>
                <c:pt idx="120">
                  <c:v>0.95316949498209425</c:v>
                </c:pt>
                <c:pt idx="121">
                  <c:v>0.94525064062552855</c:v>
                </c:pt>
                <c:pt idx="122">
                  <c:v>0.94101531428299312</c:v>
                </c:pt>
                <c:pt idx="123">
                  <c:v>0.93563725071448112</c:v>
                </c:pt>
                <c:pt idx="124">
                  <c:v>0.93283374379239969</c:v>
                </c:pt>
                <c:pt idx="125">
                  <c:v>0.92737091504061164</c:v>
                </c:pt>
                <c:pt idx="126">
                  <c:v>0.92725744976982072</c:v>
                </c:pt>
                <c:pt idx="127">
                  <c:v>0.92421967901011037</c:v>
                </c:pt>
                <c:pt idx="128">
                  <c:v>0.92720244330945312</c:v>
                </c:pt>
                <c:pt idx="129">
                  <c:v>0.92169510621638451</c:v>
                </c:pt>
                <c:pt idx="130">
                  <c:v>0.9237389711743601</c:v>
                </c:pt>
                <c:pt idx="131">
                  <c:v>0.92458035226986901</c:v>
                </c:pt>
                <c:pt idx="132">
                  <c:v>0.92565507766009969</c:v>
                </c:pt>
                <c:pt idx="133">
                  <c:v>0.92533849484490005</c:v>
                </c:pt>
                <c:pt idx="134">
                  <c:v>0.92874099678706368</c:v>
                </c:pt>
                <c:pt idx="135">
                  <c:v>0.92946045063985516</c:v>
                </c:pt>
                <c:pt idx="136">
                  <c:v>0.92861912437391447</c:v>
                </c:pt>
                <c:pt idx="137">
                  <c:v>0.93048275919904377</c:v>
                </c:pt>
                <c:pt idx="138">
                  <c:v>0.92827313268332423</c:v>
                </c:pt>
                <c:pt idx="139">
                  <c:v>0.93260891565829207</c:v>
                </c:pt>
                <c:pt idx="140">
                  <c:v>0.93210766492064401</c:v>
                </c:pt>
                <c:pt idx="141">
                  <c:v>0.93054868261126156</c:v>
                </c:pt>
                <c:pt idx="142">
                  <c:v>0.9291129600882756</c:v>
                </c:pt>
                <c:pt idx="143">
                  <c:v>0.92859717772201711</c:v>
                </c:pt>
                <c:pt idx="144">
                  <c:v>0.92678995483535664</c:v>
                </c:pt>
                <c:pt idx="145">
                  <c:v>0.924216011495822</c:v>
                </c:pt>
                <c:pt idx="146">
                  <c:v>0.92044599358437573</c:v>
                </c:pt>
                <c:pt idx="147">
                  <c:v>0.91829192490682521</c:v>
                </c:pt>
                <c:pt idx="148">
                  <c:v>0.91542619287421723</c:v>
                </c:pt>
                <c:pt idx="149">
                  <c:v>0.91103666071062772</c:v>
                </c:pt>
                <c:pt idx="150">
                  <c:v>0.90646841189932248</c:v>
                </c:pt>
                <c:pt idx="151">
                  <c:v>0.9028262334365037</c:v>
                </c:pt>
                <c:pt idx="152">
                  <c:v>0.89722269586563863</c:v>
                </c:pt>
                <c:pt idx="153">
                  <c:v>0.89215842685326296</c:v>
                </c:pt>
                <c:pt idx="154">
                  <c:v>0.8883927517894018</c:v>
                </c:pt>
                <c:pt idx="155">
                  <c:v>0.88481898586847174</c:v>
                </c:pt>
                <c:pt idx="156">
                  <c:v>0.879872233278303</c:v>
                </c:pt>
                <c:pt idx="157">
                  <c:v>0.8753236397931109</c:v>
                </c:pt>
                <c:pt idx="158">
                  <c:v>0.8708066674281234</c:v>
                </c:pt>
                <c:pt idx="159">
                  <c:v>0.86846679897876133</c:v>
                </c:pt>
                <c:pt idx="160">
                  <c:v>0.86704830470536343</c:v>
                </c:pt>
                <c:pt idx="161">
                  <c:v>0.86606749210059586</c:v>
                </c:pt>
                <c:pt idx="162">
                  <c:v>0.86550888196028086</c:v>
                </c:pt>
                <c:pt idx="163">
                  <c:v>0.86597728538192065</c:v>
                </c:pt>
                <c:pt idx="164">
                  <c:v>0.86779980896555786</c:v>
                </c:pt>
                <c:pt idx="165">
                  <c:v>0.86917431594864081</c:v>
                </c:pt>
                <c:pt idx="166">
                  <c:v>0.87111515452851651</c:v>
                </c:pt>
                <c:pt idx="167">
                  <c:v>0.87310062453467707</c:v>
                </c:pt>
                <c:pt idx="168">
                  <c:v>0.87595128566803415</c:v>
                </c:pt>
                <c:pt idx="169">
                  <c:v>0.87945325031113886</c:v>
                </c:pt>
                <c:pt idx="170">
                  <c:v>0.88372043392701582</c:v>
                </c:pt>
                <c:pt idx="171">
                  <c:v>0.88564042623327166</c:v>
                </c:pt>
                <c:pt idx="172">
                  <c:v>0.88924864436126272</c:v>
                </c:pt>
                <c:pt idx="173">
                  <c:v>0.89214163664185742</c:v>
                </c:pt>
                <c:pt idx="174">
                  <c:v>0.89584386244525149</c:v>
                </c:pt>
                <c:pt idx="175">
                  <c:v>0.89865631116678335</c:v>
                </c:pt>
                <c:pt idx="176">
                  <c:v>0.90188963439559777</c:v>
                </c:pt>
                <c:pt idx="177">
                  <c:v>0.90399202919472288</c:v>
                </c:pt>
                <c:pt idx="178">
                  <c:v>0.90578567340869554</c:v>
                </c:pt>
                <c:pt idx="179">
                  <c:v>0.90727096073364499</c:v>
                </c:pt>
                <c:pt idx="180">
                  <c:v>0.90903463416110963</c:v>
                </c:pt>
                <c:pt idx="181">
                  <c:v>0.90965466682147644</c:v>
                </c:pt>
                <c:pt idx="182">
                  <c:v>0.91091587131625762</c:v>
                </c:pt>
                <c:pt idx="183">
                  <c:v>0.91021164378618236</c:v>
                </c:pt>
                <c:pt idx="184">
                  <c:v>0.91092378485404724</c:v>
                </c:pt>
                <c:pt idx="185">
                  <c:v>0.9124075860894485</c:v>
                </c:pt>
                <c:pt idx="186">
                  <c:v>0.91238388937652759</c:v>
                </c:pt>
                <c:pt idx="187">
                  <c:v>0.91326516568925009</c:v>
                </c:pt>
                <c:pt idx="188">
                  <c:v>0.91603618022565247</c:v>
                </c:pt>
                <c:pt idx="189">
                  <c:v>0.91486204859034614</c:v>
                </c:pt>
                <c:pt idx="190">
                  <c:v>0.91715551491921565</c:v>
                </c:pt>
                <c:pt idx="191">
                  <c:v>0.91963094533849299</c:v>
                </c:pt>
                <c:pt idx="192">
                  <c:v>0.92158153368348916</c:v>
                </c:pt>
                <c:pt idx="193">
                  <c:v>0.92295674522998739</c:v>
                </c:pt>
                <c:pt idx="194">
                  <c:v>0.92645612542109346</c:v>
                </c:pt>
                <c:pt idx="195">
                  <c:v>0.92997734845917435</c:v>
                </c:pt>
                <c:pt idx="196">
                  <c:v>0.93347899748791952</c:v>
                </c:pt>
                <c:pt idx="197">
                  <c:v>0.93846628150097322</c:v>
                </c:pt>
                <c:pt idx="198">
                  <c:v>0.94468252865183588</c:v>
                </c:pt>
                <c:pt idx="199">
                  <c:v>0.95180997953238367</c:v>
                </c:pt>
                <c:pt idx="200">
                  <c:v>0.96054216115147495</c:v>
                </c:pt>
                <c:pt idx="201">
                  <c:v>0.96872233525681295</c:v>
                </c:pt>
                <c:pt idx="202">
                  <c:v>0.97759080396658604</c:v>
                </c:pt>
                <c:pt idx="203">
                  <c:v>0.9885685012315335</c:v>
                </c:pt>
                <c:pt idx="204">
                  <c:v>1.0002295743788776</c:v>
                </c:pt>
                <c:pt idx="205">
                  <c:v>1.0130191566724545</c:v>
                </c:pt>
                <c:pt idx="206">
                  <c:v>1.0278464762958717</c:v>
                </c:pt>
                <c:pt idx="207">
                  <c:v>1.0438047040220151</c:v>
                </c:pt>
                <c:pt idx="208">
                  <c:v>1.0590428584567566</c:v>
                </c:pt>
                <c:pt idx="209">
                  <c:v>1.0766493243527007</c:v>
                </c:pt>
                <c:pt idx="210">
                  <c:v>1.094206950941454</c:v>
                </c:pt>
                <c:pt idx="211">
                  <c:v>1.111215224718388</c:v>
                </c:pt>
                <c:pt idx="212">
                  <c:v>1.1273808390408779</c:v>
                </c:pt>
                <c:pt idx="213">
                  <c:v>1.1457090870969058</c:v>
                </c:pt>
                <c:pt idx="214">
                  <c:v>1.1618955554829438</c:v>
                </c:pt>
                <c:pt idx="215">
                  <c:v>1.1779736007392099</c:v>
                </c:pt>
                <c:pt idx="216">
                  <c:v>1.1936354527518305</c:v>
                </c:pt>
                <c:pt idx="217">
                  <c:v>1.2071367749150164</c:v>
                </c:pt>
                <c:pt idx="218">
                  <c:v>1.2197360703587754</c:v>
                </c:pt>
                <c:pt idx="219">
                  <c:v>1.2339520022641162</c:v>
                </c:pt>
                <c:pt idx="220">
                  <c:v>1.2464122073813457</c:v>
                </c:pt>
                <c:pt idx="221">
                  <c:v>1.2562854582914846</c:v>
                </c:pt>
                <c:pt idx="222">
                  <c:v>1.2662292033713285</c:v>
                </c:pt>
                <c:pt idx="223">
                  <c:v>1.2702540271841813</c:v>
                </c:pt>
                <c:pt idx="224">
                  <c:v>1.269457926419159</c:v>
                </c:pt>
                <c:pt idx="225">
                  <c:v>1.2645365557794834</c:v>
                </c:pt>
                <c:pt idx="226">
                  <c:v>1.2511576114431822</c:v>
                </c:pt>
                <c:pt idx="227">
                  <c:v>1.2306263622542886</c:v>
                </c:pt>
                <c:pt idx="228">
                  <c:v>1.2030349667191471</c:v>
                </c:pt>
                <c:pt idx="229">
                  <c:v>1.1696269626130698</c:v>
                </c:pt>
                <c:pt idx="230">
                  <c:v>1.1324285053610881</c:v>
                </c:pt>
                <c:pt idx="231">
                  <c:v>1.0911928298420963</c:v>
                </c:pt>
                <c:pt idx="232">
                  <c:v>1.0492661518856865</c:v>
                </c:pt>
                <c:pt idx="233">
                  <c:v>1.0026949382212211</c:v>
                </c:pt>
                <c:pt idx="234">
                  <c:v>0.95619766773890114</c:v>
                </c:pt>
                <c:pt idx="235">
                  <c:v>0.91299056809816315</c:v>
                </c:pt>
                <c:pt idx="236">
                  <c:v>0.87081757415899697</c:v>
                </c:pt>
                <c:pt idx="237">
                  <c:v>0.8349497449402834</c:v>
                </c:pt>
                <c:pt idx="238">
                  <c:v>0.80219949403498347</c:v>
                </c:pt>
                <c:pt idx="239">
                  <c:v>0.77260331936985704</c:v>
                </c:pt>
                <c:pt idx="240">
                  <c:v>0.74795010637284287</c:v>
                </c:pt>
                <c:pt idx="241">
                  <c:v>0.72715282440183504</c:v>
                </c:pt>
                <c:pt idx="242">
                  <c:v>0.70861598206539367</c:v>
                </c:pt>
                <c:pt idx="243">
                  <c:v>0.69429591531354395</c:v>
                </c:pt>
                <c:pt idx="244">
                  <c:v>0.6825554318964574</c:v>
                </c:pt>
                <c:pt idx="245">
                  <c:v>0.67307983809124783</c:v>
                </c:pt>
                <c:pt idx="246">
                  <c:v>0.66557720809764931</c:v>
                </c:pt>
                <c:pt idx="247">
                  <c:v>0.66002083784713161</c:v>
                </c:pt>
                <c:pt idx="248">
                  <c:v>0.65430807328858043</c:v>
                </c:pt>
                <c:pt idx="249">
                  <c:v>0.65022522014386808</c:v>
                </c:pt>
                <c:pt idx="250">
                  <c:v>0.64710144463119279</c:v>
                </c:pt>
                <c:pt idx="251">
                  <c:v>0.64424168221176292</c:v>
                </c:pt>
                <c:pt idx="252">
                  <c:v>0.6438832503333245</c:v>
                </c:pt>
                <c:pt idx="253">
                  <c:v>0.64397572746026821</c:v>
                </c:pt>
                <c:pt idx="254">
                  <c:v>0.64390334882384492</c:v>
                </c:pt>
                <c:pt idx="255">
                  <c:v>0.64540289231007797</c:v>
                </c:pt>
                <c:pt idx="256">
                  <c:v>0.64752842051953097</c:v>
                </c:pt>
                <c:pt idx="257">
                  <c:v>0.64961143182415704</c:v>
                </c:pt>
                <c:pt idx="258">
                  <c:v>0.65216542448078652</c:v>
                </c:pt>
                <c:pt idx="259">
                  <c:v>0.65433102007442068</c:v>
                </c:pt>
                <c:pt idx="260">
                  <c:v>0.65765250905283823</c:v>
                </c:pt>
                <c:pt idx="261">
                  <c:v>0.66196757555937358</c:v>
                </c:pt>
                <c:pt idx="262">
                  <c:v>0.66553010244348942</c:v>
                </c:pt>
                <c:pt idx="263">
                  <c:v>0.66878909979667023</c:v>
                </c:pt>
                <c:pt idx="264">
                  <c:v>0.67273507275647793</c:v>
                </c:pt>
                <c:pt idx="265">
                  <c:v>0.67637506908371414</c:v>
                </c:pt>
                <c:pt idx="266">
                  <c:v>0.68025650060239795</c:v>
                </c:pt>
                <c:pt idx="267">
                  <c:v>0.68313154223327177</c:v>
                </c:pt>
                <c:pt idx="268">
                  <c:v>0.68649452976729775</c:v>
                </c:pt>
                <c:pt idx="269">
                  <c:v>0.68883985533172731</c:v>
                </c:pt>
                <c:pt idx="270">
                  <c:v>0.69030476280200881</c:v>
                </c:pt>
                <c:pt idx="271">
                  <c:v>0.69238718186693282</c:v>
                </c:pt>
                <c:pt idx="272">
                  <c:v>0.69334667664307492</c:v>
                </c:pt>
                <c:pt idx="273">
                  <c:v>0.69383041404467893</c:v>
                </c:pt>
                <c:pt idx="274">
                  <c:v>0.69394610878122065</c:v>
                </c:pt>
                <c:pt idx="275">
                  <c:v>0.6938804370600814</c:v>
                </c:pt>
                <c:pt idx="276">
                  <c:v>0.69439841938404956</c:v>
                </c:pt>
                <c:pt idx="277">
                  <c:v>0.69348143449187316</c:v>
                </c:pt>
                <c:pt idx="278">
                  <c:v>0.69297606711715565</c:v>
                </c:pt>
                <c:pt idx="279">
                  <c:v>0.69250855694788938</c:v>
                </c:pt>
                <c:pt idx="280">
                  <c:v>0.69081896108677898</c:v>
                </c:pt>
                <c:pt idx="281">
                  <c:v>0.689966187300742</c:v>
                </c:pt>
                <c:pt idx="282">
                  <c:v>0.68733200959822549</c:v>
                </c:pt>
                <c:pt idx="283">
                  <c:v>0.68472206455906104</c:v>
                </c:pt>
                <c:pt idx="284">
                  <c:v>0.68087916858254993</c:v>
                </c:pt>
                <c:pt idx="285">
                  <c:v>0.67803349101251287</c:v>
                </c:pt>
                <c:pt idx="286">
                  <c:v>0.67421050037818031</c:v>
                </c:pt>
                <c:pt idx="287">
                  <c:v>0.67039773139035264</c:v>
                </c:pt>
                <c:pt idx="288">
                  <c:v>0.66529769098530056</c:v>
                </c:pt>
                <c:pt idx="289">
                  <c:v>0.66078542104610849</c:v>
                </c:pt>
                <c:pt idx="290">
                  <c:v>0.65642202985890308</c:v>
                </c:pt>
                <c:pt idx="291">
                  <c:v>0.6502131100347821</c:v>
                </c:pt>
                <c:pt idx="292">
                  <c:v>0.64468550367193544</c:v>
                </c:pt>
                <c:pt idx="293">
                  <c:v>0.64027152140585697</c:v>
                </c:pt>
                <c:pt idx="294">
                  <c:v>0.63595726515722173</c:v>
                </c:pt>
                <c:pt idx="295">
                  <c:v>0.63182316679570927</c:v>
                </c:pt>
                <c:pt idx="296">
                  <c:v>0.62915903938223283</c:v>
                </c:pt>
                <c:pt idx="297">
                  <c:v>0.62745198797394552</c:v>
                </c:pt>
                <c:pt idx="298">
                  <c:v>0.62710030868483646</c:v>
                </c:pt>
                <c:pt idx="299">
                  <c:v>0.62730152594012467</c:v>
                </c:pt>
                <c:pt idx="300">
                  <c:v>0.62797093073437682</c:v>
                </c:pt>
                <c:pt idx="301">
                  <c:v>0.62907275289966336</c:v>
                </c:pt>
                <c:pt idx="302">
                  <c:v>0.63193830896406888</c:v>
                </c:pt>
                <c:pt idx="303">
                  <c:v>0.63440516989727302</c:v>
                </c:pt>
                <c:pt idx="304">
                  <c:v>0.63733866469859868</c:v>
                </c:pt>
                <c:pt idx="305">
                  <c:v>0.64173150618177999</c:v>
                </c:pt>
                <c:pt idx="306">
                  <c:v>0.64574306484314559</c:v>
                </c:pt>
                <c:pt idx="307">
                  <c:v>0.651004038000774</c:v>
                </c:pt>
                <c:pt idx="308">
                  <c:v>0.65728908551614917</c:v>
                </c:pt>
                <c:pt idx="309">
                  <c:v>0.66476700402824263</c:v>
                </c:pt>
                <c:pt idx="310">
                  <c:v>0.67340229234559434</c:v>
                </c:pt>
                <c:pt idx="311">
                  <c:v>0.68360131726820261</c:v>
                </c:pt>
                <c:pt idx="312">
                  <c:v>0.69608068075446072</c:v>
                </c:pt>
                <c:pt idx="313">
                  <c:v>0.71030826945464942</c:v>
                </c:pt>
                <c:pt idx="314">
                  <c:v>0.72659389165163846</c:v>
                </c:pt>
                <c:pt idx="315">
                  <c:v>0.74528722798301361</c:v>
                </c:pt>
                <c:pt idx="316">
                  <c:v>0.76524809619999956</c:v>
                </c:pt>
                <c:pt idx="317">
                  <c:v>0.78736228978178291</c:v>
                </c:pt>
                <c:pt idx="318">
                  <c:v>0.81068097424796359</c:v>
                </c:pt>
                <c:pt idx="319">
                  <c:v>0.83679378488980771</c:v>
                </c:pt>
                <c:pt idx="320">
                  <c:v>0.86125463854020923</c:v>
                </c:pt>
                <c:pt idx="321">
                  <c:v>0.88467500274234234</c:v>
                </c:pt>
                <c:pt idx="322">
                  <c:v>0.90616652567039058</c:v>
                </c:pt>
                <c:pt idx="323">
                  <c:v>0.92540428612643422</c:v>
                </c:pt>
                <c:pt idx="324">
                  <c:v>0.94058099611605805</c:v>
                </c:pt>
                <c:pt idx="325">
                  <c:v>0.95449042775114812</c:v>
                </c:pt>
                <c:pt idx="326">
                  <c:v>0.96736681818552017</c:v>
                </c:pt>
                <c:pt idx="327">
                  <c:v>0.97792500530345539</c:v>
                </c:pt>
                <c:pt idx="328">
                  <c:v>0.988019498145428</c:v>
                </c:pt>
                <c:pt idx="329">
                  <c:v>0.99645898402917399</c:v>
                </c:pt>
                <c:pt idx="330">
                  <c:v>1.0015172390308194</c:v>
                </c:pt>
                <c:pt idx="331">
                  <c:v>1.003579574057913</c:v>
                </c:pt>
                <c:pt idx="332">
                  <c:v>1</c:v>
                </c:pt>
                <c:pt idx="333">
                  <c:v>0.99099291891906627</c:v>
                </c:pt>
                <c:pt idx="334">
                  <c:v>0.97468973768173717</c:v>
                </c:pt>
                <c:pt idx="335">
                  <c:v>0.95071564840337131</c:v>
                </c:pt>
                <c:pt idx="336">
                  <c:v>0.91988502112173853</c:v>
                </c:pt>
                <c:pt idx="337">
                  <c:v>0.88269081652218473</c:v>
                </c:pt>
                <c:pt idx="338">
                  <c:v>0.84108817497049493</c:v>
                </c:pt>
                <c:pt idx="339">
                  <c:v>0.79791658259692411</c:v>
                </c:pt>
                <c:pt idx="340">
                  <c:v>0.75442831507073338</c:v>
                </c:pt>
                <c:pt idx="341">
                  <c:v>0.7101811864559876</c:v>
                </c:pt>
                <c:pt idx="342">
                  <c:v>0.66589193019451587</c:v>
                </c:pt>
                <c:pt idx="343">
                  <c:v>0.6226680242834477</c:v>
                </c:pt>
                <c:pt idx="344">
                  <c:v>0.58119108773190309</c:v>
                </c:pt>
                <c:pt idx="345">
                  <c:v>0.53909058332499515</c:v>
                </c:pt>
                <c:pt idx="346">
                  <c:v>0.49731844271913467</c:v>
                </c:pt>
                <c:pt idx="347">
                  <c:v>0.45919991225823059</c:v>
                </c:pt>
                <c:pt idx="348">
                  <c:v>0.42360905210804295</c:v>
                </c:pt>
                <c:pt idx="349">
                  <c:v>0.39160421447093902</c:v>
                </c:pt>
                <c:pt idx="350">
                  <c:v>0.36432817178720522</c:v>
                </c:pt>
                <c:pt idx="351">
                  <c:v>0.33729084348316934</c:v>
                </c:pt>
                <c:pt idx="352">
                  <c:v>0.31502947446162022</c:v>
                </c:pt>
                <c:pt idx="353">
                  <c:v>0.29502789085011683</c:v>
                </c:pt>
                <c:pt idx="354">
                  <c:v>0.27821033067127049</c:v>
                </c:pt>
                <c:pt idx="355">
                  <c:v>0.26269151335768576</c:v>
                </c:pt>
                <c:pt idx="356">
                  <c:v>0.24793931005632361</c:v>
                </c:pt>
                <c:pt idx="357">
                  <c:v>0.23427594484997008</c:v>
                </c:pt>
                <c:pt idx="358">
                  <c:v>0.22310579864389332</c:v>
                </c:pt>
                <c:pt idx="359">
                  <c:v>0.21228201793446719</c:v>
                </c:pt>
                <c:pt idx="360">
                  <c:v>0.19996962911026689</c:v>
                </c:pt>
                <c:pt idx="361">
                  <c:v>0.18871859287779938</c:v>
                </c:pt>
                <c:pt idx="362">
                  <c:v>0.1773136081295516</c:v>
                </c:pt>
                <c:pt idx="363">
                  <c:v>0.16677663648961907</c:v>
                </c:pt>
                <c:pt idx="364">
                  <c:v>0.15733553955058333</c:v>
                </c:pt>
                <c:pt idx="365">
                  <c:v>0.14786562281837948</c:v>
                </c:pt>
                <c:pt idx="366">
                  <c:v>0.1391016199567362</c:v>
                </c:pt>
                <c:pt idx="367">
                  <c:v>0.13091161095047466</c:v>
                </c:pt>
                <c:pt idx="368">
                  <c:v>0.12381493951794929</c:v>
                </c:pt>
                <c:pt idx="369">
                  <c:v>0.11659484511702141</c:v>
                </c:pt>
                <c:pt idx="370">
                  <c:v>0.11012169843493841</c:v>
                </c:pt>
                <c:pt idx="371">
                  <c:v>0.10354976481752316</c:v>
                </c:pt>
                <c:pt idx="372">
                  <c:v>9.7674789028981954E-2</c:v>
                </c:pt>
                <c:pt idx="373">
                  <c:v>9.228579603224793E-2</c:v>
                </c:pt>
                <c:pt idx="374">
                  <c:v>8.5848217009821093E-2</c:v>
                </c:pt>
                <c:pt idx="375">
                  <c:v>8.056461605050963E-2</c:v>
                </c:pt>
                <c:pt idx="376">
                  <c:v>7.5368108869691308E-2</c:v>
                </c:pt>
                <c:pt idx="377">
                  <c:v>6.9677784886757146E-2</c:v>
                </c:pt>
                <c:pt idx="378">
                  <c:v>6.5023711477475626E-2</c:v>
                </c:pt>
                <c:pt idx="379">
                  <c:v>6.0970838006262455E-2</c:v>
                </c:pt>
                <c:pt idx="380">
                  <c:v>5.6874854387581407E-2</c:v>
                </c:pt>
                <c:pt idx="381">
                  <c:v>5.1983453948239375E-2</c:v>
                </c:pt>
                <c:pt idx="382">
                  <c:v>4.8398449333766941E-2</c:v>
                </c:pt>
                <c:pt idx="383">
                  <c:v>4.5387619428343344E-2</c:v>
                </c:pt>
                <c:pt idx="384">
                  <c:v>4.1380919293499664E-2</c:v>
                </c:pt>
                <c:pt idx="385">
                  <c:v>3.7939038660259591E-2</c:v>
                </c:pt>
                <c:pt idx="386">
                  <c:v>3.5332421044760538E-2</c:v>
                </c:pt>
                <c:pt idx="387">
                  <c:v>3.1782724901869765E-2</c:v>
                </c:pt>
                <c:pt idx="388">
                  <c:v>2.8929179920705556E-2</c:v>
                </c:pt>
                <c:pt idx="389">
                  <c:v>2.565290634946344E-2</c:v>
                </c:pt>
                <c:pt idx="390">
                  <c:v>2.3414258158377613E-2</c:v>
                </c:pt>
                <c:pt idx="391">
                  <c:v>1.9784029163084339E-2</c:v>
                </c:pt>
                <c:pt idx="392">
                  <c:v>1.7340417744075232E-2</c:v>
                </c:pt>
                <c:pt idx="393">
                  <c:v>1.5306677290977627E-2</c:v>
                </c:pt>
                <c:pt idx="394">
                  <c:v>1.295073163198418E-2</c:v>
                </c:pt>
                <c:pt idx="395">
                  <c:v>9.9232680934743921E-3</c:v>
                </c:pt>
                <c:pt idx="396">
                  <c:v>8.3751018579759934E-3</c:v>
                </c:pt>
                <c:pt idx="397">
                  <c:v>6.2002921490503871E-3</c:v>
                </c:pt>
                <c:pt idx="398">
                  <c:v>3.9890780570985716E-3</c:v>
                </c:pt>
                <c:pt idx="399">
                  <c:v>2.3542279927613393E-3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3D-496C-AB69-2A7B3EED459E}"/>
            </c:ext>
          </c:extLst>
        </c:ser>
        <c:ser>
          <c:idx val="1"/>
          <c:order val="1"/>
          <c:tx>
            <c:strRef>
              <c:f>'Final spectra'!$P$4</c:f>
              <c:strCache>
                <c:ptCount val="1"/>
                <c:pt idx="0">
                  <c:v>465 nm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spectra'!$P$5:$P$405</c:f>
              <c:numCache>
                <c:formatCode>0.00</c:formatCode>
                <c:ptCount val="401"/>
                <c:pt idx="0">
                  <c:v>0.83024254654044938</c:v>
                </c:pt>
                <c:pt idx="1">
                  <c:v>0.83587182805737881</c:v>
                </c:pt>
                <c:pt idx="2">
                  <c:v>0.83416747086462706</c:v>
                </c:pt>
                <c:pt idx="3">
                  <c:v>0.85282624866069612</c:v>
                </c:pt>
                <c:pt idx="4">
                  <c:v>0.84798177153178078</c:v>
                </c:pt>
                <c:pt idx="5">
                  <c:v>0.82173997824685652</c:v>
                </c:pt>
                <c:pt idx="6">
                  <c:v>0.83751489551933411</c:v>
                </c:pt>
                <c:pt idx="7">
                  <c:v>0.85484972142153104</c:v>
                </c:pt>
                <c:pt idx="8">
                  <c:v>0.84820096820298163</c:v>
                </c:pt>
                <c:pt idx="9">
                  <c:v>0.86088136777909074</c:v>
                </c:pt>
                <c:pt idx="10">
                  <c:v>0.84734118248049839</c:v>
                </c:pt>
                <c:pt idx="11">
                  <c:v>0.82375199180657277</c:v>
                </c:pt>
                <c:pt idx="12">
                  <c:v>0.87195085776156034</c:v>
                </c:pt>
                <c:pt idx="13">
                  <c:v>0.83860984096450997</c:v>
                </c:pt>
                <c:pt idx="14">
                  <c:v>0.85450608483062696</c:v>
                </c:pt>
                <c:pt idx="15">
                  <c:v>0.85847141871866595</c:v>
                </c:pt>
                <c:pt idx="16">
                  <c:v>0.87010207939470463</c:v>
                </c:pt>
                <c:pt idx="17">
                  <c:v>0.87955739729584415</c:v>
                </c:pt>
                <c:pt idx="18">
                  <c:v>0.8733279307366365</c:v>
                </c:pt>
                <c:pt idx="19">
                  <c:v>0.88590153658852455</c:v>
                </c:pt>
                <c:pt idx="20">
                  <c:v>0.88650186070957304</c:v>
                </c:pt>
                <c:pt idx="21">
                  <c:v>0.86526455619102582</c:v>
                </c:pt>
                <c:pt idx="22">
                  <c:v>0.91610741757227698</c:v>
                </c:pt>
                <c:pt idx="23">
                  <c:v>0.9204202743647758</c:v>
                </c:pt>
                <c:pt idx="24">
                  <c:v>0.9381006269191875</c:v>
                </c:pt>
                <c:pt idx="25">
                  <c:v>0.91472647185417488</c:v>
                </c:pt>
                <c:pt idx="26">
                  <c:v>0.93031977580088387</c:v>
                </c:pt>
                <c:pt idx="27">
                  <c:v>0.95541377553634066</c:v>
                </c:pt>
                <c:pt idx="28">
                  <c:v>0.95930488746179676</c:v>
                </c:pt>
                <c:pt idx="29">
                  <c:v>0.95876561519290726</c:v>
                </c:pt>
                <c:pt idx="30">
                  <c:v>0.97086480159119637</c:v>
                </c:pt>
                <c:pt idx="31">
                  <c:v>0.9700874225109829</c:v>
                </c:pt>
                <c:pt idx="32">
                  <c:v>0.99461514563026543</c:v>
                </c:pt>
                <c:pt idx="33">
                  <c:v>0.99445250369028793</c:v>
                </c:pt>
                <c:pt idx="34">
                  <c:v>0.99630817610137312</c:v>
                </c:pt>
                <c:pt idx="35">
                  <c:v>0.99369393267708939</c:v>
                </c:pt>
                <c:pt idx="36">
                  <c:v>0.99520764249216764</c:v>
                </c:pt>
                <c:pt idx="37">
                  <c:v>1.0005930649091863</c:v>
                </c:pt>
                <c:pt idx="38">
                  <c:v>1.0124569318479932</c:v>
                </c:pt>
                <c:pt idx="39">
                  <c:v>0.99822938197387989</c:v>
                </c:pt>
                <c:pt idx="40">
                  <c:v>1.0077813596513598</c:v>
                </c:pt>
                <c:pt idx="41">
                  <c:v>1.0110685352658948</c:v>
                </c:pt>
                <c:pt idx="42">
                  <c:v>1.0057178520789298</c:v>
                </c:pt>
                <c:pt idx="43">
                  <c:v>1.0189627674732959</c:v>
                </c:pt>
                <c:pt idx="44">
                  <c:v>1.0160490007219942</c:v>
                </c:pt>
                <c:pt idx="45">
                  <c:v>1.0131642470496129</c:v>
                </c:pt>
                <c:pt idx="46">
                  <c:v>1.0175232588890686</c:v>
                </c:pt>
                <c:pt idx="47">
                  <c:v>1.0135447061158023</c:v>
                </c:pt>
                <c:pt idx="48">
                  <c:v>1.0156188456043456</c:v>
                </c:pt>
                <c:pt idx="49">
                  <c:v>1.0099482604130761</c:v>
                </c:pt>
                <c:pt idx="50">
                  <c:v>1.0172577626609554</c:v>
                </c:pt>
                <c:pt idx="51">
                  <c:v>1.0250437653972555</c:v>
                </c:pt>
                <c:pt idx="52">
                  <c:v>1.0311471716042395</c:v>
                </c:pt>
                <c:pt idx="53">
                  <c:v>1.0305354066775709</c:v>
                </c:pt>
                <c:pt idx="54">
                  <c:v>1.0360719084549337</c:v>
                </c:pt>
                <c:pt idx="55">
                  <c:v>1.0434109608687143</c:v>
                </c:pt>
                <c:pt idx="56">
                  <c:v>1.0652135283619939</c:v>
                </c:pt>
                <c:pt idx="57">
                  <c:v>1.0664906203106044</c:v>
                </c:pt>
                <c:pt idx="58">
                  <c:v>1.0843543146561492</c:v>
                </c:pt>
                <c:pt idx="59">
                  <c:v>1.1075808970256096</c:v>
                </c:pt>
                <c:pt idx="60">
                  <c:v>1.1081611706092132</c:v>
                </c:pt>
                <c:pt idx="61">
                  <c:v>1.1287741150323498</c:v>
                </c:pt>
                <c:pt idx="62">
                  <c:v>1.1472811849260542</c:v>
                </c:pt>
                <c:pt idx="63">
                  <c:v>1.1633695352637372</c:v>
                </c:pt>
                <c:pt idx="64">
                  <c:v>1.1793369386397816</c:v>
                </c:pt>
                <c:pt idx="65">
                  <c:v>1.1995587786096311</c:v>
                </c:pt>
                <c:pt idx="66">
                  <c:v>1.2060450281222854</c:v>
                </c:pt>
                <c:pt idx="67">
                  <c:v>1.223360433608117</c:v>
                </c:pt>
                <c:pt idx="68">
                  <c:v>1.2309862719160267</c:v>
                </c:pt>
                <c:pt idx="69">
                  <c:v>1.2426814711639516</c:v>
                </c:pt>
                <c:pt idx="70">
                  <c:v>1.2379487257583064</c:v>
                </c:pt>
                <c:pt idx="71">
                  <c:v>1.2477944667946113</c:v>
                </c:pt>
                <c:pt idx="72">
                  <c:v>1.2552321286594448</c:v>
                </c:pt>
                <c:pt idx="73">
                  <c:v>1.2579362401807908</c:v>
                </c:pt>
                <c:pt idx="74">
                  <c:v>1.2547028006563887</c:v>
                </c:pt>
                <c:pt idx="75">
                  <c:v>1.2558610160123926</c:v>
                </c:pt>
                <c:pt idx="76">
                  <c:v>1.2631811581661738</c:v>
                </c:pt>
                <c:pt idx="77">
                  <c:v>1.2644545442922464</c:v>
                </c:pt>
                <c:pt idx="78">
                  <c:v>1.2768746691707582</c:v>
                </c:pt>
                <c:pt idx="79">
                  <c:v>1.2838613085146648</c:v>
                </c:pt>
                <c:pt idx="80">
                  <c:v>1.2894225592892148</c:v>
                </c:pt>
                <c:pt idx="81">
                  <c:v>1.3074816988809439</c:v>
                </c:pt>
                <c:pt idx="82">
                  <c:v>1.3164237685718065</c:v>
                </c:pt>
                <c:pt idx="83">
                  <c:v>1.3291207530729654</c:v>
                </c:pt>
                <c:pt idx="84">
                  <c:v>1.3444425338633825</c:v>
                </c:pt>
                <c:pt idx="85">
                  <c:v>1.3668935649486071</c:v>
                </c:pt>
                <c:pt idx="86">
                  <c:v>1.3826292159948801</c:v>
                </c:pt>
                <c:pt idx="87">
                  <c:v>1.3984992991712764</c:v>
                </c:pt>
                <c:pt idx="88">
                  <c:v>1.4054102346524293</c:v>
                </c:pt>
                <c:pt idx="89">
                  <c:v>1.4144378522997105</c:v>
                </c:pt>
                <c:pt idx="90">
                  <c:v>1.431026351816036</c:v>
                </c:pt>
                <c:pt idx="91">
                  <c:v>1.4235284768247471</c:v>
                </c:pt>
                <c:pt idx="92">
                  <c:v>1.4218801202422651</c:v>
                </c:pt>
                <c:pt idx="93">
                  <c:v>1.4073389347864003</c:v>
                </c:pt>
                <c:pt idx="94">
                  <c:v>1.3925003105316605</c:v>
                </c:pt>
                <c:pt idx="95">
                  <c:v>1.3658911637966871</c:v>
                </c:pt>
                <c:pt idx="96">
                  <c:v>1.3492456807283284</c:v>
                </c:pt>
                <c:pt idx="97">
                  <c:v>1.3101420666109544</c:v>
                </c:pt>
                <c:pt idx="98">
                  <c:v>1.2707974312187389</c:v>
                </c:pt>
                <c:pt idx="99">
                  <c:v>1.2389720463863063</c:v>
                </c:pt>
                <c:pt idx="100">
                  <c:v>1.1989849855203119</c:v>
                </c:pt>
                <c:pt idx="101">
                  <c:v>1.1552837836337657</c:v>
                </c:pt>
                <c:pt idx="102">
                  <c:v>1.1126347138464137</c:v>
                </c:pt>
                <c:pt idx="103">
                  <c:v>1.0792019085508342</c:v>
                </c:pt>
                <c:pt idx="104">
                  <c:v>1.0492002041543187</c:v>
                </c:pt>
                <c:pt idx="105">
                  <c:v>1.016435672593615</c:v>
                </c:pt>
                <c:pt idx="106">
                  <c:v>0.9919851669486639</c:v>
                </c:pt>
                <c:pt idx="107">
                  <c:v>0.96875524149723413</c:v>
                </c:pt>
                <c:pt idx="108">
                  <c:v>0.94376178588777937</c:v>
                </c:pt>
                <c:pt idx="109">
                  <c:v>0.92827347640473545</c:v>
                </c:pt>
                <c:pt idx="110">
                  <c:v>0.91147121680652099</c:v>
                </c:pt>
                <c:pt idx="111">
                  <c:v>0.89608535499220399</c:v>
                </c:pt>
                <c:pt idx="112">
                  <c:v>0.8872194261445272</c:v>
                </c:pt>
                <c:pt idx="113">
                  <c:v>0.87756144054759266</c:v>
                </c:pt>
                <c:pt idx="114">
                  <c:v>0.87077269350144804</c:v>
                </c:pt>
                <c:pt idx="115">
                  <c:v>0.86404072494630579</c:v>
                </c:pt>
                <c:pt idx="116">
                  <c:v>0.85387860836912455</c:v>
                </c:pt>
                <c:pt idx="117">
                  <c:v>0.84843984867248079</c:v>
                </c:pt>
                <c:pt idx="118">
                  <c:v>0.84030826969452854</c:v>
                </c:pt>
                <c:pt idx="119">
                  <c:v>0.84267418525293358</c:v>
                </c:pt>
                <c:pt idx="120">
                  <c:v>0.83144826712353082</c:v>
                </c:pt>
                <c:pt idx="121">
                  <c:v>0.82314642736776167</c:v>
                </c:pt>
                <c:pt idx="122">
                  <c:v>0.81858729019898691</c:v>
                </c:pt>
                <c:pt idx="123">
                  <c:v>0.8121130593259196</c:v>
                </c:pt>
                <c:pt idx="124">
                  <c:v>0.80814359604573516</c:v>
                </c:pt>
                <c:pt idx="125">
                  <c:v>0.80133736242532672</c:v>
                </c:pt>
                <c:pt idx="126">
                  <c:v>0.79941069086447003</c:v>
                </c:pt>
                <c:pt idx="127">
                  <c:v>0.79508976818991961</c:v>
                </c:pt>
                <c:pt idx="128">
                  <c:v>0.79605789950947858</c:v>
                </c:pt>
                <c:pt idx="129">
                  <c:v>0.78985106627175172</c:v>
                </c:pt>
                <c:pt idx="130">
                  <c:v>0.78996550342261973</c:v>
                </c:pt>
                <c:pt idx="131">
                  <c:v>0.78943558323955487</c:v>
                </c:pt>
                <c:pt idx="132">
                  <c:v>0.79008640290995236</c:v>
                </c:pt>
                <c:pt idx="133">
                  <c:v>0.78935476559364226</c:v>
                </c:pt>
                <c:pt idx="134">
                  <c:v>0.79214390482904184</c:v>
                </c:pt>
                <c:pt idx="135">
                  <c:v>0.793745007510131</c:v>
                </c:pt>
                <c:pt idx="136">
                  <c:v>0.79344804435180316</c:v>
                </c:pt>
                <c:pt idx="137">
                  <c:v>0.79622014203070324</c:v>
                </c:pt>
                <c:pt idx="138">
                  <c:v>0.79556747281352347</c:v>
                </c:pt>
                <c:pt idx="139">
                  <c:v>0.80081612415541359</c:v>
                </c:pt>
                <c:pt idx="140">
                  <c:v>0.80240198525663131</c:v>
                </c:pt>
                <c:pt idx="141">
                  <c:v>0.80324449112793739</c:v>
                </c:pt>
                <c:pt idx="142">
                  <c:v>0.80421108927346807</c:v>
                </c:pt>
                <c:pt idx="143">
                  <c:v>0.80655145943935935</c:v>
                </c:pt>
                <c:pt idx="144">
                  <c:v>0.80763294217917758</c:v>
                </c:pt>
                <c:pt idx="145">
                  <c:v>0.80889547663638428</c:v>
                </c:pt>
                <c:pt idx="146">
                  <c:v>0.8085542156561073</c:v>
                </c:pt>
                <c:pt idx="147">
                  <c:v>0.80978726793998135</c:v>
                </c:pt>
                <c:pt idx="148">
                  <c:v>0.81003756222483736</c:v>
                </c:pt>
                <c:pt idx="149">
                  <c:v>0.8090158533280466</c:v>
                </c:pt>
                <c:pt idx="150">
                  <c:v>0.80780081364889023</c:v>
                </c:pt>
                <c:pt idx="151">
                  <c:v>0.80753930845355859</c:v>
                </c:pt>
                <c:pt idx="152">
                  <c:v>0.80540330888670619</c:v>
                </c:pt>
                <c:pt idx="153">
                  <c:v>0.80336262976813688</c:v>
                </c:pt>
                <c:pt idx="154">
                  <c:v>0.80233650580720628</c:v>
                </c:pt>
                <c:pt idx="155">
                  <c:v>0.80162717937478367</c:v>
                </c:pt>
                <c:pt idx="156">
                  <c:v>0.79860166084309059</c:v>
                </c:pt>
                <c:pt idx="157">
                  <c:v>0.79624705606448476</c:v>
                </c:pt>
                <c:pt idx="158">
                  <c:v>0.7939257730369168</c:v>
                </c:pt>
                <c:pt idx="159">
                  <c:v>0.79370053454666434</c:v>
                </c:pt>
                <c:pt idx="160">
                  <c:v>0.79416604466091223</c:v>
                </c:pt>
                <c:pt idx="161">
                  <c:v>0.79507556799876311</c:v>
                </c:pt>
                <c:pt idx="162">
                  <c:v>0.79647635536633565</c:v>
                </c:pt>
                <c:pt idx="163">
                  <c:v>0.79918262450399458</c:v>
                </c:pt>
                <c:pt idx="164">
                  <c:v>0.80280270791461761</c:v>
                </c:pt>
                <c:pt idx="165">
                  <c:v>0.80633803042091434</c:v>
                </c:pt>
                <c:pt idx="166">
                  <c:v>0.81049984686372811</c:v>
                </c:pt>
                <c:pt idx="167">
                  <c:v>0.81493038431187359</c:v>
                </c:pt>
                <c:pt idx="168">
                  <c:v>0.81954030104794884</c:v>
                </c:pt>
                <c:pt idx="169">
                  <c:v>0.82512029104542894</c:v>
                </c:pt>
                <c:pt idx="170">
                  <c:v>0.83167968619625354</c:v>
                </c:pt>
                <c:pt idx="171">
                  <c:v>0.83707693006311235</c:v>
                </c:pt>
                <c:pt idx="172">
                  <c:v>0.84428805747871472</c:v>
                </c:pt>
                <c:pt idx="173">
                  <c:v>0.85120416301076751</c:v>
                </c:pt>
                <c:pt idx="174">
                  <c:v>0.85850924804303053</c:v>
                </c:pt>
                <c:pt idx="175">
                  <c:v>0.86493020552937172</c:v>
                </c:pt>
                <c:pt idx="176">
                  <c:v>0.87206058166768941</c:v>
                </c:pt>
                <c:pt idx="177">
                  <c:v>0.87846906486839571</c:v>
                </c:pt>
                <c:pt idx="178">
                  <c:v>0.8851778669511482</c:v>
                </c:pt>
                <c:pt idx="179">
                  <c:v>0.891848160740633</c:v>
                </c:pt>
                <c:pt idx="180">
                  <c:v>0.89852802505925511</c:v>
                </c:pt>
                <c:pt idx="181">
                  <c:v>0.90403716528976097</c:v>
                </c:pt>
                <c:pt idx="182">
                  <c:v>0.90983046045791405</c:v>
                </c:pt>
                <c:pt idx="183">
                  <c:v>0.91406784372974814</c:v>
                </c:pt>
                <c:pt idx="184">
                  <c:v>0.91982092392459669</c:v>
                </c:pt>
                <c:pt idx="185">
                  <c:v>0.92556506247679815</c:v>
                </c:pt>
                <c:pt idx="186">
                  <c:v>0.92998535673688798</c:v>
                </c:pt>
                <c:pt idx="187">
                  <c:v>0.93526556207343159</c:v>
                </c:pt>
                <c:pt idx="188">
                  <c:v>0.94263027809368982</c:v>
                </c:pt>
                <c:pt idx="189">
                  <c:v>0.9460264772256034</c:v>
                </c:pt>
                <c:pt idx="190">
                  <c:v>0.95230489617585967</c:v>
                </c:pt>
                <c:pt idx="191">
                  <c:v>0.95866580582747274</c:v>
                </c:pt>
                <c:pt idx="192">
                  <c:v>0.96484867505843652</c:v>
                </c:pt>
                <c:pt idx="193">
                  <c:v>0.97033292646204083</c:v>
                </c:pt>
                <c:pt idx="194">
                  <c:v>0.97757045914988716</c:v>
                </c:pt>
                <c:pt idx="195">
                  <c:v>0.98479970589752541</c:v>
                </c:pt>
                <c:pt idx="196">
                  <c:v>0.99188227870403667</c:v>
                </c:pt>
                <c:pt idx="197">
                  <c:v>1.0006220367522662</c:v>
                </c:pt>
                <c:pt idx="198">
                  <c:v>1.0102517627981409</c:v>
                </c:pt>
                <c:pt idx="199">
                  <c:v>1.0203506820391524</c:v>
                </c:pt>
                <c:pt idx="200">
                  <c:v>1.0322655600875326</c:v>
                </c:pt>
                <c:pt idx="201">
                  <c:v>1.0441709078266062</c:v>
                </c:pt>
                <c:pt idx="202">
                  <c:v>1.0566388232090236</c:v>
                </c:pt>
                <c:pt idx="203">
                  <c:v>1.0709228968305302</c:v>
                </c:pt>
                <c:pt idx="204">
                  <c:v>1.0857674231436181</c:v>
                </c:pt>
                <c:pt idx="205">
                  <c:v>1.1023997688862044</c:v>
                </c:pt>
                <c:pt idx="206">
                  <c:v>1.1207147081341804</c:v>
                </c:pt>
                <c:pt idx="207">
                  <c:v>1.1398256465576193</c:v>
                </c:pt>
                <c:pt idx="208">
                  <c:v>1.1583123850796302</c:v>
                </c:pt>
                <c:pt idx="209">
                  <c:v>1.1790675443851317</c:v>
                </c:pt>
                <c:pt idx="210">
                  <c:v>1.1996393287448439</c:v>
                </c:pt>
                <c:pt idx="211">
                  <c:v>1.2194869143528759</c:v>
                </c:pt>
                <c:pt idx="212">
                  <c:v>1.2390552378276631</c:v>
                </c:pt>
                <c:pt idx="213">
                  <c:v>1.2604343391887483</c:v>
                </c:pt>
                <c:pt idx="214">
                  <c:v>1.2795995908569993</c:v>
                </c:pt>
                <c:pt idx="215">
                  <c:v>1.2983408672478118</c:v>
                </c:pt>
                <c:pt idx="216">
                  <c:v>1.3160017516900258</c:v>
                </c:pt>
                <c:pt idx="217">
                  <c:v>1.3314952805996545</c:v>
                </c:pt>
                <c:pt idx="218">
                  <c:v>1.3462472018076554</c:v>
                </c:pt>
                <c:pt idx="219">
                  <c:v>1.3625550702686673</c:v>
                </c:pt>
                <c:pt idx="220">
                  <c:v>1.3772464765473811</c:v>
                </c:pt>
                <c:pt idx="221">
                  <c:v>1.3890906708802462</c:v>
                </c:pt>
                <c:pt idx="222">
                  <c:v>1.4008229394677316</c:v>
                </c:pt>
                <c:pt idx="223">
                  <c:v>1.4062280384483037</c:v>
                </c:pt>
                <c:pt idx="224">
                  <c:v>1.4065705630414862</c:v>
                </c:pt>
                <c:pt idx="225">
                  <c:v>1.4020709156589919</c:v>
                </c:pt>
                <c:pt idx="226">
                  <c:v>1.3884513625633277</c:v>
                </c:pt>
                <c:pt idx="227">
                  <c:v>1.3674432049159675</c:v>
                </c:pt>
                <c:pt idx="228">
                  <c:v>1.3380802263481475</c:v>
                </c:pt>
                <c:pt idx="229">
                  <c:v>1.3019884230180778</c:v>
                </c:pt>
                <c:pt idx="230">
                  <c:v>1.2616805085348486</c:v>
                </c:pt>
                <c:pt idx="231">
                  <c:v>1.2153006796381629</c:v>
                </c:pt>
                <c:pt idx="232">
                  <c:v>1.1665506307297968</c:v>
                </c:pt>
                <c:pt idx="233">
                  <c:v>1.1133520488556599</c:v>
                </c:pt>
                <c:pt idx="234">
                  <c:v>1.0594658551639575</c:v>
                </c:pt>
                <c:pt idx="235">
                  <c:v>1.0080063028214061</c:v>
                </c:pt>
                <c:pt idx="236">
                  <c:v>0.95752148559416128</c:v>
                </c:pt>
                <c:pt idx="237">
                  <c:v>0.91367367989775794</c:v>
                </c:pt>
                <c:pt idx="238">
                  <c:v>0.87443226725124235</c:v>
                </c:pt>
                <c:pt idx="239">
                  <c:v>0.8385756790046861</c:v>
                </c:pt>
                <c:pt idx="240">
                  <c:v>0.8081167778442071</c:v>
                </c:pt>
                <c:pt idx="241">
                  <c:v>0.78223535279729806</c:v>
                </c:pt>
                <c:pt idx="242">
                  <c:v>0.75911111467799575</c:v>
                </c:pt>
                <c:pt idx="243">
                  <c:v>0.741172237512013</c:v>
                </c:pt>
                <c:pt idx="244">
                  <c:v>0.72645465498777018</c:v>
                </c:pt>
                <c:pt idx="245">
                  <c:v>0.71437347622369218</c:v>
                </c:pt>
                <c:pt idx="246">
                  <c:v>0.70443727468546513</c:v>
                </c:pt>
                <c:pt idx="247">
                  <c:v>0.69701007604419407</c:v>
                </c:pt>
                <c:pt idx="248">
                  <c:v>0.68978586024311672</c:v>
                </c:pt>
                <c:pt idx="249">
                  <c:v>0.68458861128715776</c:v>
                </c:pt>
                <c:pt idx="250">
                  <c:v>0.68039579179341225</c:v>
                </c:pt>
                <c:pt idx="251">
                  <c:v>0.67670409035778289</c:v>
                </c:pt>
                <c:pt idx="252">
                  <c:v>0.67572305323583681</c:v>
                </c:pt>
                <c:pt idx="253">
                  <c:v>0.67513027142548965</c:v>
                </c:pt>
                <c:pt idx="254">
                  <c:v>0.67460337076734944</c:v>
                </c:pt>
                <c:pt idx="255">
                  <c:v>0.67591886788288047</c:v>
                </c:pt>
                <c:pt idx="256">
                  <c:v>0.67760262640910651</c:v>
                </c:pt>
                <c:pt idx="257">
                  <c:v>0.67916937032967417</c:v>
                </c:pt>
                <c:pt idx="258">
                  <c:v>0.68173814969540913</c:v>
                </c:pt>
                <c:pt idx="259">
                  <c:v>0.68380022465820511</c:v>
                </c:pt>
                <c:pt idx="260">
                  <c:v>0.68691272766584444</c:v>
                </c:pt>
                <c:pt idx="261">
                  <c:v>0.69098858144603925</c:v>
                </c:pt>
                <c:pt idx="262">
                  <c:v>0.69422819529548363</c:v>
                </c:pt>
                <c:pt idx="263">
                  <c:v>0.69732405248663321</c:v>
                </c:pt>
                <c:pt idx="264">
                  <c:v>0.70136753778372196</c:v>
                </c:pt>
                <c:pt idx="265">
                  <c:v>0.70483486397091411</c:v>
                </c:pt>
                <c:pt idx="266">
                  <c:v>0.70868482124658561</c:v>
                </c:pt>
                <c:pt idx="267">
                  <c:v>0.71163112862172473</c:v>
                </c:pt>
                <c:pt idx="268">
                  <c:v>0.71505497138737129</c:v>
                </c:pt>
                <c:pt idx="269">
                  <c:v>0.71788458221786156</c:v>
                </c:pt>
                <c:pt idx="270">
                  <c:v>0.71958229623248426</c:v>
                </c:pt>
                <c:pt idx="271">
                  <c:v>0.72170379322968092</c:v>
                </c:pt>
                <c:pt idx="272">
                  <c:v>0.72304294534081559</c:v>
                </c:pt>
                <c:pt idx="273">
                  <c:v>0.72354780495160953</c:v>
                </c:pt>
                <c:pt idx="274">
                  <c:v>0.7239407549845629</c:v>
                </c:pt>
                <c:pt idx="275">
                  <c:v>0.72403936395468471</c:v>
                </c:pt>
                <c:pt idx="276">
                  <c:v>0.72495500327697926</c:v>
                </c:pt>
                <c:pt idx="277">
                  <c:v>0.72404382701586478</c:v>
                </c:pt>
                <c:pt idx="278">
                  <c:v>0.72368040670280531</c:v>
                </c:pt>
                <c:pt idx="279">
                  <c:v>0.72340716110825709</c:v>
                </c:pt>
                <c:pt idx="280">
                  <c:v>0.72203748875894258</c:v>
                </c:pt>
                <c:pt idx="281">
                  <c:v>0.72134184090655629</c:v>
                </c:pt>
                <c:pt idx="282">
                  <c:v>0.71878747873950832</c:v>
                </c:pt>
                <c:pt idx="283">
                  <c:v>0.71622568709758194</c:v>
                </c:pt>
                <c:pt idx="284">
                  <c:v>0.71197064466562909</c:v>
                </c:pt>
                <c:pt idx="285">
                  <c:v>0.7088798525682245</c:v>
                </c:pt>
                <c:pt idx="286">
                  <c:v>0.70551031494896932</c:v>
                </c:pt>
                <c:pt idx="287">
                  <c:v>0.70210504283364394</c:v>
                </c:pt>
                <c:pt idx="288">
                  <c:v>0.69751077293574881</c:v>
                </c:pt>
                <c:pt idx="289">
                  <c:v>0.69260037606054237</c:v>
                </c:pt>
                <c:pt idx="290">
                  <c:v>0.6880042077237617</c:v>
                </c:pt>
                <c:pt idx="291">
                  <c:v>0.68173607210206311</c:v>
                </c:pt>
                <c:pt idx="292">
                  <c:v>0.67605828742130691</c:v>
                </c:pt>
                <c:pt idx="293">
                  <c:v>0.67137299870016054</c:v>
                </c:pt>
                <c:pt idx="294">
                  <c:v>0.66678315530280485</c:v>
                </c:pt>
                <c:pt idx="295">
                  <c:v>0.66233543352323465</c:v>
                </c:pt>
                <c:pt idx="296">
                  <c:v>0.65955281755317297</c:v>
                </c:pt>
                <c:pt idx="297">
                  <c:v>0.65744528891351184</c:v>
                </c:pt>
                <c:pt idx="298">
                  <c:v>0.65656296876094178</c:v>
                </c:pt>
                <c:pt idx="299">
                  <c:v>0.65654321624698286</c:v>
                </c:pt>
                <c:pt idx="300">
                  <c:v>0.65706622176085883</c:v>
                </c:pt>
                <c:pt idx="301">
                  <c:v>0.65797406445713547</c:v>
                </c:pt>
                <c:pt idx="302">
                  <c:v>0.65989460896140606</c:v>
                </c:pt>
                <c:pt idx="303">
                  <c:v>0.66209543958928641</c:v>
                </c:pt>
                <c:pt idx="304">
                  <c:v>0.66450601718302205</c:v>
                </c:pt>
                <c:pt idx="305">
                  <c:v>0.66799155366404761</c:v>
                </c:pt>
                <c:pt idx="306">
                  <c:v>0.67140502222675902</c:v>
                </c:pt>
                <c:pt idx="307">
                  <c:v>0.67527086259522662</c:v>
                </c:pt>
                <c:pt idx="308">
                  <c:v>0.68031755352035161</c:v>
                </c:pt>
                <c:pt idx="309">
                  <c:v>0.68622571098389828</c:v>
                </c:pt>
                <c:pt idx="310">
                  <c:v>0.69312123398855408</c:v>
                </c:pt>
                <c:pt idx="311">
                  <c:v>0.70163118031842686</c:v>
                </c:pt>
                <c:pt idx="312">
                  <c:v>0.71230469361079873</c:v>
                </c:pt>
                <c:pt idx="313">
                  <c:v>0.72445342203115204</c:v>
                </c:pt>
                <c:pt idx="314">
                  <c:v>0.73836964858040099</c:v>
                </c:pt>
                <c:pt idx="315">
                  <c:v>0.75465532229483712</c:v>
                </c:pt>
                <c:pt idx="316">
                  <c:v>0.77233987101150459</c:v>
                </c:pt>
                <c:pt idx="317">
                  <c:v>0.79184107192507969</c:v>
                </c:pt>
                <c:pt idx="318">
                  <c:v>0.81223276511608689</c:v>
                </c:pt>
                <c:pt idx="319">
                  <c:v>0.83536582018424677</c:v>
                </c:pt>
                <c:pt idx="320">
                  <c:v>0.85687829465711363</c:v>
                </c:pt>
                <c:pt idx="321">
                  <c:v>0.87784770841192927</c:v>
                </c:pt>
                <c:pt idx="322">
                  <c:v>0.89749694363218557</c:v>
                </c:pt>
                <c:pt idx="323">
                  <c:v>0.91540665763664919</c:v>
                </c:pt>
                <c:pt idx="324">
                  <c:v>0.93052029908458178</c:v>
                </c:pt>
                <c:pt idx="325">
                  <c:v>0.94456147908489119</c:v>
                </c:pt>
                <c:pt idx="326">
                  <c:v>0.95782378633448129</c:v>
                </c:pt>
                <c:pt idx="327">
                  <c:v>0.96923966202414247</c:v>
                </c:pt>
                <c:pt idx="328">
                  <c:v>0.98014018606045406</c:v>
                </c:pt>
                <c:pt idx="329">
                  <c:v>0.98986155963009803</c:v>
                </c:pt>
                <c:pt idx="330">
                  <c:v>0.99654534410153539</c:v>
                </c:pt>
                <c:pt idx="331">
                  <c:v>1.0007404384903165</c:v>
                </c:pt>
                <c:pt idx="332">
                  <c:v>1</c:v>
                </c:pt>
                <c:pt idx="333">
                  <c:v>0.99423973486381645</c:v>
                </c:pt>
                <c:pt idx="334">
                  <c:v>0.98093513033707491</c:v>
                </c:pt>
                <c:pt idx="335">
                  <c:v>0.96129574603025769</c:v>
                </c:pt>
                <c:pt idx="336">
                  <c:v>0.93538256693059885</c:v>
                </c:pt>
                <c:pt idx="337">
                  <c:v>0.90326633317156857</c:v>
                </c:pt>
                <c:pt idx="338">
                  <c:v>0.8661645121960202</c:v>
                </c:pt>
                <c:pt idx="339">
                  <c:v>0.82671351846443597</c:v>
                </c:pt>
                <c:pt idx="340">
                  <c:v>0.78571212319875128</c:v>
                </c:pt>
                <c:pt idx="341">
                  <c:v>0.74341996483508643</c:v>
                </c:pt>
                <c:pt idx="342">
                  <c:v>0.70058124590015924</c:v>
                </c:pt>
                <c:pt idx="343">
                  <c:v>0.6581208394960576</c:v>
                </c:pt>
                <c:pt idx="344">
                  <c:v>0.61649029242316489</c:v>
                </c:pt>
                <c:pt idx="345">
                  <c:v>0.57338286984061548</c:v>
                </c:pt>
                <c:pt idx="346">
                  <c:v>0.53000878573101839</c:v>
                </c:pt>
                <c:pt idx="347">
                  <c:v>0.49003289584808307</c:v>
                </c:pt>
                <c:pt idx="348">
                  <c:v>0.4523392254622835</c:v>
                </c:pt>
                <c:pt idx="349">
                  <c:v>0.41870806251419457</c:v>
                </c:pt>
                <c:pt idx="350">
                  <c:v>0.39126570085849788</c:v>
                </c:pt>
                <c:pt idx="351">
                  <c:v>0.3627776444992627</c:v>
                </c:pt>
                <c:pt idx="352">
                  <c:v>0.33873879750950431</c:v>
                </c:pt>
                <c:pt idx="353">
                  <c:v>0.31704075786626412</c:v>
                </c:pt>
                <c:pt idx="354">
                  <c:v>0.29896093853011774</c:v>
                </c:pt>
                <c:pt idx="355">
                  <c:v>0.28237134838309741</c:v>
                </c:pt>
                <c:pt idx="356">
                  <c:v>0.26664353388672468</c:v>
                </c:pt>
                <c:pt idx="357">
                  <c:v>0.2521459403313171</c:v>
                </c:pt>
                <c:pt idx="358">
                  <c:v>0.24007221914009907</c:v>
                </c:pt>
                <c:pt idx="359">
                  <c:v>0.22804740005515567</c:v>
                </c:pt>
                <c:pt idx="360">
                  <c:v>0.2147113989105699</c:v>
                </c:pt>
                <c:pt idx="361">
                  <c:v>0.20258292067302891</c:v>
                </c:pt>
                <c:pt idx="362">
                  <c:v>0.19000521476913776</c:v>
                </c:pt>
                <c:pt idx="363">
                  <c:v>0.17848386329085125</c:v>
                </c:pt>
                <c:pt idx="364">
                  <c:v>0.16827924715376935</c:v>
                </c:pt>
                <c:pt idx="365">
                  <c:v>0.15764007965744339</c:v>
                </c:pt>
                <c:pt idx="366">
                  <c:v>0.14832298448333348</c:v>
                </c:pt>
                <c:pt idx="367">
                  <c:v>0.13948373476483983</c:v>
                </c:pt>
                <c:pt idx="368">
                  <c:v>0.13151416252385598</c:v>
                </c:pt>
                <c:pt idx="369">
                  <c:v>0.12362308999106422</c:v>
                </c:pt>
                <c:pt idx="370">
                  <c:v>0.11628530164961078</c:v>
                </c:pt>
                <c:pt idx="371">
                  <c:v>0.10920295304146872</c:v>
                </c:pt>
                <c:pt idx="372">
                  <c:v>0.10286969654109714</c:v>
                </c:pt>
                <c:pt idx="373">
                  <c:v>9.6978393360688628E-2</c:v>
                </c:pt>
                <c:pt idx="374">
                  <c:v>9.0233314080020527E-2</c:v>
                </c:pt>
                <c:pt idx="375">
                  <c:v>8.445792718994756E-2</c:v>
                </c:pt>
                <c:pt idx="376">
                  <c:v>7.8849315958645097E-2</c:v>
                </c:pt>
                <c:pt idx="377">
                  <c:v>7.272183357498084E-2</c:v>
                </c:pt>
                <c:pt idx="378">
                  <c:v>6.7776780251784366E-2</c:v>
                </c:pt>
                <c:pt idx="379">
                  <c:v>6.3482373116934387E-2</c:v>
                </c:pt>
                <c:pt idx="380">
                  <c:v>5.923616587300079E-2</c:v>
                </c:pt>
                <c:pt idx="381">
                  <c:v>5.4202797550041155E-2</c:v>
                </c:pt>
                <c:pt idx="382">
                  <c:v>5.0447953590761062E-2</c:v>
                </c:pt>
                <c:pt idx="383">
                  <c:v>4.7138049956322821E-2</c:v>
                </c:pt>
                <c:pt idx="384">
                  <c:v>4.2951218724228309E-2</c:v>
                </c:pt>
                <c:pt idx="385">
                  <c:v>3.9310995672318653E-2</c:v>
                </c:pt>
                <c:pt idx="386">
                  <c:v>3.6596094258418692E-2</c:v>
                </c:pt>
                <c:pt idx="387">
                  <c:v>3.2906667955118124E-2</c:v>
                </c:pt>
                <c:pt idx="388">
                  <c:v>2.9761434791249371E-2</c:v>
                </c:pt>
                <c:pt idx="389">
                  <c:v>2.6494167589252236E-2</c:v>
                </c:pt>
                <c:pt idx="390">
                  <c:v>2.3926101529965379E-2</c:v>
                </c:pt>
                <c:pt idx="391">
                  <c:v>1.9916849339363208E-2</c:v>
                </c:pt>
                <c:pt idx="392">
                  <c:v>1.7417776483808566E-2</c:v>
                </c:pt>
                <c:pt idx="393">
                  <c:v>1.513739608625829E-2</c:v>
                </c:pt>
                <c:pt idx="394">
                  <c:v>1.2808987542077375E-2</c:v>
                </c:pt>
                <c:pt idx="395">
                  <c:v>9.9433234277406021E-3</c:v>
                </c:pt>
                <c:pt idx="396">
                  <c:v>8.2287633137577455E-3</c:v>
                </c:pt>
                <c:pt idx="397">
                  <c:v>6.1205336910463851E-3</c:v>
                </c:pt>
                <c:pt idx="398">
                  <c:v>3.8809471867610975E-3</c:v>
                </c:pt>
                <c:pt idx="399">
                  <c:v>2.2619088545286583E-3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3D-496C-AB69-2A7B3EED459E}"/>
            </c:ext>
          </c:extLst>
        </c:ser>
        <c:ser>
          <c:idx val="2"/>
          <c:order val="2"/>
          <c:tx>
            <c:strRef>
              <c:f>'Final spectra'!$Q$4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spectra'!$Q$5:$Q$405</c:f>
              <c:numCache>
                <c:formatCode>0.00</c:formatCode>
                <c:ptCount val="401"/>
                <c:pt idx="0">
                  <c:v>0.9195644011460562</c:v>
                </c:pt>
                <c:pt idx="1">
                  <c:v>0.92504015981607912</c:v>
                </c:pt>
                <c:pt idx="2">
                  <c:v>0.92023543296095667</c:v>
                </c:pt>
                <c:pt idx="3">
                  <c:v>0.93859057142575297</c:v>
                </c:pt>
                <c:pt idx="4">
                  <c:v>0.9333845102136179</c:v>
                </c:pt>
                <c:pt idx="5">
                  <c:v>0.90188168472388908</c:v>
                </c:pt>
                <c:pt idx="6">
                  <c:v>0.91793052804837005</c:v>
                </c:pt>
                <c:pt idx="7">
                  <c:v>0.9360842792555808</c:v>
                </c:pt>
                <c:pt idx="8">
                  <c:v>0.9265250398985434</c:v>
                </c:pt>
                <c:pt idx="9">
                  <c:v>0.93994429928191892</c:v>
                </c:pt>
                <c:pt idx="10">
                  <c:v>0.92309760235876626</c:v>
                </c:pt>
                <c:pt idx="11">
                  <c:v>0.89654541174890934</c:v>
                </c:pt>
                <c:pt idx="12">
                  <c:v>0.94794038870745057</c:v>
                </c:pt>
                <c:pt idx="13">
                  <c:v>0.91111239537670097</c:v>
                </c:pt>
                <c:pt idx="14">
                  <c:v>0.92862792385464943</c:v>
                </c:pt>
                <c:pt idx="15">
                  <c:v>0.92950870583282741</c:v>
                </c:pt>
                <c:pt idx="16">
                  <c:v>0.94190499443890308</c:v>
                </c:pt>
                <c:pt idx="17">
                  <c:v>0.95234703776591978</c:v>
                </c:pt>
                <c:pt idx="18">
                  <c:v>0.94278732892641537</c:v>
                </c:pt>
                <c:pt idx="19">
                  <c:v>0.95654965476602671</c:v>
                </c:pt>
                <c:pt idx="20">
                  <c:v>0.95492103580522758</c:v>
                </c:pt>
                <c:pt idx="21">
                  <c:v>0.93172956285254604</c:v>
                </c:pt>
                <c:pt idx="22">
                  <c:v>0.98560924169639386</c:v>
                </c:pt>
                <c:pt idx="23">
                  <c:v>0.98977542061938273</c:v>
                </c:pt>
                <c:pt idx="24">
                  <c:v>1.009136904802296</c:v>
                </c:pt>
                <c:pt idx="25">
                  <c:v>0.98408285570308718</c:v>
                </c:pt>
                <c:pt idx="26">
                  <c:v>0.99967171691242407</c:v>
                </c:pt>
                <c:pt idx="27">
                  <c:v>1.0261945592218098</c:v>
                </c:pt>
                <c:pt idx="28">
                  <c:v>1.0299521035080625</c:v>
                </c:pt>
                <c:pt idx="29">
                  <c:v>1.027726134820351</c:v>
                </c:pt>
                <c:pt idx="30">
                  <c:v>1.0421811169503878</c:v>
                </c:pt>
                <c:pt idx="31">
                  <c:v>1.0418633020089816</c:v>
                </c:pt>
                <c:pt idx="32">
                  <c:v>1.068397389827197</c:v>
                </c:pt>
                <c:pt idx="33">
                  <c:v>1.06816599406016</c:v>
                </c:pt>
                <c:pt idx="34">
                  <c:v>1.0695216716986764</c:v>
                </c:pt>
                <c:pt idx="35">
                  <c:v>1.0663639272991441</c:v>
                </c:pt>
                <c:pt idx="36">
                  <c:v>1.0690736650259274</c:v>
                </c:pt>
                <c:pt idx="37">
                  <c:v>1.0751427872629318</c:v>
                </c:pt>
                <c:pt idx="38">
                  <c:v>1.0886271873365498</c:v>
                </c:pt>
                <c:pt idx="39">
                  <c:v>1.0725268078971788</c:v>
                </c:pt>
                <c:pt idx="40">
                  <c:v>1.0834184286464781</c:v>
                </c:pt>
                <c:pt idx="41">
                  <c:v>1.0875680731524231</c:v>
                </c:pt>
                <c:pt idx="42">
                  <c:v>1.0802075484261457</c:v>
                </c:pt>
                <c:pt idx="43">
                  <c:v>1.0956247667328516</c:v>
                </c:pt>
                <c:pt idx="44">
                  <c:v>1.0923481601159746</c:v>
                </c:pt>
                <c:pt idx="45">
                  <c:v>1.088500224455051</c:v>
                </c:pt>
                <c:pt idx="46">
                  <c:v>1.0927673692667106</c:v>
                </c:pt>
                <c:pt idx="47">
                  <c:v>1.0872469180414619</c:v>
                </c:pt>
                <c:pt idx="48">
                  <c:v>1.0909859257887566</c:v>
                </c:pt>
                <c:pt idx="49">
                  <c:v>1.0834722377153978</c:v>
                </c:pt>
                <c:pt idx="50">
                  <c:v>1.0911889413894249</c:v>
                </c:pt>
                <c:pt idx="51">
                  <c:v>1.0977820075628453</c:v>
                </c:pt>
                <c:pt idx="52">
                  <c:v>1.1017829518942546</c:v>
                </c:pt>
                <c:pt idx="53">
                  <c:v>1.0992675417090598</c:v>
                </c:pt>
                <c:pt idx="54">
                  <c:v>1.1028454311013636</c:v>
                </c:pt>
                <c:pt idx="55">
                  <c:v>1.108301672474868</c:v>
                </c:pt>
                <c:pt idx="56">
                  <c:v>1.1307785522759477</c:v>
                </c:pt>
                <c:pt idx="57">
                  <c:v>1.1297425547125091</c:v>
                </c:pt>
                <c:pt idx="58">
                  <c:v>1.1477322502194003</c:v>
                </c:pt>
                <c:pt idx="59">
                  <c:v>1.171834447741148</c:v>
                </c:pt>
                <c:pt idx="60">
                  <c:v>1.1710280113166716</c:v>
                </c:pt>
                <c:pt idx="61">
                  <c:v>1.1915366126375935</c:v>
                </c:pt>
                <c:pt idx="62">
                  <c:v>1.2110367278626724</c:v>
                </c:pt>
                <c:pt idx="63">
                  <c:v>1.2278442037963095</c:v>
                </c:pt>
                <c:pt idx="64">
                  <c:v>1.2447016893918652</c:v>
                </c:pt>
                <c:pt idx="65">
                  <c:v>1.2661520183980823</c:v>
                </c:pt>
                <c:pt idx="66">
                  <c:v>1.2726834983092339</c:v>
                </c:pt>
                <c:pt idx="67">
                  <c:v>1.2924419402485157</c:v>
                </c:pt>
                <c:pt idx="68">
                  <c:v>1.2998806309464264</c:v>
                </c:pt>
                <c:pt idx="69">
                  <c:v>1.3136581280435562</c:v>
                </c:pt>
                <c:pt idx="70">
                  <c:v>1.308111023996146</c:v>
                </c:pt>
                <c:pt idx="71">
                  <c:v>1.3185696279815942</c:v>
                </c:pt>
                <c:pt idx="72">
                  <c:v>1.325641402083696</c:v>
                </c:pt>
                <c:pt idx="73">
                  <c:v>1.3278565540473479</c:v>
                </c:pt>
                <c:pt idx="74">
                  <c:v>1.3229702840121451</c:v>
                </c:pt>
                <c:pt idx="75">
                  <c:v>1.3230517911977078</c:v>
                </c:pt>
                <c:pt idx="76">
                  <c:v>1.3300704260120746</c:v>
                </c:pt>
                <c:pt idx="77">
                  <c:v>1.329403471403737</c:v>
                </c:pt>
                <c:pt idx="78">
                  <c:v>1.3402701927899716</c:v>
                </c:pt>
                <c:pt idx="79">
                  <c:v>1.3462743085524231</c:v>
                </c:pt>
                <c:pt idx="80">
                  <c:v>1.3499345819046955</c:v>
                </c:pt>
                <c:pt idx="81">
                  <c:v>1.3682143993650027</c:v>
                </c:pt>
                <c:pt idx="82">
                  <c:v>1.3756432501719615</c:v>
                </c:pt>
                <c:pt idx="83">
                  <c:v>1.3878228578395517</c:v>
                </c:pt>
                <c:pt idx="84">
                  <c:v>1.4023392826090986</c:v>
                </c:pt>
                <c:pt idx="85">
                  <c:v>1.4250807152229408</c:v>
                </c:pt>
                <c:pt idx="86">
                  <c:v>1.4415047565164809</c:v>
                </c:pt>
                <c:pt idx="87">
                  <c:v>1.4600242627547435</c:v>
                </c:pt>
                <c:pt idx="88">
                  <c:v>1.4669397301054732</c:v>
                </c:pt>
                <c:pt idx="89">
                  <c:v>1.4785759994160628</c:v>
                </c:pt>
                <c:pt idx="90">
                  <c:v>1.498275038813871</c:v>
                </c:pt>
                <c:pt idx="91">
                  <c:v>1.4923776209435833</c:v>
                </c:pt>
                <c:pt idx="92">
                  <c:v>1.4938989656739738</c:v>
                </c:pt>
                <c:pt idx="93">
                  <c:v>1.4806911272229557</c:v>
                </c:pt>
                <c:pt idx="94">
                  <c:v>1.4674134291772956</c:v>
                </c:pt>
                <c:pt idx="95">
                  <c:v>1.4413532672819229</c:v>
                </c:pt>
                <c:pt idx="96">
                  <c:v>1.4259155398461536</c:v>
                </c:pt>
                <c:pt idx="97">
                  <c:v>1.3851294301157488</c:v>
                </c:pt>
                <c:pt idx="98">
                  <c:v>1.3436197836328259</c:v>
                </c:pt>
                <c:pt idx="99">
                  <c:v>1.30964171226429</c:v>
                </c:pt>
                <c:pt idx="100">
                  <c:v>1.2659436561310518</c:v>
                </c:pt>
                <c:pt idx="101">
                  <c:v>1.2179112462831334</c:v>
                </c:pt>
                <c:pt idx="102">
                  <c:v>1.170500015393495</c:v>
                </c:pt>
                <c:pt idx="103">
                  <c:v>1.1314722048640167</c:v>
                </c:pt>
                <c:pt idx="104">
                  <c:v>1.0964877249998701</c:v>
                </c:pt>
                <c:pt idx="105">
                  <c:v>1.0577157167992142</c:v>
                </c:pt>
                <c:pt idx="106">
                  <c:v>1.0294979926363779</c:v>
                </c:pt>
                <c:pt idx="107">
                  <c:v>1.0004477832827754</c:v>
                </c:pt>
                <c:pt idx="108">
                  <c:v>0.96965087629721081</c:v>
                </c:pt>
                <c:pt idx="109">
                  <c:v>0.95062188148575177</c:v>
                </c:pt>
                <c:pt idx="110">
                  <c:v>0.92912908272174211</c:v>
                </c:pt>
                <c:pt idx="111">
                  <c:v>0.90967101037775511</c:v>
                </c:pt>
                <c:pt idx="112">
                  <c:v>0.89792276662814263</c:v>
                </c:pt>
                <c:pt idx="113">
                  <c:v>0.88580438050917987</c:v>
                </c:pt>
                <c:pt idx="114">
                  <c:v>0.87617198998704393</c:v>
                </c:pt>
                <c:pt idx="115">
                  <c:v>0.86819858499703484</c:v>
                </c:pt>
                <c:pt idx="116">
                  <c:v>0.85553594589318605</c:v>
                </c:pt>
                <c:pt idx="117">
                  <c:v>0.84868527873951005</c:v>
                </c:pt>
                <c:pt idx="118">
                  <c:v>0.83982540947596973</c:v>
                </c:pt>
                <c:pt idx="119">
                  <c:v>0.84137822957833608</c:v>
                </c:pt>
                <c:pt idx="120">
                  <c:v>0.82951176862045417</c:v>
                </c:pt>
                <c:pt idx="121">
                  <c:v>0.82066024886438982</c:v>
                </c:pt>
                <c:pt idx="122">
                  <c:v>0.81501584076142908</c:v>
                </c:pt>
                <c:pt idx="123">
                  <c:v>0.8081700589753813</c:v>
                </c:pt>
                <c:pt idx="124">
                  <c:v>0.80366597562079156</c:v>
                </c:pt>
                <c:pt idx="125">
                  <c:v>0.79580729081533585</c:v>
                </c:pt>
                <c:pt idx="126">
                  <c:v>0.79335352337103093</c:v>
                </c:pt>
                <c:pt idx="127">
                  <c:v>0.78824303649044269</c:v>
                </c:pt>
                <c:pt idx="128">
                  <c:v>0.7883473860624135</c:v>
                </c:pt>
                <c:pt idx="129">
                  <c:v>0.78048453481351687</c:v>
                </c:pt>
                <c:pt idx="130">
                  <c:v>0.77946960112614683</c:v>
                </c:pt>
                <c:pt idx="131">
                  <c:v>0.77774201624769457</c:v>
                </c:pt>
                <c:pt idx="132">
                  <c:v>0.77692989873547702</c:v>
                </c:pt>
                <c:pt idx="133">
                  <c:v>0.77462215695366621</c:v>
                </c:pt>
                <c:pt idx="134">
                  <c:v>0.77586783211398458</c:v>
                </c:pt>
                <c:pt idx="135">
                  <c:v>0.77575409148672636</c:v>
                </c:pt>
                <c:pt idx="136">
                  <c:v>0.77344965365361518</c:v>
                </c:pt>
                <c:pt idx="137">
                  <c:v>0.77461031951086656</c:v>
                </c:pt>
                <c:pt idx="138">
                  <c:v>0.77239108392349087</c:v>
                </c:pt>
                <c:pt idx="139">
                  <c:v>0.77652058374307875</c:v>
                </c:pt>
                <c:pt idx="140">
                  <c:v>0.77678317933690644</c:v>
                </c:pt>
                <c:pt idx="141">
                  <c:v>0.7762868865966126</c:v>
                </c:pt>
                <c:pt idx="142">
                  <c:v>0.77614850339903507</c:v>
                </c:pt>
                <c:pt idx="143">
                  <c:v>0.77727111608958355</c:v>
                </c:pt>
                <c:pt idx="144">
                  <c:v>0.77727465099587878</c:v>
                </c:pt>
                <c:pt idx="145">
                  <c:v>0.77717419717367198</c:v>
                </c:pt>
                <c:pt idx="146">
                  <c:v>0.77552478797903057</c:v>
                </c:pt>
                <c:pt idx="147">
                  <c:v>0.77535106948555677</c:v>
                </c:pt>
                <c:pt idx="148">
                  <c:v>0.77428321633380615</c:v>
                </c:pt>
                <c:pt idx="149">
                  <c:v>0.77248982880315975</c:v>
                </c:pt>
                <c:pt idx="150">
                  <c:v>0.77002529266859188</c:v>
                </c:pt>
                <c:pt idx="151">
                  <c:v>0.76881129632927403</c:v>
                </c:pt>
                <c:pt idx="152">
                  <c:v>0.76556660367944329</c:v>
                </c:pt>
                <c:pt idx="153">
                  <c:v>0.76256980220211756</c:v>
                </c:pt>
                <c:pt idx="154">
                  <c:v>0.76037000505139241</c:v>
                </c:pt>
                <c:pt idx="155">
                  <c:v>0.75819161825273018</c:v>
                </c:pt>
                <c:pt idx="156">
                  <c:v>0.75424440796009962</c:v>
                </c:pt>
                <c:pt idx="157">
                  <c:v>0.75042335402916494</c:v>
                </c:pt>
                <c:pt idx="158">
                  <c:v>0.74652348131370216</c:v>
                </c:pt>
                <c:pt idx="159">
                  <c:v>0.74409177626606848</c:v>
                </c:pt>
                <c:pt idx="160">
                  <c:v>0.74265272216964218</c:v>
                </c:pt>
                <c:pt idx="161">
                  <c:v>0.74143720772130606</c:v>
                </c:pt>
                <c:pt idx="162">
                  <c:v>0.74044158045279895</c:v>
                </c:pt>
                <c:pt idx="163">
                  <c:v>0.74020275544482039</c:v>
                </c:pt>
                <c:pt idx="164">
                  <c:v>0.74093113531220622</c:v>
                </c:pt>
                <c:pt idx="165">
                  <c:v>0.74132879613474145</c:v>
                </c:pt>
                <c:pt idx="166">
                  <c:v>0.74253172916162846</c:v>
                </c:pt>
                <c:pt idx="167">
                  <c:v>0.74402042239678001</c:v>
                </c:pt>
                <c:pt idx="168">
                  <c:v>0.74568158264561013</c:v>
                </c:pt>
                <c:pt idx="169">
                  <c:v>0.74814451314563646</c:v>
                </c:pt>
                <c:pt idx="170">
                  <c:v>0.75138112239406529</c:v>
                </c:pt>
                <c:pt idx="171">
                  <c:v>0.7530629910442509</c:v>
                </c:pt>
                <c:pt idx="172">
                  <c:v>0.75643047571849664</c:v>
                </c:pt>
                <c:pt idx="173">
                  <c:v>0.75925118520220702</c:v>
                </c:pt>
                <c:pt idx="174">
                  <c:v>0.76285552037469528</c:v>
                </c:pt>
                <c:pt idx="175">
                  <c:v>0.76617318688490454</c:v>
                </c:pt>
                <c:pt idx="176">
                  <c:v>0.76955067069516292</c:v>
                </c:pt>
                <c:pt idx="177">
                  <c:v>0.77253162711621148</c:v>
                </c:pt>
                <c:pt idx="178">
                  <c:v>0.77558795478861786</c:v>
                </c:pt>
                <c:pt idx="179">
                  <c:v>0.77837892367867745</c:v>
                </c:pt>
                <c:pt idx="180">
                  <c:v>0.78149838586165965</c:v>
                </c:pt>
                <c:pt idx="181">
                  <c:v>0.78384389193872228</c:v>
                </c:pt>
                <c:pt idx="182">
                  <c:v>0.7862283158911294</c:v>
                </c:pt>
                <c:pt idx="183">
                  <c:v>0.7871183499786607</c:v>
                </c:pt>
                <c:pt idx="184">
                  <c:v>0.78955547003694648</c:v>
                </c:pt>
                <c:pt idx="185">
                  <c:v>0.79227659185793664</c:v>
                </c:pt>
                <c:pt idx="186">
                  <c:v>0.79338418755199436</c:v>
                </c:pt>
                <c:pt idx="187">
                  <c:v>0.79551636568531214</c:v>
                </c:pt>
                <c:pt idx="188">
                  <c:v>0.79946048493574973</c:v>
                </c:pt>
                <c:pt idx="189">
                  <c:v>0.80009706737956188</c:v>
                </c:pt>
                <c:pt idx="190">
                  <c:v>0.80331981999363733</c:v>
                </c:pt>
                <c:pt idx="191">
                  <c:v>0.80682660354900859</c:v>
                </c:pt>
                <c:pt idx="192">
                  <c:v>0.80972279391238966</c:v>
                </c:pt>
                <c:pt idx="193">
                  <c:v>0.81195977720922574</c:v>
                </c:pt>
                <c:pt idx="194">
                  <c:v>0.81610419530662293</c:v>
                </c:pt>
                <c:pt idx="195">
                  <c:v>0.8205310369831097</c:v>
                </c:pt>
                <c:pt idx="196">
                  <c:v>0.82481346735317018</c:v>
                </c:pt>
                <c:pt idx="197">
                  <c:v>0.82999777673795871</c:v>
                </c:pt>
                <c:pt idx="198">
                  <c:v>0.83647982944240462</c:v>
                </c:pt>
                <c:pt idx="199">
                  <c:v>0.84342059224851007</c:v>
                </c:pt>
                <c:pt idx="200">
                  <c:v>0.85221722365947783</c:v>
                </c:pt>
                <c:pt idx="201">
                  <c:v>0.8603511021782555</c:v>
                </c:pt>
                <c:pt idx="202">
                  <c:v>0.86905120335944641</c:v>
                </c:pt>
                <c:pt idx="203">
                  <c:v>0.87970987086361185</c:v>
                </c:pt>
                <c:pt idx="204">
                  <c:v>0.8909344004153007</c:v>
                </c:pt>
                <c:pt idx="205">
                  <c:v>0.90305446717350779</c:v>
                </c:pt>
                <c:pt idx="206">
                  <c:v>0.91700081464397998</c:v>
                </c:pt>
                <c:pt idx="207">
                  <c:v>0.93175655834945936</c:v>
                </c:pt>
                <c:pt idx="208">
                  <c:v>0.94574034806732243</c:v>
                </c:pt>
                <c:pt idx="209">
                  <c:v>0.96196812728586423</c:v>
                </c:pt>
                <c:pt idx="210">
                  <c:v>0.97809425503806169</c:v>
                </c:pt>
                <c:pt idx="211">
                  <c:v>0.99359763398066636</c:v>
                </c:pt>
                <c:pt idx="212">
                  <c:v>1.0087181747797664</c:v>
                </c:pt>
                <c:pt idx="213">
                  <c:v>1.0260738783086751</c:v>
                </c:pt>
                <c:pt idx="214">
                  <c:v>1.0415126951347007</c:v>
                </c:pt>
                <c:pt idx="215">
                  <c:v>1.0570794907046048</c:v>
                </c:pt>
                <c:pt idx="216">
                  <c:v>1.0716678450623349</c:v>
                </c:pt>
                <c:pt idx="217">
                  <c:v>1.0845534676454121</c:v>
                </c:pt>
                <c:pt idx="218">
                  <c:v>1.0971074991552303</c:v>
                </c:pt>
                <c:pt idx="219">
                  <c:v>1.1105873866247775</c:v>
                </c:pt>
                <c:pt idx="220">
                  <c:v>1.1223490319934053</c:v>
                </c:pt>
                <c:pt idx="221">
                  <c:v>1.1317407368691306</c:v>
                </c:pt>
                <c:pt idx="222">
                  <c:v>1.1419688622084814</c:v>
                </c:pt>
                <c:pt idx="223">
                  <c:v>1.1467634324872111</c:v>
                </c:pt>
                <c:pt idx="224">
                  <c:v>1.1473053487830871</c:v>
                </c:pt>
                <c:pt idx="225">
                  <c:v>1.1446633929615924</c:v>
                </c:pt>
                <c:pt idx="226">
                  <c:v>1.1346699038626726</c:v>
                </c:pt>
                <c:pt idx="227">
                  <c:v>1.1178305510888635</c:v>
                </c:pt>
                <c:pt idx="228">
                  <c:v>1.0942676202890431</c:v>
                </c:pt>
                <c:pt idx="229">
                  <c:v>1.0663935317214446</c:v>
                </c:pt>
                <c:pt idx="230">
                  <c:v>1.0347090752272454</c:v>
                </c:pt>
                <c:pt idx="231">
                  <c:v>0.99806267132820303</c:v>
                </c:pt>
                <c:pt idx="232">
                  <c:v>0.96017878883372776</c:v>
                </c:pt>
                <c:pt idx="233">
                  <c:v>0.91840073882641182</c:v>
                </c:pt>
                <c:pt idx="234">
                  <c:v>0.87597800698246797</c:v>
                </c:pt>
                <c:pt idx="235">
                  <c:v>0.83657706699327128</c:v>
                </c:pt>
                <c:pt idx="236">
                  <c:v>0.79753698913036952</c:v>
                </c:pt>
                <c:pt idx="237">
                  <c:v>0.76395602952334329</c:v>
                </c:pt>
                <c:pt idx="238">
                  <c:v>0.73366196476422407</c:v>
                </c:pt>
                <c:pt idx="239">
                  <c:v>0.70572690359285761</c:v>
                </c:pt>
                <c:pt idx="240">
                  <c:v>0.68235644867267264</c:v>
                </c:pt>
                <c:pt idx="241">
                  <c:v>0.66186690414611515</c:v>
                </c:pt>
                <c:pt idx="242">
                  <c:v>0.64343260115512235</c:v>
                </c:pt>
                <c:pt idx="243">
                  <c:v>0.62896980739938069</c:v>
                </c:pt>
                <c:pt idx="244">
                  <c:v>0.61718368656380496</c:v>
                </c:pt>
                <c:pt idx="245">
                  <c:v>0.60715049250004649</c:v>
                </c:pt>
                <c:pt idx="246">
                  <c:v>0.59887043234323256</c:v>
                </c:pt>
                <c:pt idx="247">
                  <c:v>0.59277305416791393</c:v>
                </c:pt>
                <c:pt idx="248">
                  <c:v>0.5861046591166742</c:v>
                </c:pt>
                <c:pt idx="249">
                  <c:v>0.58108940633167883</c:v>
                </c:pt>
                <c:pt idx="250">
                  <c:v>0.57708029751877699</c:v>
                </c:pt>
                <c:pt idx="251">
                  <c:v>0.57305767108094063</c:v>
                </c:pt>
                <c:pt idx="252">
                  <c:v>0.57178121310280139</c:v>
                </c:pt>
                <c:pt idx="253">
                  <c:v>0.57077302145423248</c:v>
                </c:pt>
                <c:pt idx="254">
                  <c:v>0.56951263526604079</c:v>
                </c:pt>
                <c:pt idx="255">
                  <c:v>0.56960075069146798</c:v>
                </c:pt>
                <c:pt idx="256">
                  <c:v>0.57051485805024515</c:v>
                </c:pt>
                <c:pt idx="257">
                  <c:v>0.57143688728779019</c:v>
                </c:pt>
                <c:pt idx="258">
                  <c:v>0.57295089864857207</c:v>
                </c:pt>
                <c:pt idx="259">
                  <c:v>0.57424854952737647</c:v>
                </c:pt>
                <c:pt idx="260">
                  <c:v>0.57681325572063613</c:v>
                </c:pt>
                <c:pt idx="261">
                  <c:v>0.58020717003901345</c:v>
                </c:pt>
                <c:pt idx="262">
                  <c:v>0.58334806216242918</c:v>
                </c:pt>
                <c:pt idx="263">
                  <c:v>0.58608928339676503</c:v>
                </c:pt>
                <c:pt idx="264">
                  <c:v>0.58966191573937665</c:v>
                </c:pt>
                <c:pt idx="265">
                  <c:v>0.59271227102153334</c:v>
                </c:pt>
                <c:pt idx="266">
                  <c:v>0.59631085590683797</c:v>
                </c:pt>
                <c:pt idx="267">
                  <c:v>0.59917907878318744</c:v>
                </c:pt>
                <c:pt idx="268">
                  <c:v>0.60250806988235084</c:v>
                </c:pt>
                <c:pt idx="269">
                  <c:v>0.60511722171319915</c:v>
                </c:pt>
                <c:pt idx="270">
                  <c:v>0.60674703409341502</c:v>
                </c:pt>
                <c:pt idx="271">
                  <c:v>0.60892408975866719</c:v>
                </c:pt>
                <c:pt idx="272">
                  <c:v>0.61031643574932781</c:v>
                </c:pt>
                <c:pt idx="273">
                  <c:v>0.61126041569075262</c:v>
                </c:pt>
                <c:pt idx="274">
                  <c:v>0.61189103603022177</c:v>
                </c:pt>
                <c:pt idx="275">
                  <c:v>0.61225016569411062</c:v>
                </c:pt>
                <c:pt idx="276">
                  <c:v>0.61322386936894524</c:v>
                </c:pt>
                <c:pt idx="277">
                  <c:v>0.61252505861336304</c:v>
                </c:pt>
                <c:pt idx="278">
                  <c:v>0.61226752145384855</c:v>
                </c:pt>
                <c:pt idx="279">
                  <c:v>0.61198464625222782</c:v>
                </c:pt>
                <c:pt idx="280">
                  <c:v>0.61058210056031503</c:v>
                </c:pt>
                <c:pt idx="281">
                  <c:v>0.61021576061865679</c:v>
                </c:pt>
                <c:pt idx="282">
                  <c:v>0.60794465892514982</c:v>
                </c:pt>
                <c:pt idx="283">
                  <c:v>0.60536645899585984</c:v>
                </c:pt>
                <c:pt idx="284">
                  <c:v>0.60150785861477252</c:v>
                </c:pt>
                <c:pt idx="285">
                  <c:v>0.59860750448112743</c:v>
                </c:pt>
                <c:pt idx="286">
                  <c:v>0.59496089528266738</c:v>
                </c:pt>
                <c:pt idx="287">
                  <c:v>0.59093334610271742</c:v>
                </c:pt>
                <c:pt idx="288">
                  <c:v>0.58558275925692094</c:v>
                </c:pt>
                <c:pt idx="289">
                  <c:v>0.58043869045880181</c:v>
                </c:pt>
                <c:pt idx="290">
                  <c:v>0.57546118369053079</c:v>
                </c:pt>
                <c:pt idx="291">
                  <c:v>0.5687318946220169</c:v>
                </c:pt>
                <c:pt idx="292">
                  <c:v>0.56224720465321976</c:v>
                </c:pt>
                <c:pt idx="293">
                  <c:v>0.55642814425032949</c:v>
                </c:pt>
                <c:pt idx="294">
                  <c:v>0.5509838400236855</c:v>
                </c:pt>
                <c:pt idx="295">
                  <c:v>0.54536391417473951</c:v>
                </c:pt>
                <c:pt idx="296">
                  <c:v>0.5410708319268317</c:v>
                </c:pt>
                <c:pt idx="297">
                  <c:v>0.53730835563870016</c:v>
                </c:pt>
                <c:pt idx="298">
                  <c:v>0.53503561483439277</c:v>
                </c:pt>
                <c:pt idx="299">
                  <c:v>0.5333303641344701</c:v>
                </c:pt>
                <c:pt idx="300">
                  <c:v>0.53241581410722938</c:v>
                </c:pt>
                <c:pt idx="301">
                  <c:v>0.53227940975968724</c:v>
                </c:pt>
                <c:pt idx="302">
                  <c:v>0.53367676317096036</c:v>
                </c:pt>
                <c:pt idx="303">
                  <c:v>0.53557538268785898</c:v>
                </c:pt>
                <c:pt idx="304">
                  <c:v>0.53819927892138042</c:v>
                </c:pt>
                <c:pt idx="305">
                  <c:v>0.5424839253476389</c:v>
                </c:pt>
                <c:pt idx="306">
                  <c:v>0.5474396039919982</c:v>
                </c:pt>
                <c:pt idx="307">
                  <c:v>0.55409226879327567</c:v>
                </c:pt>
                <c:pt idx="308">
                  <c:v>0.56236859712023068</c:v>
                </c:pt>
                <c:pt idx="309">
                  <c:v>0.5723245169521971</c:v>
                </c:pt>
                <c:pt idx="310">
                  <c:v>0.58403116882306705</c:v>
                </c:pt>
                <c:pt idx="311">
                  <c:v>0.59766508276663466</c:v>
                </c:pt>
                <c:pt idx="312">
                  <c:v>0.61388121254865813</c:v>
                </c:pt>
                <c:pt idx="313">
                  <c:v>0.63183018962702042</c:v>
                </c:pt>
                <c:pt idx="314">
                  <c:v>0.65128546052063618</c:v>
                </c:pt>
                <c:pt idx="315">
                  <c:v>0.67274412637340675</c:v>
                </c:pt>
                <c:pt idx="316">
                  <c:v>0.6955504349773689</c:v>
                </c:pt>
                <c:pt idx="317">
                  <c:v>0.71989416694621455</c:v>
                </c:pt>
                <c:pt idx="318">
                  <c:v>0.74487146124071246</c:v>
                </c:pt>
                <c:pt idx="319">
                  <c:v>0.77228604837453974</c:v>
                </c:pt>
                <c:pt idx="320">
                  <c:v>0.79806834199892829</c:v>
                </c:pt>
                <c:pt idx="321">
                  <c:v>0.82329615869403372</c:v>
                </c:pt>
                <c:pt idx="322">
                  <c:v>0.84704757325340418</c:v>
                </c:pt>
                <c:pt idx="323">
                  <c:v>0.86945255087989537</c:v>
                </c:pt>
                <c:pt idx="324">
                  <c:v>0.88932287702492974</c:v>
                </c:pt>
                <c:pt idx="325">
                  <c:v>0.90859611914509664</c:v>
                </c:pt>
                <c:pt idx="326">
                  <c:v>0.92699626692391945</c:v>
                </c:pt>
                <c:pt idx="327">
                  <c:v>0.9437876097956982</c:v>
                </c:pt>
                <c:pt idx="328">
                  <c:v>0.95993335750940534</c:v>
                </c:pt>
                <c:pt idx="329">
                  <c:v>0.97462866937007242</c:v>
                </c:pt>
                <c:pt idx="330">
                  <c:v>0.9862318213599951</c:v>
                </c:pt>
                <c:pt idx="331">
                  <c:v>0.9956092058462267</c:v>
                </c:pt>
                <c:pt idx="332">
                  <c:v>1</c:v>
                </c:pt>
                <c:pt idx="333">
                  <c:v>0.99993300006010832</c:v>
                </c:pt>
                <c:pt idx="334">
                  <c:v>0.99340191124767574</c:v>
                </c:pt>
                <c:pt idx="335">
                  <c:v>0.98033972393229896</c:v>
                </c:pt>
                <c:pt idx="336">
                  <c:v>0.96101678895908427</c:v>
                </c:pt>
                <c:pt idx="337">
                  <c:v>0.93521174545282426</c:v>
                </c:pt>
                <c:pt idx="338">
                  <c:v>0.9035867425968066</c:v>
                </c:pt>
                <c:pt idx="339">
                  <c:v>0.86823508494273716</c:v>
                </c:pt>
                <c:pt idx="340">
                  <c:v>0.83019679018965276</c:v>
                </c:pt>
                <c:pt idx="341">
                  <c:v>0.78958712225235739</c:v>
                </c:pt>
                <c:pt idx="342">
                  <c:v>0.74701189217228403</c:v>
                </c:pt>
                <c:pt idx="343">
                  <c:v>0.70444213290853019</c:v>
                </c:pt>
                <c:pt idx="344">
                  <c:v>0.66200551154557652</c:v>
                </c:pt>
                <c:pt idx="345">
                  <c:v>0.61752436207097927</c:v>
                </c:pt>
                <c:pt idx="346">
                  <c:v>0.57255721068907472</c:v>
                </c:pt>
                <c:pt idx="347">
                  <c:v>0.53072008220648881</c:v>
                </c:pt>
                <c:pt idx="348">
                  <c:v>0.49113225109645009</c:v>
                </c:pt>
                <c:pt idx="349">
                  <c:v>0.45551809024205392</c:v>
                </c:pt>
                <c:pt idx="350">
                  <c:v>0.42461615708408429</c:v>
                </c:pt>
                <c:pt idx="351">
                  <c:v>0.39404494612508884</c:v>
                </c:pt>
                <c:pt idx="352">
                  <c:v>0.36832951985248558</c:v>
                </c:pt>
                <c:pt idx="353">
                  <c:v>0.34513064709146413</c:v>
                </c:pt>
                <c:pt idx="354">
                  <c:v>0.32556408514230484</c:v>
                </c:pt>
                <c:pt idx="355">
                  <c:v>0.30758975859723736</c:v>
                </c:pt>
                <c:pt idx="356">
                  <c:v>0.29040065167937928</c:v>
                </c:pt>
                <c:pt idx="357">
                  <c:v>0.27467207812572891</c:v>
                </c:pt>
                <c:pt idx="358">
                  <c:v>0.26143257379718665</c:v>
                </c:pt>
                <c:pt idx="359">
                  <c:v>0.24833684948752674</c:v>
                </c:pt>
                <c:pt idx="360">
                  <c:v>0.23394316489096995</c:v>
                </c:pt>
                <c:pt idx="361">
                  <c:v>0.22074705592166169</c:v>
                </c:pt>
                <c:pt idx="362">
                  <c:v>0.20709457172133949</c:v>
                </c:pt>
                <c:pt idx="363">
                  <c:v>0.1948065051082819</c:v>
                </c:pt>
                <c:pt idx="364">
                  <c:v>0.18395471780317263</c:v>
                </c:pt>
                <c:pt idx="365">
                  <c:v>0.17250189069049257</c:v>
                </c:pt>
                <c:pt idx="366">
                  <c:v>0.1624722424018693</c:v>
                </c:pt>
                <c:pt idx="367">
                  <c:v>0.1526927988710807</c:v>
                </c:pt>
                <c:pt idx="368">
                  <c:v>0.14410608909417874</c:v>
                </c:pt>
                <c:pt idx="369">
                  <c:v>0.13546310527472377</c:v>
                </c:pt>
                <c:pt idx="370">
                  <c:v>0.12764417760788477</c:v>
                </c:pt>
                <c:pt idx="371">
                  <c:v>0.11993967557316107</c:v>
                </c:pt>
                <c:pt idx="372">
                  <c:v>0.11303091839193974</c:v>
                </c:pt>
                <c:pt idx="373">
                  <c:v>0.1065738906500124</c:v>
                </c:pt>
                <c:pt idx="374">
                  <c:v>9.9228005395770535E-2</c:v>
                </c:pt>
                <c:pt idx="375">
                  <c:v>9.2797739806202678E-2</c:v>
                </c:pt>
                <c:pt idx="376">
                  <c:v>8.6647305083391898E-2</c:v>
                </c:pt>
                <c:pt idx="377">
                  <c:v>8.0059688936287204E-2</c:v>
                </c:pt>
                <c:pt idx="378">
                  <c:v>7.4558956343567628E-2</c:v>
                </c:pt>
                <c:pt idx="379">
                  <c:v>6.959302791265784E-2</c:v>
                </c:pt>
                <c:pt idx="380">
                  <c:v>6.4813528950111221E-2</c:v>
                </c:pt>
                <c:pt idx="381">
                  <c:v>5.9103941820152439E-2</c:v>
                </c:pt>
                <c:pt idx="382">
                  <c:v>5.5010634339596035E-2</c:v>
                </c:pt>
                <c:pt idx="383">
                  <c:v>5.1697684432759017E-2</c:v>
                </c:pt>
                <c:pt idx="384">
                  <c:v>4.7281759974356699E-2</c:v>
                </c:pt>
                <c:pt idx="385">
                  <c:v>4.3247820182114462E-2</c:v>
                </c:pt>
                <c:pt idx="386">
                  <c:v>4.0218609817605167E-2</c:v>
                </c:pt>
                <c:pt idx="387">
                  <c:v>3.6213578937012929E-2</c:v>
                </c:pt>
                <c:pt idx="388">
                  <c:v>3.2803969739436729E-2</c:v>
                </c:pt>
                <c:pt idx="389">
                  <c:v>2.9052879323026873E-2</c:v>
                </c:pt>
                <c:pt idx="390">
                  <c:v>2.6133219183803021E-2</c:v>
                </c:pt>
                <c:pt idx="391">
                  <c:v>2.217571816482751E-2</c:v>
                </c:pt>
                <c:pt idx="392">
                  <c:v>1.9435792511734429E-2</c:v>
                </c:pt>
                <c:pt idx="393">
                  <c:v>1.7190368230170037E-2</c:v>
                </c:pt>
                <c:pt idx="394">
                  <c:v>1.4550441145186138E-2</c:v>
                </c:pt>
                <c:pt idx="395">
                  <c:v>1.1167802729675429E-2</c:v>
                </c:pt>
                <c:pt idx="396">
                  <c:v>9.4352804084967563E-3</c:v>
                </c:pt>
                <c:pt idx="397">
                  <c:v>7.0299510894874899E-3</c:v>
                </c:pt>
                <c:pt idx="398">
                  <c:v>4.6034377290744555E-3</c:v>
                </c:pt>
                <c:pt idx="399">
                  <c:v>2.7069045888172879E-3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3D-496C-AB69-2A7B3EED459E}"/>
            </c:ext>
          </c:extLst>
        </c:ser>
        <c:ser>
          <c:idx val="3"/>
          <c:order val="3"/>
          <c:tx>
            <c:strRef>
              <c:f>'Final spectra'!$R$4</c:f>
              <c:strCache>
                <c:ptCount val="1"/>
                <c:pt idx="0">
                  <c:v>520 nm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spectra'!$R$5:$R$405</c:f>
              <c:numCache>
                <c:formatCode>0.00</c:formatCode>
                <c:ptCount val="401"/>
                <c:pt idx="0">
                  <c:v>0.89119517896834155</c:v>
                </c:pt>
                <c:pt idx="1">
                  <c:v>0.89604056288654266</c:v>
                </c:pt>
                <c:pt idx="2">
                  <c:v>0.89298112116548956</c:v>
                </c:pt>
                <c:pt idx="3">
                  <c:v>0.91259403011432327</c:v>
                </c:pt>
                <c:pt idx="4">
                  <c:v>0.90651616179225869</c:v>
                </c:pt>
                <c:pt idx="5">
                  <c:v>0.87663410640211625</c:v>
                </c:pt>
                <c:pt idx="6">
                  <c:v>0.89236249900573483</c:v>
                </c:pt>
                <c:pt idx="7">
                  <c:v>0.91222184255445482</c:v>
                </c:pt>
                <c:pt idx="8">
                  <c:v>0.90342140647980773</c:v>
                </c:pt>
                <c:pt idx="9">
                  <c:v>0.91678170674966764</c:v>
                </c:pt>
                <c:pt idx="10">
                  <c:v>0.89924392158200162</c:v>
                </c:pt>
                <c:pt idx="11">
                  <c:v>0.87449502510196808</c:v>
                </c:pt>
                <c:pt idx="12">
                  <c:v>0.92750494015893492</c:v>
                </c:pt>
                <c:pt idx="13">
                  <c:v>0.88838506634419478</c:v>
                </c:pt>
                <c:pt idx="14">
                  <c:v>0.90943096735934503</c:v>
                </c:pt>
                <c:pt idx="15">
                  <c:v>0.9101166672747879</c:v>
                </c:pt>
                <c:pt idx="16">
                  <c:v>0.92386993008813412</c:v>
                </c:pt>
                <c:pt idx="17">
                  <c:v>0.93390577050847379</c:v>
                </c:pt>
                <c:pt idx="18">
                  <c:v>0.92478146808170536</c:v>
                </c:pt>
                <c:pt idx="19">
                  <c:v>0.9391474265941</c:v>
                </c:pt>
                <c:pt idx="20">
                  <c:v>0.9370576018885941</c:v>
                </c:pt>
                <c:pt idx="21">
                  <c:v>0.91412932872405173</c:v>
                </c:pt>
                <c:pt idx="22">
                  <c:v>0.96973376120052646</c:v>
                </c:pt>
                <c:pt idx="23">
                  <c:v>0.97349194023848251</c:v>
                </c:pt>
                <c:pt idx="24">
                  <c:v>0.99365692036675579</c:v>
                </c:pt>
                <c:pt idx="25">
                  <c:v>0.97014606816943216</c:v>
                </c:pt>
                <c:pt idx="26">
                  <c:v>0.98546785624227151</c:v>
                </c:pt>
                <c:pt idx="27">
                  <c:v>1.0136986007016466</c:v>
                </c:pt>
                <c:pt idx="28">
                  <c:v>1.0165256108710767</c:v>
                </c:pt>
                <c:pt idx="29">
                  <c:v>1.0148496071130291</c:v>
                </c:pt>
                <c:pt idx="30">
                  <c:v>1.0288797744147513</c:v>
                </c:pt>
                <c:pt idx="31">
                  <c:v>1.0306276907409377</c:v>
                </c:pt>
                <c:pt idx="32">
                  <c:v>1.0566868281903099</c:v>
                </c:pt>
                <c:pt idx="33">
                  <c:v>1.0578896431594775</c:v>
                </c:pt>
                <c:pt idx="34">
                  <c:v>1.0588789452142391</c:v>
                </c:pt>
                <c:pt idx="35">
                  <c:v>1.0571574496913423</c:v>
                </c:pt>
                <c:pt idx="36">
                  <c:v>1.0603723679782706</c:v>
                </c:pt>
                <c:pt idx="37">
                  <c:v>1.0670878317415644</c:v>
                </c:pt>
                <c:pt idx="38">
                  <c:v>1.08046368874123</c:v>
                </c:pt>
                <c:pt idx="39">
                  <c:v>1.0649052425638226</c:v>
                </c:pt>
                <c:pt idx="40">
                  <c:v>1.0760247466290656</c:v>
                </c:pt>
                <c:pt idx="41">
                  <c:v>1.0813937583493762</c:v>
                </c:pt>
                <c:pt idx="42">
                  <c:v>1.0742463753906439</c:v>
                </c:pt>
                <c:pt idx="43">
                  <c:v>1.0908386505197789</c:v>
                </c:pt>
                <c:pt idx="44">
                  <c:v>1.0873697585442399</c:v>
                </c:pt>
                <c:pt idx="45">
                  <c:v>1.0845060953133718</c:v>
                </c:pt>
                <c:pt idx="46">
                  <c:v>1.0890333020509531</c:v>
                </c:pt>
                <c:pt idx="47">
                  <c:v>1.0850593265735577</c:v>
                </c:pt>
                <c:pt idx="48">
                  <c:v>1.0886596421826025</c:v>
                </c:pt>
                <c:pt idx="49">
                  <c:v>1.0817765754672382</c:v>
                </c:pt>
                <c:pt idx="50">
                  <c:v>1.0901479432713839</c:v>
                </c:pt>
                <c:pt idx="51">
                  <c:v>1.0987829366977582</c:v>
                </c:pt>
                <c:pt idx="52">
                  <c:v>1.1038174542620236</c:v>
                </c:pt>
                <c:pt idx="53">
                  <c:v>1.1015679295131502</c:v>
                </c:pt>
                <c:pt idx="54">
                  <c:v>1.1054191777225142</c:v>
                </c:pt>
                <c:pt idx="55">
                  <c:v>1.1123419441504632</c:v>
                </c:pt>
                <c:pt idx="56">
                  <c:v>1.1353844810671125</c:v>
                </c:pt>
                <c:pt idx="57">
                  <c:v>1.1349660527791798</c:v>
                </c:pt>
                <c:pt idx="58">
                  <c:v>1.1546597551500821</c:v>
                </c:pt>
                <c:pt idx="59">
                  <c:v>1.1793030736530472</c:v>
                </c:pt>
                <c:pt idx="60">
                  <c:v>1.1787701448661616</c:v>
                </c:pt>
                <c:pt idx="61">
                  <c:v>1.1998277146102092</c:v>
                </c:pt>
                <c:pt idx="62">
                  <c:v>1.2205898490764628</c:v>
                </c:pt>
                <c:pt idx="63">
                  <c:v>1.2379439485564356</c:v>
                </c:pt>
                <c:pt idx="64">
                  <c:v>1.25529543458702</c:v>
                </c:pt>
                <c:pt idx="65">
                  <c:v>1.2774267881338923</c:v>
                </c:pt>
                <c:pt idx="66">
                  <c:v>1.2849842526101511</c:v>
                </c:pt>
                <c:pt idx="67">
                  <c:v>1.3048249380024408</c:v>
                </c:pt>
                <c:pt idx="68">
                  <c:v>1.3133814623471387</c:v>
                </c:pt>
                <c:pt idx="69">
                  <c:v>1.3284334796103872</c:v>
                </c:pt>
                <c:pt idx="70">
                  <c:v>1.323288891227367</c:v>
                </c:pt>
                <c:pt idx="71">
                  <c:v>1.3343211773977826</c:v>
                </c:pt>
                <c:pt idx="72">
                  <c:v>1.3423748757852381</c:v>
                </c:pt>
                <c:pt idx="73">
                  <c:v>1.3446870085605995</c:v>
                </c:pt>
                <c:pt idx="74">
                  <c:v>1.341163420265794</c:v>
                </c:pt>
                <c:pt idx="75">
                  <c:v>1.3418797395318169</c:v>
                </c:pt>
                <c:pt idx="76">
                  <c:v>1.3497512286064801</c:v>
                </c:pt>
                <c:pt idx="77">
                  <c:v>1.3494918746910545</c:v>
                </c:pt>
                <c:pt idx="78">
                  <c:v>1.3613360256158942</c:v>
                </c:pt>
                <c:pt idx="79">
                  <c:v>1.3675382722128786</c:v>
                </c:pt>
                <c:pt idx="80">
                  <c:v>1.3717123176508219</c:v>
                </c:pt>
                <c:pt idx="81">
                  <c:v>1.3911209681045578</c:v>
                </c:pt>
                <c:pt idx="82">
                  <c:v>1.3982009828394142</c:v>
                </c:pt>
                <c:pt idx="83">
                  <c:v>1.4109884588126744</c:v>
                </c:pt>
                <c:pt idx="84">
                  <c:v>1.4261562956227436</c:v>
                </c:pt>
                <c:pt idx="85">
                  <c:v>1.4502244114422</c:v>
                </c:pt>
                <c:pt idx="86">
                  <c:v>1.4670577982795789</c:v>
                </c:pt>
                <c:pt idx="87">
                  <c:v>1.4848506213743984</c:v>
                </c:pt>
                <c:pt idx="88">
                  <c:v>1.4930404129242003</c:v>
                </c:pt>
                <c:pt idx="89">
                  <c:v>1.503479467696067</c:v>
                </c:pt>
                <c:pt idx="90">
                  <c:v>1.5243079459718167</c:v>
                </c:pt>
                <c:pt idx="91">
                  <c:v>1.5179297824298703</c:v>
                </c:pt>
                <c:pt idx="92">
                  <c:v>1.5195678705110489</c:v>
                </c:pt>
                <c:pt idx="93">
                  <c:v>1.5057431612523171</c:v>
                </c:pt>
                <c:pt idx="94">
                  <c:v>1.4931221351874857</c:v>
                </c:pt>
                <c:pt idx="95">
                  <c:v>1.4663306836557841</c:v>
                </c:pt>
                <c:pt idx="96">
                  <c:v>1.4505306080936804</c:v>
                </c:pt>
                <c:pt idx="97">
                  <c:v>1.4090992865667478</c:v>
                </c:pt>
                <c:pt idx="98">
                  <c:v>1.3672037103715986</c:v>
                </c:pt>
                <c:pt idx="99">
                  <c:v>1.3327166874032335</c:v>
                </c:pt>
                <c:pt idx="100">
                  <c:v>1.2883740062867801</c:v>
                </c:pt>
                <c:pt idx="101">
                  <c:v>1.2403801719952114</c:v>
                </c:pt>
                <c:pt idx="102">
                  <c:v>1.1926235737581603</c:v>
                </c:pt>
                <c:pt idx="103">
                  <c:v>1.1525510019946219</c:v>
                </c:pt>
                <c:pt idx="104">
                  <c:v>1.1177761061337503</c:v>
                </c:pt>
                <c:pt idx="105">
                  <c:v>1.0794603405105963</c:v>
                </c:pt>
                <c:pt idx="106">
                  <c:v>1.0501012469852715</c:v>
                </c:pt>
                <c:pt idx="107">
                  <c:v>1.0210764421957523</c:v>
                </c:pt>
                <c:pt idx="108">
                  <c:v>0.99071528493769001</c:v>
                </c:pt>
                <c:pt idx="109">
                  <c:v>0.97162129516378426</c:v>
                </c:pt>
                <c:pt idx="110">
                  <c:v>0.95012341405362633</c:v>
                </c:pt>
                <c:pt idx="111">
                  <c:v>0.93083190999201215</c:v>
                </c:pt>
                <c:pt idx="112">
                  <c:v>0.92002958774153176</c:v>
                </c:pt>
                <c:pt idx="113">
                  <c:v>0.90821397541116111</c:v>
                </c:pt>
                <c:pt idx="114">
                  <c:v>0.89964920721811259</c:v>
                </c:pt>
                <c:pt idx="115">
                  <c:v>0.89191172845395172</c:v>
                </c:pt>
                <c:pt idx="116">
                  <c:v>0.87990859970021063</c:v>
                </c:pt>
                <c:pt idx="117">
                  <c:v>0.87349470886022273</c:v>
                </c:pt>
                <c:pt idx="118">
                  <c:v>0.86429221015422497</c:v>
                </c:pt>
                <c:pt idx="119">
                  <c:v>0.86634360562921009</c:v>
                </c:pt>
                <c:pt idx="120">
                  <c:v>0.85459117495188208</c:v>
                </c:pt>
                <c:pt idx="121">
                  <c:v>0.8455928686759453</c:v>
                </c:pt>
                <c:pt idx="122">
                  <c:v>0.84051388903146529</c:v>
                </c:pt>
                <c:pt idx="123">
                  <c:v>0.83338832894270642</c:v>
                </c:pt>
                <c:pt idx="124">
                  <c:v>0.82906680503258945</c:v>
                </c:pt>
                <c:pt idx="125">
                  <c:v>0.82128174888369865</c:v>
                </c:pt>
                <c:pt idx="126">
                  <c:v>0.81914198683616646</c:v>
                </c:pt>
                <c:pt idx="127">
                  <c:v>0.81412643460239675</c:v>
                </c:pt>
                <c:pt idx="128">
                  <c:v>0.8140470996885778</c:v>
                </c:pt>
                <c:pt idx="129">
                  <c:v>0.80624110986534459</c:v>
                </c:pt>
                <c:pt idx="130">
                  <c:v>0.80547997390357839</c:v>
                </c:pt>
                <c:pt idx="131">
                  <c:v>0.80407723085390759</c:v>
                </c:pt>
                <c:pt idx="132">
                  <c:v>0.80325155346214705</c:v>
                </c:pt>
                <c:pt idx="133">
                  <c:v>0.8010548770870779</c:v>
                </c:pt>
                <c:pt idx="134">
                  <c:v>0.80236373606646683</c:v>
                </c:pt>
                <c:pt idx="135">
                  <c:v>0.80215539720698592</c:v>
                </c:pt>
                <c:pt idx="136">
                  <c:v>0.80008433124738321</c:v>
                </c:pt>
                <c:pt idx="137">
                  <c:v>0.8015822075847544</c:v>
                </c:pt>
                <c:pt idx="138">
                  <c:v>0.79953380668705654</c:v>
                </c:pt>
                <c:pt idx="139">
                  <c:v>0.80370596233235925</c:v>
                </c:pt>
                <c:pt idx="140">
                  <c:v>0.80364327073721109</c:v>
                </c:pt>
                <c:pt idx="141">
                  <c:v>0.80335570124124223</c:v>
                </c:pt>
                <c:pt idx="142">
                  <c:v>0.80306781500292512</c:v>
                </c:pt>
                <c:pt idx="143">
                  <c:v>0.80382358550096844</c:v>
                </c:pt>
                <c:pt idx="144">
                  <c:v>0.80358758469326819</c:v>
                </c:pt>
                <c:pt idx="145">
                  <c:v>0.80281314910416435</c:v>
                </c:pt>
                <c:pt idx="146">
                  <c:v>0.80106223792446929</c:v>
                </c:pt>
                <c:pt idx="147">
                  <c:v>0.80039858078180137</c:v>
                </c:pt>
                <c:pt idx="148">
                  <c:v>0.79886326713131095</c:v>
                </c:pt>
                <c:pt idx="149">
                  <c:v>0.7965381493152105</c:v>
                </c:pt>
                <c:pt idx="150">
                  <c:v>0.79334608261294504</c:v>
                </c:pt>
                <c:pt idx="151">
                  <c:v>0.79145837284041176</c:v>
                </c:pt>
                <c:pt idx="152">
                  <c:v>0.78723349902572937</c:v>
                </c:pt>
                <c:pt idx="153">
                  <c:v>0.78348441595404272</c:v>
                </c:pt>
                <c:pt idx="154">
                  <c:v>0.78053782665104898</c:v>
                </c:pt>
                <c:pt idx="155">
                  <c:v>0.77757097043380197</c:v>
                </c:pt>
                <c:pt idx="156">
                  <c:v>0.7728320474314363</c:v>
                </c:pt>
                <c:pt idx="157">
                  <c:v>0.76816180803398348</c:v>
                </c:pt>
                <c:pt idx="158">
                  <c:v>0.76337223884017635</c:v>
                </c:pt>
                <c:pt idx="159">
                  <c:v>0.76026395800672686</c:v>
                </c:pt>
                <c:pt idx="160">
                  <c:v>0.75799867853276737</c:v>
                </c:pt>
                <c:pt idx="161">
                  <c:v>0.75588646705418561</c:v>
                </c:pt>
                <c:pt idx="162">
                  <c:v>0.75382326004280187</c:v>
                </c:pt>
                <c:pt idx="163">
                  <c:v>0.7524158413939922</c:v>
                </c:pt>
                <c:pt idx="164">
                  <c:v>0.75174876113565714</c:v>
                </c:pt>
                <c:pt idx="165">
                  <c:v>0.75073398447405437</c:v>
                </c:pt>
                <c:pt idx="166">
                  <c:v>0.75050670611491832</c:v>
                </c:pt>
                <c:pt idx="167">
                  <c:v>0.75075329551220504</c:v>
                </c:pt>
                <c:pt idx="168">
                  <c:v>0.75112756403768555</c:v>
                </c:pt>
                <c:pt idx="169">
                  <c:v>0.75235214080180468</c:v>
                </c:pt>
                <c:pt idx="170">
                  <c:v>0.75414719161963006</c:v>
                </c:pt>
                <c:pt idx="171">
                  <c:v>0.75409867776094741</c:v>
                </c:pt>
                <c:pt idx="172">
                  <c:v>0.75590717654447659</c:v>
                </c:pt>
                <c:pt idx="173">
                  <c:v>0.75724587282250522</c:v>
                </c:pt>
                <c:pt idx="174">
                  <c:v>0.7593322510765802</c:v>
                </c:pt>
                <c:pt idx="175">
                  <c:v>0.76092991244084573</c:v>
                </c:pt>
                <c:pt idx="176">
                  <c:v>0.76259422041607194</c:v>
                </c:pt>
                <c:pt idx="177">
                  <c:v>0.76375142679709174</c:v>
                </c:pt>
                <c:pt idx="178">
                  <c:v>0.76492690757779247</c:v>
                </c:pt>
                <c:pt idx="179">
                  <c:v>0.76602278419580616</c:v>
                </c:pt>
                <c:pt idx="180">
                  <c:v>0.76768218177674874</c:v>
                </c:pt>
                <c:pt idx="181">
                  <c:v>0.76831244061014481</c:v>
                </c:pt>
                <c:pt idx="182">
                  <c:v>0.76950098975665837</c:v>
                </c:pt>
                <c:pt idx="183">
                  <c:v>0.7692218893491477</c:v>
                </c:pt>
                <c:pt idx="184">
                  <c:v>0.77009902471938063</c:v>
                </c:pt>
                <c:pt idx="185">
                  <c:v>0.77132045843683728</c:v>
                </c:pt>
                <c:pt idx="186">
                  <c:v>0.77132850301039402</c:v>
                </c:pt>
                <c:pt idx="187">
                  <c:v>0.77202890488530851</c:v>
                </c:pt>
                <c:pt idx="188">
                  <c:v>0.77492938923979182</c:v>
                </c:pt>
                <c:pt idx="189">
                  <c:v>0.7742412694386781</c:v>
                </c:pt>
                <c:pt idx="190">
                  <c:v>0.77628139712377431</c:v>
                </c:pt>
                <c:pt idx="191">
                  <c:v>0.77842093162799608</c:v>
                </c:pt>
                <c:pt idx="192">
                  <c:v>0.78013841066829426</c:v>
                </c:pt>
                <c:pt idx="193">
                  <c:v>0.78126630694259047</c:v>
                </c:pt>
                <c:pt idx="194">
                  <c:v>0.78427864911308531</c:v>
                </c:pt>
                <c:pt idx="195">
                  <c:v>0.78784549770667911</c:v>
                </c:pt>
                <c:pt idx="196">
                  <c:v>0.7913426551676731</c:v>
                </c:pt>
                <c:pt idx="197">
                  <c:v>0.79576535200363396</c:v>
                </c:pt>
                <c:pt idx="198">
                  <c:v>0.80124229691275262</c:v>
                </c:pt>
                <c:pt idx="199">
                  <c:v>0.80753671612377986</c:v>
                </c:pt>
                <c:pt idx="200">
                  <c:v>0.81560042566777091</c:v>
                </c:pt>
                <c:pt idx="201">
                  <c:v>0.82293672433826415</c:v>
                </c:pt>
                <c:pt idx="202">
                  <c:v>0.83101246549059515</c:v>
                </c:pt>
                <c:pt idx="203">
                  <c:v>0.84079290244445415</c:v>
                </c:pt>
                <c:pt idx="204">
                  <c:v>0.85121033819409742</c:v>
                </c:pt>
                <c:pt idx="205">
                  <c:v>0.86239541787115759</c:v>
                </c:pt>
                <c:pt idx="206">
                  <c:v>0.87519715651191687</c:v>
                </c:pt>
                <c:pt idx="207">
                  <c:v>0.8889472096266835</c:v>
                </c:pt>
                <c:pt idx="208">
                  <c:v>0.90179575223923525</c:v>
                </c:pt>
                <c:pt idx="209">
                  <c:v>0.91684872670527262</c:v>
                </c:pt>
                <c:pt idx="210">
                  <c:v>0.93181674509772994</c:v>
                </c:pt>
                <c:pt idx="211">
                  <c:v>0.94655816966851847</c:v>
                </c:pt>
                <c:pt idx="212">
                  <c:v>0.96055170591963468</c:v>
                </c:pt>
                <c:pt idx="213">
                  <c:v>0.97652162057053515</c:v>
                </c:pt>
                <c:pt idx="214">
                  <c:v>0.99085767091384558</c:v>
                </c:pt>
                <c:pt idx="215">
                  <c:v>1.004992185954954</c:v>
                </c:pt>
                <c:pt idx="216">
                  <c:v>1.0184726687801466</c:v>
                </c:pt>
                <c:pt idx="217">
                  <c:v>1.0301813441544683</c:v>
                </c:pt>
                <c:pt idx="218">
                  <c:v>1.0413599155569468</c:v>
                </c:pt>
                <c:pt idx="219">
                  <c:v>1.0535580455143687</c:v>
                </c:pt>
                <c:pt idx="220">
                  <c:v>1.064006543783879</c:v>
                </c:pt>
                <c:pt idx="221">
                  <c:v>1.0721139402718718</c:v>
                </c:pt>
                <c:pt idx="222">
                  <c:v>1.0808272887574715</c:v>
                </c:pt>
                <c:pt idx="223">
                  <c:v>1.084182761339604</c:v>
                </c:pt>
                <c:pt idx="224">
                  <c:v>1.0837091801733754</c:v>
                </c:pt>
                <c:pt idx="225">
                  <c:v>1.0800734869485331</c:v>
                </c:pt>
                <c:pt idx="226">
                  <c:v>1.0694569407267998</c:v>
                </c:pt>
                <c:pt idx="227">
                  <c:v>1.0525496144175197</c:v>
                </c:pt>
                <c:pt idx="228">
                  <c:v>1.029756508972044</c:v>
                </c:pt>
                <c:pt idx="229">
                  <c:v>1.0025807774059192</c:v>
                </c:pt>
                <c:pt idx="230">
                  <c:v>0.97193355032634332</c:v>
                </c:pt>
                <c:pt idx="231">
                  <c:v>0.9372312885259978</c:v>
                </c:pt>
                <c:pt idx="232">
                  <c:v>0.90128080997632298</c:v>
                </c:pt>
                <c:pt idx="233">
                  <c:v>0.86217813542748778</c:v>
                </c:pt>
                <c:pt idx="234">
                  <c:v>0.82277698342164518</c:v>
                </c:pt>
                <c:pt idx="235">
                  <c:v>0.78628639588525784</c:v>
                </c:pt>
                <c:pt idx="236">
                  <c:v>0.75029283552723935</c:v>
                </c:pt>
                <c:pt idx="237">
                  <c:v>0.71994566022912221</c:v>
                </c:pt>
                <c:pt idx="238">
                  <c:v>0.69241317780724565</c:v>
                </c:pt>
                <c:pt idx="239">
                  <c:v>0.6672244664196143</c:v>
                </c:pt>
                <c:pt idx="240">
                  <c:v>0.64631263314911369</c:v>
                </c:pt>
                <c:pt idx="241">
                  <c:v>0.62788476403474969</c:v>
                </c:pt>
                <c:pt idx="242">
                  <c:v>0.61155180004310372</c:v>
                </c:pt>
                <c:pt idx="243">
                  <c:v>0.59881452875977492</c:v>
                </c:pt>
                <c:pt idx="244">
                  <c:v>0.58845167962755351</c:v>
                </c:pt>
                <c:pt idx="245">
                  <c:v>0.57965551249982872</c:v>
                </c:pt>
                <c:pt idx="246">
                  <c:v>0.57238664452214438</c:v>
                </c:pt>
                <c:pt idx="247">
                  <c:v>0.56717588733408042</c:v>
                </c:pt>
                <c:pt idx="248">
                  <c:v>0.56160730883230281</c:v>
                </c:pt>
                <c:pt idx="249">
                  <c:v>0.55754249375768372</c:v>
                </c:pt>
                <c:pt idx="250">
                  <c:v>0.55415884488437916</c:v>
                </c:pt>
                <c:pt idx="251">
                  <c:v>0.55087312500350794</c:v>
                </c:pt>
                <c:pt idx="252">
                  <c:v>0.54990592382950332</c:v>
                </c:pt>
                <c:pt idx="253">
                  <c:v>0.54928564270611224</c:v>
                </c:pt>
                <c:pt idx="254">
                  <c:v>0.54841367469294766</c:v>
                </c:pt>
                <c:pt idx="255">
                  <c:v>0.54900646942147535</c:v>
                </c:pt>
                <c:pt idx="256">
                  <c:v>0.55042101644356001</c:v>
                </c:pt>
                <c:pt idx="257">
                  <c:v>0.55142257399348793</c:v>
                </c:pt>
                <c:pt idx="258">
                  <c:v>0.55338471475482953</c:v>
                </c:pt>
                <c:pt idx="259">
                  <c:v>0.55493924648745541</c:v>
                </c:pt>
                <c:pt idx="260">
                  <c:v>0.55776636299622762</c:v>
                </c:pt>
                <c:pt idx="261">
                  <c:v>0.5614976034144592</c:v>
                </c:pt>
                <c:pt idx="262">
                  <c:v>0.56490355156015781</c:v>
                </c:pt>
                <c:pt idx="263">
                  <c:v>0.56767470317000146</c:v>
                </c:pt>
                <c:pt idx="264">
                  <c:v>0.57156369935901896</c:v>
                </c:pt>
                <c:pt idx="265">
                  <c:v>0.5749730018001975</c:v>
                </c:pt>
                <c:pt idx="266">
                  <c:v>0.5787725460680202</c:v>
                </c:pt>
                <c:pt idx="267">
                  <c:v>0.58194537155795534</c:v>
                </c:pt>
                <c:pt idx="268">
                  <c:v>0.58542598899636389</c:v>
                </c:pt>
                <c:pt idx="269">
                  <c:v>0.58822777067439858</c:v>
                </c:pt>
                <c:pt idx="270">
                  <c:v>0.58999033027993175</c:v>
                </c:pt>
                <c:pt idx="271">
                  <c:v>0.59261834272232361</c:v>
                </c:pt>
                <c:pt idx="272">
                  <c:v>0.59423960082490956</c:v>
                </c:pt>
                <c:pt idx="273">
                  <c:v>0.59526222906079818</c:v>
                </c:pt>
                <c:pt idx="274">
                  <c:v>0.59587340331987193</c:v>
                </c:pt>
                <c:pt idx="275">
                  <c:v>0.5963436820279201</c:v>
                </c:pt>
                <c:pt idx="276">
                  <c:v>0.59741690855124885</c:v>
                </c:pt>
                <c:pt idx="277">
                  <c:v>0.59685661618857089</c:v>
                </c:pt>
                <c:pt idx="278">
                  <c:v>0.59690435057839852</c:v>
                </c:pt>
                <c:pt idx="279">
                  <c:v>0.5965461447308803</c:v>
                </c:pt>
                <c:pt idx="280">
                  <c:v>0.59508943734918351</c:v>
                </c:pt>
                <c:pt idx="281">
                  <c:v>0.59469207911079947</c:v>
                </c:pt>
                <c:pt idx="282">
                  <c:v>0.59229253772936352</c:v>
                </c:pt>
                <c:pt idx="283">
                  <c:v>0.58965910746439842</c:v>
                </c:pt>
                <c:pt idx="284">
                  <c:v>0.58593903525485291</c:v>
                </c:pt>
                <c:pt idx="285">
                  <c:v>0.58311810423266763</c:v>
                </c:pt>
                <c:pt idx="286">
                  <c:v>0.57951955397271837</c:v>
                </c:pt>
                <c:pt idx="287">
                  <c:v>0.57555910716704639</c:v>
                </c:pt>
                <c:pt idx="288">
                  <c:v>0.5702278851346938</c:v>
                </c:pt>
                <c:pt idx="289">
                  <c:v>0.56519245443812038</c:v>
                </c:pt>
                <c:pt idx="290">
                  <c:v>0.56014427648330645</c:v>
                </c:pt>
                <c:pt idx="291">
                  <c:v>0.55324808061865349</c:v>
                </c:pt>
                <c:pt idx="292">
                  <c:v>0.54670456337036311</c:v>
                </c:pt>
                <c:pt idx="293">
                  <c:v>0.54087679484032736</c:v>
                </c:pt>
                <c:pt idx="294">
                  <c:v>0.53505647131088829</c:v>
                </c:pt>
                <c:pt idx="295">
                  <c:v>0.52916560379426802</c:v>
                </c:pt>
                <c:pt idx="296">
                  <c:v>0.5248183423996774</c:v>
                </c:pt>
                <c:pt idx="297">
                  <c:v>0.52111002106568005</c:v>
                </c:pt>
                <c:pt idx="298">
                  <c:v>0.51897229088349706</c:v>
                </c:pt>
                <c:pt idx="299">
                  <c:v>0.51733024673131522</c:v>
                </c:pt>
                <c:pt idx="300">
                  <c:v>0.51641924382147353</c:v>
                </c:pt>
                <c:pt idx="301">
                  <c:v>0.51625849626065923</c:v>
                </c:pt>
                <c:pt idx="302">
                  <c:v>0.51764528772930529</c:v>
                </c:pt>
                <c:pt idx="303">
                  <c:v>0.51966468154984458</c:v>
                </c:pt>
                <c:pt idx="304">
                  <c:v>0.52257767549931478</c:v>
                </c:pt>
                <c:pt idx="305">
                  <c:v>0.52749835268482792</c:v>
                </c:pt>
                <c:pt idx="306">
                  <c:v>0.53312817549163294</c:v>
                </c:pt>
                <c:pt idx="307">
                  <c:v>0.54041747041651511</c:v>
                </c:pt>
                <c:pt idx="308">
                  <c:v>0.549687224263672</c:v>
                </c:pt>
                <c:pt idx="309">
                  <c:v>0.56068727323655088</c:v>
                </c:pt>
                <c:pt idx="310">
                  <c:v>0.57348411004288735</c:v>
                </c:pt>
                <c:pt idx="311">
                  <c:v>0.58834757695342732</c:v>
                </c:pt>
                <c:pt idx="312">
                  <c:v>0.60600853334191951</c:v>
                </c:pt>
                <c:pt idx="313">
                  <c:v>0.62538255060923786</c:v>
                </c:pt>
                <c:pt idx="314">
                  <c:v>0.64598543545876252</c:v>
                </c:pt>
                <c:pt idx="315">
                  <c:v>0.66851049191191858</c:v>
                </c:pt>
                <c:pt idx="316">
                  <c:v>0.69253770086059419</c:v>
                </c:pt>
                <c:pt idx="317">
                  <c:v>0.71775113629914933</c:v>
                </c:pt>
                <c:pt idx="318">
                  <c:v>0.74344430804483308</c:v>
                </c:pt>
                <c:pt idx="319">
                  <c:v>0.77165173361506412</c:v>
                </c:pt>
                <c:pt idx="320">
                  <c:v>0.79770205443560771</c:v>
                </c:pt>
                <c:pt idx="321">
                  <c:v>0.82322471656623597</c:v>
                </c:pt>
                <c:pt idx="322">
                  <c:v>0.8471720012161067</c:v>
                </c:pt>
                <c:pt idx="323">
                  <c:v>0.86982150615591058</c:v>
                </c:pt>
                <c:pt idx="324">
                  <c:v>0.88975293517448728</c:v>
                </c:pt>
                <c:pt idx="325">
                  <c:v>0.90885585180064365</c:v>
                </c:pt>
                <c:pt idx="326">
                  <c:v>0.92750332931426904</c:v>
                </c:pt>
                <c:pt idx="327">
                  <c:v>0.94407227032732677</c:v>
                </c:pt>
                <c:pt idx="328">
                  <c:v>0.96025344969108917</c:v>
                </c:pt>
                <c:pt idx="329">
                  <c:v>0.97469636107350643</c:v>
                </c:pt>
                <c:pt idx="330">
                  <c:v>0.98629915426145021</c:v>
                </c:pt>
                <c:pt idx="331">
                  <c:v>0.99562145897931165</c:v>
                </c:pt>
                <c:pt idx="332">
                  <c:v>1</c:v>
                </c:pt>
                <c:pt idx="333">
                  <c:v>0.99985620212057691</c:v>
                </c:pt>
                <c:pt idx="334">
                  <c:v>0.99355438920036632</c:v>
                </c:pt>
                <c:pt idx="335">
                  <c:v>0.9811136161722892</c:v>
                </c:pt>
                <c:pt idx="336">
                  <c:v>0.96250055492365938</c:v>
                </c:pt>
                <c:pt idx="337">
                  <c:v>0.93744853578515641</c:v>
                </c:pt>
                <c:pt idx="338">
                  <c:v>0.90654723949359994</c:v>
                </c:pt>
                <c:pt idx="339">
                  <c:v>0.87200774874259335</c:v>
                </c:pt>
                <c:pt idx="340">
                  <c:v>0.83482433768977427</c:v>
                </c:pt>
                <c:pt idx="341">
                  <c:v>0.79438631797878922</c:v>
                </c:pt>
                <c:pt idx="342">
                  <c:v>0.75145686691112445</c:v>
                </c:pt>
                <c:pt idx="343">
                  <c:v>0.70820771949451444</c:v>
                </c:pt>
                <c:pt idx="344">
                  <c:v>0.66466465894422844</c:v>
                </c:pt>
                <c:pt idx="345">
                  <c:v>0.61861818791480838</c:v>
                </c:pt>
                <c:pt idx="346">
                  <c:v>0.57208918618494065</c:v>
                </c:pt>
                <c:pt idx="347">
                  <c:v>0.5288919983881808</c:v>
                </c:pt>
                <c:pt idx="348">
                  <c:v>0.48812875372585751</c:v>
                </c:pt>
                <c:pt idx="349">
                  <c:v>0.45174868798941381</c:v>
                </c:pt>
                <c:pt idx="350">
                  <c:v>0.4211967870086023</c:v>
                </c:pt>
                <c:pt idx="351">
                  <c:v>0.39001871422711992</c:v>
                </c:pt>
                <c:pt idx="352">
                  <c:v>0.36396288645882829</c:v>
                </c:pt>
                <c:pt idx="353">
                  <c:v>0.34030920571467704</c:v>
                </c:pt>
                <c:pt idx="354">
                  <c:v>0.32042043380868557</c:v>
                </c:pt>
                <c:pt idx="355">
                  <c:v>0.30234725735238577</c:v>
                </c:pt>
                <c:pt idx="356">
                  <c:v>0.28514854279292423</c:v>
                </c:pt>
                <c:pt idx="357">
                  <c:v>0.26922176898255579</c:v>
                </c:pt>
                <c:pt idx="358">
                  <c:v>0.2558614721608502</c:v>
                </c:pt>
                <c:pt idx="359">
                  <c:v>0.24278008487567262</c:v>
                </c:pt>
                <c:pt idx="360">
                  <c:v>0.22838044429457185</c:v>
                </c:pt>
                <c:pt idx="361">
                  <c:v>0.2150510517733745</c:v>
                </c:pt>
                <c:pt idx="362">
                  <c:v>0.20155904595878624</c:v>
                </c:pt>
                <c:pt idx="363">
                  <c:v>0.18934361582882084</c:v>
                </c:pt>
                <c:pt idx="364">
                  <c:v>0.17837476299953584</c:v>
                </c:pt>
                <c:pt idx="365">
                  <c:v>0.16704743964102389</c:v>
                </c:pt>
                <c:pt idx="366">
                  <c:v>0.15694168265796957</c:v>
                </c:pt>
                <c:pt idx="367">
                  <c:v>0.14716145087848537</c:v>
                </c:pt>
                <c:pt idx="368">
                  <c:v>0.13887097326504821</c:v>
                </c:pt>
                <c:pt idx="369">
                  <c:v>0.130183701197461</c:v>
                </c:pt>
                <c:pt idx="370">
                  <c:v>0.12241593717888055</c:v>
                </c:pt>
                <c:pt idx="371">
                  <c:v>0.11489014542171236</c:v>
                </c:pt>
                <c:pt idx="372">
                  <c:v>0.10816663080092069</c:v>
                </c:pt>
                <c:pt idx="373">
                  <c:v>0.10189533987523867</c:v>
                </c:pt>
                <c:pt idx="374">
                  <c:v>9.4703219490073265E-2</c:v>
                </c:pt>
                <c:pt idx="375">
                  <c:v>8.8459556072256751E-2</c:v>
                </c:pt>
                <c:pt idx="376">
                  <c:v>8.2552305516121569E-2</c:v>
                </c:pt>
                <c:pt idx="377">
                  <c:v>7.6093416112702872E-2</c:v>
                </c:pt>
                <c:pt idx="378">
                  <c:v>7.0934524821931258E-2</c:v>
                </c:pt>
                <c:pt idx="379">
                  <c:v>6.626626095731776E-2</c:v>
                </c:pt>
                <c:pt idx="380">
                  <c:v>6.1755783219217514E-2</c:v>
                </c:pt>
                <c:pt idx="381">
                  <c:v>5.6369562144098009E-2</c:v>
                </c:pt>
                <c:pt idx="382">
                  <c:v>5.2326271924332937E-2</c:v>
                </c:pt>
                <c:pt idx="383">
                  <c:v>4.9126391745185932E-2</c:v>
                </c:pt>
                <c:pt idx="384">
                  <c:v>4.4868456848882E-2</c:v>
                </c:pt>
                <c:pt idx="385">
                  <c:v>4.0932015201948717E-2</c:v>
                </c:pt>
                <c:pt idx="386">
                  <c:v>3.8127121373690766E-2</c:v>
                </c:pt>
                <c:pt idx="387">
                  <c:v>3.4242657230916913E-2</c:v>
                </c:pt>
                <c:pt idx="388">
                  <c:v>3.120214033435726E-2</c:v>
                </c:pt>
                <c:pt idx="389">
                  <c:v>2.7573878637372498E-2</c:v>
                </c:pt>
                <c:pt idx="390">
                  <c:v>2.5049035888016651E-2</c:v>
                </c:pt>
                <c:pt idx="391">
                  <c:v>2.1227366865806598E-2</c:v>
                </c:pt>
                <c:pt idx="392">
                  <c:v>1.8518943903792912E-2</c:v>
                </c:pt>
                <c:pt idx="393">
                  <c:v>1.6340152345651591E-2</c:v>
                </c:pt>
                <c:pt idx="394">
                  <c:v>1.3756006900055922E-2</c:v>
                </c:pt>
                <c:pt idx="395">
                  <c:v>1.0633921477677942E-2</c:v>
                </c:pt>
                <c:pt idx="396">
                  <c:v>8.9681600962366811E-3</c:v>
                </c:pt>
                <c:pt idx="397">
                  <c:v>6.5607664356038889E-3</c:v>
                </c:pt>
                <c:pt idx="398">
                  <c:v>4.2511447206792577E-3</c:v>
                </c:pt>
                <c:pt idx="399">
                  <c:v>2.5879715623617185E-3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C3D-496C-AB69-2A7B3EED459E}"/>
            </c:ext>
          </c:extLst>
        </c:ser>
        <c:ser>
          <c:idx val="4"/>
          <c:order val="4"/>
          <c:tx>
            <c:strRef>
              <c:f>'Final spectra'!$S$4</c:f>
              <c:strCache>
                <c:ptCount val="1"/>
                <c:pt idx="0">
                  <c:v>555 nm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spectra'!$S$5:$S$405</c:f>
              <c:numCache>
                <c:formatCode>0.00</c:formatCode>
                <c:ptCount val="401"/>
                <c:pt idx="0">
                  <c:v>0.82707644765868771</c:v>
                </c:pt>
                <c:pt idx="1">
                  <c:v>0.85289177865247512</c:v>
                </c:pt>
                <c:pt idx="2">
                  <c:v>0.85017229040284759</c:v>
                </c:pt>
                <c:pt idx="3">
                  <c:v>0.86934360873976146</c:v>
                </c:pt>
                <c:pt idx="4">
                  <c:v>0.86318985351699951</c:v>
                </c:pt>
                <c:pt idx="5">
                  <c:v>0.83512018428812751</c:v>
                </c:pt>
                <c:pt idx="6">
                  <c:v>0.85172615420208075</c:v>
                </c:pt>
                <c:pt idx="7">
                  <c:v>0.87062636116085856</c:v>
                </c:pt>
                <c:pt idx="8">
                  <c:v>0.86173476339784194</c:v>
                </c:pt>
                <c:pt idx="9">
                  <c:v>0.8760405640657587</c:v>
                </c:pt>
                <c:pt idx="10">
                  <c:v>0.86070976323113046</c:v>
                </c:pt>
                <c:pt idx="11">
                  <c:v>0.83557624956091781</c:v>
                </c:pt>
                <c:pt idx="12">
                  <c:v>0.88725232267446363</c:v>
                </c:pt>
                <c:pt idx="13">
                  <c:v>0.85199028867994597</c:v>
                </c:pt>
                <c:pt idx="14">
                  <c:v>0.86981979224000616</c:v>
                </c:pt>
                <c:pt idx="15">
                  <c:v>0.87195490124489494</c:v>
                </c:pt>
                <c:pt idx="16">
                  <c:v>0.88449234138455979</c:v>
                </c:pt>
                <c:pt idx="17">
                  <c:v>0.89473306880609915</c:v>
                </c:pt>
                <c:pt idx="18">
                  <c:v>0.88788406575831869</c:v>
                </c:pt>
                <c:pt idx="19">
                  <c:v>0.90218944459948758</c:v>
                </c:pt>
                <c:pt idx="20">
                  <c:v>0.90113467876345477</c:v>
                </c:pt>
                <c:pt idx="21">
                  <c:v>0.87887609577103909</c:v>
                </c:pt>
                <c:pt idx="22">
                  <c:v>0.93254845134088027</c:v>
                </c:pt>
                <c:pt idx="23">
                  <c:v>0.93674444242390553</c:v>
                </c:pt>
                <c:pt idx="24">
                  <c:v>0.95585383839092697</c:v>
                </c:pt>
                <c:pt idx="25">
                  <c:v>0.93408693502886964</c:v>
                </c:pt>
                <c:pt idx="26">
                  <c:v>0.94911469289268657</c:v>
                </c:pt>
                <c:pt idx="27">
                  <c:v>0.97750480798729245</c:v>
                </c:pt>
                <c:pt idx="28">
                  <c:v>0.98075116470074875</c:v>
                </c:pt>
                <c:pt idx="29">
                  <c:v>0.98007364240889405</c:v>
                </c:pt>
                <c:pt idx="30">
                  <c:v>0.99378096846897679</c:v>
                </c:pt>
                <c:pt idx="31">
                  <c:v>0.99435014616664641</c:v>
                </c:pt>
                <c:pt idx="32">
                  <c:v>1.0210879066039713</c:v>
                </c:pt>
                <c:pt idx="33">
                  <c:v>1.0222380275647696</c:v>
                </c:pt>
                <c:pt idx="34">
                  <c:v>1.0237520972910721</c:v>
                </c:pt>
                <c:pt idx="35">
                  <c:v>1.0219081461357682</c:v>
                </c:pt>
                <c:pt idx="36">
                  <c:v>1.0246212578470897</c:v>
                </c:pt>
                <c:pt idx="37">
                  <c:v>1.0313985271970634</c:v>
                </c:pt>
                <c:pt idx="38">
                  <c:v>1.0443782359744471</c:v>
                </c:pt>
                <c:pt idx="39">
                  <c:v>1.0292850912703608</c:v>
                </c:pt>
                <c:pt idx="40">
                  <c:v>1.0409787718479444</c:v>
                </c:pt>
                <c:pt idx="41">
                  <c:v>1.0454453524502536</c:v>
                </c:pt>
                <c:pt idx="42">
                  <c:v>1.0380315322725524</c:v>
                </c:pt>
                <c:pt idx="43">
                  <c:v>1.0544640294941128</c:v>
                </c:pt>
                <c:pt idx="44">
                  <c:v>1.0512947884612129</c:v>
                </c:pt>
                <c:pt idx="45">
                  <c:v>1.0480067586666932</c:v>
                </c:pt>
                <c:pt idx="46">
                  <c:v>1.0530215453802068</c:v>
                </c:pt>
                <c:pt idx="47">
                  <c:v>1.0490372149178173</c:v>
                </c:pt>
                <c:pt idx="48">
                  <c:v>1.0524945590082417</c:v>
                </c:pt>
                <c:pt idx="49">
                  <c:v>1.0460568148189655</c:v>
                </c:pt>
                <c:pt idx="50">
                  <c:v>1.0531987439663224</c:v>
                </c:pt>
                <c:pt idx="51">
                  <c:v>1.0609860866197984</c:v>
                </c:pt>
                <c:pt idx="52">
                  <c:v>1.0674988701194246</c:v>
                </c:pt>
                <c:pt idx="53">
                  <c:v>1.0656645524209041</c:v>
                </c:pt>
                <c:pt idx="54">
                  <c:v>1.0701491100764071</c:v>
                </c:pt>
                <c:pt idx="55">
                  <c:v>1.0771858519370423</c:v>
                </c:pt>
                <c:pt idx="56">
                  <c:v>1.1006625781668318</c:v>
                </c:pt>
                <c:pt idx="57">
                  <c:v>1.1004661621225955</c:v>
                </c:pt>
                <c:pt idx="58">
                  <c:v>1.12030059042653</c:v>
                </c:pt>
                <c:pt idx="59">
                  <c:v>1.1450581552664507</c:v>
                </c:pt>
                <c:pt idx="60">
                  <c:v>1.1453197773850698</c:v>
                </c:pt>
                <c:pt idx="61">
                  <c:v>1.1667324120291362</c:v>
                </c:pt>
                <c:pt idx="62">
                  <c:v>1.1872678190753501</c:v>
                </c:pt>
                <c:pt idx="63">
                  <c:v>1.204909791786881</c:v>
                </c:pt>
                <c:pt idx="64">
                  <c:v>1.2218631849917054</c:v>
                </c:pt>
                <c:pt idx="65">
                  <c:v>1.2445892083482779</c:v>
                </c:pt>
                <c:pt idx="66">
                  <c:v>1.2520986426211695</c:v>
                </c:pt>
                <c:pt idx="67">
                  <c:v>1.2722551956759447</c:v>
                </c:pt>
                <c:pt idx="68">
                  <c:v>1.2810666411989562</c:v>
                </c:pt>
                <c:pt idx="69">
                  <c:v>1.2958199805307418</c:v>
                </c:pt>
                <c:pt idx="70">
                  <c:v>1.2914164990285015</c:v>
                </c:pt>
                <c:pt idx="71">
                  <c:v>1.3025944442456505</c:v>
                </c:pt>
                <c:pt idx="72">
                  <c:v>1.3103765574070487</c:v>
                </c:pt>
                <c:pt idx="73">
                  <c:v>1.3134152670645083</c:v>
                </c:pt>
                <c:pt idx="74">
                  <c:v>1.3102584760480356</c:v>
                </c:pt>
                <c:pt idx="75">
                  <c:v>1.3122596706465912</c:v>
                </c:pt>
                <c:pt idx="76">
                  <c:v>1.3207465275658603</c:v>
                </c:pt>
                <c:pt idx="77">
                  <c:v>1.3210355682190011</c:v>
                </c:pt>
                <c:pt idx="78">
                  <c:v>1.3341434349429042</c:v>
                </c:pt>
                <c:pt idx="79">
                  <c:v>1.3408989022553459</c:v>
                </c:pt>
                <c:pt idx="80">
                  <c:v>1.3478325418864701</c:v>
                </c:pt>
                <c:pt idx="81">
                  <c:v>1.3671077132029816</c:v>
                </c:pt>
                <c:pt idx="82">
                  <c:v>1.3764500777013391</c:v>
                </c:pt>
                <c:pt idx="83">
                  <c:v>1.3894704506883551</c:v>
                </c:pt>
                <c:pt idx="84">
                  <c:v>1.40584668165043</c:v>
                </c:pt>
                <c:pt idx="85">
                  <c:v>1.4300355341101476</c:v>
                </c:pt>
                <c:pt idx="86">
                  <c:v>1.4476514937742975</c:v>
                </c:pt>
                <c:pt idx="87">
                  <c:v>1.4655571428717389</c:v>
                </c:pt>
                <c:pt idx="88">
                  <c:v>1.4735733312277666</c:v>
                </c:pt>
                <c:pt idx="89">
                  <c:v>1.4845371997682459</c:v>
                </c:pt>
                <c:pt idx="90">
                  <c:v>1.504258776742706</c:v>
                </c:pt>
                <c:pt idx="91">
                  <c:v>1.4980877023978945</c:v>
                </c:pt>
                <c:pt idx="92">
                  <c:v>1.498954320443993</c:v>
                </c:pt>
                <c:pt idx="93">
                  <c:v>1.4851188183877251</c:v>
                </c:pt>
                <c:pt idx="94">
                  <c:v>1.4710114699220382</c:v>
                </c:pt>
                <c:pt idx="95">
                  <c:v>1.4436758659158662</c:v>
                </c:pt>
                <c:pt idx="96">
                  <c:v>1.4273526765533944</c:v>
                </c:pt>
                <c:pt idx="97">
                  <c:v>1.385708671994631</c:v>
                </c:pt>
                <c:pt idx="98">
                  <c:v>1.3436367557916966</c:v>
                </c:pt>
                <c:pt idx="99">
                  <c:v>1.308707390477265</c:v>
                </c:pt>
                <c:pt idx="100">
                  <c:v>1.26486419827999</c:v>
                </c:pt>
                <c:pt idx="101">
                  <c:v>1.2160061873543984</c:v>
                </c:pt>
                <c:pt idx="102">
                  <c:v>1.1685438520888893</c:v>
                </c:pt>
                <c:pt idx="103">
                  <c:v>1.1290191146577189</c:v>
                </c:pt>
                <c:pt idx="104">
                  <c:v>1.0942925320081924</c:v>
                </c:pt>
                <c:pt idx="105">
                  <c:v>1.0557104760310236</c:v>
                </c:pt>
                <c:pt idx="106">
                  <c:v>1.027293467531726</c:v>
                </c:pt>
                <c:pt idx="107">
                  <c:v>0.998383383138295</c:v>
                </c:pt>
                <c:pt idx="108">
                  <c:v>0.96868742414084441</c:v>
                </c:pt>
                <c:pt idx="109">
                  <c:v>0.94958034423592386</c:v>
                </c:pt>
                <c:pt idx="110">
                  <c:v>0.92870306338385389</c:v>
                </c:pt>
                <c:pt idx="111">
                  <c:v>0.90973022846631424</c:v>
                </c:pt>
                <c:pt idx="112">
                  <c:v>0.8988319275222838</c:v>
                </c:pt>
                <c:pt idx="113">
                  <c:v>0.88690908280572578</c:v>
                </c:pt>
                <c:pt idx="114">
                  <c:v>0.87810248079476705</c:v>
                </c:pt>
                <c:pt idx="115">
                  <c:v>0.87019133279462457</c:v>
                </c:pt>
                <c:pt idx="116">
                  <c:v>0.8576326996564807</c:v>
                </c:pt>
                <c:pt idx="117">
                  <c:v>0.8513761110432726</c:v>
                </c:pt>
                <c:pt idx="118">
                  <c:v>0.84176448191855657</c:v>
                </c:pt>
                <c:pt idx="119">
                  <c:v>0.84339468875132972</c:v>
                </c:pt>
                <c:pt idx="120">
                  <c:v>0.83111812304023525</c:v>
                </c:pt>
                <c:pt idx="121">
                  <c:v>0.82187665657234799</c:v>
                </c:pt>
                <c:pt idx="122">
                  <c:v>0.81595706896762843</c:v>
                </c:pt>
                <c:pt idx="123">
                  <c:v>0.80854639702387276</c:v>
                </c:pt>
                <c:pt idx="124">
                  <c:v>0.80337916873752979</c:v>
                </c:pt>
                <c:pt idx="125">
                  <c:v>0.79525497766275555</c:v>
                </c:pt>
                <c:pt idx="126">
                  <c:v>0.79207261478686042</c:v>
                </c:pt>
                <c:pt idx="127">
                  <c:v>0.78659136961524734</c:v>
                </c:pt>
                <c:pt idx="128">
                  <c:v>0.78606265817513599</c:v>
                </c:pt>
                <c:pt idx="129">
                  <c:v>0.7780351604174861</c:v>
                </c:pt>
                <c:pt idx="130">
                  <c:v>0.77671482721983953</c:v>
                </c:pt>
                <c:pt idx="131">
                  <c:v>0.77447373545545528</c:v>
                </c:pt>
                <c:pt idx="132">
                  <c:v>0.7732852436049924</c:v>
                </c:pt>
                <c:pt idx="133">
                  <c:v>0.77049262376069461</c:v>
                </c:pt>
                <c:pt idx="134">
                  <c:v>0.77160031219654279</c:v>
                </c:pt>
                <c:pt idx="135">
                  <c:v>0.77110852091027682</c:v>
                </c:pt>
                <c:pt idx="136">
                  <c:v>0.76899551074226802</c:v>
                </c:pt>
                <c:pt idx="137">
                  <c:v>0.76994781515235056</c:v>
                </c:pt>
                <c:pt idx="138">
                  <c:v>0.76784682143441541</c:v>
                </c:pt>
                <c:pt idx="139">
                  <c:v>0.7718828434920656</c:v>
                </c:pt>
                <c:pt idx="140">
                  <c:v>0.77206775325728083</c:v>
                </c:pt>
                <c:pt idx="141">
                  <c:v>0.77174384283018682</c:v>
                </c:pt>
                <c:pt idx="142">
                  <c:v>0.77136489598014002</c:v>
                </c:pt>
                <c:pt idx="143">
                  <c:v>0.77198017481201375</c:v>
                </c:pt>
                <c:pt idx="144">
                  <c:v>0.77182297783833798</c:v>
                </c:pt>
                <c:pt idx="145">
                  <c:v>0.77084862803737253</c:v>
                </c:pt>
                <c:pt idx="146">
                  <c:v>0.76873426843298842</c:v>
                </c:pt>
                <c:pt idx="147">
                  <c:v>0.76831877918468927</c:v>
                </c:pt>
                <c:pt idx="148">
                  <c:v>0.76673756273082561</c:v>
                </c:pt>
                <c:pt idx="149">
                  <c:v>0.7638617763208545</c:v>
                </c:pt>
                <c:pt idx="150">
                  <c:v>0.76038820261534623</c:v>
                </c:pt>
                <c:pt idx="151">
                  <c:v>0.75794243760971325</c:v>
                </c:pt>
                <c:pt idx="152">
                  <c:v>0.75329534390966291</c:v>
                </c:pt>
                <c:pt idx="153">
                  <c:v>0.74906434976876979</c:v>
                </c:pt>
                <c:pt idx="154">
                  <c:v>0.74552794883022455</c:v>
                </c:pt>
                <c:pt idx="155">
                  <c:v>0.7420319558809203</c:v>
                </c:pt>
                <c:pt idx="156">
                  <c:v>0.73666258363914872</c:v>
                </c:pt>
                <c:pt idx="157">
                  <c:v>0.73110899788744066</c:v>
                </c:pt>
                <c:pt idx="158">
                  <c:v>0.72585128429891532</c:v>
                </c:pt>
                <c:pt idx="159">
                  <c:v>0.72187560692421271</c:v>
                </c:pt>
                <c:pt idx="160">
                  <c:v>0.71895004947808649</c:v>
                </c:pt>
                <c:pt idx="161">
                  <c:v>0.71609225068789761</c:v>
                </c:pt>
                <c:pt idx="162">
                  <c:v>0.71345027850344744</c:v>
                </c:pt>
                <c:pt idx="163">
                  <c:v>0.71161669377202341</c:v>
                </c:pt>
                <c:pt idx="164">
                  <c:v>0.71029352500154563</c:v>
                </c:pt>
                <c:pt idx="165">
                  <c:v>0.70867302004551636</c:v>
                </c:pt>
                <c:pt idx="166">
                  <c:v>0.70762502531501403</c:v>
                </c:pt>
                <c:pt idx="167">
                  <c:v>0.70717465836084525</c:v>
                </c:pt>
                <c:pt idx="168">
                  <c:v>0.70705725931978236</c:v>
                </c:pt>
                <c:pt idx="169">
                  <c:v>0.70756850862097698</c:v>
                </c:pt>
                <c:pt idx="170">
                  <c:v>0.70890249919196657</c:v>
                </c:pt>
                <c:pt idx="171">
                  <c:v>0.70834152015332963</c:v>
                </c:pt>
                <c:pt idx="172">
                  <c:v>0.70953279302136052</c:v>
                </c:pt>
                <c:pt idx="173">
                  <c:v>0.71053588427312719</c:v>
                </c:pt>
                <c:pt idx="174">
                  <c:v>0.71218940984669155</c:v>
                </c:pt>
                <c:pt idx="175">
                  <c:v>0.71364171048667657</c:v>
                </c:pt>
                <c:pt idx="176">
                  <c:v>0.71533416007063055</c:v>
                </c:pt>
                <c:pt idx="177">
                  <c:v>0.71659602501619923</c:v>
                </c:pt>
                <c:pt idx="178">
                  <c:v>0.71782106419206648</c:v>
                </c:pt>
                <c:pt idx="179">
                  <c:v>0.71883679593515237</c:v>
                </c:pt>
                <c:pt idx="180">
                  <c:v>0.72035336947631001</c:v>
                </c:pt>
                <c:pt idx="181">
                  <c:v>0.720947172842901</c:v>
                </c:pt>
                <c:pt idx="182">
                  <c:v>0.72217771959184418</c:v>
                </c:pt>
                <c:pt idx="183">
                  <c:v>0.72173108741789604</c:v>
                </c:pt>
                <c:pt idx="184">
                  <c:v>0.72279548180858488</c:v>
                </c:pt>
                <c:pt idx="185">
                  <c:v>0.72419633789637838</c:v>
                </c:pt>
                <c:pt idx="186">
                  <c:v>0.7244682989286737</c:v>
                </c:pt>
                <c:pt idx="187">
                  <c:v>0.72523621484136902</c:v>
                </c:pt>
                <c:pt idx="188">
                  <c:v>0.72815238749871236</c:v>
                </c:pt>
                <c:pt idx="189">
                  <c:v>0.72789353217689101</c:v>
                </c:pt>
                <c:pt idx="190">
                  <c:v>0.73044884416829103</c:v>
                </c:pt>
                <c:pt idx="191">
                  <c:v>0.73295869653091628</c:v>
                </c:pt>
                <c:pt idx="192">
                  <c:v>0.73530083451697503</c:v>
                </c:pt>
                <c:pt idx="193">
                  <c:v>0.73692275081945957</c:v>
                </c:pt>
                <c:pt idx="194">
                  <c:v>0.74052646243098241</c:v>
                </c:pt>
                <c:pt idx="195">
                  <c:v>0.74418559053092892</c:v>
                </c:pt>
                <c:pt idx="196">
                  <c:v>0.74800047817827997</c:v>
                </c:pt>
                <c:pt idx="197">
                  <c:v>0.75296588810869225</c:v>
                </c:pt>
                <c:pt idx="198">
                  <c:v>0.75844804782494402</c:v>
                </c:pt>
                <c:pt idx="199">
                  <c:v>0.7648596544565579</c:v>
                </c:pt>
                <c:pt idx="200">
                  <c:v>0.77284440328566306</c:v>
                </c:pt>
                <c:pt idx="201">
                  <c:v>0.78030484074665385</c:v>
                </c:pt>
                <c:pt idx="202">
                  <c:v>0.78833770686223226</c:v>
                </c:pt>
                <c:pt idx="203">
                  <c:v>0.79823033803494969</c:v>
                </c:pt>
                <c:pt idx="204">
                  <c:v>0.80883143583478367</c:v>
                </c:pt>
                <c:pt idx="205">
                  <c:v>0.82004617011572811</c:v>
                </c:pt>
                <c:pt idx="206">
                  <c:v>0.83297371207233895</c:v>
                </c:pt>
                <c:pt idx="207">
                  <c:v>0.84655378933574854</c:v>
                </c:pt>
                <c:pt idx="208">
                  <c:v>0.85974302069673858</c:v>
                </c:pt>
                <c:pt idx="209">
                  <c:v>0.87463407698496198</c:v>
                </c:pt>
                <c:pt idx="210">
                  <c:v>0.88974901845420973</c:v>
                </c:pt>
                <c:pt idx="211">
                  <c:v>0.9042717427775977</c:v>
                </c:pt>
                <c:pt idx="212">
                  <c:v>0.91826173421160417</c:v>
                </c:pt>
                <c:pt idx="213">
                  <c:v>0.9341514294968053</c:v>
                </c:pt>
                <c:pt idx="214">
                  <c:v>0.94847038580296728</c:v>
                </c:pt>
                <c:pt idx="215">
                  <c:v>0.96258148715427383</c:v>
                </c:pt>
                <c:pt idx="216">
                  <c:v>0.97650899493768994</c:v>
                </c:pt>
                <c:pt idx="217">
                  <c:v>0.98840945038946193</c:v>
                </c:pt>
                <c:pt idx="218">
                  <c:v>0.99981045545759373</c:v>
                </c:pt>
                <c:pt idx="219">
                  <c:v>1.0126262890802316</c:v>
                </c:pt>
                <c:pt idx="220">
                  <c:v>1.0235039423898851</c:v>
                </c:pt>
                <c:pt idx="221">
                  <c:v>1.0324618521758619</c:v>
                </c:pt>
                <c:pt idx="222">
                  <c:v>1.0419079658745234</c:v>
                </c:pt>
                <c:pt idx="223">
                  <c:v>1.0463003139257663</c:v>
                </c:pt>
                <c:pt idx="224">
                  <c:v>1.0470110959968175</c:v>
                </c:pt>
                <c:pt idx="225">
                  <c:v>1.0450578852369736</c:v>
                </c:pt>
                <c:pt idx="226">
                  <c:v>1.0365685530466913</c:v>
                </c:pt>
                <c:pt idx="227">
                  <c:v>1.0224377275660261</c:v>
                </c:pt>
                <c:pt idx="228">
                  <c:v>1.002754388221025</c:v>
                </c:pt>
                <c:pt idx="229">
                  <c:v>0.97889214163270211</c:v>
                </c:pt>
                <c:pt idx="230">
                  <c:v>0.95216886714190252</c:v>
                </c:pt>
                <c:pt idx="231">
                  <c:v>0.92155272266930266</c:v>
                </c:pt>
                <c:pt idx="232">
                  <c:v>0.8900894435610941</c:v>
                </c:pt>
                <c:pt idx="233">
                  <c:v>0.85580671221633053</c:v>
                </c:pt>
                <c:pt idx="234">
                  <c:v>0.82086613217922688</c:v>
                </c:pt>
                <c:pt idx="235">
                  <c:v>0.78863177186935363</c:v>
                </c:pt>
                <c:pt idx="236">
                  <c:v>0.75699329650104652</c:v>
                </c:pt>
                <c:pt idx="237">
                  <c:v>0.73042348952013836</c:v>
                </c:pt>
                <c:pt idx="238">
                  <c:v>0.70649300465035259</c:v>
                </c:pt>
                <c:pt idx="239">
                  <c:v>0.68457055595344674</c:v>
                </c:pt>
                <c:pt idx="240">
                  <c:v>0.66647918075407597</c:v>
                </c:pt>
                <c:pt idx="241">
                  <c:v>0.65125180719683395</c:v>
                </c:pt>
                <c:pt idx="242">
                  <c:v>0.63770904570511777</c:v>
                </c:pt>
                <c:pt idx="243">
                  <c:v>0.62740545624293953</c:v>
                </c:pt>
                <c:pt idx="244">
                  <c:v>0.61920463904360878</c:v>
                </c:pt>
                <c:pt idx="245">
                  <c:v>0.61251512983712209</c:v>
                </c:pt>
                <c:pt idx="246">
                  <c:v>0.60744446994416257</c:v>
                </c:pt>
                <c:pt idx="247">
                  <c:v>0.60428017278499502</c:v>
                </c:pt>
                <c:pt idx="248">
                  <c:v>0.60054687489964298</c:v>
                </c:pt>
                <c:pt idx="249">
                  <c:v>0.59843076060224265</c:v>
                </c:pt>
                <c:pt idx="250">
                  <c:v>0.59704639293925499</c:v>
                </c:pt>
                <c:pt idx="251">
                  <c:v>0.59584431250966485</c:v>
                </c:pt>
                <c:pt idx="252">
                  <c:v>0.59699613762776749</c:v>
                </c:pt>
                <c:pt idx="253">
                  <c:v>0.59833497527467572</c:v>
                </c:pt>
                <c:pt idx="254">
                  <c:v>0.59954406587693365</c:v>
                </c:pt>
                <c:pt idx="255">
                  <c:v>0.60225011631669256</c:v>
                </c:pt>
                <c:pt idx="256">
                  <c:v>0.60577295335736248</c:v>
                </c:pt>
                <c:pt idx="257">
                  <c:v>0.6090461313587503</c:v>
                </c:pt>
                <c:pt idx="258">
                  <c:v>0.61279556841276972</c:v>
                </c:pt>
                <c:pt idx="259">
                  <c:v>0.61611962715490576</c:v>
                </c:pt>
                <c:pt idx="260">
                  <c:v>0.62072806677699</c:v>
                </c:pt>
                <c:pt idx="261">
                  <c:v>0.6264718043552876</c:v>
                </c:pt>
                <c:pt idx="262">
                  <c:v>0.63163496600308522</c:v>
                </c:pt>
                <c:pt idx="263">
                  <c:v>0.63638606644683304</c:v>
                </c:pt>
                <c:pt idx="264">
                  <c:v>0.64207635246922301</c:v>
                </c:pt>
                <c:pt idx="265">
                  <c:v>0.64731667411570992</c:v>
                </c:pt>
                <c:pt idx="266">
                  <c:v>0.65299957343114334</c:v>
                </c:pt>
                <c:pt idx="267">
                  <c:v>0.6578362544363322</c:v>
                </c:pt>
                <c:pt idx="268">
                  <c:v>0.66294233423180793</c:v>
                </c:pt>
                <c:pt idx="269">
                  <c:v>0.66727393920197797</c:v>
                </c:pt>
                <c:pt idx="270">
                  <c:v>0.67048578914225965</c:v>
                </c:pt>
                <c:pt idx="271">
                  <c:v>0.67424863901048893</c:v>
                </c:pt>
                <c:pt idx="272">
                  <c:v>0.67694870702341603</c:v>
                </c:pt>
                <c:pt idx="273">
                  <c:v>0.67874870434900325</c:v>
                </c:pt>
                <c:pt idx="274">
                  <c:v>0.68029702839880546</c:v>
                </c:pt>
                <c:pt idx="275">
                  <c:v>0.68143126610209492</c:v>
                </c:pt>
                <c:pt idx="276">
                  <c:v>0.6828446462622686</c:v>
                </c:pt>
                <c:pt idx="277">
                  <c:v>0.6825666934726099</c:v>
                </c:pt>
                <c:pt idx="278">
                  <c:v>0.68251835926458382</c:v>
                </c:pt>
                <c:pt idx="279">
                  <c:v>0.68228362518021179</c:v>
                </c:pt>
                <c:pt idx="280">
                  <c:v>0.68072670315624639</c:v>
                </c:pt>
                <c:pt idx="281">
                  <c:v>0.68008188725872443</c:v>
                </c:pt>
                <c:pt idx="282">
                  <c:v>0.67716284509652414</c:v>
                </c:pt>
                <c:pt idx="283">
                  <c:v>0.67361878810120479</c:v>
                </c:pt>
                <c:pt idx="284">
                  <c:v>0.66881303501831968</c:v>
                </c:pt>
                <c:pt idx="285">
                  <c:v>0.66486347283964853</c:v>
                </c:pt>
                <c:pt idx="286">
                  <c:v>0.65983383018735231</c:v>
                </c:pt>
                <c:pt idx="287">
                  <c:v>0.65431876860270188</c:v>
                </c:pt>
                <c:pt idx="288">
                  <c:v>0.64731929526658338</c:v>
                </c:pt>
                <c:pt idx="289">
                  <c:v>0.64039083798596053</c:v>
                </c:pt>
                <c:pt idx="290">
                  <c:v>0.6332326454388556</c:v>
                </c:pt>
                <c:pt idx="291">
                  <c:v>0.62371275668477122</c:v>
                </c:pt>
                <c:pt idx="292">
                  <c:v>0.6147411356513629</c:v>
                </c:pt>
                <c:pt idx="293">
                  <c:v>0.60649551777657607</c:v>
                </c:pt>
                <c:pt idx="294">
                  <c:v>0.59833383365250392</c:v>
                </c:pt>
                <c:pt idx="295">
                  <c:v>0.58982851276475023</c:v>
                </c:pt>
                <c:pt idx="296">
                  <c:v>0.58263786978728715</c:v>
                </c:pt>
                <c:pt idx="297">
                  <c:v>0.57641369178513835</c:v>
                </c:pt>
                <c:pt idx="298">
                  <c:v>0.57175362912982275</c:v>
                </c:pt>
                <c:pt idx="299">
                  <c:v>0.56769951778778538</c:v>
                </c:pt>
                <c:pt idx="300">
                  <c:v>0.56470743764233777</c:v>
                </c:pt>
                <c:pt idx="301">
                  <c:v>0.56251008113732182</c:v>
                </c:pt>
                <c:pt idx="302">
                  <c:v>0.56185733540122196</c:v>
                </c:pt>
                <c:pt idx="303">
                  <c:v>0.56153619307128233</c:v>
                </c:pt>
                <c:pt idx="304">
                  <c:v>0.56239191183508064</c:v>
                </c:pt>
                <c:pt idx="305">
                  <c:v>0.56545386184397262</c:v>
                </c:pt>
                <c:pt idx="306">
                  <c:v>0.56918386721542547</c:v>
                </c:pt>
                <c:pt idx="307">
                  <c:v>0.57475398553072043</c:v>
                </c:pt>
                <c:pt idx="308">
                  <c:v>0.58221570431291225</c:v>
                </c:pt>
                <c:pt idx="309">
                  <c:v>0.59168736458828164</c:v>
                </c:pt>
                <c:pt idx="310">
                  <c:v>0.60299388645762531</c:v>
                </c:pt>
                <c:pt idx="311">
                  <c:v>0.61665792373791661</c:v>
                </c:pt>
                <c:pt idx="312">
                  <c:v>0.63300224956604456</c:v>
                </c:pt>
                <c:pt idx="313">
                  <c:v>0.65119328881308225</c:v>
                </c:pt>
                <c:pt idx="314">
                  <c:v>0.6711583731225631</c:v>
                </c:pt>
                <c:pt idx="315">
                  <c:v>0.69329033465157153</c:v>
                </c:pt>
                <c:pt idx="316">
                  <c:v>0.71675270237114885</c:v>
                </c:pt>
                <c:pt idx="317">
                  <c:v>0.74141134017989108</c:v>
                </c:pt>
                <c:pt idx="318">
                  <c:v>0.76663076538650055</c:v>
                </c:pt>
                <c:pt idx="319">
                  <c:v>0.79443022974386368</c:v>
                </c:pt>
                <c:pt idx="320">
                  <c:v>0.82023031350123432</c:v>
                </c:pt>
                <c:pt idx="321">
                  <c:v>0.84507366319937416</c:v>
                </c:pt>
                <c:pt idx="322">
                  <c:v>0.86780731652519927</c:v>
                </c:pt>
                <c:pt idx="323">
                  <c:v>0.88887806977215011</c:v>
                </c:pt>
                <c:pt idx="324">
                  <c:v>0.90685350336594994</c:v>
                </c:pt>
                <c:pt idx="325">
                  <c:v>0.92414855220681025</c:v>
                </c:pt>
                <c:pt idx="326">
                  <c:v>0.94052654881282183</c:v>
                </c:pt>
                <c:pt idx="327">
                  <c:v>0.95462182853018573</c:v>
                </c:pt>
                <c:pt idx="328">
                  <c:v>0.96828365114412696</c:v>
                </c:pt>
                <c:pt idx="329">
                  <c:v>0.98055737696572176</c:v>
                </c:pt>
                <c:pt idx="330">
                  <c:v>0.99002363021015127</c:v>
                </c:pt>
                <c:pt idx="331">
                  <c:v>0.99729510105237151</c:v>
                </c:pt>
                <c:pt idx="332">
                  <c:v>1</c:v>
                </c:pt>
                <c:pt idx="333">
                  <c:v>0.99846463388748707</c:v>
                </c:pt>
                <c:pt idx="334">
                  <c:v>0.99107296764036446</c:v>
                </c:pt>
                <c:pt idx="335">
                  <c:v>0.97762245745459786</c:v>
                </c:pt>
                <c:pt idx="336">
                  <c:v>0.95834871122309351</c:v>
                </c:pt>
                <c:pt idx="337">
                  <c:v>0.93258756761064387</c:v>
                </c:pt>
                <c:pt idx="338">
                  <c:v>0.90128775569920849</c:v>
                </c:pt>
                <c:pt idx="339">
                  <c:v>0.8662750246251637</c:v>
                </c:pt>
                <c:pt idx="340">
                  <c:v>0.8284824350283353</c:v>
                </c:pt>
                <c:pt idx="341">
                  <c:v>0.78774065310859553</c:v>
                </c:pt>
                <c:pt idx="342">
                  <c:v>0.7447371848178046</c:v>
                </c:pt>
                <c:pt idx="343">
                  <c:v>0.70129588215881622</c:v>
                </c:pt>
                <c:pt idx="344">
                  <c:v>0.65801632284813527</c:v>
                </c:pt>
                <c:pt idx="345">
                  <c:v>0.61259483532899039</c:v>
                </c:pt>
                <c:pt idx="346">
                  <c:v>0.56667695308514665</c:v>
                </c:pt>
                <c:pt idx="347">
                  <c:v>0.52397243157341566</c:v>
                </c:pt>
                <c:pt idx="348">
                  <c:v>0.48395805814851112</c:v>
                </c:pt>
                <c:pt idx="349">
                  <c:v>0.44767487478314483</c:v>
                </c:pt>
                <c:pt idx="350">
                  <c:v>0.41655467781174416</c:v>
                </c:pt>
                <c:pt idx="351">
                  <c:v>0.38604337810095041</c:v>
                </c:pt>
                <c:pt idx="352">
                  <c:v>0.36021356159889983</c:v>
                </c:pt>
                <c:pt idx="353">
                  <c:v>0.33697915478657225</c:v>
                </c:pt>
                <c:pt idx="354">
                  <c:v>0.31752817299506703</c:v>
                </c:pt>
                <c:pt idx="355">
                  <c:v>0.29946190622022373</c:v>
                </c:pt>
                <c:pt idx="356">
                  <c:v>0.28263576724119444</c:v>
                </c:pt>
                <c:pt idx="357">
                  <c:v>0.26695551200355866</c:v>
                </c:pt>
                <c:pt idx="358">
                  <c:v>0.253885513234617</c:v>
                </c:pt>
                <c:pt idx="359">
                  <c:v>0.2410648004159148</c:v>
                </c:pt>
                <c:pt idx="360">
                  <c:v>0.22711363667800571</c:v>
                </c:pt>
                <c:pt idx="361">
                  <c:v>0.21405843936031047</c:v>
                </c:pt>
                <c:pt idx="362">
                  <c:v>0.20072468116330758</c:v>
                </c:pt>
                <c:pt idx="363">
                  <c:v>0.18866243492328436</c:v>
                </c:pt>
                <c:pt idx="364">
                  <c:v>0.17802877801977424</c:v>
                </c:pt>
                <c:pt idx="365">
                  <c:v>0.16699462213091967</c:v>
                </c:pt>
                <c:pt idx="366">
                  <c:v>0.15702120755563587</c:v>
                </c:pt>
                <c:pt idx="367">
                  <c:v>0.14750931559828848</c:v>
                </c:pt>
                <c:pt idx="368">
                  <c:v>0.13922215645175737</c:v>
                </c:pt>
                <c:pt idx="369">
                  <c:v>0.13069800427474534</c:v>
                </c:pt>
                <c:pt idx="370">
                  <c:v>0.12303307151284693</c:v>
                </c:pt>
                <c:pt idx="371">
                  <c:v>0.11557277545972552</c:v>
                </c:pt>
                <c:pt idx="372">
                  <c:v>0.10881905251988078</c:v>
                </c:pt>
                <c:pt idx="373">
                  <c:v>0.1025066651990668</c:v>
                </c:pt>
                <c:pt idx="374">
                  <c:v>9.5294073746446536E-2</c:v>
                </c:pt>
                <c:pt idx="375">
                  <c:v>8.9146061939060606E-2</c:v>
                </c:pt>
                <c:pt idx="376">
                  <c:v>8.3241034906338038E-2</c:v>
                </c:pt>
                <c:pt idx="377">
                  <c:v>7.6885622046196131E-2</c:v>
                </c:pt>
                <c:pt idx="378">
                  <c:v>7.1707257740583091E-2</c:v>
                </c:pt>
                <c:pt idx="379">
                  <c:v>6.7063861085149584E-2</c:v>
                </c:pt>
                <c:pt idx="380">
                  <c:v>6.2546719683784599E-2</c:v>
                </c:pt>
                <c:pt idx="381">
                  <c:v>5.7037361558664859E-2</c:v>
                </c:pt>
                <c:pt idx="382">
                  <c:v>5.3035514115515839E-2</c:v>
                </c:pt>
                <c:pt idx="383">
                  <c:v>4.9914444495825001E-2</c:v>
                </c:pt>
                <c:pt idx="384">
                  <c:v>4.5550787270128706E-2</c:v>
                </c:pt>
                <c:pt idx="385">
                  <c:v>4.1607503337819741E-2</c:v>
                </c:pt>
                <c:pt idx="386">
                  <c:v>3.8740860157122803E-2</c:v>
                </c:pt>
                <c:pt idx="387">
                  <c:v>3.4794632967335329E-2</c:v>
                </c:pt>
                <c:pt idx="388">
                  <c:v>3.1634021339557866E-2</c:v>
                </c:pt>
                <c:pt idx="389">
                  <c:v>2.8125661625554268E-2</c:v>
                </c:pt>
                <c:pt idx="390">
                  <c:v>2.5441963876037532E-2</c:v>
                </c:pt>
                <c:pt idx="391">
                  <c:v>2.1717063635237111E-2</c:v>
                </c:pt>
                <c:pt idx="392">
                  <c:v>1.8970861551938355E-2</c:v>
                </c:pt>
                <c:pt idx="393">
                  <c:v>1.65708322018711E-2</c:v>
                </c:pt>
                <c:pt idx="394">
                  <c:v>1.40433138687499E-2</c:v>
                </c:pt>
                <c:pt idx="395">
                  <c:v>1.0873004091153255E-2</c:v>
                </c:pt>
                <c:pt idx="396">
                  <c:v>9.2107130735133002E-3</c:v>
                </c:pt>
                <c:pt idx="397">
                  <c:v>6.806406937406936E-3</c:v>
                </c:pt>
                <c:pt idx="398">
                  <c:v>4.4843307094538836E-3</c:v>
                </c:pt>
                <c:pt idx="399">
                  <c:v>2.6662843393915449E-3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C3D-496C-AB69-2A7B3EED459E}"/>
            </c:ext>
          </c:extLst>
        </c:ser>
        <c:ser>
          <c:idx val="5"/>
          <c:order val="5"/>
          <c:tx>
            <c:strRef>
              <c:f>'Final spectra'!$T$4</c:f>
              <c:strCache>
                <c:ptCount val="1"/>
                <c:pt idx="0">
                  <c:v>596 nm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spectra'!$T$5:$T$405</c:f>
              <c:numCache>
                <c:formatCode>0.00</c:formatCode>
                <c:ptCount val="401"/>
                <c:pt idx="0">
                  <c:v>0.77175126460272614</c:v>
                </c:pt>
                <c:pt idx="1">
                  <c:v>0.77471752033093588</c:v>
                </c:pt>
                <c:pt idx="2">
                  <c:v>0.77239743258639537</c:v>
                </c:pt>
                <c:pt idx="3">
                  <c:v>0.78859283278086301</c:v>
                </c:pt>
                <c:pt idx="4">
                  <c:v>0.78211723647163756</c:v>
                </c:pt>
                <c:pt idx="5">
                  <c:v>0.75839667008482337</c:v>
                </c:pt>
                <c:pt idx="6">
                  <c:v>0.77146876451482604</c:v>
                </c:pt>
                <c:pt idx="7">
                  <c:v>0.78730552215530747</c:v>
                </c:pt>
                <c:pt idx="8">
                  <c:v>0.78027874369795303</c:v>
                </c:pt>
                <c:pt idx="9">
                  <c:v>0.79227768148333544</c:v>
                </c:pt>
                <c:pt idx="10">
                  <c:v>0.77900377785913033</c:v>
                </c:pt>
                <c:pt idx="11">
                  <c:v>0.75798194831101495</c:v>
                </c:pt>
                <c:pt idx="12">
                  <c:v>0.80246206790749075</c:v>
                </c:pt>
                <c:pt idx="13">
                  <c:v>0.7716888523811819</c:v>
                </c:pt>
                <c:pt idx="14">
                  <c:v>0.78857575169754057</c:v>
                </c:pt>
                <c:pt idx="15">
                  <c:v>0.79084683824403446</c:v>
                </c:pt>
                <c:pt idx="16">
                  <c:v>0.80089947329818645</c:v>
                </c:pt>
                <c:pt idx="17">
                  <c:v>0.81153795145536101</c:v>
                </c:pt>
                <c:pt idx="18">
                  <c:v>0.80596496578995613</c:v>
                </c:pt>
                <c:pt idx="19">
                  <c:v>0.81818015229871355</c:v>
                </c:pt>
                <c:pt idx="20">
                  <c:v>0.81946192641870552</c:v>
                </c:pt>
                <c:pt idx="21">
                  <c:v>0.80127406233319698</c:v>
                </c:pt>
                <c:pt idx="22">
                  <c:v>0.84740029632254332</c:v>
                </c:pt>
                <c:pt idx="23">
                  <c:v>0.85281889528068999</c:v>
                </c:pt>
                <c:pt idx="24">
                  <c:v>0.87027205590274603</c:v>
                </c:pt>
                <c:pt idx="25">
                  <c:v>0.8526086129112006</c:v>
                </c:pt>
                <c:pt idx="26">
                  <c:v>0.86724979777372324</c:v>
                </c:pt>
                <c:pt idx="27">
                  <c:v>0.89194055642012238</c:v>
                </c:pt>
                <c:pt idx="28">
                  <c:v>0.89710023488241653</c:v>
                </c:pt>
                <c:pt idx="29">
                  <c:v>0.89720451499735698</c:v>
                </c:pt>
                <c:pt idx="30">
                  <c:v>0.91013674157640068</c:v>
                </c:pt>
                <c:pt idx="31">
                  <c:v>0.91185036466301361</c:v>
                </c:pt>
                <c:pt idx="32">
                  <c:v>0.93582390151893236</c:v>
                </c:pt>
                <c:pt idx="33">
                  <c:v>0.93661586904619754</c:v>
                </c:pt>
                <c:pt idx="34">
                  <c:v>0.9392883618146638</c:v>
                </c:pt>
                <c:pt idx="35">
                  <c:v>0.93798820372268032</c:v>
                </c:pt>
                <c:pt idx="36">
                  <c:v>0.94059780980478491</c:v>
                </c:pt>
                <c:pt idx="37">
                  <c:v>0.94592380178944679</c:v>
                </c:pt>
                <c:pt idx="38">
                  <c:v>0.95826960828289254</c:v>
                </c:pt>
                <c:pt idx="39">
                  <c:v>0.94470736771111163</c:v>
                </c:pt>
                <c:pt idx="40">
                  <c:v>0.95458236124924334</c:v>
                </c:pt>
                <c:pt idx="41">
                  <c:v>0.95895602315077277</c:v>
                </c:pt>
                <c:pt idx="42">
                  <c:v>0.9527077978814118</c:v>
                </c:pt>
                <c:pt idx="43">
                  <c:v>0.96677793856654681</c:v>
                </c:pt>
                <c:pt idx="44">
                  <c:v>0.96454384241592739</c:v>
                </c:pt>
                <c:pt idx="45">
                  <c:v>0.96217964964812408</c:v>
                </c:pt>
                <c:pt idx="46">
                  <c:v>0.96630667443828966</c:v>
                </c:pt>
                <c:pt idx="47">
                  <c:v>0.96292022110040598</c:v>
                </c:pt>
                <c:pt idx="48">
                  <c:v>0.96641274607960537</c:v>
                </c:pt>
                <c:pt idx="49">
                  <c:v>0.96065196178167445</c:v>
                </c:pt>
                <c:pt idx="50">
                  <c:v>0.96645675586653224</c:v>
                </c:pt>
                <c:pt idx="51">
                  <c:v>0.97361542253861288</c:v>
                </c:pt>
                <c:pt idx="52">
                  <c:v>0.97945864851423869</c:v>
                </c:pt>
                <c:pt idx="53">
                  <c:v>0.9787432330784267</c:v>
                </c:pt>
                <c:pt idx="54">
                  <c:v>0.98329479944835452</c:v>
                </c:pt>
                <c:pt idx="55">
                  <c:v>0.99085351664195287</c:v>
                </c:pt>
                <c:pt idx="56">
                  <c:v>1.0124060282709684</c:v>
                </c:pt>
                <c:pt idx="57">
                  <c:v>1.0136789262265524</c:v>
                </c:pt>
                <c:pt idx="58">
                  <c:v>1.0330258970198882</c:v>
                </c:pt>
                <c:pt idx="59">
                  <c:v>1.0563125680683099</c:v>
                </c:pt>
                <c:pt idx="60">
                  <c:v>1.0587352737309002</c:v>
                </c:pt>
                <c:pt idx="61">
                  <c:v>1.0795969535519507</c:v>
                </c:pt>
                <c:pt idx="62">
                  <c:v>1.099199703253575</c:v>
                </c:pt>
                <c:pt idx="63">
                  <c:v>1.1176734676904885</c:v>
                </c:pt>
                <c:pt idx="64">
                  <c:v>1.1350099510182479</c:v>
                </c:pt>
                <c:pt idx="65">
                  <c:v>1.1567414632415944</c:v>
                </c:pt>
                <c:pt idx="66">
                  <c:v>1.1654494235418211</c:v>
                </c:pt>
                <c:pt idx="67">
                  <c:v>1.1849115440993596</c:v>
                </c:pt>
                <c:pt idx="68">
                  <c:v>1.1942027708056924</c:v>
                </c:pt>
                <c:pt idx="69">
                  <c:v>1.2081094959257841</c:v>
                </c:pt>
                <c:pt idx="70">
                  <c:v>1.2054226027097816</c:v>
                </c:pt>
                <c:pt idx="71">
                  <c:v>1.2158835663670597</c:v>
                </c:pt>
                <c:pt idx="72">
                  <c:v>1.2232890340993445</c:v>
                </c:pt>
                <c:pt idx="73">
                  <c:v>1.2260140189906574</c:v>
                </c:pt>
                <c:pt idx="74">
                  <c:v>1.2233955729344357</c:v>
                </c:pt>
                <c:pt idx="75">
                  <c:v>1.2248461507526545</c:v>
                </c:pt>
                <c:pt idx="76">
                  <c:v>1.2310508939225295</c:v>
                </c:pt>
                <c:pt idx="77">
                  <c:v>1.2310402263862348</c:v>
                </c:pt>
                <c:pt idx="78">
                  <c:v>1.2422826768610997</c:v>
                </c:pt>
                <c:pt idx="79">
                  <c:v>1.2481280357462865</c:v>
                </c:pt>
                <c:pt idx="80">
                  <c:v>1.2536430686850553</c:v>
                </c:pt>
                <c:pt idx="81">
                  <c:v>1.2713284672353233</c:v>
                </c:pt>
                <c:pt idx="82">
                  <c:v>1.2794288931944513</c:v>
                </c:pt>
                <c:pt idx="83">
                  <c:v>1.2918227020774935</c:v>
                </c:pt>
                <c:pt idx="84">
                  <c:v>1.3076000513193404</c:v>
                </c:pt>
                <c:pt idx="85">
                  <c:v>1.3301665555665418</c:v>
                </c:pt>
                <c:pt idx="86">
                  <c:v>1.3480680696629714</c:v>
                </c:pt>
                <c:pt idx="87">
                  <c:v>1.3662037256481081</c:v>
                </c:pt>
                <c:pt idx="88">
                  <c:v>1.3756427258695636</c:v>
                </c:pt>
                <c:pt idx="89">
                  <c:v>1.3868372963986355</c:v>
                </c:pt>
                <c:pt idx="90">
                  <c:v>1.4063433651320747</c:v>
                </c:pt>
                <c:pt idx="91">
                  <c:v>1.4019999910574259</c:v>
                </c:pt>
                <c:pt idx="92">
                  <c:v>1.4039443817489836</c:v>
                </c:pt>
                <c:pt idx="93">
                  <c:v>1.3914854773542016</c:v>
                </c:pt>
                <c:pt idx="94">
                  <c:v>1.378735945679844</c:v>
                </c:pt>
                <c:pt idx="95">
                  <c:v>1.3533244357654397</c:v>
                </c:pt>
                <c:pt idx="96">
                  <c:v>1.3361763387965304</c:v>
                </c:pt>
                <c:pt idx="97">
                  <c:v>1.2955150611548161</c:v>
                </c:pt>
                <c:pt idx="98">
                  <c:v>1.2538818824480449</c:v>
                </c:pt>
                <c:pt idx="99">
                  <c:v>1.2170886122234972</c:v>
                </c:pt>
                <c:pt idx="100">
                  <c:v>1.1719101392224571</c:v>
                </c:pt>
                <c:pt idx="101">
                  <c:v>1.1224919664070383</c:v>
                </c:pt>
                <c:pt idx="102">
                  <c:v>1.0727991715146812</c:v>
                </c:pt>
                <c:pt idx="103">
                  <c:v>1.0304140299365983</c:v>
                </c:pt>
                <c:pt idx="104">
                  <c:v>0.99331263133548287</c:v>
                </c:pt>
                <c:pt idx="105">
                  <c:v>0.95304169358226221</c:v>
                </c:pt>
                <c:pt idx="106">
                  <c:v>0.92191784116154529</c:v>
                </c:pt>
                <c:pt idx="107">
                  <c:v>0.89076542252968072</c:v>
                </c:pt>
                <c:pt idx="108">
                  <c:v>0.8593050617076804</c:v>
                </c:pt>
                <c:pt idx="109">
                  <c:v>0.83809112950135978</c:v>
                </c:pt>
                <c:pt idx="110">
                  <c:v>0.81584162727881426</c:v>
                </c:pt>
                <c:pt idx="111">
                  <c:v>0.79578676403831838</c:v>
                </c:pt>
                <c:pt idx="112">
                  <c:v>0.78293136638838923</c:v>
                </c:pt>
                <c:pt idx="113">
                  <c:v>0.77062560443132899</c:v>
                </c:pt>
                <c:pt idx="114">
                  <c:v>0.76110042004202394</c:v>
                </c:pt>
                <c:pt idx="115">
                  <c:v>0.75245533141671361</c:v>
                </c:pt>
                <c:pt idx="116">
                  <c:v>0.74020589576395812</c:v>
                </c:pt>
                <c:pt idx="117">
                  <c:v>0.73286568907314997</c:v>
                </c:pt>
                <c:pt idx="118">
                  <c:v>0.72355140213158908</c:v>
                </c:pt>
                <c:pt idx="119">
                  <c:v>0.7231288300477593</c:v>
                </c:pt>
                <c:pt idx="120">
                  <c:v>0.71092628758939591</c:v>
                </c:pt>
                <c:pt idx="121">
                  <c:v>0.70151109824880131</c:v>
                </c:pt>
                <c:pt idx="122">
                  <c:v>0.69499981303595715</c:v>
                </c:pt>
                <c:pt idx="123">
                  <c:v>0.68715749638636425</c:v>
                </c:pt>
                <c:pt idx="124">
                  <c:v>0.68108899636181042</c:v>
                </c:pt>
                <c:pt idx="125">
                  <c:v>0.67271051657273895</c:v>
                </c:pt>
                <c:pt idx="126">
                  <c:v>0.66829359932765087</c:v>
                </c:pt>
                <c:pt idx="127">
                  <c:v>0.66162745239967047</c:v>
                </c:pt>
                <c:pt idx="128">
                  <c:v>0.65886416258513758</c:v>
                </c:pt>
                <c:pt idx="129">
                  <c:v>0.64994546593254521</c:v>
                </c:pt>
                <c:pt idx="130">
                  <c:v>0.64640289943412133</c:v>
                </c:pt>
                <c:pt idx="131">
                  <c:v>0.64235643904764694</c:v>
                </c:pt>
                <c:pt idx="132">
                  <c:v>0.63930543180198107</c:v>
                </c:pt>
                <c:pt idx="133">
                  <c:v>0.63521564548050036</c:v>
                </c:pt>
                <c:pt idx="134">
                  <c:v>0.6342425385796705</c:v>
                </c:pt>
                <c:pt idx="135">
                  <c:v>0.63231557317250553</c:v>
                </c:pt>
                <c:pt idx="136">
                  <c:v>0.62873384121512566</c:v>
                </c:pt>
                <c:pt idx="137">
                  <c:v>0.62816527814366407</c:v>
                </c:pt>
                <c:pt idx="138">
                  <c:v>0.62515774036574723</c:v>
                </c:pt>
                <c:pt idx="139">
                  <c:v>0.62741235626149272</c:v>
                </c:pt>
                <c:pt idx="140">
                  <c:v>0.62636499352827391</c:v>
                </c:pt>
                <c:pt idx="141">
                  <c:v>0.62529460343653698</c:v>
                </c:pt>
                <c:pt idx="142">
                  <c:v>0.62430089923080379</c:v>
                </c:pt>
                <c:pt idx="143">
                  <c:v>0.62390736228662624</c:v>
                </c:pt>
                <c:pt idx="144">
                  <c:v>0.62311241715527788</c:v>
                </c:pt>
                <c:pt idx="145">
                  <c:v>0.62180912131586286</c:v>
                </c:pt>
                <c:pt idx="146">
                  <c:v>0.61933961360540923</c:v>
                </c:pt>
                <c:pt idx="147">
                  <c:v>0.6180801763390571</c:v>
                </c:pt>
                <c:pt idx="148">
                  <c:v>0.61597731244379106</c:v>
                </c:pt>
                <c:pt idx="149">
                  <c:v>0.61270411976258132</c:v>
                </c:pt>
                <c:pt idx="150">
                  <c:v>0.60866411317947422</c:v>
                </c:pt>
                <c:pt idx="151">
                  <c:v>0.60516953840782406</c:v>
                </c:pt>
                <c:pt idx="152">
                  <c:v>0.59949254464951851</c:v>
                </c:pt>
                <c:pt idx="153">
                  <c:v>0.59403053548052809</c:v>
                </c:pt>
                <c:pt idx="154">
                  <c:v>0.58864690600264324</c:v>
                </c:pt>
                <c:pt idx="155">
                  <c:v>0.58303533444412547</c:v>
                </c:pt>
                <c:pt idx="156">
                  <c:v>0.57532869950198873</c:v>
                </c:pt>
                <c:pt idx="157">
                  <c:v>0.56741422734246139</c:v>
                </c:pt>
                <c:pt idx="158">
                  <c:v>0.55920661947998052</c:v>
                </c:pt>
                <c:pt idx="159">
                  <c:v>0.55195505752961416</c:v>
                </c:pt>
                <c:pt idx="160">
                  <c:v>0.54545406031627974</c:v>
                </c:pt>
                <c:pt idx="161">
                  <c:v>0.53883782820449966</c:v>
                </c:pt>
                <c:pt idx="162">
                  <c:v>0.53224012749833993</c:v>
                </c:pt>
                <c:pt idx="163">
                  <c:v>0.52571982268969109</c:v>
                </c:pt>
                <c:pt idx="164">
                  <c:v>0.51950425864512029</c:v>
                </c:pt>
                <c:pt idx="165">
                  <c:v>0.51294240133534763</c:v>
                </c:pt>
                <c:pt idx="166">
                  <c:v>0.50645760559236885</c:v>
                </c:pt>
                <c:pt idx="167">
                  <c:v>0.5003637828457369</c:v>
                </c:pt>
                <c:pt idx="168">
                  <c:v>0.49431611579488671</c:v>
                </c:pt>
                <c:pt idx="169">
                  <c:v>0.48872569867064003</c:v>
                </c:pt>
                <c:pt idx="170">
                  <c:v>0.48364198787164014</c:v>
                </c:pt>
                <c:pt idx="171">
                  <c:v>0.47686936492403559</c:v>
                </c:pt>
                <c:pt idx="172">
                  <c:v>0.47127359708488364</c:v>
                </c:pt>
                <c:pt idx="173">
                  <c:v>0.46596987559150721</c:v>
                </c:pt>
                <c:pt idx="174">
                  <c:v>0.46148912599430908</c:v>
                </c:pt>
                <c:pt idx="175">
                  <c:v>0.45681283656172467</c:v>
                </c:pt>
                <c:pt idx="176">
                  <c:v>0.45217277974955317</c:v>
                </c:pt>
                <c:pt idx="177">
                  <c:v>0.44735838921809429</c:v>
                </c:pt>
                <c:pt idx="178">
                  <c:v>0.44262221898463155</c:v>
                </c:pt>
                <c:pt idx="179">
                  <c:v>0.43805381706298502</c:v>
                </c:pt>
                <c:pt idx="180">
                  <c:v>0.43396522028674256</c:v>
                </c:pt>
                <c:pt idx="181">
                  <c:v>0.42945689346635635</c:v>
                </c:pt>
                <c:pt idx="182">
                  <c:v>0.42577819213881679</c:v>
                </c:pt>
                <c:pt idx="183">
                  <c:v>0.42123805651559015</c:v>
                </c:pt>
                <c:pt idx="184">
                  <c:v>0.41784373866708258</c:v>
                </c:pt>
                <c:pt idx="185">
                  <c:v>0.41493221116210699</c:v>
                </c:pt>
                <c:pt idx="186">
                  <c:v>0.41128632468037124</c:v>
                </c:pt>
                <c:pt idx="187">
                  <c:v>0.40848144449782708</c:v>
                </c:pt>
                <c:pt idx="188">
                  <c:v>0.40757511421770976</c:v>
                </c:pt>
                <c:pt idx="189">
                  <c:v>0.40467097996053064</c:v>
                </c:pt>
                <c:pt idx="190">
                  <c:v>0.40371003524344096</c:v>
                </c:pt>
                <c:pt idx="191">
                  <c:v>0.4029430312513036</c:v>
                </c:pt>
                <c:pt idx="192">
                  <c:v>0.40214836860326275</c:v>
                </c:pt>
                <c:pt idx="193">
                  <c:v>0.40142614438743873</c:v>
                </c:pt>
                <c:pt idx="194">
                  <c:v>0.40215483886725251</c:v>
                </c:pt>
                <c:pt idx="195">
                  <c:v>0.40306938307523521</c:v>
                </c:pt>
                <c:pt idx="196">
                  <c:v>0.40429157288738732</c:v>
                </c:pt>
                <c:pt idx="197">
                  <c:v>0.40630172007247373</c:v>
                </c:pt>
                <c:pt idx="198">
                  <c:v>0.40877148176636224</c:v>
                </c:pt>
                <c:pt idx="199">
                  <c:v>0.41193250120643943</c:v>
                </c:pt>
                <c:pt idx="200">
                  <c:v>0.41615431238156603</c:v>
                </c:pt>
                <c:pt idx="201">
                  <c:v>0.41999904368788904</c:v>
                </c:pt>
                <c:pt idx="202">
                  <c:v>0.42429984496013795</c:v>
                </c:pt>
                <c:pt idx="203">
                  <c:v>0.42989044504607149</c:v>
                </c:pt>
                <c:pt idx="204">
                  <c:v>0.43574785784657954</c:v>
                </c:pt>
                <c:pt idx="205">
                  <c:v>0.44194792927772625</c:v>
                </c:pt>
                <c:pt idx="206">
                  <c:v>0.4492092543078523</c:v>
                </c:pt>
                <c:pt idx="207">
                  <c:v>0.45718380055027386</c:v>
                </c:pt>
                <c:pt idx="208">
                  <c:v>0.46436791098962038</c:v>
                </c:pt>
                <c:pt idx="209">
                  <c:v>0.47293104280948806</c:v>
                </c:pt>
                <c:pt idx="210">
                  <c:v>0.48156545852822535</c:v>
                </c:pt>
                <c:pt idx="211">
                  <c:v>0.48976993622921444</c:v>
                </c:pt>
                <c:pt idx="212">
                  <c:v>0.49773922225527434</c:v>
                </c:pt>
                <c:pt idx="213">
                  <c:v>0.50720954388783313</c:v>
                </c:pt>
                <c:pt idx="214">
                  <c:v>0.5157956377165398</c:v>
                </c:pt>
                <c:pt idx="215">
                  <c:v>0.52434724702264079</c:v>
                </c:pt>
                <c:pt idx="216">
                  <c:v>0.53297678039152019</c:v>
                </c:pt>
                <c:pt idx="217">
                  <c:v>0.54072589778787616</c:v>
                </c:pt>
                <c:pt idx="218">
                  <c:v>0.54808256890626506</c:v>
                </c:pt>
                <c:pt idx="219">
                  <c:v>0.55661057183792861</c:v>
                </c:pt>
                <c:pt idx="220">
                  <c:v>0.56411042604353789</c:v>
                </c:pt>
                <c:pt idx="221">
                  <c:v>0.57071167924832478</c:v>
                </c:pt>
                <c:pt idx="222">
                  <c:v>0.57810922810770315</c:v>
                </c:pt>
                <c:pt idx="223">
                  <c:v>0.58294142768628254</c:v>
                </c:pt>
                <c:pt idx="224">
                  <c:v>0.58641224977112283</c:v>
                </c:pt>
                <c:pt idx="225">
                  <c:v>0.58941605604536518</c:v>
                </c:pt>
                <c:pt idx="226">
                  <c:v>0.58999753025902968</c:v>
                </c:pt>
                <c:pt idx="227">
                  <c:v>0.58887330782130642</c:v>
                </c:pt>
                <c:pt idx="228">
                  <c:v>0.58652844732890452</c:v>
                </c:pt>
                <c:pt idx="229">
                  <c:v>0.58354674125556261</c:v>
                </c:pt>
                <c:pt idx="230">
                  <c:v>0.58002692138534817</c:v>
                </c:pt>
                <c:pt idx="231">
                  <c:v>0.57539582412678369</c:v>
                </c:pt>
                <c:pt idx="232">
                  <c:v>0.57194685813108992</c:v>
                </c:pt>
                <c:pt idx="233">
                  <c:v>0.56800071662991625</c:v>
                </c:pt>
                <c:pt idx="234">
                  <c:v>0.5641499893607913</c:v>
                </c:pt>
                <c:pt idx="235">
                  <c:v>0.56241254992771061</c:v>
                </c:pt>
                <c:pt idx="236">
                  <c:v>0.56047258730709748</c:v>
                </c:pt>
                <c:pt idx="237">
                  <c:v>0.56100096666484323</c:v>
                </c:pt>
                <c:pt idx="238">
                  <c:v>0.56227958861060146</c:v>
                </c:pt>
                <c:pt idx="239">
                  <c:v>0.56400058387147556</c:v>
                </c:pt>
                <c:pt idx="240">
                  <c:v>0.56728319756429835</c:v>
                </c:pt>
                <c:pt idx="241">
                  <c:v>0.5710021723250821</c:v>
                </c:pt>
                <c:pt idx="242">
                  <c:v>0.57522715163671456</c:v>
                </c:pt>
                <c:pt idx="243">
                  <c:v>0.5802576938531655</c:v>
                </c:pt>
                <c:pt idx="244">
                  <c:v>0.58525901208377562</c:v>
                </c:pt>
                <c:pt idx="245">
                  <c:v>0.59056367550109945</c:v>
                </c:pt>
                <c:pt idx="246">
                  <c:v>0.59648700712587011</c:v>
                </c:pt>
                <c:pt idx="247">
                  <c:v>0.60352635519762166</c:v>
                </c:pt>
                <c:pt idx="248">
                  <c:v>0.60958362366197683</c:v>
                </c:pt>
                <c:pt idx="249">
                  <c:v>0.61662085157312674</c:v>
                </c:pt>
                <c:pt idx="250">
                  <c:v>0.62402698074751362</c:v>
                </c:pt>
                <c:pt idx="251">
                  <c:v>0.63107734925007064</c:v>
                </c:pt>
                <c:pt idx="252">
                  <c:v>0.6398372777139808</c:v>
                </c:pt>
                <c:pt idx="253">
                  <c:v>0.64902901329465412</c:v>
                </c:pt>
                <c:pt idx="254">
                  <c:v>0.65791521256551178</c:v>
                </c:pt>
                <c:pt idx="255">
                  <c:v>0.66809206935117371</c:v>
                </c:pt>
                <c:pt idx="256">
                  <c:v>0.67893016461502242</c:v>
                </c:pt>
                <c:pt idx="257">
                  <c:v>0.68932600494822094</c:v>
                </c:pt>
                <c:pt idx="258">
                  <c:v>0.70007930411798625</c:v>
                </c:pt>
                <c:pt idx="259">
                  <c:v>0.71027743401485854</c:v>
                </c:pt>
                <c:pt idx="260">
                  <c:v>0.72178542950833358</c:v>
                </c:pt>
                <c:pt idx="261">
                  <c:v>0.73458585181782465</c:v>
                </c:pt>
                <c:pt idx="262">
                  <c:v>0.74699448427086534</c:v>
                </c:pt>
                <c:pt idx="263">
                  <c:v>0.75908538267718417</c:v>
                </c:pt>
                <c:pt idx="264">
                  <c:v>0.7718779495280742</c:v>
                </c:pt>
                <c:pt idx="265">
                  <c:v>0.78417596975209458</c:v>
                </c:pt>
                <c:pt idx="266">
                  <c:v>0.79658850905303791</c:v>
                </c:pt>
                <c:pt idx="267">
                  <c:v>0.80850882336820151</c:v>
                </c:pt>
                <c:pt idx="268">
                  <c:v>0.82028695018427955</c:v>
                </c:pt>
                <c:pt idx="269">
                  <c:v>0.83100018218230243</c:v>
                </c:pt>
                <c:pt idx="270">
                  <c:v>0.84042535295561749</c:v>
                </c:pt>
                <c:pt idx="271">
                  <c:v>0.85007472263774986</c:v>
                </c:pt>
                <c:pt idx="272">
                  <c:v>0.85784038188855682</c:v>
                </c:pt>
                <c:pt idx="273">
                  <c:v>0.86430818230755024</c:v>
                </c:pt>
                <c:pt idx="274">
                  <c:v>0.86983859811018982</c:v>
                </c:pt>
                <c:pt idx="275">
                  <c:v>0.87467753732660281</c:v>
                </c:pt>
                <c:pt idx="276">
                  <c:v>0.8790958545308164</c:v>
                </c:pt>
                <c:pt idx="277">
                  <c:v>0.88134397798123776</c:v>
                </c:pt>
                <c:pt idx="278">
                  <c:v>0.88301188960960397</c:v>
                </c:pt>
                <c:pt idx="279">
                  <c:v>0.88381468126765328</c:v>
                </c:pt>
                <c:pt idx="280">
                  <c:v>0.88272346705653904</c:v>
                </c:pt>
                <c:pt idx="281">
                  <c:v>0.88189311305001838</c:v>
                </c:pt>
                <c:pt idx="282">
                  <c:v>0.87828652103497395</c:v>
                </c:pt>
                <c:pt idx="283">
                  <c:v>0.87343898066562531</c:v>
                </c:pt>
                <c:pt idx="284">
                  <c:v>0.86671534925779781</c:v>
                </c:pt>
                <c:pt idx="285">
                  <c:v>0.86034639966334203</c:v>
                </c:pt>
                <c:pt idx="286">
                  <c:v>0.85233827572768539</c:v>
                </c:pt>
                <c:pt idx="287">
                  <c:v>0.84331205901036344</c:v>
                </c:pt>
                <c:pt idx="288">
                  <c:v>0.83187206736781216</c:v>
                </c:pt>
                <c:pt idx="289">
                  <c:v>0.81967332592918807</c:v>
                </c:pt>
                <c:pt idx="290">
                  <c:v>0.80625863325298253</c:v>
                </c:pt>
                <c:pt idx="291">
                  <c:v>0.78995501633472687</c:v>
                </c:pt>
                <c:pt idx="292">
                  <c:v>0.77346973914742989</c:v>
                </c:pt>
                <c:pt idx="293">
                  <c:v>0.75705062037016069</c:v>
                </c:pt>
                <c:pt idx="294">
                  <c:v>0.74016357531899057</c:v>
                </c:pt>
                <c:pt idx="295">
                  <c:v>0.72306012648976237</c:v>
                </c:pt>
                <c:pt idx="296">
                  <c:v>0.70743153789189883</c:v>
                </c:pt>
                <c:pt idx="297">
                  <c:v>0.69245211356065761</c:v>
                </c:pt>
                <c:pt idx="298">
                  <c:v>0.67911807882938457</c:v>
                </c:pt>
                <c:pt idx="299">
                  <c:v>0.66650800378986286</c:v>
                </c:pt>
                <c:pt idx="300">
                  <c:v>0.65519740583405006</c:v>
                </c:pt>
                <c:pt idx="301">
                  <c:v>0.6451093809466949</c:v>
                </c:pt>
                <c:pt idx="302">
                  <c:v>0.63661429325548879</c:v>
                </c:pt>
                <c:pt idx="303">
                  <c:v>0.62841961045092798</c:v>
                </c:pt>
                <c:pt idx="304">
                  <c:v>0.62142712372702502</c:v>
                </c:pt>
                <c:pt idx="305">
                  <c:v>0.61690803306323783</c:v>
                </c:pt>
                <c:pt idx="306">
                  <c:v>0.61349020232453844</c:v>
                </c:pt>
                <c:pt idx="307">
                  <c:v>0.61227868325538948</c:v>
                </c:pt>
                <c:pt idx="308">
                  <c:v>0.6136822148655674</c:v>
                </c:pt>
                <c:pt idx="309">
                  <c:v>0.61753143682968326</c:v>
                </c:pt>
                <c:pt idx="310">
                  <c:v>0.62376320360116999</c:v>
                </c:pt>
                <c:pt idx="311">
                  <c:v>0.63267422139098328</c:v>
                </c:pt>
                <c:pt idx="312">
                  <c:v>0.64473631516725072</c:v>
                </c:pt>
                <c:pt idx="313">
                  <c:v>0.6588861734005359</c:v>
                </c:pt>
                <c:pt idx="314">
                  <c:v>0.67500758506191827</c:v>
                </c:pt>
                <c:pt idx="315">
                  <c:v>0.69362256764355523</c:v>
                </c:pt>
                <c:pt idx="316">
                  <c:v>0.7138384416890392</c:v>
                </c:pt>
                <c:pt idx="317">
                  <c:v>0.73534032189409071</c:v>
                </c:pt>
                <c:pt idx="318">
                  <c:v>0.75800876471602396</c:v>
                </c:pt>
                <c:pt idx="319">
                  <c:v>0.78315783005313</c:v>
                </c:pt>
                <c:pt idx="320">
                  <c:v>0.80691702615575023</c:v>
                </c:pt>
                <c:pt idx="321">
                  <c:v>0.83037492385345835</c:v>
                </c:pt>
                <c:pt idx="322">
                  <c:v>0.85255942075131386</c:v>
                </c:pt>
                <c:pt idx="323">
                  <c:v>0.87379718177831733</c:v>
                </c:pt>
                <c:pt idx="324">
                  <c:v>0.89248465504332475</c:v>
                </c:pt>
                <c:pt idx="325">
                  <c:v>0.91068107521803365</c:v>
                </c:pt>
                <c:pt idx="326">
                  <c:v>0.92860702069680767</c:v>
                </c:pt>
                <c:pt idx="327">
                  <c:v>0.94458667218114456</c:v>
                </c:pt>
                <c:pt idx="328">
                  <c:v>0.96042541130103287</c:v>
                </c:pt>
                <c:pt idx="329">
                  <c:v>0.97467908535289416</c:v>
                </c:pt>
                <c:pt idx="330">
                  <c:v>0.98608247014248995</c:v>
                </c:pt>
                <c:pt idx="331">
                  <c:v>0.99531034095480475</c:v>
                </c:pt>
                <c:pt idx="332">
                  <c:v>1</c:v>
                </c:pt>
                <c:pt idx="333">
                  <c:v>1.0001512549912364</c:v>
                </c:pt>
                <c:pt idx="334">
                  <c:v>0.99410776015293589</c:v>
                </c:pt>
                <c:pt idx="335">
                  <c:v>0.98181455701134956</c:v>
                </c:pt>
                <c:pt idx="336">
                  <c:v>0.96329056222211706</c:v>
                </c:pt>
                <c:pt idx="337">
                  <c:v>0.93816660843999233</c:v>
                </c:pt>
                <c:pt idx="338">
                  <c:v>0.90756778000948723</c:v>
                </c:pt>
                <c:pt idx="339">
                  <c:v>0.87301156806809499</c:v>
                </c:pt>
                <c:pt idx="340">
                  <c:v>0.83559033537429106</c:v>
                </c:pt>
                <c:pt idx="341">
                  <c:v>0.79512703785674599</c:v>
                </c:pt>
                <c:pt idx="342">
                  <c:v>0.7520103735491519</c:v>
                </c:pt>
                <c:pt idx="343">
                  <c:v>0.70855765299274565</c:v>
                </c:pt>
                <c:pt idx="344">
                  <c:v>0.66504714783157926</c:v>
                </c:pt>
                <c:pt idx="345">
                  <c:v>0.61925950915692241</c:v>
                </c:pt>
                <c:pt idx="346">
                  <c:v>0.57324245118346573</c:v>
                </c:pt>
                <c:pt idx="347">
                  <c:v>0.53003973623131528</c:v>
                </c:pt>
                <c:pt idx="348">
                  <c:v>0.4893659446727347</c:v>
                </c:pt>
                <c:pt idx="349">
                  <c:v>0.4525327272367532</c:v>
                </c:pt>
                <c:pt idx="350">
                  <c:v>0.42047407109216306</c:v>
                </c:pt>
                <c:pt idx="351">
                  <c:v>0.38931495222174239</c:v>
                </c:pt>
                <c:pt idx="352">
                  <c:v>0.36302155541622422</c:v>
                </c:pt>
                <c:pt idx="353">
                  <c:v>0.33937573517544228</c:v>
                </c:pt>
                <c:pt idx="354">
                  <c:v>0.31923533228470174</c:v>
                </c:pt>
                <c:pt idx="355">
                  <c:v>0.30085833055729111</c:v>
                </c:pt>
                <c:pt idx="356">
                  <c:v>0.28374497028355666</c:v>
                </c:pt>
                <c:pt idx="357">
                  <c:v>0.26771785442582363</c:v>
                </c:pt>
                <c:pt idx="358">
                  <c:v>0.25404818135013607</c:v>
                </c:pt>
                <c:pt idx="359">
                  <c:v>0.24072411899174564</c:v>
                </c:pt>
                <c:pt idx="360">
                  <c:v>0.22644256976341048</c:v>
                </c:pt>
                <c:pt idx="361">
                  <c:v>0.21310820324998003</c:v>
                </c:pt>
                <c:pt idx="362">
                  <c:v>0.19968254445953235</c:v>
                </c:pt>
                <c:pt idx="363">
                  <c:v>0.18727907410046085</c:v>
                </c:pt>
                <c:pt idx="364">
                  <c:v>0.17610546690967388</c:v>
                </c:pt>
                <c:pt idx="365">
                  <c:v>0.16476684053387444</c:v>
                </c:pt>
                <c:pt idx="366">
                  <c:v>0.15464040825439332</c:v>
                </c:pt>
                <c:pt idx="367">
                  <c:v>0.14510067638067062</c:v>
                </c:pt>
                <c:pt idx="368">
                  <c:v>0.13659201910992194</c:v>
                </c:pt>
                <c:pt idx="369">
                  <c:v>0.12803990648887448</c:v>
                </c:pt>
                <c:pt idx="370">
                  <c:v>0.12023659582593717</c:v>
                </c:pt>
                <c:pt idx="371">
                  <c:v>0.11271825861543576</c:v>
                </c:pt>
                <c:pt idx="372">
                  <c:v>0.10592421000888333</c:v>
                </c:pt>
                <c:pt idx="373">
                  <c:v>9.9520254211296774E-2</c:v>
                </c:pt>
                <c:pt idx="374">
                  <c:v>9.2319821702466623E-2</c:v>
                </c:pt>
                <c:pt idx="375">
                  <c:v>8.6043609143772001E-2</c:v>
                </c:pt>
                <c:pt idx="376">
                  <c:v>8.008908248709494E-2</c:v>
                </c:pt>
                <c:pt idx="377">
                  <c:v>7.3808028905781906E-2</c:v>
                </c:pt>
                <c:pt idx="378">
                  <c:v>6.8637096742015485E-2</c:v>
                </c:pt>
                <c:pt idx="379">
                  <c:v>6.3905863303401061E-2</c:v>
                </c:pt>
                <c:pt idx="380">
                  <c:v>5.9529897534317401E-2</c:v>
                </c:pt>
                <c:pt idx="381">
                  <c:v>5.4493990056695175E-2</c:v>
                </c:pt>
                <c:pt idx="382">
                  <c:v>5.0576323341172277E-2</c:v>
                </c:pt>
                <c:pt idx="383">
                  <c:v>4.7369960375630599E-2</c:v>
                </c:pt>
                <c:pt idx="384">
                  <c:v>4.3135639409215255E-2</c:v>
                </c:pt>
                <c:pt idx="385">
                  <c:v>3.9483321417020968E-2</c:v>
                </c:pt>
                <c:pt idx="386">
                  <c:v>3.6558208319722847E-2</c:v>
                </c:pt>
                <c:pt idx="387">
                  <c:v>3.2872071414499278E-2</c:v>
                </c:pt>
                <c:pt idx="388">
                  <c:v>2.9862960784466375E-2</c:v>
                </c:pt>
                <c:pt idx="389">
                  <c:v>2.6448570851222167E-2</c:v>
                </c:pt>
                <c:pt idx="390">
                  <c:v>2.384017162834489E-2</c:v>
                </c:pt>
                <c:pt idx="391">
                  <c:v>2.028939826440028E-2</c:v>
                </c:pt>
                <c:pt idx="392">
                  <c:v>1.768570891662459E-2</c:v>
                </c:pt>
                <c:pt idx="393">
                  <c:v>1.5506038144249912E-2</c:v>
                </c:pt>
                <c:pt idx="394">
                  <c:v>1.3157755327076161E-2</c:v>
                </c:pt>
                <c:pt idx="395">
                  <c:v>1.0261419386948883E-2</c:v>
                </c:pt>
                <c:pt idx="396">
                  <c:v>8.5185381491162202E-3</c:v>
                </c:pt>
                <c:pt idx="397">
                  <c:v>6.3169663415301291E-3</c:v>
                </c:pt>
                <c:pt idx="398">
                  <c:v>4.1102261899575556E-3</c:v>
                </c:pt>
                <c:pt idx="399">
                  <c:v>2.4067850076885549E-3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C3D-496C-AB69-2A7B3EED459E}"/>
            </c:ext>
          </c:extLst>
        </c:ser>
        <c:ser>
          <c:idx val="6"/>
          <c:order val="6"/>
          <c:tx>
            <c:strRef>
              <c:f>'Final spectra'!$U$4</c:f>
              <c:strCache>
                <c:ptCount val="1"/>
                <c:pt idx="0">
                  <c:v>633 nm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spectra'!$U$5:$U$405</c:f>
              <c:numCache>
                <c:formatCode>0.00</c:formatCode>
                <c:ptCount val="401"/>
                <c:pt idx="0">
                  <c:v>0.78500799710441049</c:v>
                </c:pt>
                <c:pt idx="1">
                  <c:v>0.79143682743737065</c:v>
                </c:pt>
                <c:pt idx="2">
                  <c:v>0.78792318146226015</c:v>
                </c:pt>
                <c:pt idx="3">
                  <c:v>0.8051688159352729</c:v>
                </c:pt>
                <c:pt idx="4">
                  <c:v>0.80076223598908725</c:v>
                </c:pt>
                <c:pt idx="5">
                  <c:v>0.77241963046139273</c:v>
                </c:pt>
                <c:pt idx="6">
                  <c:v>0.78784283878702599</c:v>
                </c:pt>
                <c:pt idx="7">
                  <c:v>0.80493668190621936</c:v>
                </c:pt>
                <c:pt idx="8">
                  <c:v>0.79704196294349505</c:v>
                </c:pt>
                <c:pt idx="9">
                  <c:v>0.80972528628323348</c:v>
                </c:pt>
                <c:pt idx="10">
                  <c:v>0.79533825150283299</c:v>
                </c:pt>
                <c:pt idx="11">
                  <c:v>0.77112873566545193</c:v>
                </c:pt>
                <c:pt idx="12">
                  <c:v>0.82069002518605572</c:v>
                </c:pt>
                <c:pt idx="13">
                  <c:v>0.7858887726319691</c:v>
                </c:pt>
                <c:pt idx="14">
                  <c:v>0.80293221539747872</c:v>
                </c:pt>
                <c:pt idx="15">
                  <c:v>0.80505650144696783</c:v>
                </c:pt>
                <c:pt idx="16">
                  <c:v>0.81694805533286119</c:v>
                </c:pt>
                <c:pt idx="17">
                  <c:v>0.82608165908448394</c:v>
                </c:pt>
                <c:pt idx="18">
                  <c:v>0.81909836773003264</c:v>
                </c:pt>
                <c:pt idx="19">
                  <c:v>0.83247578697962454</c:v>
                </c:pt>
                <c:pt idx="20">
                  <c:v>0.82954834054836957</c:v>
                </c:pt>
                <c:pt idx="21">
                  <c:v>0.80927103926923338</c:v>
                </c:pt>
                <c:pt idx="22">
                  <c:v>0.85853462321045837</c:v>
                </c:pt>
                <c:pt idx="23">
                  <c:v>0.86415790583121932</c:v>
                </c:pt>
                <c:pt idx="24">
                  <c:v>0.8822176285678559</c:v>
                </c:pt>
                <c:pt idx="25">
                  <c:v>0.86083021281744942</c:v>
                </c:pt>
                <c:pt idx="26">
                  <c:v>0.87680578936017506</c:v>
                </c:pt>
                <c:pt idx="27">
                  <c:v>0.90215084456941552</c:v>
                </c:pt>
                <c:pt idx="28">
                  <c:v>0.90670795613000299</c:v>
                </c:pt>
                <c:pt idx="29">
                  <c:v>0.9055729236320107</c:v>
                </c:pt>
                <c:pt idx="30">
                  <c:v>0.91849356445847308</c:v>
                </c:pt>
                <c:pt idx="31">
                  <c:v>0.9197389444003401</c:v>
                </c:pt>
                <c:pt idx="32">
                  <c:v>0.94513911000122552</c:v>
                </c:pt>
                <c:pt idx="33">
                  <c:v>0.94588296506598635</c:v>
                </c:pt>
                <c:pt idx="34">
                  <c:v>0.94780354837637737</c:v>
                </c:pt>
                <c:pt idx="35">
                  <c:v>0.94612271711901552</c:v>
                </c:pt>
                <c:pt idx="36">
                  <c:v>0.94878426481509637</c:v>
                </c:pt>
                <c:pt idx="37">
                  <c:v>0.95404219163099524</c:v>
                </c:pt>
                <c:pt idx="38">
                  <c:v>0.96675702221567517</c:v>
                </c:pt>
                <c:pt idx="39">
                  <c:v>0.95259751910233015</c:v>
                </c:pt>
                <c:pt idx="40">
                  <c:v>0.96331508726169579</c:v>
                </c:pt>
                <c:pt idx="41">
                  <c:v>0.96759545026656235</c:v>
                </c:pt>
                <c:pt idx="42">
                  <c:v>0.96174787949826568</c:v>
                </c:pt>
                <c:pt idx="43">
                  <c:v>0.97670119840542957</c:v>
                </c:pt>
                <c:pt idx="44">
                  <c:v>0.97394214085956743</c:v>
                </c:pt>
                <c:pt idx="45">
                  <c:v>0.97194799098984608</c:v>
                </c:pt>
                <c:pt idx="46">
                  <c:v>0.97694770401273223</c:v>
                </c:pt>
                <c:pt idx="47">
                  <c:v>0.97391622752868034</c:v>
                </c:pt>
                <c:pt idx="48">
                  <c:v>0.97741822882445251</c:v>
                </c:pt>
                <c:pt idx="49">
                  <c:v>0.97109073189055295</c:v>
                </c:pt>
                <c:pt idx="50">
                  <c:v>0.98028506656213898</c:v>
                </c:pt>
                <c:pt idx="51">
                  <c:v>0.98850708320407799</c:v>
                </c:pt>
                <c:pt idx="52">
                  <c:v>0.99497935672205307</c:v>
                </c:pt>
                <c:pt idx="53">
                  <c:v>0.99445014376612495</c:v>
                </c:pt>
                <c:pt idx="54">
                  <c:v>0.9994293779437875</c:v>
                </c:pt>
                <c:pt idx="55">
                  <c:v>1.0076848665625742</c:v>
                </c:pt>
                <c:pt idx="56">
                  <c:v>1.0309836042593483</c:v>
                </c:pt>
                <c:pt idx="57">
                  <c:v>1.031994159206042</c:v>
                </c:pt>
                <c:pt idx="58">
                  <c:v>1.051895691091197</c:v>
                </c:pt>
                <c:pt idx="59">
                  <c:v>1.0768526474386677</c:v>
                </c:pt>
                <c:pt idx="60">
                  <c:v>1.0784682699772712</c:v>
                </c:pt>
                <c:pt idx="61">
                  <c:v>1.0997241767586106</c:v>
                </c:pt>
                <c:pt idx="62">
                  <c:v>1.1205624510920953</c:v>
                </c:pt>
                <c:pt idx="63">
                  <c:v>1.1391900051071182</c:v>
                </c:pt>
                <c:pt idx="64">
                  <c:v>1.1564940015702394</c:v>
                </c:pt>
                <c:pt idx="65">
                  <c:v>1.1796427275667209</c:v>
                </c:pt>
                <c:pt idx="66">
                  <c:v>1.1883896990583769</c:v>
                </c:pt>
                <c:pt idx="67">
                  <c:v>1.2085502054511861</c:v>
                </c:pt>
                <c:pt idx="68">
                  <c:v>1.2179743668204899</c:v>
                </c:pt>
                <c:pt idx="69">
                  <c:v>1.2337314555656855</c:v>
                </c:pt>
                <c:pt idx="70">
                  <c:v>1.2308012322512996</c:v>
                </c:pt>
                <c:pt idx="71">
                  <c:v>1.2419906520276305</c:v>
                </c:pt>
                <c:pt idx="72">
                  <c:v>1.2513462914860281</c:v>
                </c:pt>
                <c:pt idx="73">
                  <c:v>1.2554789182701582</c:v>
                </c:pt>
                <c:pt idx="74">
                  <c:v>1.2538229867750126</c:v>
                </c:pt>
                <c:pt idx="75">
                  <c:v>1.2563181420756568</c:v>
                </c:pt>
                <c:pt idx="76">
                  <c:v>1.2644376642831434</c:v>
                </c:pt>
                <c:pt idx="77">
                  <c:v>1.2659205047998616</c:v>
                </c:pt>
                <c:pt idx="78">
                  <c:v>1.2790558248760451</c:v>
                </c:pt>
                <c:pt idx="79">
                  <c:v>1.2863711146025172</c:v>
                </c:pt>
                <c:pt idx="80">
                  <c:v>1.2919292245599709</c:v>
                </c:pt>
                <c:pt idx="81">
                  <c:v>1.3114818275701585</c:v>
                </c:pt>
                <c:pt idx="82">
                  <c:v>1.320619104782395</c:v>
                </c:pt>
                <c:pt idx="83">
                  <c:v>1.3341946131526998</c:v>
                </c:pt>
                <c:pt idx="84">
                  <c:v>1.350004033978262</c:v>
                </c:pt>
                <c:pt idx="85">
                  <c:v>1.373873132485159</c:v>
                </c:pt>
                <c:pt idx="86">
                  <c:v>1.3916888184758016</c:v>
                </c:pt>
                <c:pt idx="87">
                  <c:v>1.4101426782880777</c:v>
                </c:pt>
                <c:pt idx="88">
                  <c:v>1.4187326699556664</c:v>
                </c:pt>
                <c:pt idx="89">
                  <c:v>1.4305853357410896</c:v>
                </c:pt>
                <c:pt idx="90">
                  <c:v>1.4506742268020327</c:v>
                </c:pt>
                <c:pt idx="91">
                  <c:v>1.4454315480505495</c:v>
                </c:pt>
                <c:pt idx="92">
                  <c:v>1.4474033331699605</c:v>
                </c:pt>
                <c:pt idx="93">
                  <c:v>1.4343340033220402</c:v>
                </c:pt>
                <c:pt idx="94">
                  <c:v>1.4220081485306675</c:v>
                </c:pt>
                <c:pt idx="95">
                  <c:v>1.3959205637831977</c:v>
                </c:pt>
                <c:pt idx="96">
                  <c:v>1.3805640000817194</c:v>
                </c:pt>
                <c:pt idx="97">
                  <c:v>1.3403624627454302</c:v>
                </c:pt>
                <c:pt idx="98">
                  <c:v>1.299023125175488</c:v>
                </c:pt>
                <c:pt idx="99">
                  <c:v>1.2641848527436081</c:v>
                </c:pt>
                <c:pt idx="100">
                  <c:v>1.2205457274962641</c:v>
                </c:pt>
                <c:pt idx="101">
                  <c:v>1.1727122716507932</c:v>
                </c:pt>
                <c:pt idx="102">
                  <c:v>1.1246890297388246</c:v>
                </c:pt>
                <c:pt idx="103">
                  <c:v>1.085716303018069</c:v>
                </c:pt>
                <c:pt idx="104">
                  <c:v>1.0505378435046084</c:v>
                </c:pt>
                <c:pt idx="105">
                  <c:v>1.0123182023723405</c:v>
                </c:pt>
                <c:pt idx="106">
                  <c:v>0.98306692479741531</c:v>
                </c:pt>
                <c:pt idx="107">
                  <c:v>0.9533597777530225</c:v>
                </c:pt>
                <c:pt idx="108">
                  <c:v>0.92340861593028412</c:v>
                </c:pt>
                <c:pt idx="109">
                  <c:v>0.90342545664260365</c:v>
                </c:pt>
                <c:pt idx="110">
                  <c:v>0.88228767492006421</c:v>
                </c:pt>
                <c:pt idx="111">
                  <c:v>0.86297565233227425</c:v>
                </c:pt>
                <c:pt idx="112">
                  <c:v>0.85170190144941282</c:v>
                </c:pt>
                <c:pt idx="113">
                  <c:v>0.83907022133504727</c:v>
                </c:pt>
                <c:pt idx="114">
                  <c:v>0.82966039154608029</c:v>
                </c:pt>
                <c:pt idx="115">
                  <c:v>0.82120276214244692</c:v>
                </c:pt>
                <c:pt idx="116">
                  <c:v>0.80899164573198967</c:v>
                </c:pt>
                <c:pt idx="117">
                  <c:v>0.80211552047164714</c:v>
                </c:pt>
                <c:pt idx="118">
                  <c:v>0.79209339676561152</c:v>
                </c:pt>
                <c:pt idx="119">
                  <c:v>0.79308053403025014</c:v>
                </c:pt>
                <c:pt idx="120">
                  <c:v>0.78045185822384</c:v>
                </c:pt>
                <c:pt idx="121">
                  <c:v>0.77077114018272175</c:v>
                </c:pt>
                <c:pt idx="122">
                  <c:v>0.76457037955284202</c:v>
                </c:pt>
                <c:pt idx="123">
                  <c:v>0.75652340760344827</c:v>
                </c:pt>
                <c:pt idx="124">
                  <c:v>0.75077167299756464</c:v>
                </c:pt>
                <c:pt idx="125">
                  <c:v>0.74234324173889499</c:v>
                </c:pt>
                <c:pt idx="126">
                  <c:v>0.73862147057276295</c:v>
                </c:pt>
                <c:pt idx="127">
                  <c:v>0.7325151798999614</c:v>
                </c:pt>
                <c:pt idx="128">
                  <c:v>0.73121352286145713</c:v>
                </c:pt>
                <c:pt idx="129">
                  <c:v>0.72210200776732736</c:v>
                </c:pt>
                <c:pt idx="130">
                  <c:v>0.71968821868275434</c:v>
                </c:pt>
                <c:pt idx="131">
                  <c:v>0.71635586512501692</c:v>
                </c:pt>
                <c:pt idx="132">
                  <c:v>0.71396084922334246</c:v>
                </c:pt>
                <c:pt idx="133">
                  <c:v>0.71043563833188417</c:v>
                </c:pt>
                <c:pt idx="134">
                  <c:v>0.71027047643398245</c:v>
                </c:pt>
                <c:pt idx="135">
                  <c:v>0.70830732638287308</c:v>
                </c:pt>
                <c:pt idx="136">
                  <c:v>0.70478526107958428</c:v>
                </c:pt>
                <c:pt idx="137">
                  <c:v>0.70438826403535848</c:v>
                </c:pt>
                <c:pt idx="138">
                  <c:v>0.70076593235084961</c:v>
                </c:pt>
                <c:pt idx="139">
                  <c:v>0.70273803229520859</c:v>
                </c:pt>
                <c:pt idx="140">
                  <c:v>0.70110564496170813</c:v>
                </c:pt>
                <c:pt idx="141">
                  <c:v>0.69882814631374079</c:v>
                </c:pt>
                <c:pt idx="142">
                  <c:v>0.69659383418404153</c:v>
                </c:pt>
                <c:pt idx="143">
                  <c:v>0.69517167331759255</c:v>
                </c:pt>
                <c:pt idx="144">
                  <c:v>0.69262363363390733</c:v>
                </c:pt>
                <c:pt idx="145">
                  <c:v>0.68989789494564879</c:v>
                </c:pt>
                <c:pt idx="146">
                  <c:v>0.68584212570026948</c:v>
                </c:pt>
                <c:pt idx="147">
                  <c:v>0.68290165719634044</c:v>
                </c:pt>
                <c:pt idx="148">
                  <c:v>0.67895904985172295</c:v>
                </c:pt>
                <c:pt idx="149">
                  <c:v>0.67379239927164214</c:v>
                </c:pt>
                <c:pt idx="150">
                  <c:v>0.66795039361986419</c:v>
                </c:pt>
                <c:pt idx="151">
                  <c:v>0.66269594134543663</c:v>
                </c:pt>
                <c:pt idx="152">
                  <c:v>0.65525425220449629</c:v>
                </c:pt>
                <c:pt idx="153">
                  <c:v>0.64766175133452974</c:v>
                </c:pt>
                <c:pt idx="154">
                  <c:v>0.64058771286475691</c:v>
                </c:pt>
                <c:pt idx="155">
                  <c:v>0.63317914623142157</c:v>
                </c:pt>
                <c:pt idx="156">
                  <c:v>0.62394696535289074</c:v>
                </c:pt>
                <c:pt idx="157">
                  <c:v>0.61444508374391782</c:v>
                </c:pt>
                <c:pt idx="158">
                  <c:v>0.6045047153694747</c:v>
                </c:pt>
                <c:pt idx="159">
                  <c:v>0.59622122530504829</c:v>
                </c:pt>
                <c:pt idx="160">
                  <c:v>0.58869932065938091</c:v>
                </c:pt>
                <c:pt idx="161">
                  <c:v>0.58125172631167021</c:v>
                </c:pt>
                <c:pt idx="162">
                  <c:v>0.57372996583761104</c:v>
                </c:pt>
                <c:pt idx="163">
                  <c:v>0.56643560077569022</c:v>
                </c:pt>
                <c:pt idx="164">
                  <c:v>0.55935190343380337</c:v>
                </c:pt>
                <c:pt idx="165">
                  <c:v>0.55183486948317184</c:v>
                </c:pt>
                <c:pt idx="166">
                  <c:v>0.54454446838022874</c:v>
                </c:pt>
                <c:pt idx="167">
                  <c:v>0.53735475284681689</c:v>
                </c:pt>
                <c:pt idx="168">
                  <c:v>0.53031948989360933</c:v>
                </c:pt>
                <c:pt idx="169">
                  <c:v>0.52373831598300813</c:v>
                </c:pt>
                <c:pt idx="170">
                  <c:v>0.51759191904217683</c:v>
                </c:pt>
                <c:pt idx="171">
                  <c:v>0.50958730586053114</c:v>
                </c:pt>
                <c:pt idx="172">
                  <c:v>0.50266535924292599</c:v>
                </c:pt>
                <c:pt idx="173">
                  <c:v>0.4956830067806518</c:v>
                </c:pt>
                <c:pt idx="174">
                  <c:v>0.48968548399377437</c:v>
                </c:pt>
                <c:pt idx="175">
                  <c:v>0.48334408658260763</c:v>
                </c:pt>
                <c:pt idx="176">
                  <c:v>0.47701089310642464</c:v>
                </c:pt>
                <c:pt idx="177">
                  <c:v>0.47024100153046666</c:v>
                </c:pt>
                <c:pt idx="178">
                  <c:v>0.46349731591434284</c:v>
                </c:pt>
                <c:pt idx="179">
                  <c:v>0.4568867689310942</c:v>
                </c:pt>
                <c:pt idx="180">
                  <c:v>0.45061200310077082</c:v>
                </c:pt>
                <c:pt idx="181">
                  <c:v>0.4438353646907246</c:v>
                </c:pt>
                <c:pt idx="182">
                  <c:v>0.43806180144066076</c:v>
                </c:pt>
                <c:pt idx="183">
                  <c:v>0.43111126452891851</c:v>
                </c:pt>
                <c:pt idx="184">
                  <c:v>0.42546180496342989</c:v>
                </c:pt>
                <c:pt idx="185">
                  <c:v>0.42002756107231681</c:v>
                </c:pt>
                <c:pt idx="186">
                  <c:v>0.41376713249101071</c:v>
                </c:pt>
                <c:pt idx="187">
                  <c:v>0.40854059363408118</c:v>
                </c:pt>
                <c:pt idx="188">
                  <c:v>0.40577659718981229</c:v>
                </c:pt>
                <c:pt idx="189">
                  <c:v>0.40072101491552786</c:v>
                </c:pt>
                <c:pt idx="190">
                  <c:v>0.39757437667414419</c:v>
                </c:pt>
                <c:pt idx="191">
                  <c:v>0.39487269038311029</c:v>
                </c:pt>
                <c:pt idx="192">
                  <c:v>0.3920319193375349</c:v>
                </c:pt>
                <c:pt idx="193">
                  <c:v>0.38900561155336227</c:v>
                </c:pt>
                <c:pt idx="194">
                  <c:v>0.38786635253272705</c:v>
                </c:pt>
                <c:pt idx="195">
                  <c:v>0.38695886483421538</c:v>
                </c:pt>
                <c:pt idx="196">
                  <c:v>0.3861650345609241</c:v>
                </c:pt>
                <c:pt idx="197">
                  <c:v>0.38634112282163358</c:v>
                </c:pt>
                <c:pt idx="198">
                  <c:v>0.38704844352720547</c:v>
                </c:pt>
                <c:pt idx="199">
                  <c:v>0.38833079694561579</c:v>
                </c:pt>
                <c:pt idx="200">
                  <c:v>0.39097532774063337</c:v>
                </c:pt>
                <c:pt idx="201">
                  <c:v>0.39288541101152219</c:v>
                </c:pt>
                <c:pt idx="202">
                  <c:v>0.39567318258168682</c:v>
                </c:pt>
                <c:pt idx="203">
                  <c:v>0.39958137997012672</c:v>
                </c:pt>
                <c:pt idx="204">
                  <c:v>0.40365467288659107</c:v>
                </c:pt>
                <c:pt idx="205">
                  <c:v>0.40793442848657951</c:v>
                </c:pt>
                <c:pt idx="206">
                  <c:v>0.41338757562654632</c:v>
                </c:pt>
                <c:pt idx="207">
                  <c:v>0.41937769794784197</c:v>
                </c:pt>
                <c:pt idx="208">
                  <c:v>0.42455411342608623</c:v>
                </c:pt>
                <c:pt idx="209">
                  <c:v>0.43126944848362692</c:v>
                </c:pt>
                <c:pt idx="210">
                  <c:v>0.43821334547197405</c:v>
                </c:pt>
                <c:pt idx="211">
                  <c:v>0.44496412925111467</c:v>
                </c:pt>
                <c:pt idx="212">
                  <c:v>0.45151402774388399</c:v>
                </c:pt>
                <c:pt idx="213">
                  <c:v>0.45988419690211207</c:v>
                </c:pt>
                <c:pt idx="214">
                  <c:v>0.46740031848106134</c:v>
                </c:pt>
                <c:pt idx="215">
                  <c:v>0.47535145596963541</c:v>
                </c:pt>
                <c:pt idx="216">
                  <c:v>0.48334598744593238</c:v>
                </c:pt>
                <c:pt idx="217">
                  <c:v>0.49044763518394974</c:v>
                </c:pt>
                <c:pt idx="218">
                  <c:v>0.49743156835471197</c:v>
                </c:pt>
                <c:pt idx="219">
                  <c:v>0.50598424449129753</c:v>
                </c:pt>
                <c:pt idx="220">
                  <c:v>0.51379042892334947</c:v>
                </c:pt>
                <c:pt idx="221">
                  <c:v>0.52069882817178748</c:v>
                </c:pt>
                <c:pt idx="222">
                  <c:v>0.5291517719788047</c:v>
                </c:pt>
                <c:pt idx="223">
                  <c:v>0.53543618418979622</c:v>
                </c:pt>
                <c:pt idx="224">
                  <c:v>0.54095568092454482</c:v>
                </c:pt>
                <c:pt idx="225">
                  <c:v>0.54657384969692258</c:v>
                </c:pt>
                <c:pt idx="226">
                  <c:v>0.55049579192955622</c:v>
                </c:pt>
                <c:pt idx="227">
                  <c:v>0.55353392830755688</c:v>
                </c:pt>
                <c:pt idx="228">
                  <c:v>0.55595193690607081</c:v>
                </c:pt>
                <c:pt idx="229">
                  <c:v>0.55773583054510334</c:v>
                </c:pt>
                <c:pt idx="230">
                  <c:v>0.55904066807987718</c:v>
                </c:pt>
                <c:pt idx="231">
                  <c:v>0.55925966557279105</c:v>
                </c:pt>
                <c:pt idx="232">
                  <c:v>0.56089882277968772</c:v>
                </c:pt>
                <c:pt idx="233">
                  <c:v>0.56207792213254426</c:v>
                </c:pt>
                <c:pt idx="234">
                  <c:v>0.56299178025313068</c:v>
                </c:pt>
                <c:pt idx="235">
                  <c:v>0.56591878874133705</c:v>
                </c:pt>
                <c:pt idx="236">
                  <c:v>0.56767373811796551</c:v>
                </c:pt>
                <c:pt idx="237">
                  <c:v>0.57197927788046221</c:v>
                </c:pt>
                <c:pt idx="238">
                  <c:v>0.57674189030664236</c:v>
                </c:pt>
                <c:pt idx="239">
                  <c:v>0.58151426971725539</c:v>
                </c:pt>
                <c:pt idx="240">
                  <c:v>0.58730848537868263</c:v>
                </c:pt>
                <c:pt idx="241">
                  <c:v>0.59358304418857122</c:v>
                </c:pt>
                <c:pt idx="242">
                  <c:v>0.59994939483491083</c:v>
                </c:pt>
                <c:pt idx="243">
                  <c:v>0.60678148818621347</c:v>
                </c:pt>
                <c:pt idx="244">
                  <c:v>0.61369183383525094</c:v>
                </c:pt>
                <c:pt idx="245">
                  <c:v>0.62061521722509783</c:v>
                </c:pt>
                <c:pt idx="246">
                  <c:v>0.62802909815546548</c:v>
                </c:pt>
                <c:pt idx="247">
                  <c:v>0.63676419857890698</c:v>
                </c:pt>
                <c:pt idx="248">
                  <c:v>0.64406708528473189</c:v>
                </c:pt>
                <c:pt idx="249">
                  <c:v>0.65265730660743781</c:v>
                </c:pt>
                <c:pt idx="250">
                  <c:v>0.6615811906085769</c:v>
                </c:pt>
                <c:pt idx="251">
                  <c:v>0.66991875775068732</c:v>
                </c:pt>
                <c:pt idx="252">
                  <c:v>0.68002099073769517</c:v>
                </c:pt>
                <c:pt idx="253">
                  <c:v>0.69072149564158025</c:v>
                </c:pt>
                <c:pt idx="254">
                  <c:v>0.70096091995094889</c:v>
                </c:pt>
                <c:pt idx="255">
                  <c:v>0.71228398485021105</c:v>
                </c:pt>
                <c:pt idx="256">
                  <c:v>0.72454775617510092</c:v>
                </c:pt>
                <c:pt idx="257">
                  <c:v>0.73618031348078627</c:v>
                </c:pt>
                <c:pt idx="258">
                  <c:v>0.74807061377985484</c:v>
                </c:pt>
                <c:pt idx="259">
                  <c:v>0.75945774117942022</c:v>
                </c:pt>
                <c:pt idx="260">
                  <c:v>0.77233772853348859</c:v>
                </c:pt>
                <c:pt idx="261">
                  <c:v>0.78649522991015275</c:v>
                </c:pt>
                <c:pt idx="262">
                  <c:v>0.79992496505160993</c:v>
                </c:pt>
                <c:pt idx="263">
                  <c:v>0.813066220677368</c:v>
                </c:pt>
                <c:pt idx="264">
                  <c:v>0.82721507500336944</c:v>
                </c:pt>
                <c:pt idx="265">
                  <c:v>0.84063899843407064</c:v>
                </c:pt>
                <c:pt idx="266">
                  <c:v>0.85454237463068528</c:v>
                </c:pt>
                <c:pt idx="267">
                  <c:v>0.86695012264002935</c:v>
                </c:pt>
                <c:pt idx="268">
                  <c:v>0.87968568789421775</c:v>
                </c:pt>
                <c:pt idx="269">
                  <c:v>0.89148347695070396</c:v>
                </c:pt>
                <c:pt idx="270">
                  <c:v>0.90140119279963815</c:v>
                </c:pt>
                <c:pt idx="271">
                  <c:v>0.91167646605660679</c:v>
                </c:pt>
                <c:pt idx="272">
                  <c:v>0.92021436037927207</c:v>
                </c:pt>
                <c:pt idx="273">
                  <c:v>0.92714741051534866</c:v>
                </c:pt>
                <c:pt idx="274">
                  <c:v>0.93304082908635311</c:v>
                </c:pt>
                <c:pt idx="275">
                  <c:v>0.9379876261498834</c:v>
                </c:pt>
                <c:pt idx="276">
                  <c:v>0.94288621760957725</c:v>
                </c:pt>
                <c:pt idx="277">
                  <c:v>0.9451573514498065</c:v>
                </c:pt>
                <c:pt idx="278">
                  <c:v>0.94667237190544662</c:v>
                </c:pt>
                <c:pt idx="279">
                  <c:v>0.94746284526260782</c:v>
                </c:pt>
                <c:pt idx="280">
                  <c:v>0.94587329124400232</c:v>
                </c:pt>
                <c:pt idx="281">
                  <c:v>0.94428954610124693</c:v>
                </c:pt>
                <c:pt idx="282">
                  <c:v>0.94005982685568801</c:v>
                </c:pt>
                <c:pt idx="283">
                  <c:v>0.93449318505738588</c:v>
                </c:pt>
                <c:pt idx="284">
                  <c:v>0.92678231279725398</c:v>
                </c:pt>
                <c:pt idx="285">
                  <c:v>0.9193707324316851</c:v>
                </c:pt>
                <c:pt idx="286">
                  <c:v>0.9102770576366187</c:v>
                </c:pt>
                <c:pt idx="287">
                  <c:v>0.90007864459648046</c:v>
                </c:pt>
                <c:pt idx="288">
                  <c:v>0.88710321779985934</c:v>
                </c:pt>
                <c:pt idx="289">
                  <c:v>0.87326181745756248</c:v>
                </c:pt>
                <c:pt idx="290">
                  <c:v>0.8581742241520387</c:v>
                </c:pt>
                <c:pt idx="291">
                  <c:v>0.84001046849696537</c:v>
                </c:pt>
                <c:pt idx="292">
                  <c:v>0.82129385813065992</c:v>
                </c:pt>
                <c:pt idx="293">
                  <c:v>0.8028241943132961</c:v>
                </c:pt>
                <c:pt idx="294">
                  <c:v>0.78371013720976113</c:v>
                </c:pt>
                <c:pt idx="295">
                  <c:v>0.76449380621792318</c:v>
                </c:pt>
                <c:pt idx="296">
                  <c:v>0.74693723741516527</c:v>
                </c:pt>
                <c:pt idx="297">
                  <c:v>0.73015710203192441</c:v>
                </c:pt>
                <c:pt idx="298">
                  <c:v>0.71497852248693128</c:v>
                </c:pt>
                <c:pt idx="299">
                  <c:v>0.70071829992781642</c:v>
                </c:pt>
                <c:pt idx="300">
                  <c:v>0.68759235060064405</c:v>
                </c:pt>
                <c:pt idx="301">
                  <c:v>0.67608026659909648</c:v>
                </c:pt>
                <c:pt idx="302">
                  <c:v>0.666169227710801</c:v>
                </c:pt>
                <c:pt idx="303">
                  <c:v>0.65653586144328646</c:v>
                </c:pt>
                <c:pt idx="304">
                  <c:v>0.64828885864934338</c:v>
                </c:pt>
                <c:pt idx="305">
                  <c:v>0.64230804901955263</c:v>
                </c:pt>
                <c:pt idx="306">
                  <c:v>0.63746572981072813</c:v>
                </c:pt>
                <c:pt idx="307">
                  <c:v>0.63484353979139541</c:v>
                </c:pt>
                <c:pt idx="308">
                  <c:v>0.63500873849509087</c:v>
                </c:pt>
                <c:pt idx="309">
                  <c:v>0.63773308687934027</c:v>
                </c:pt>
                <c:pt idx="310">
                  <c:v>0.64265206239112638</c:v>
                </c:pt>
                <c:pt idx="311">
                  <c:v>0.65048811795310402</c:v>
                </c:pt>
                <c:pt idx="312">
                  <c:v>0.66171724030241397</c:v>
                </c:pt>
                <c:pt idx="313">
                  <c:v>0.67515121275207868</c:v>
                </c:pt>
                <c:pt idx="314">
                  <c:v>0.690687114273696</c:v>
                </c:pt>
                <c:pt idx="315">
                  <c:v>0.70905446952553375</c:v>
                </c:pt>
                <c:pt idx="316">
                  <c:v>0.72915707600147384</c:v>
                </c:pt>
                <c:pt idx="317">
                  <c:v>0.75063921077339335</c:v>
                </c:pt>
                <c:pt idx="318">
                  <c:v>0.77285369236426527</c:v>
                </c:pt>
                <c:pt idx="319">
                  <c:v>0.79779700653834351</c:v>
                </c:pt>
                <c:pt idx="320">
                  <c:v>0.82119815179902511</c:v>
                </c:pt>
                <c:pt idx="321">
                  <c:v>0.84409357508332206</c:v>
                </c:pt>
                <c:pt idx="322">
                  <c:v>0.86553350626862513</c:v>
                </c:pt>
                <c:pt idx="323">
                  <c:v>0.88575527811551402</c:v>
                </c:pt>
                <c:pt idx="324">
                  <c:v>0.90356718788036561</c:v>
                </c:pt>
                <c:pt idx="325">
                  <c:v>0.92080313723108254</c:v>
                </c:pt>
                <c:pt idx="326">
                  <c:v>0.93730177916496182</c:v>
                </c:pt>
                <c:pt idx="327">
                  <c:v>0.95200864798895701</c:v>
                </c:pt>
                <c:pt idx="328">
                  <c:v>0.96599944838884644</c:v>
                </c:pt>
                <c:pt idx="329">
                  <c:v>0.97884422399165882</c:v>
                </c:pt>
                <c:pt idx="330">
                  <c:v>0.98883526832924629</c:v>
                </c:pt>
                <c:pt idx="331">
                  <c:v>0.99663755503095941</c:v>
                </c:pt>
                <c:pt idx="332">
                  <c:v>1</c:v>
                </c:pt>
                <c:pt idx="333">
                  <c:v>0.99916126656207094</c:v>
                </c:pt>
                <c:pt idx="334">
                  <c:v>0.99225165963178141</c:v>
                </c:pt>
                <c:pt idx="335">
                  <c:v>0.97917014141826109</c:v>
                </c:pt>
                <c:pt idx="336">
                  <c:v>0.960113257956278</c:v>
                </c:pt>
                <c:pt idx="337">
                  <c:v>0.9346404960882303</c:v>
                </c:pt>
                <c:pt idx="338">
                  <c:v>0.90371263918288125</c:v>
                </c:pt>
                <c:pt idx="339">
                  <c:v>0.86896614400959804</c:v>
                </c:pt>
                <c:pt idx="340">
                  <c:v>0.8315105355524266</c:v>
                </c:pt>
                <c:pt idx="341">
                  <c:v>0.79124028319351836</c:v>
                </c:pt>
                <c:pt idx="342">
                  <c:v>0.74847826842000154</c:v>
                </c:pt>
                <c:pt idx="343">
                  <c:v>0.70511753908557451</c:v>
                </c:pt>
                <c:pt idx="344">
                  <c:v>0.66203289471906501</c:v>
                </c:pt>
                <c:pt idx="345">
                  <c:v>0.61672854134453092</c:v>
                </c:pt>
                <c:pt idx="346">
                  <c:v>0.57063290079096951</c:v>
                </c:pt>
                <c:pt idx="347">
                  <c:v>0.52801123136189099</c:v>
                </c:pt>
                <c:pt idx="348">
                  <c:v>0.48775582626554287</c:v>
                </c:pt>
                <c:pt idx="349">
                  <c:v>0.45151834656297501</c:v>
                </c:pt>
                <c:pt idx="350">
                  <c:v>0.42026845750658676</c:v>
                </c:pt>
                <c:pt idx="351">
                  <c:v>0.38937314046333715</c:v>
                </c:pt>
                <c:pt idx="352">
                  <c:v>0.36330692346086646</c:v>
                </c:pt>
                <c:pt idx="353">
                  <c:v>0.33993044076761081</c:v>
                </c:pt>
                <c:pt idx="354">
                  <c:v>0.31998537527302845</c:v>
                </c:pt>
                <c:pt idx="355">
                  <c:v>0.30182580943689663</c:v>
                </c:pt>
                <c:pt idx="356">
                  <c:v>0.2847336329409193</c:v>
                </c:pt>
                <c:pt idx="357">
                  <c:v>0.2688841869137214</c:v>
                </c:pt>
                <c:pt idx="358">
                  <c:v>0.25552304869426373</c:v>
                </c:pt>
                <c:pt idx="359">
                  <c:v>0.24238480171776358</c:v>
                </c:pt>
                <c:pt idx="360">
                  <c:v>0.22823666018964481</c:v>
                </c:pt>
                <c:pt idx="361">
                  <c:v>0.21490733709539986</c:v>
                </c:pt>
                <c:pt idx="362">
                  <c:v>0.20140168074043518</c:v>
                </c:pt>
                <c:pt idx="363">
                  <c:v>0.18927914609031199</c:v>
                </c:pt>
                <c:pt idx="364">
                  <c:v>0.17834300282584534</c:v>
                </c:pt>
                <c:pt idx="365">
                  <c:v>0.16709107067243323</c:v>
                </c:pt>
                <c:pt idx="366">
                  <c:v>0.15692049845560097</c:v>
                </c:pt>
                <c:pt idx="367">
                  <c:v>0.14739269786280843</c:v>
                </c:pt>
                <c:pt idx="368">
                  <c:v>0.13897261661370233</c:v>
                </c:pt>
                <c:pt idx="369">
                  <c:v>0.13046621912308512</c:v>
                </c:pt>
                <c:pt idx="370">
                  <c:v>0.12264891510588921</c:v>
                </c:pt>
                <c:pt idx="371">
                  <c:v>0.11515756071913409</c:v>
                </c:pt>
                <c:pt idx="372">
                  <c:v>0.10828277816444762</c:v>
                </c:pt>
                <c:pt idx="373">
                  <c:v>0.10179626277670424</c:v>
                </c:pt>
                <c:pt idx="374">
                  <c:v>9.4603250739391048E-2</c:v>
                </c:pt>
                <c:pt idx="375">
                  <c:v>8.8317362954227624E-2</c:v>
                </c:pt>
                <c:pt idx="376">
                  <c:v>8.2490515459594779E-2</c:v>
                </c:pt>
                <c:pt idx="377">
                  <c:v>7.6086884336949989E-2</c:v>
                </c:pt>
                <c:pt idx="378">
                  <c:v>7.0689635804065884E-2</c:v>
                </c:pt>
                <c:pt idx="379">
                  <c:v>6.609949913811064E-2</c:v>
                </c:pt>
                <c:pt idx="380">
                  <c:v>6.1666834703414219E-2</c:v>
                </c:pt>
                <c:pt idx="381">
                  <c:v>5.6349272959566286E-2</c:v>
                </c:pt>
                <c:pt idx="382">
                  <c:v>5.2473414164448416E-2</c:v>
                </c:pt>
                <c:pt idx="383">
                  <c:v>4.9173985665423026E-2</c:v>
                </c:pt>
                <c:pt idx="384">
                  <c:v>4.4870259153676463E-2</c:v>
                </c:pt>
                <c:pt idx="385">
                  <c:v>4.1133496331030334E-2</c:v>
                </c:pt>
                <c:pt idx="386">
                  <c:v>3.8130786225510367E-2</c:v>
                </c:pt>
                <c:pt idx="387">
                  <c:v>3.4297234891174325E-2</c:v>
                </c:pt>
                <c:pt idx="388">
                  <c:v>3.1295992512935585E-2</c:v>
                </c:pt>
                <c:pt idx="389">
                  <c:v>2.7780480526240544E-2</c:v>
                </c:pt>
                <c:pt idx="390">
                  <c:v>2.5030187794561409E-2</c:v>
                </c:pt>
                <c:pt idx="391">
                  <c:v>2.1354365291419142E-2</c:v>
                </c:pt>
                <c:pt idx="392">
                  <c:v>1.8647131324237034E-2</c:v>
                </c:pt>
                <c:pt idx="393">
                  <c:v>1.6258284625390092E-2</c:v>
                </c:pt>
                <c:pt idx="394">
                  <c:v>1.3702208670566842E-2</c:v>
                </c:pt>
                <c:pt idx="395">
                  <c:v>1.0571436024725187E-2</c:v>
                </c:pt>
                <c:pt idx="396">
                  <c:v>8.8040657540327163E-3</c:v>
                </c:pt>
                <c:pt idx="397">
                  <c:v>6.5205768894922821E-3</c:v>
                </c:pt>
                <c:pt idx="398">
                  <c:v>4.2240254549933244E-3</c:v>
                </c:pt>
                <c:pt idx="399">
                  <c:v>2.509674688283356E-3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C3D-496C-AB69-2A7B3EED459E}"/>
            </c:ext>
          </c:extLst>
        </c:ser>
        <c:ser>
          <c:idx val="7"/>
          <c:order val="7"/>
          <c:tx>
            <c:strRef>
              <c:f>'Final spectra'!$V$4</c:f>
              <c:strCache>
                <c:ptCount val="1"/>
                <c:pt idx="0">
                  <c:v>663 nm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spectra'!$V$5:$V$405</c:f>
              <c:numCache>
                <c:formatCode>0.00</c:formatCode>
                <c:ptCount val="401"/>
                <c:pt idx="0">
                  <c:v>1.2655790892464887</c:v>
                </c:pt>
                <c:pt idx="1">
                  <c:v>1.2732603757076162</c:v>
                </c:pt>
                <c:pt idx="2">
                  <c:v>1.2670269060189894</c:v>
                </c:pt>
                <c:pt idx="3">
                  <c:v>1.2928577775027288</c:v>
                </c:pt>
                <c:pt idx="4">
                  <c:v>1.2833926195064231</c:v>
                </c:pt>
                <c:pt idx="5">
                  <c:v>1.2415707844110178</c:v>
                </c:pt>
                <c:pt idx="6">
                  <c:v>1.261568502433807</c:v>
                </c:pt>
                <c:pt idx="7">
                  <c:v>1.285202833136029</c:v>
                </c:pt>
                <c:pt idx="8">
                  <c:v>1.2704864388928083</c:v>
                </c:pt>
                <c:pt idx="9">
                  <c:v>1.2863084932729589</c:v>
                </c:pt>
                <c:pt idx="10">
                  <c:v>1.2617911053726987</c:v>
                </c:pt>
                <c:pt idx="11">
                  <c:v>1.2240979875755646</c:v>
                </c:pt>
                <c:pt idx="12">
                  <c:v>1.2920919071715848</c:v>
                </c:pt>
                <c:pt idx="13">
                  <c:v>1.2392297677990753</c:v>
                </c:pt>
                <c:pt idx="14">
                  <c:v>1.2589370253935523</c:v>
                </c:pt>
                <c:pt idx="15">
                  <c:v>1.2574990474361147</c:v>
                </c:pt>
                <c:pt idx="16">
                  <c:v>1.2714359895594336</c:v>
                </c:pt>
                <c:pt idx="17">
                  <c:v>1.2822146820705314</c:v>
                </c:pt>
                <c:pt idx="18">
                  <c:v>1.2675370772489465</c:v>
                </c:pt>
                <c:pt idx="19">
                  <c:v>1.2813901389151312</c:v>
                </c:pt>
                <c:pt idx="20">
                  <c:v>1.276283479082738</c:v>
                </c:pt>
                <c:pt idx="21">
                  <c:v>1.2406540895541762</c:v>
                </c:pt>
                <c:pt idx="22">
                  <c:v>1.3095665709442195</c:v>
                </c:pt>
                <c:pt idx="23">
                  <c:v>1.3120251663112308</c:v>
                </c:pt>
                <c:pt idx="24">
                  <c:v>1.3343308777318266</c:v>
                </c:pt>
                <c:pt idx="25">
                  <c:v>1.2975318405324032</c:v>
                </c:pt>
                <c:pt idx="26">
                  <c:v>1.3158954294561502</c:v>
                </c:pt>
                <c:pt idx="27">
                  <c:v>1.3467063285194329</c:v>
                </c:pt>
                <c:pt idx="28">
                  <c:v>1.3487279701143959</c:v>
                </c:pt>
                <c:pt idx="29">
                  <c:v>1.3408261543963471</c:v>
                </c:pt>
                <c:pt idx="30">
                  <c:v>1.3558106609877372</c:v>
                </c:pt>
                <c:pt idx="31">
                  <c:v>1.3518058109752653</c:v>
                </c:pt>
                <c:pt idx="32">
                  <c:v>1.3823014789821151</c:v>
                </c:pt>
                <c:pt idx="33">
                  <c:v>1.3810213651631411</c:v>
                </c:pt>
                <c:pt idx="34">
                  <c:v>1.3802218620189213</c:v>
                </c:pt>
                <c:pt idx="35">
                  <c:v>1.3743672446650985</c:v>
                </c:pt>
                <c:pt idx="36">
                  <c:v>1.3757422957160761</c:v>
                </c:pt>
                <c:pt idx="37">
                  <c:v>1.38262977137884</c:v>
                </c:pt>
                <c:pt idx="38">
                  <c:v>1.3972854208887056</c:v>
                </c:pt>
                <c:pt idx="39">
                  <c:v>1.3753561586223353</c:v>
                </c:pt>
                <c:pt idx="40">
                  <c:v>1.3902995929540776</c:v>
                </c:pt>
                <c:pt idx="41">
                  <c:v>1.395814302322278</c:v>
                </c:pt>
                <c:pt idx="42">
                  <c:v>1.3853022315512062</c:v>
                </c:pt>
                <c:pt idx="43">
                  <c:v>1.4059266535051407</c:v>
                </c:pt>
                <c:pt idx="44">
                  <c:v>1.400920307499592</c:v>
                </c:pt>
                <c:pt idx="45">
                  <c:v>1.395632433302727</c:v>
                </c:pt>
                <c:pt idx="46">
                  <c:v>1.4019661554993579</c:v>
                </c:pt>
                <c:pt idx="47">
                  <c:v>1.3954644180502407</c:v>
                </c:pt>
                <c:pt idx="48">
                  <c:v>1.3986999199027086</c:v>
                </c:pt>
                <c:pt idx="49">
                  <c:v>1.3892679118620332</c:v>
                </c:pt>
                <c:pt idx="50">
                  <c:v>1.3977330300731814</c:v>
                </c:pt>
                <c:pt idx="51">
                  <c:v>1.4074973812191045</c:v>
                </c:pt>
                <c:pt idx="52">
                  <c:v>1.4125182664470124</c:v>
                </c:pt>
                <c:pt idx="53">
                  <c:v>1.4075739707454733</c:v>
                </c:pt>
                <c:pt idx="54">
                  <c:v>1.4104156299606028</c:v>
                </c:pt>
                <c:pt idx="55">
                  <c:v>1.41637599616159</c:v>
                </c:pt>
                <c:pt idx="56">
                  <c:v>1.4429807555237231</c:v>
                </c:pt>
                <c:pt idx="57">
                  <c:v>1.4378613502471105</c:v>
                </c:pt>
                <c:pt idx="58">
                  <c:v>1.4584822790497312</c:v>
                </c:pt>
                <c:pt idx="59">
                  <c:v>1.4851314562941973</c:v>
                </c:pt>
                <c:pt idx="60">
                  <c:v>1.4788386806303515</c:v>
                </c:pt>
                <c:pt idx="61">
                  <c:v>1.5001206173730715</c:v>
                </c:pt>
                <c:pt idx="62">
                  <c:v>1.5209126595877891</c:v>
                </c:pt>
                <c:pt idx="63">
                  <c:v>1.5377146189461006</c:v>
                </c:pt>
                <c:pt idx="64">
                  <c:v>1.5538345067920449</c:v>
                </c:pt>
                <c:pt idx="65">
                  <c:v>1.5777475913006409</c:v>
                </c:pt>
                <c:pt idx="66">
                  <c:v>1.5818715037638258</c:v>
                </c:pt>
                <c:pt idx="67">
                  <c:v>1.602879714267694</c:v>
                </c:pt>
                <c:pt idx="68">
                  <c:v>1.6100813829173346</c:v>
                </c:pt>
                <c:pt idx="69">
                  <c:v>1.6255883829031759</c:v>
                </c:pt>
                <c:pt idx="70">
                  <c:v>1.6163174848301898</c:v>
                </c:pt>
                <c:pt idx="71">
                  <c:v>1.6280221301987758</c:v>
                </c:pt>
                <c:pt idx="72">
                  <c:v>1.6362708057270976</c:v>
                </c:pt>
                <c:pt idx="73">
                  <c:v>1.6383468759471265</c:v>
                </c:pt>
                <c:pt idx="74">
                  <c:v>1.6324666158448258</c:v>
                </c:pt>
                <c:pt idx="75">
                  <c:v>1.6329264265867129</c:v>
                </c:pt>
                <c:pt idx="76">
                  <c:v>1.6415786832589658</c:v>
                </c:pt>
                <c:pt idx="77">
                  <c:v>1.6400078899117674</c:v>
                </c:pt>
                <c:pt idx="78">
                  <c:v>1.6539077728306673</c:v>
                </c:pt>
                <c:pt idx="79">
                  <c:v>1.6592092824039788</c:v>
                </c:pt>
                <c:pt idx="80">
                  <c:v>1.6615622785324942</c:v>
                </c:pt>
                <c:pt idx="81">
                  <c:v>1.6817897664402939</c:v>
                </c:pt>
                <c:pt idx="82">
                  <c:v>1.6868120087921816</c:v>
                </c:pt>
                <c:pt idx="83">
                  <c:v>1.6975913113319956</c:v>
                </c:pt>
                <c:pt idx="84">
                  <c:v>1.7109012207419734</c:v>
                </c:pt>
                <c:pt idx="85">
                  <c:v>1.7348797095924535</c:v>
                </c:pt>
                <c:pt idx="86">
                  <c:v>1.7496519706185645</c:v>
                </c:pt>
                <c:pt idx="87">
                  <c:v>1.7648141452111175</c:v>
                </c:pt>
                <c:pt idx="88">
                  <c:v>1.7681324081143319</c:v>
                </c:pt>
                <c:pt idx="89">
                  <c:v>1.7764348535520345</c:v>
                </c:pt>
                <c:pt idx="90">
                  <c:v>1.7968152444139356</c:v>
                </c:pt>
                <c:pt idx="91">
                  <c:v>1.785194434937772</c:v>
                </c:pt>
                <c:pt idx="92">
                  <c:v>1.7837452311396289</c:v>
                </c:pt>
                <c:pt idx="93">
                  <c:v>1.765030657364147</c:v>
                </c:pt>
                <c:pt idx="94">
                  <c:v>1.7486146990059828</c:v>
                </c:pt>
                <c:pt idx="95">
                  <c:v>1.7167632848230998</c:v>
                </c:pt>
                <c:pt idx="96">
                  <c:v>1.7014166250074805</c:v>
                </c:pt>
                <c:pt idx="97">
                  <c:v>1.6563232662327994</c:v>
                </c:pt>
                <c:pt idx="98">
                  <c:v>1.6112290672060596</c:v>
                </c:pt>
                <c:pt idx="99">
                  <c:v>1.5782694934107415</c:v>
                </c:pt>
                <c:pt idx="100">
                  <c:v>1.5340807963345104</c:v>
                </c:pt>
                <c:pt idx="101">
                  <c:v>1.484939514942839</c:v>
                </c:pt>
                <c:pt idx="102">
                  <c:v>1.4373646388576073</c:v>
                </c:pt>
                <c:pt idx="103">
                  <c:v>1.4004321948820255</c:v>
                </c:pt>
                <c:pt idx="104">
                  <c:v>1.3684715035771071</c:v>
                </c:pt>
                <c:pt idx="105">
                  <c:v>1.3294800930725206</c:v>
                </c:pt>
                <c:pt idx="106">
                  <c:v>1.3033057243362574</c:v>
                </c:pt>
                <c:pt idx="107">
                  <c:v>1.274582607818264</c:v>
                </c:pt>
                <c:pt idx="108">
                  <c:v>1.2434232616298964</c:v>
                </c:pt>
                <c:pt idx="109">
                  <c:v>1.2255163108870559</c:v>
                </c:pt>
                <c:pt idx="110">
                  <c:v>1.203767829116146</c:v>
                </c:pt>
                <c:pt idx="111">
                  <c:v>1.182671670014104</c:v>
                </c:pt>
                <c:pt idx="112">
                  <c:v>1.171152238250001</c:v>
                </c:pt>
                <c:pt idx="113">
                  <c:v>1.1582121197942095</c:v>
                </c:pt>
                <c:pt idx="114">
                  <c:v>1.1486295584775814</c:v>
                </c:pt>
                <c:pt idx="115">
                  <c:v>1.1398833320471842</c:v>
                </c:pt>
                <c:pt idx="116">
                  <c:v>1.1247319191356018</c:v>
                </c:pt>
                <c:pt idx="117">
                  <c:v>1.1166628526149309</c:v>
                </c:pt>
                <c:pt idx="118">
                  <c:v>1.1048639328740981</c:v>
                </c:pt>
                <c:pt idx="119">
                  <c:v>1.1078531999290107</c:v>
                </c:pt>
                <c:pt idx="120">
                  <c:v>1.0921741451130953</c:v>
                </c:pt>
                <c:pt idx="121">
                  <c:v>1.080790929688588</c:v>
                </c:pt>
                <c:pt idx="122">
                  <c:v>1.0741590716676466</c:v>
                </c:pt>
                <c:pt idx="123">
                  <c:v>1.0653535188346701</c:v>
                </c:pt>
                <c:pt idx="124">
                  <c:v>1.059526401566518</c:v>
                </c:pt>
                <c:pt idx="125">
                  <c:v>1.050481311299206</c:v>
                </c:pt>
                <c:pt idx="126">
                  <c:v>1.047590787034915</c:v>
                </c:pt>
                <c:pt idx="127">
                  <c:v>1.0411432436476311</c:v>
                </c:pt>
                <c:pt idx="128">
                  <c:v>1.0411108071818469</c:v>
                </c:pt>
                <c:pt idx="129">
                  <c:v>1.0304980997649951</c:v>
                </c:pt>
                <c:pt idx="130">
                  <c:v>1.0289506525816066</c:v>
                </c:pt>
                <c:pt idx="131">
                  <c:v>1.0263006100895351</c:v>
                </c:pt>
                <c:pt idx="132">
                  <c:v>1.0238881854956967</c:v>
                </c:pt>
                <c:pt idx="133">
                  <c:v>1.0194402093446417</c:v>
                </c:pt>
                <c:pt idx="134">
                  <c:v>1.0197122522555722</c:v>
                </c:pt>
                <c:pt idx="135">
                  <c:v>1.0173595650721698</c:v>
                </c:pt>
                <c:pt idx="136">
                  <c:v>1.0118174686286403</c:v>
                </c:pt>
                <c:pt idx="137">
                  <c:v>1.0105461937473368</c:v>
                </c:pt>
                <c:pt idx="138">
                  <c:v>1.0041106871184298</c:v>
                </c:pt>
                <c:pt idx="139">
                  <c:v>1.0054606450965473</c:v>
                </c:pt>
                <c:pt idx="140">
                  <c:v>1.001219237443737</c:v>
                </c:pt>
                <c:pt idx="141">
                  <c:v>0.99654295310765351</c:v>
                </c:pt>
                <c:pt idx="142">
                  <c:v>0.99121941897567234</c:v>
                </c:pt>
                <c:pt idx="143">
                  <c:v>0.98708934910395163</c:v>
                </c:pt>
                <c:pt idx="144">
                  <c:v>0.98114747647010481</c:v>
                </c:pt>
                <c:pt idx="145">
                  <c:v>0.97539565740534251</c:v>
                </c:pt>
                <c:pt idx="146">
                  <c:v>0.96769772255827458</c:v>
                </c:pt>
                <c:pt idx="147">
                  <c:v>0.96158057555930188</c:v>
                </c:pt>
                <c:pt idx="148">
                  <c:v>0.95479569333742564</c:v>
                </c:pt>
                <c:pt idx="149">
                  <c:v>0.94646440726215664</c:v>
                </c:pt>
                <c:pt idx="150">
                  <c:v>0.93739378894539505</c:v>
                </c:pt>
                <c:pt idx="151">
                  <c:v>0.92955937362610808</c:v>
                </c:pt>
                <c:pt idx="152">
                  <c:v>0.91912088443734108</c:v>
                </c:pt>
                <c:pt idx="153">
                  <c:v>0.90943894707242945</c:v>
                </c:pt>
                <c:pt idx="154">
                  <c:v>0.9007834536814614</c:v>
                </c:pt>
                <c:pt idx="155">
                  <c:v>0.89209805328459368</c:v>
                </c:pt>
                <c:pt idx="156">
                  <c:v>0.88095524829136573</c:v>
                </c:pt>
                <c:pt idx="157">
                  <c:v>0.86959528443810485</c:v>
                </c:pt>
                <c:pt idx="158">
                  <c:v>0.85848305920874923</c:v>
                </c:pt>
                <c:pt idx="159">
                  <c:v>0.8488605370864023</c:v>
                </c:pt>
                <c:pt idx="160">
                  <c:v>0.84049586792265674</c:v>
                </c:pt>
                <c:pt idx="161">
                  <c:v>0.83216329432765157</c:v>
                </c:pt>
                <c:pt idx="162">
                  <c:v>0.82362664157396992</c:v>
                </c:pt>
                <c:pt idx="163">
                  <c:v>0.81554559308086205</c:v>
                </c:pt>
                <c:pt idx="164">
                  <c:v>0.80801575661334069</c:v>
                </c:pt>
                <c:pt idx="165">
                  <c:v>0.79972517401565524</c:v>
                </c:pt>
                <c:pt idx="166">
                  <c:v>0.79182415667317785</c:v>
                </c:pt>
                <c:pt idx="167">
                  <c:v>0.78404113437476985</c:v>
                </c:pt>
                <c:pt idx="168">
                  <c:v>0.77597691936823388</c:v>
                </c:pt>
                <c:pt idx="169">
                  <c:v>0.76835287176950828</c:v>
                </c:pt>
                <c:pt idx="170">
                  <c:v>0.76120382772942563</c:v>
                </c:pt>
                <c:pt idx="171">
                  <c:v>0.75100695105758464</c:v>
                </c:pt>
                <c:pt idx="172">
                  <c:v>0.74237783741316177</c:v>
                </c:pt>
                <c:pt idx="173">
                  <c:v>0.73369138772970532</c:v>
                </c:pt>
                <c:pt idx="174">
                  <c:v>0.72616265042528771</c:v>
                </c:pt>
                <c:pt idx="175">
                  <c:v>0.71814840227919097</c:v>
                </c:pt>
                <c:pt idx="176">
                  <c:v>0.70954853593634371</c:v>
                </c:pt>
                <c:pt idx="177">
                  <c:v>0.69993252182717569</c:v>
                </c:pt>
                <c:pt idx="178">
                  <c:v>0.69046225223805147</c:v>
                </c:pt>
                <c:pt idx="179">
                  <c:v>0.68081001559902499</c:v>
                </c:pt>
                <c:pt idx="180">
                  <c:v>0.67165001423884807</c:v>
                </c:pt>
                <c:pt idx="181">
                  <c:v>0.6616709251620102</c:v>
                </c:pt>
                <c:pt idx="182">
                  <c:v>0.6527859691767196</c:v>
                </c:pt>
                <c:pt idx="183">
                  <c:v>0.64187366771800791</c:v>
                </c:pt>
                <c:pt idx="184">
                  <c:v>0.63272014404193888</c:v>
                </c:pt>
                <c:pt idx="185">
                  <c:v>0.62379547572411898</c:v>
                </c:pt>
                <c:pt idx="186">
                  <c:v>0.61361111505349752</c:v>
                </c:pt>
                <c:pt idx="187">
                  <c:v>0.60438636715274452</c:v>
                </c:pt>
                <c:pt idx="188">
                  <c:v>0.59863731006952881</c:v>
                </c:pt>
                <c:pt idx="189">
                  <c:v>0.58935625697455496</c:v>
                </c:pt>
                <c:pt idx="190">
                  <c:v>0.58307595314747407</c:v>
                </c:pt>
                <c:pt idx="191">
                  <c:v>0.57695475373361826</c:v>
                </c:pt>
                <c:pt idx="192">
                  <c:v>0.5705858341197918</c:v>
                </c:pt>
                <c:pt idx="193">
                  <c:v>0.56358999451571112</c:v>
                </c:pt>
                <c:pt idx="194">
                  <c:v>0.55903774045345433</c:v>
                </c:pt>
                <c:pt idx="195">
                  <c:v>0.55450494180289123</c:v>
                </c:pt>
                <c:pt idx="196">
                  <c:v>0.54998206102876357</c:v>
                </c:pt>
                <c:pt idx="197">
                  <c:v>0.54661145114489684</c:v>
                </c:pt>
                <c:pt idx="198">
                  <c:v>0.5437674288180312</c:v>
                </c:pt>
                <c:pt idx="199">
                  <c:v>0.54094694232104046</c:v>
                </c:pt>
                <c:pt idx="200">
                  <c:v>0.53976211532717699</c:v>
                </c:pt>
                <c:pt idx="201">
                  <c:v>0.53761623193772468</c:v>
                </c:pt>
                <c:pt idx="202">
                  <c:v>0.53661857731878959</c:v>
                </c:pt>
                <c:pt idx="203">
                  <c:v>0.53722723388568838</c:v>
                </c:pt>
                <c:pt idx="204">
                  <c:v>0.53762071602249639</c:v>
                </c:pt>
                <c:pt idx="205">
                  <c:v>0.53788380535615832</c:v>
                </c:pt>
                <c:pt idx="206">
                  <c:v>0.53962130778706918</c:v>
                </c:pt>
                <c:pt idx="207">
                  <c:v>0.54170294363459515</c:v>
                </c:pt>
                <c:pt idx="208">
                  <c:v>0.54253443901782039</c:v>
                </c:pt>
                <c:pt idx="209">
                  <c:v>0.54525579810576708</c:v>
                </c:pt>
                <c:pt idx="210">
                  <c:v>0.54788866336609909</c:v>
                </c:pt>
                <c:pt idx="211">
                  <c:v>0.55053136269984226</c:v>
                </c:pt>
                <c:pt idx="212">
                  <c:v>0.55290396174121081</c:v>
                </c:pt>
                <c:pt idx="213">
                  <c:v>0.55789788630405246</c:v>
                </c:pt>
                <c:pt idx="214">
                  <c:v>0.56165812117393021</c:v>
                </c:pt>
                <c:pt idx="215">
                  <c:v>0.56608172277240132</c:v>
                </c:pt>
                <c:pt idx="216">
                  <c:v>0.57115715174605042</c:v>
                </c:pt>
                <c:pt idx="217">
                  <c:v>0.57508233525090036</c:v>
                </c:pt>
                <c:pt idx="218">
                  <c:v>0.57920247231030553</c:v>
                </c:pt>
                <c:pt idx="219">
                  <c:v>0.58487055743261318</c:v>
                </c:pt>
                <c:pt idx="220">
                  <c:v>0.58979947211681505</c:v>
                </c:pt>
                <c:pt idx="221">
                  <c:v>0.59358397895480086</c:v>
                </c:pt>
                <c:pt idx="222">
                  <c:v>0.59978162049392647</c:v>
                </c:pt>
                <c:pt idx="223">
                  <c:v>0.60370754915038849</c:v>
                </c:pt>
                <c:pt idx="224">
                  <c:v>0.60729486890923612</c:v>
                </c:pt>
                <c:pt idx="225">
                  <c:v>0.61155783064342661</c:v>
                </c:pt>
                <c:pt idx="226">
                  <c:v>0.61451837351783711</c:v>
                </c:pt>
                <c:pt idx="227">
                  <c:v>0.61693836790866641</c:v>
                </c:pt>
                <c:pt idx="228">
                  <c:v>0.61937392783508682</c:v>
                </c:pt>
                <c:pt idx="229">
                  <c:v>0.62162548972175979</c:v>
                </c:pt>
                <c:pt idx="230">
                  <c:v>0.62347149669647761</c:v>
                </c:pt>
                <c:pt idx="231">
                  <c:v>0.62365347281287919</c:v>
                </c:pt>
                <c:pt idx="232">
                  <c:v>0.62566852714795373</c:v>
                </c:pt>
                <c:pt idx="233">
                  <c:v>0.62655997544211506</c:v>
                </c:pt>
                <c:pt idx="234">
                  <c:v>0.62684000083926539</c:v>
                </c:pt>
                <c:pt idx="235">
                  <c:v>0.62964346344667255</c:v>
                </c:pt>
                <c:pt idx="236">
                  <c:v>0.63083854128247652</c:v>
                </c:pt>
                <c:pt idx="237">
                  <c:v>0.63488763514084756</c:v>
                </c:pt>
                <c:pt idx="238">
                  <c:v>0.63885860784827087</c:v>
                </c:pt>
                <c:pt idx="239">
                  <c:v>0.64253107763339468</c:v>
                </c:pt>
                <c:pt idx="240">
                  <c:v>0.647233679637788</c:v>
                </c:pt>
                <c:pt idx="241">
                  <c:v>0.65190960913487306</c:v>
                </c:pt>
                <c:pt idx="242">
                  <c:v>0.65621482442776791</c:v>
                </c:pt>
                <c:pt idx="243">
                  <c:v>0.66122262970802281</c:v>
                </c:pt>
                <c:pt idx="244">
                  <c:v>0.66595425824150967</c:v>
                </c:pt>
                <c:pt idx="245">
                  <c:v>0.67086190366256893</c:v>
                </c:pt>
                <c:pt idx="246">
                  <c:v>0.67654727532663739</c:v>
                </c:pt>
                <c:pt idx="247">
                  <c:v>0.68341506430236743</c:v>
                </c:pt>
                <c:pt idx="248">
                  <c:v>0.68839737162147063</c:v>
                </c:pt>
                <c:pt idx="249">
                  <c:v>0.69441882346527317</c:v>
                </c:pt>
                <c:pt idx="250">
                  <c:v>0.70071480689075516</c:v>
                </c:pt>
                <c:pt idx="251">
                  <c:v>0.70621309622051731</c:v>
                </c:pt>
                <c:pt idx="252">
                  <c:v>0.71427645483290758</c:v>
                </c:pt>
                <c:pt idx="253">
                  <c:v>0.72247454613046269</c:v>
                </c:pt>
                <c:pt idx="254">
                  <c:v>0.72974455289776818</c:v>
                </c:pt>
                <c:pt idx="255">
                  <c:v>0.73866787297522651</c:v>
                </c:pt>
                <c:pt idx="256">
                  <c:v>0.74828954894844513</c:v>
                </c:pt>
                <c:pt idx="257">
                  <c:v>0.75718523310217656</c:v>
                </c:pt>
                <c:pt idx="258">
                  <c:v>0.76692904491448932</c:v>
                </c:pt>
                <c:pt idx="259">
                  <c:v>0.77584806960520092</c:v>
                </c:pt>
                <c:pt idx="260">
                  <c:v>0.78597678161263018</c:v>
                </c:pt>
                <c:pt idx="261">
                  <c:v>0.79789721432011351</c:v>
                </c:pt>
                <c:pt idx="262">
                  <c:v>0.80879044784830889</c:v>
                </c:pt>
                <c:pt idx="263">
                  <c:v>0.81921730162989614</c:v>
                </c:pt>
                <c:pt idx="264">
                  <c:v>0.8305970893962269</c:v>
                </c:pt>
                <c:pt idx="265">
                  <c:v>0.84130984583596824</c:v>
                </c:pt>
                <c:pt idx="266">
                  <c:v>0.85227999941786947</c:v>
                </c:pt>
                <c:pt idx="267">
                  <c:v>0.8623012868075276</c:v>
                </c:pt>
                <c:pt idx="268">
                  <c:v>0.87266330462717279</c:v>
                </c:pt>
                <c:pt idx="269">
                  <c:v>0.8816684523581978</c:v>
                </c:pt>
                <c:pt idx="270">
                  <c:v>0.88909356330563638</c:v>
                </c:pt>
                <c:pt idx="271">
                  <c:v>0.89721922046690772</c:v>
                </c:pt>
                <c:pt idx="272">
                  <c:v>0.90358366023099834</c:v>
                </c:pt>
                <c:pt idx="273">
                  <c:v>0.90854907715833155</c:v>
                </c:pt>
                <c:pt idx="274">
                  <c:v>0.91257134442979904</c:v>
                </c:pt>
                <c:pt idx="275">
                  <c:v>0.91602012049717074</c:v>
                </c:pt>
                <c:pt idx="276">
                  <c:v>0.91954513755529332</c:v>
                </c:pt>
                <c:pt idx="277">
                  <c:v>0.92026231700492489</c:v>
                </c:pt>
                <c:pt idx="278">
                  <c:v>0.92091025608958299</c:v>
                </c:pt>
                <c:pt idx="279">
                  <c:v>0.92066836760046478</c:v>
                </c:pt>
                <c:pt idx="280">
                  <c:v>0.91831890007368722</c:v>
                </c:pt>
                <c:pt idx="281">
                  <c:v>0.91650113228440877</c:v>
                </c:pt>
                <c:pt idx="282">
                  <c:v>0.91162548778709396</c:v>
                </c:pt>
                <c:pt idx="283">
                  <c:v>0.90573213565942745</c:v>
                </c:pt>
                <c:pt idx="284">
                  <c:v>0.89781238694982979</c:v>
                </c:pt>
                <c:pt idx="285">
                  <c:v>0.89083247521505027</c:v>
                </c:pt>
                <c:pt idx="286">
                  <c:v>0.88171987860484058</c:v>
                </c:pt>
                <c:pt idx="287">
                  <c:v>0.87214049533248161</c:v>
                </c:pt>
                <c:pt idx="288">
                  <c:v>0.85973180658611437</c:v>
                </c:pt>
                <c:pt idx="289">
                  <c:v>0.84697774484785882</c:v>
                </c:pt>
                <c:pt idx="290">
                  <c:v>0.83366353724350428</c:v>
                </c:pt>
                <c:pt idx="291">
                  <c:v>0.81702496817518733</c:v>
                </c:pt>
                <c:pt idx="292">
                  <c:v>0.80035799249385409</c:v>
                </c:pt>
                <c:pt idx="293">
                  <c:v>0.78402538011411294</c:v>
                </c:pt>
                <c:pt idx="294">
                  <c:v>0.7672423630837143</c:v>
                </c:pt>
                <c:pt idx="295">
                  <c:v>0.75030308136545887</c:v>
                </c:pt>
                <c:pt idx="296">
                  <c:v>0.73522753872506352</c:v>
                </c:pt>
                <c:pt idx="297">
                  <c:v>0.72071495749402747</c:v>
                </c:pt>
                <c:pt idx="298">
                  <c:v>0.7080504181975189</c:v>
                </c:pt>
                <c:pt idx="299">
                  <c:v>0.69612713578957974</c:v>
                </c:pt>
                <c:pt idx="300">
                  <c:v>0.68554942259433427</c:v>
                </c:pt>
                <c:pt idx="301">
                  <c:v>0.67623057172381884</c:v>
                </c:pt>
                <c:pt idx="302">
                  <c:v>0.66872690306405846</c:v>
                </c:pt>
                <c:pt idx="303">
                  <c:v>0.66150086780380779</c:v>
                </c:pt>
                <c:pt idx="304">
                  <c:v>0.65539315117457475</c:v>
                </c:pt>
                <c:pt idx="305">
                  <c:v>0.65180666040127755</c:v>
                </c:pt>
                <c:pt idx="306">
                  <c:v>0.64911530142498675</c:v>
                </c:pt>
                <c:pt idx="307">
                  <c:v>0.64874195681291091</c:v>
                </c:pt>
                <c:pt idx="308">
                  <c:v>0.65132355929393559</c:v>
                </c:pt>
                <c:pt idx="309">
                  <c:v>0.65602016371359029</c:v>
                </c:pt>
                <c:pt idx="310">
                  <c:v>0.66325401439472687</c:v>
                </c:pt>
                <c:pt idx="311">
                  <c:v>0.6731862329232553</c:v>
                </c:pt>
                <c:pt idx="312">
                  <c:v>0.68643706952361427</c:v>
                </c:pt>
                <c:pt idx="313">
                  <c:v>0.70170197427418224</c:v>
                </c:pt>
                <c:pt idx="314">
                  <c:v>0.71840497298516326</c:v>
                </c:pt>
                <c:pt idx="315">
                  <c:v>0.73811791439827368</c:v>
                </c:pt>
                <c:pt idx="316">
                  <c:v>0.75964447636644972</c:v>
                </c:pt>
                <c:pt idx="317">
                  <c:v>0.78224661862439648</c:v>
                </c:pt>
                <c:pt idx="318">
                  <c:v>0.80509313631391433</c:v>
                </c:pt>
                <c:pt idx="319">
                  <c:v>0.83109773320933755</c:v>
                </c:pt>
                <c:pt idx="320">
                  <c:v>0.85466310293244252</c:v>
                </c:pt>
                <c:pt idx="321">
                  <c:v>0.87738054519611042</c:v>
                </c:pt>
                <c:pt idx="322">
                  <c:v>0.89789697657479295</c:v>
                </c:pt>
                <c:pt idx="323">
                  <c:v>0.91742635051390198</c:v>
                </c:pt>
                <c:pt idx="324">
                  <c:v>0.93338069434598236</c:v>
                </c:pt>
                <c:pt idx="325">
                  <c:v>0.94788966351523007</c:v>
                </c:pt>
                <c:pt idx="326">
                  <c:v>0.96160119944750289</c:v>
                </c:pt>
                <c:pt idx="327">
                  <c:v>0.97285097986945257</c:v>
                </c:pt>
                <c:pt idx="328">
                  <c:v>0.98332667482047897</c:v>
                </c:pt>
                <c:pt idx="329">
                  <c:v>0.99256194288029564</c:v>
                </c:pt>
                <c:pt idx="330">
                  <c:v>0.99822688755956746</c:v>
                </c:pt>
                <c:pt idx="331">
                  <c:v>1.0016041480165765</c:v>
                </c:pt>
                <c:pt idx="332">
                  <c:v>1</c:v>
                </c:pt>
                <c:pt idx="333">
                  <c:v>0.99445883324048756</c:v>
                </c:pt>
                <c:pt idx="334">
                  <c:v>0.9828517541281333</c:v>
                </c:pt>
                <c:pt idx="335">
                  <c:v>0.96537282916515266</c:v>
                </c:pt>
                <c:pt idx="336">
                  <c:v>0.94241533292901525</c:v>
                </c:pt>
                <c:pt idx="337">
                  <c:v>0.91367179905398366</c:v>
                </c:pt>
                <c:pt idx="338">
                  <c:v>0.87985227735578775</c:v>
                </c:pt>
                <c:pt idx="339">
                  <c:v>0.84327779806391157</c:v>
                </c:pt>
                <c:pt idx="340">
                  <c:v>0.80489011797262566</c:v>
                </c:pt>
                <c:pt idx="341">
                  <c:v>0.76413879610245505</c:v>
                </c:pt>
                <c:pt idx="342">
                  <c:v>0.72175159115183796</c:v>
                </c:pt>
                <c:pt idx="343">
                  <c:v>0.67938992833063405</c:v>
                </c:pt>
                <c:pt idx="344">
                  <c:v>0.6375185890248104</c:v>
                </c:pt>
                <c:pt idx="345">
                  <c:v>0.59450597285698326</c:v>
                </c:pt>
                <c:pt idx="346">
                  <c:v>0.55097529867911166</c:v>
                </c:pt>
                <c:pt idx="347">
                  <c:v>0.51116360955991746</c:v>
                </c:pt>
                <c:pt idx="348">
                  <c:v>0.47318962377586793</c:v>
                </c:pt>
                <c:pt idx="349">
                  <c:v>0.43947292806996902</c:v>
                </c:pt>
                <c:pt idx="350">
                  <c:v>0.40951217565134757</c:v>
                </c:pt>
                <c:pt idx="351">
                  <c:v>0.38048846725547608</c:v>
                </c:pt>
                <c:pt idx="352">
                  <c:v>0.35608747961272624</c:v>
                </c:pt>
                <c:pt idx="353">
                  <c:v>0.33397673026910418</c:v>
                </c:pt>
                <c:pt idx="354">
                  <c:v>0.31532192314470808</c:v>
                </c:pt>
                <c:pt idx="355">
                  <c:v>0.29810244204251596</c:v>
                </c:pt>
                <c:pt idx="356">
                  <c:v>0.28189277505702931</c:v>
                </c:pt>
                <c:pt idx="357">
                  <c:v>0.26655981397129513</c:v>
                </c:pt>
                <c:pt idx="358">
                  <c:v>0.25405898110106595</c:v>
                </c:pt>
                <c:pt idx="359">
                  <c:v>0.24187243185132157</c:v>
                </c:pt>
                <c:pt idx="360">
                  <c:v>0.22797070150783788</c:v>
                </c:pt>
                <c:pt idx="361">
                  <c:v>0.21547078361781347</c:v>
                </c:pt>
                <c:pt idx="362">
                  <c:v>0.20245128804593771</c:v>
                </c:pt>
                <c:pt idx="363">
                  <c:v>0.19099991799048452</c:v>
                </c:pt>
                <c:pt idx="364">
                  <c:v>0.18080804944472575</c:v>
                </c:pt>
                <c:pt idx="365">
                  <c:v>0.17017124733723804</c:v>
                </c:pt>
                <c:pt idx="366">
                  <c:v>0.16078134166971847</c:v>
                </c:pt>
                <c:pt idx="367">
                  <c:v>0.15164273727263622</c:v>
                </c:pt>
                <c:pt idx="368">
                  <c:v>0.14403224509645626</c:v>
                </c:pt>
                <c:pt idx="369">
                  <c:v>0.13561578362325827</c:v>
                </c:pt>
                <c:pt idx="370">
                  <c:v>0.12802005222752855</c:v>
                </c:pt>
                <c:pt idx="371">
                  <c:v>0.12076211192093322</c:v>
                </c:pt>
                <c:pt idx="372">
                  <c:v>0.11432775361099426</c:v>
                </c:pt>
                <c:pt idx="373">
                  <c:v>0.10836098154385197</c:v>
                </c:pt>
                <c:pt idx="374">
                  <c:v>0.1011810488862537</c:v>
                </c:pt>
                <c:pt idx="375">
                  <c:v>9.5338998541196873E-2</c:v>
                </c:pt>
                <c:pt idx="376">
                  <c:v>8.9516081823320673E-2</c:v>
                </c:pt>
                <c:pt idx="377">
                  <c:v>8.281317181537276E-2</c:v>
                </c:pt>
                <c:pt idx="378">
                  <c:v>7.7564418510826863E-2</c:v>
                </c:pt>
                <c:pt idx="379">
                  <c:v>7.2899794154242123E-2</c:v>
                </c:pt>
                <c:pt idx="380">
                  <c:v>6.842762333885298E-2</c:v>
                </c:pt>
                <c:pt idx="381">
                  <c:v>6.2658952345186439E-2</c:v>
                </c:pt>
                <c:pt idx="382">
                  <c:v>5.8420686835278499E-2</c:v>
                </c:pt>
                <c:pt idx="383">
                  <c:v>5.5418498848166978E-2</c:v>
                </c:pt>
                <c:pt idx="384">
                  <c:v>5.0503949237572635E-2</c:v>
                </c:pt>
                <c:pt idx="385">
                  <c:v>4.6269494306494331E-2</c:v>
                </c:pt>
                <c:pt idx="386">
                  <c:v>4.319888322135633E-2</c:v>
                </c:pt>
                <c:pt idx="387">
                  <c:v>3.8729187916483693E-2</c:v>
                </c:pt>
                <c:pt idx="388">
                  <c:v>3.5528827288358808E-2</c:v>
                </c:pt>
                <c:pt idx="389">
                  <c:v>3.161578594232313E-2</c:v>
                </c:pt>
                <c:pt idx="390">
                  <c:v>2.8747889259302026E-2</c:v>
                </c:pt>
                <c:pt idx="391">
                  <c:v>2.4357200717967181E-2</c:v>
                </c:pt>
                <c:pt idx="392">
                  <c:v>2.1610215078478694E-2</c:v>
                </c:pt>
                <c:pt idx="393">
                  <c:v>1.9153152380017996E-2</c:v>
                </c:pt>
                <c:pt idx="394">
                  <c:v>1.6356219637694513E-2</c:v>
                </c:pt>
                <c:pt idx="395">
                  <c:v>1.2484383295818949E-2</c:v>
                </c:pt>
                <c:pt idx="396">
                  <c:v>1.0393587558679297E-2</c:v>
                </c:pt>
                <c:pt idx="397">
                  <c:v>7.7596708144541506E-3</c:v>
                </c:pt>
                <c:pt idx="398">
                  <c:v>5.1720116190872448E-3</c:v>
                </c:pt>
                <c:pt idx="399">
                  <c:v>3.0758727175805487E-3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C3D-496C-AB69-2A7B3EED459E}"/>
            </c:ext>
          </c:extLst>
        </c:ser>
        <c:ser>
          <c:idx val="8"/>
          <c:order val="8"/>
          <c:tx>
            <c:strRef>
              <c:f>'Final spectra'!$W$4</c:f>
              <c:strCache>
                <c:ptCount val="1"/>
                <c:pt idx="0">
                  <c:v>687 nm</c:v>
                </c:pt>
              </c:strCache>
            </c:strRef>
          </c:tx>
          <c:spPr>
            <a:ln w="19050" cap="rnd">
              <a:solidFill>
                <a:srgbClr val="64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spectra'!$W$5:$W$405</c:f>
              <c:numCache>
                <c:formatCode>0.00</c:formatCode>
                <c:ptCount val="401"/>
                <c:pt idx="0">
                  <c:v>0.96678435863166612</c:v>
                </c:pt>
                <c:pt idx="1">
                  <c:v>0.97362799958178659</c:v>
                </c:pt>
                <c:pt idx="2">
                  <c:v>0.96889018272475957</c:v>
                </c:pt>
                <c:pt idx="3">
                  <c:v>0.99166392540559023</c:v>
                </c:pt>
                <c:pt idx="4">
                  <c:v>0.9871026014817027</c:v>
                </c:pt>
                <c:pt idx="5">
                  <c:v>0.95303816131784369</c:v>
                </c:pt>
                <c:pt idx="6">
                  <c:v>0.97116071590836539</c:v>
                </c:pt>
                <c:pt idx="7">
                  <c:v>0.99298289907677484</c:v>
                </c:pt>
                <c:pt idx="8">
                  <c:v>0.98066980404639081</c:v>
                </c:pt>
                <c:pt idx="9">
                  <c:v>0.99583732618661858</c:v>
                </c:pt>
                <c:pt idx="10">
                  <c:v>0.97731497096322006</c:v>
                </c:pt>
                <c:pt idx="11">
                  <c:v>0.94824669821426144</c:v>
                </c:pt>
                <c:pt idx="12">
                  <c:v>1.0055910868615274</c:v>
                </c:pt>
                <c:pt idx="13">
                  <c:v>0.96223331729874373</c:v>
                </c:pt>
                <c:pt idx="14">
                  <c:v>0.98120426272024674</c:v>
                </c:pt>
                <c:pt idx="15">
                  <c:v>0.98162309257289271</c:v>
                </c:pt>
                <c:pt idx="16">
                  <c:v>0.99378129934027692</c:v>
                </c:pt>
                <c:pt idx="17">
                  <c:v>1.0035682475855523</c:v>
                </c:pt>
                <c:pt idx="18">
                  <c:v>0.99226110349095142</c:v>
                </c:pt>
                <c:pt idx="19">
                  <c:v>1.0061593671692874</c:v>
                </c:pt>
                <c:pt idx="20">
                  <c:v>1.0033148204113034</c:v>
                </c:pt>
                <c:pt idx="21">
                  <c:v>0.97736694088733778</c:v>
                </c:pt>
                <c:pt idx="22">
                  <c:v>1.0343102509632502</c:v>
                </c:pt>
                <c:pt idx="23">
                  <c:v>1.0380517888283702</c:v>
                </c:pt>
                <c:pt idx="24">
                  <c:v>1.0572599478760401</c:v>
                </c:pt>
                <c:pt idx="25">
                  <c:v>1.0278752871369734</c:v>
                </c:pt>
                <c:pt idx="26">
                  <c:v>1.0437136007890191</c:v>
                </c:pt>
                <c:pt idx="27">
                  <c:v>1.0701643212842846</c:v>
                </c:pt>
                <c:pt idx="28">
                  <c:v>1.071946093303032</c:v>
                </c:pt>
                <c:pt idx="29">
                  <c:v>1.0687329288456662</c:v>
                </c:pt>
                <c:pt idx="30">
                  <c:v>1.081621677704341</c:v>
                </c:pt>
                <c:pt idx="31">
                  <c:v>1.0795113860855223</c:v>
                </c:pt>
                <c:pt idx="32">
                  <c:v>1.1055476177371035</c:v>
                </c:pt>
                <c:pt idx="33">
                  <c:v>1.1041891440067921</c:v>
                </c:pt>
                <c:pt idx="34">
                  <c:v>1.1057859421651999</c:v>
                </c:pt>
                <c:pt idx="35">
                  <c:v>1.1003869201898677</c:v>
                </c:pt>
                <c:pt idx="36">
                  <c:v>1.1018971055397582</c:v>
                </c:pt>
                <c:pt idx="37">
                  <c:v>1.1065155259476951</c:v>
                </c:pt>
                <c:pt idx="38">
                  <c:v>1.1189031427798855</c:v>
                </c:pt>
                <c:pt idx="39">
                  <c:v>1.1008298378800254</c:v>
                </c:pt>
                <c:pt idx="40">
                  <c:v>1.1115716388031631</c:v>
                </c:pt>
                <c:pt idx="41">
                  <c:v>1.116161107902931</c:v>
                </c:pt>
                <c:pt idx="42">
                  <c:v>1.1077543102610559</c:v>
                </c:pt>
                <c:pt idx="43">
                  <c:v>1.1252751865089088</c:v>
                </c:pt>
                <c:pt idx="44">
                  <c:v>1.1206610840743969</c:v>
                </c:pt>
                <c:pt idx="45">
                  <c:v>1.1176999941462304</c:v>
                </c:pt>
                <c:pt idx="46">
                  <c:v>1.1227801144262277</c:v>
                </c:pt>
                <c:pt idx="47">
                  <c:v>1.1189727945661885</c:v>
                </c:pt>
                <c:pt idx="48">
                  <c:v>1.1226756710920589</c:v>
                </c:pt>
                <c:pt idx="49">
                  <c:v>1.1151136120996554</c:v>
                </c:pt>
                <c:pt idx="50">
                  <c:v>1.1240967201116785</c:v>
                </c:pt>
                <c:pt idx="51">
                  <c:v>1.1335494896608918</c:v>
                </c:pt>
                <c:pt idx="52">
                  <c:v>1.1404005513469753</c:v>
                </c:pt>
                <c:pt idx="53">
                  <c:v>1.1386683495657419</c:v>
                </c:pt>
                <c:pt idx="54">
                  <c:v>1.1444809938269005</c:v>
                </c:pt>
                <c:pt idx="55">
                  <c:v>1.153248092696521</c:v>
                </c:pt>
                <c:pt idx="56">
                  <c:v>1.1786234560028424</c:v>
                </c:pt>
                <c:pt idx="57">
                  <c:v>1.1780645653043456</c:v>
                </c:pt>
                <c:pt idx="58">
                  <c:v>1.1997899909067904</c:v>
                </c:pt>
                <c:pt idx="59">
                  <c:v>1.2266411482129562</c:v>
                </c:pt>
                <c:pt idx="60">
                  <c:v>1.2260575585541813</c:v>
                </c:pt>
                <c:pt idx="61">
                  <c:v>1.2493180471099468</c:v>
                </c:pt>
                <c:pt idx="62">
                  <c:v>1.2705846948505328</c:v>
                </c:pt>
                <c:pt idx="63">
                  <c:v>1.2896323889434047</c:v>
                </c:pt>
                <c:pt idx="64">
                  <c:v>1.3078325338083552</c:v>
                </c:pt>
                <c:pt idx="65">
                  <c:v>1.3319176393114118</c:v>
                </c:pt>
                <c:pt idx="66">
                  <c:v>1.339978526962555</c:v>
                </c:pt>
                <c:pt idx="67">
                  <c:v>1.3615995093180822</c:v>
                </c:pt>
                <c:pt idx="68">
                  <c:v>1.3709898932670543</c:v>
                </c:pt>
                <c:pt idx="69">
                  <c:v>1.3883627484362515</c:v>
                </c:pt>
                <c:pt idx="70">
                  <c:v>1.3842402746898106</c:v>
                </c:pt>
                <c:pt idx="71">
                  <c:v>1.3977655605331205</c:v>
                </c:pt>
                <c:pt idx="72">
                  <c:v>1.407993290352658</c:v>
                </c:pt>
                <c:pt idx="73">
                  <c:v>1.4133160874617725</c:v>
                </c:pt>
                <c:pt idx="74">
                  <c:v>1.4113380302955429</c:v>
                </c:pt>
                <c:pt idx="75">
                  <c:v>1.4149401558386732</c:v>
                </c:pt>
                <c:pt idx="76">
                  <c:v>1.4260512059128307</c:v>
                </c:pt>
                <c:pt idx="77">
                  <c:v>1.4282460892201703</c:v>
                </c:pt>
                <c:pt idx="78">
                  <c:v>1.4442332086840244</c:v>
                </c:pt>
                <c:pt idx="79">
                  <c:v>1.4530699598952841</c:v>
                </c:pt>
                <c:pt idx="80">
                  <c:v>1.4610886322438927</c:v>
                </c:pt>
                <c:pt idx="81">
                  <c:v>1.4833870567790497</c:v>
                </c:pt>
                <c:pt idx="82">
                  <c:v>1.4931790573567381</c:v>
                </c:pt>
                <c:pt idx="83">
                  <c:v>1.5076669300222307</c:v>
                </c:pt>
                <c:pt idx="84">
                  <c:v>1.5251382085387579</c:v>
                </c:pt>
                <c:pt idx="85">
                  <c:v>1.5508050431188385</c:v>
                </c:pt>
                <c:pt idx="86">
                  <c:v>1.5686407889359786</c:v>
                </c:pt>
                <c:pt idx="87">
                  <c:v>1.5874326440809323</c:v>
                </c:pt>
                <c:pt idx="88">
                  <c:v>1.5940151754777405</c:v>
                </c:pt>
                <c:pt idx="89">
                  <c:v>1.6040251376913335</c:v>
                </c:pt>
                <c:pt idx="90">
                  <c:v>1.6242701135405653</c:v>
                </c:pt>
                <c:pt idx="91">
                  <c:v>1.6157526805225424</c:v>
                </c:pt>
                <c:pt idx="92">
                  <c:v>1.6150433159893758</c:v>
                </c:pt>
                <c:pt idx="93">
                  <c:v>1.5986628709520267</c:v>
                </c:pt>
                <c:pt idx="94">
                  <c:v>1.5829616771936872</c:v>
                </c:pt>
                <c:pt idx="95">
                  <c:v>1.5547088648961049</c:v>
                </c:pt>
                <c:pt idx="96">
                  <c:v>1.5390754831434394</c:v>
                </c:pt>
                <c:pt idx="97">
                  <c:v>1.4981629215453873</c:v>
                </c:pt>
                <c:pt idx="98">
                  <c:v>1.4577083331520244</c:v>
                </c:pt>
                <c:pt idx="99">
                  <c:v>1.4261130945541336</c:v>
                </c:pt>
                <c:pt idx="100">
                  <c:v>1.3865962483113117</c:v>
                </c:pt>
                <c:pt idx="101">
                  <c:v>1.3436637558877833</c:v>
                </c:pt>
                <c:pt idx="102">
                  <c:v>1.3019854638693378</c:v>
                </c:pt>
                <c:pt idx="103">
                  <c:v>1.2694139190171154</c:v>
                </c:pt>
                <c:pt idx="104">
                  <c:v>1.2415143696785087</c:v>
                </c:pt>
                <c:pt idx="105">
                  <c:v>1.2087582384042486</c:v>
                </c:pt>
                <c:pt idx="106">
                  <c:v>1.1866293475786756</c:v>
                </c:pt>
                <c:pt idx="107">
                  <c:v>1.1625117248571615</c:v>
                </c:pt>
                <c:pt idx="108">
                  <c:v>1.1368923555227533</c:v>
                </c:pt>
                <c:pt idx="109">
                  <c:v>1.1220743166372731</c:v>
                </c:pt>
                <c:pt idx="110">
                  <c:v>1.1040413810614202</c:v>
                </c:pt>
                <c:pt idx="111">
                  <c:v>1.0870170444021769</c:v>
                </c:pt>
                <c:pt idx="112">
                  <c:v>1.0771849739040735</c:v>
                </c:pt>
                <c:pt idx="113">
                  <c:v>1.067144497123546</c:v>
                </c:pt>
                <c:pt idx="114">
                  <c:v>1.0590623144271547</c:v>
                </c:pt>
                <c:pt idx="115">
                  <c:v>1.0515207769412682</c:v>
                </c:pt>
                <c:pt idx="116">
                  <c:v>1.0386782253643183</c:v>
                </c:pt>
                <c:pt idx="117">
                  <c:v>1.0326952552456354</c:v>
                </c:pt>
                <c:pt idx="118">
                  <c:v>1.022991334256157</c:v>
                </c:pt>
                <c:pt idx="119">
                  <c:v>1.0257669687588014</c:v>
                </c:pt>
                <c:pt idx="120">
                  <c:v>1.0123601370987894</c:v>
                </c:pt>
                <c:pt idx="121">
                  <c:v>1.0028928629919163</c:v>
                </c:pt>
                <c:pt idx="122">
                  <c:v>0.99799190791182846</c:v>
                </c:pt>
                <c:pt idx="123">
                  <c:v>0.99108139925330763</c:v>
                </c:pt>
                <c:pt idx="124">
                  <c:v>0.98741865924911165</c:v>
                </c:pt>
                <c:pt idx="125">
                  <c:v>0.9802498181961774</c:v>
                </c:pt>
                <c:pt idx="126">
                  <c:v>0.97917950501498174</c:v>
                </c:pt>
                <c:pt idx="127">
                  <c:v>0.97511397919084308</c:v>
                </c:pt>
                <c:pt idx="128">
                  <c:v>0.97685373761188166</c:v>
                </c:pt>
                <c:pt idx="129">
                  <c:v>0.96964044275502637</c:v>
                </c:pt>
                <c:pt idx="130">
                  <c:v>0.96983033177224598</c:v>
                </c:pt>
                <c:pt idx="131">
                  <c:v>0.96879453526139403</c:v>
                </c:pt>
                <c:pt idx="132">
                  <c:v>0.96803339239180619</c:v>
                </c:pt>
                <c:pt idx="133">
                  <c:v>0.9655895641524771</c:v>
                </c:pt>
                <c:pt idx="134">
                  <c:v>0.96686514831016357</c:v>
                </c:pt>
                <c:pt idx="135">
                  <c:v>0.96571646842321446</c:v>
                </c:pt>
                <c:pt idx="136">
                  <c:v>0.96140559811704662</c:v>
                </c:pt>
                <c:pt idx="137">
                  <c:v>0.9601723020707873</c:v>
                </c:pt>
                <c:pt idx="138">
                  <c:v>0.95428194809186484</c:v>
                </c:pt>
                <c:pt idx="139">
                  <c:v>0.95497529247608082</c:v>
                </c:pt>
                <c:pt idx="140">
                  <c:v>0.95071179957781404</c:v>
                </c:pt>
                <c:pt idx="141">
                  <c:v>0.94547121771360765</c:v>
                </c:pt>
                <c:pt idx="142">
                  <c:v>0.93956860995270719</c:v>
                </c:pt>
                <c:pt idx="143">
                  <c:v>0.9341881680455596</c:v>
                </c:pt>
                <c:pt idx="144">
                  <c:v>0.92761325308700948</c:v>
                </c:pt>
                <c:pt idx="145">
                  <c:v>0.92043897583662737</c:v>
                </c:pt>
                <c:pt idx="146">
                  <c:v>0.91161751801106616</c:v>
                </c:pt>
                <c:pt idx="147">
                  <c:v>0.90462046712426014</c:v>
                </c:pt>
                <c:pt idx="148">
                  <c:v>0.89674037895031045</c:v>
                </c:pt>
                <c:pt idx="149">
                  <c:v>0.88738276357509682</c:v>
                </c:pt>
                <c:pt idx="150">
                  <c:v>0.87709793654447732</c:v>
                </c:pt>
                <c:pt idx="151">
                  <c:v>0.86813588960485233</c:v>
                </c:pt>
                <c:pt idx="152">
                  <c:v>0.85686213032807235</c:v>
                </c:pt>
                <c:pt idx="153">
                  <c:v>0.84621185540624722</c:v>
                </c:pt>
                <c:pt idx="154">
                  <c:v>0.836376611170913</c:v>
                </c:pt>
                <c:pt idx="155">
                  <c:v>0.82687638436136068</c:v>
                </c:pt>
                <c:pt idx="156">
                  <c:v>0.81533421149717755</c:v>
                </c:pt>
                <c:pt idx="157">
                  <c:v>0.80411915371051246</c:v>
                </c:pt>
                <c:pt idx="158">
                  <c:v>0.79321270041999548</c:v>
                </c:pt>
                <c:pt idx="159">
                  <c:v>0.78419431207861934</c:v>
                </c:pt>
                <c:pt idx="160">
                  <c:v>0.77644805388810156</c:v>
                </c:pt>
                <c:pt idx="161">
                  <c:v>0.76905864731161411</c:v>
                </c:pt>
                <c:pt idx="162">
                  <c:v>0.7616191023591643</c:v>
                </c:pt>
                <c:pt idx="163">
                  <c:v>0.75467056486030526</c:v>
                </c:pt>
                <c:pt idx="164">
                  <c:v>0.74829691025656497</c:v>
                </c:pt>
                <c:pt idx="165">
                  <c:v>0.74116629001896406</c:v>
                </c:pt>
                <c:pt idx="166">
                  <c:v>0.7344983513493758</c:v>
                </c:pt>
                <c:pt idx="167">
                  <c:v>0.72783672399969412</c:v>
                </c:pt>
                <c:pt idx="168">
                  <c:v>0.72101599750406986</c:v>
                </c:pt>
                <c:pt idx="169">
                  <c:v>0.71463398155187285</c:v>
                </c:pt>
                <c:pt idx="170">
                  <c:v>0.7084769773731836</c:v>
                </c:pt>
                <c:pt idx="171">
                  <c:v>0.69964984187215173</c:v>
                </c:pt>
                <c:pt idx="172">
                  <c:v>0.69185810624182764</c:v>
                </c:pt>
                <c:pt idx="173">
                  <c:v>0.68386892241889952</c:v>
                </c:pt>
                <c:pt idx="174">
                  <c:v>0.67658565125910197</c:v>
                </c:pt>
                <c:pt idx="175">
                  <c:v>0.66862684651605997</c:v>
                </c:pt>
                <c:pt idx="176">
                  <c:v>0.66030324505401128</c:v>
                </c:pt>
                <c:pt idx="177">
                  <c:v>0.65081997854857354</c:v>
                </c:pt>
                <c:pt idx="178">
                  <c:v>0.64124011730093033</c:v>
                </c:pt>
                <c:pt idx="179">
                  <c:v>0.63134131011214834</c:v>
                </c:pt>
                <c:pt idx="180">
                  <c:v>0.62198167525142867</c:v>
                </c:pt>
                <c:pt idx="181">
                  <c:v>0.61153483232081041</c:v>
                </c:pt>
                <c:pt idx="182">
                  <c:v>0.60166346774499679</c:v>
                </c:pt>
                <c:pt idx="183">
                  <c:v>0.59064572751107403</c:v>
                </c:pt>
                <c:pt idx="184">
                  <c:v>0.58083460312798552</c:v>
                </c:pt>
                <c:pt idx="185">
                  <c:v>0.5713599496403573</c:v>
                </c:pt>
                <c:pt idx="186">
                  <c:v>0.56079002954215851</c:v>
                </c:pt>
                <c:pt idx="187">
                  <c:v>0.55165159108957273</c:v>
                </c:pt>
                <c:pt idx="188">
                  <c:v>0.54566166757249146</c:v>
                </c:pt>
                <c:pt idx="189">
                  <c:v>0.53655167935735737</c:v>
                </c:pt>
                <c:pt idx="190">
                  <c:v>0.53046280968758286</c:v>
                </c:pt>
                <c:pt idx="191">
                  <c:v>0.524415660288303</c:v>
                </c:pt>
                <c:pt idx="192">
                  <c:v>0.51844839730575887</c:v>
                </c:pt>
                <c:pt idx="193">
                  <c:v>0.51204754971550293</c:v>
                </c:pt>
                <c:pt idx="194">
                  <c:v>0.50776767934184541</c:v>
                </c:pt>
                <c:pt idx="195">
                  <c:v>0.50386474479161059</c:v>
                </c:pt>
                <c:pt idx="196">
                  <c:v>0.50018710768972352</c:v>
                </c:pt>
                <c:pt idx="197">
                  <c:v>0.49783537679791845</c:v>
                </c:pt>
                <c:pt idx="198">
                  <c:v>0.49592108738808199</c:v>
                </c:pt>
                <c:pt idx="199">
                  <c:v>0.49426945556958868</c:v>
                </c:pt>
                <c:pt idx="200">
                  <c:v>0.49436557810251741</c:v>
                </c:pt>
                <c:pt idx="201">
                  <c:v>0.49396536668058799</c:v>
                </c:pt>
                <c:pt idx="202">
                  <c:v>0.49458188922114771</c:v>
                </c:pt>
                <c:pt idx="203">
                  <c:v>0.49665544695440195</c:v>
                </c:pt>
                <c:pt idx="204">
                  <c:v>0.49891693571994378</c:v>
                </c:pt>
                <c:pt idx="205">
                  <c:v>0.50159383850046357</c:v>
                </c:pt>
                <c:pt idx="206">
                  <c:v>0.50559452465646548</c:v>
                </c:pt>
                <c:pt idx="207">
                  <c:v>0.50981155460579586</c:v>
                </c:pt>
                <c:pt idx="208">
                  <c:v>0.51340296972844601</c:v>
                </c:pt>
                <c:pt idx="209">
                  <c:v>0.51894530331791977</c:v>
                </c:pt>
                <c:pt idx="210">
                  <c:v>0.52478573420811303</c:v>
                </c:pt>
                <c:pt idx="211">
                  <c:v>0.5305014428454814</c:v>
                </c:pt>
                <c:pt idx="212">
                  <c:v>0.53610891275616679</c:v>
                </c:pt>
                <c:pt idx="213">
                  <c:v>0.54378847389479101</c:v>
                </c:pt>
                <c:pt idx="214">
                  <c:v>0.55054701144587537</c:v>
                </c:pt>
                <c:pt idx="215">
                  <c:v>0.55801804950725165</c:v>
                </c:pt>
                <c:pt idx="216">
                  <c:v>0.56603108768978883</c:v>
                </c:pt>
                <c:pt idx="217">
                  <c:v>0.57297742948478558</c:v>
                </c:pt>
                <c:pt idx="218">
                  <c:v>0.57995288032871739</c:v>
                </c:pt>
                <c:pt idx="219">
                  <c:v>0.58889597530133697</c:v>
                </c:pt>
                <c:pt idx="220">
                  <c:v>0.59685859711464062</c:v>
                </c:pt>
                <c:pt idx="221">
                  <c:v>0.60406890629586873</c:v>
                </c:pt>
                <c:pt idx="222">
                  <c:v>0.61346720790229703</c:v>
                </c:pt>
                <c:pt idx="223">
                  <c:v>0.62045940662300292</c:v>
                </c:pt>
                <c:pt idx="224">
                  <c:v>0.62691887416489278</c:v>
                </c:pt>
                <c:pt idx="225">
                  <c:v>0.63415334619571206</c:v>
                </c:pt>
                <c:pt idx="226">
                  <c:v>0.63959611491526203</c:v>
                </c:pt>
                <c:pt idx="227">
                  <c:v>0.64477383893671769</c:v>
                </c:pt>
                <c:pt idx="228">
                  <c:v>0.64965974598932974</c:v>
                </c:pt>
                <c:pt idx="229">
                  <c:v>0.65434819274020106</c:v>
                </c:pt>
                <c:pt idx="230">
                  <c:v>0.65830604883259025</c:v>
                </c:pt>
                <c:pt idx="231">
                  <c:v>0.66116965830772589</c:v>
                </c:pt>
                <c:pt idx="232">
                  <c:v>0.66596388820023156</c:v>
                </c:pt>
                <c:pt idx="233">
                  <c:v>0.67021509713559979</c:v>
                </c:pt>
                <c:pt idx="234">
                  <c:v>0.67371512358774899</c:v>
                </c:pt>
                <c:pt idx="235">
                  <c:v>0.67985626832690071</c:v>
                </c:pt>
                <c:pt idx="236">
                  <c:v>0.68466071887151658</c:v>
                </c:pt>
                <c:pt idx="237">
                  <c:v>0.69209151410519665</c:v>
                </c:pt>
                <c:pt idx="238">
                  <c:v>0.69989850459239566</c:v>
                </c:pt>
                <c:pt idx="239">
                  <c:v>0.70744246869711569</c:v>
                </c:pt>
                <c:pt idx="240">
                  <c:v>0.71627174498381296</c:v>
                </c:pt>
                <c:pt idx="241">
                  <c:v>0.72543023617852798</c:v>
                </c:pt>
                <c:pt idx="242">
                  <c:v>0.73459842386944274</c:v>
                </c:pt>
                <c:pt idx="243">
                  <c:v>0.74441607398258192</c:v>
                </c:pt>
                <c:pt idx="244">
                  <c:v>0.75400389153406888</c:v>
                </c:pt>
                <c:pt idx="245">
                  <c:v>0.76349138357279356</c:v>
                </c:pt>
                <c:pt idx="246">
                  <c:v>0.77360657503661623</c:v>
                </c:pt>
                <c:pt idx="247">
                  <c:v>0.78505120567959485</c:v>
                </c:pt>
                <c:pt idx="248">
                  <c:v>0.79555016516883725</c:v>
                </c:pt>
                <c:pt idx="249">
                  <c:v>0.8069522228683218</c:v>
                </c:pt>
                <c:pt idx="250">
                  <c:v>0.81884658225592</c:v>
                </c:pt>
                <c:pt idx="251">
                  <c:v>0.83010575543300347</c:v>
                </c:pt>
                <c:pt idx="252">
                  <c:v>0.84337402389181515</c:v>
                </c:pt>
                <c:pt idx="253">
                  <c:v>0.85707994669771126</c:v>
                </c:pt>
                <c:pt idx="254">
                  <c:v>0.87005234405049359</c:v>
                </c:pt>
                <c:pt idx="255">
                  <c:v>0.88478270340189913</c:v>
                </c:pt>
                <c:pt idx="256">
                  <c:v>0.90052004361294413</c:v>
                </c:pt>
                <c:pt idx="257">
                  <c:v>0.91533344966643804</c:v>
                </c:pt>
                <c:pt idx="258">
                  <c:v>0.93056403855403036</c:v>
                </c:pt>
                <c:pt idx="259">
                  <c:v>0.94476533359704062</c:v>
                </c:pt>
                <c:pt idx="260">
                  <c:v>0.9603827661130766</c:v>
                </c:pt>
                <c:pt idx="261">
                  <c:v>0.97788882071469085</c:v>
                </c:pt>
                <c:pt idx="262">
                  <c:v>0.99442551562470138</c:v>
                </c:pt>
                <c:pt idx="263">
                  <c:v>1.0104196664217999</c:v>
                </c:pt>
                <c:pt idx="264">
                  <c:v>1.0273509518063626</c:v>
                </c:pt>
                <c:pt idx="265">
                  <c:v>1.0432539846193836</c:v>
                </c:pt>
                <c:pt idx="266">
                  <c:v>1.0595422584327479</c:v>
                </c:pt>
                <c:pt idx="267">
                  <c:v>1.0746173125093388</c:v>
                </c:pt>
                <c:pt idx="268">
                  <c:v>1.0895224695055568</c:v>
                </c:pt>
                <c:pt idx="269">
                  <c:v>1.1032232014651622</c:v>
                </c:pt>
                <c:pt idx="270">
                  <c:v>1.1149011210575384</c:v>
                </c:pt>
                <c:pt idx="271">
                  <c:v>1.126785440554692</c:v>
                </c:pt>
                <c:pt idx="272">
                  <c:v>1.1367556839724469</c:v>
                </c:pt>
                <c:pt idx="273">
                  <c:v>1.1448287337699659</c:v>
                </c:pt>
                <c:pt idx="274">
                  <c:v>1.1517824663672573</c:v>
                </c:pt>
                <c:pt idx="275">
                  <c:v>1.1575589828406259</c:v>
                </c:pt>
                <c:pt idx="276">
                  <c:v>1.1631218200040174</c:v>
                </c:pt>
                <c:pt idx="277">
                  <c:v>1.1653296459799065</c:v>
                </c:pt>
                <c:pt idx="278">
                  <c:v>1.1670008684304962</c:v>
                </c:pt>
                <c:pt idx="279">
                  <c:v>1.1674505341810975</c:v>
                </c:pt>
                <c:pt idx="280">
                  <c:v>1.1652655642579806</c:v>
                </c:pt>
                <c:pt idx="281">
                  <c:v>1.1633388662264703</c:v>
                </c:pt>
                <c:pt idx="282">
                  <c:v>1.1576709374515788</c:v>
                </c:pt>
                <c:pt idx="283">
                  <c:v>1.1507975768630823</c:v>
                </c:pt>
                <c:pt idx="284">
                  <c:v>1.1412980280374661</c:v>
                </c:pt>
                <c:pt idx="285">
                  <c:v>1.1322194173303932</c:v>
                </c:pt>
                <c:pt idx="286">
                  <c:v>1.1206335151445144</c:v>
                </c:pt>
                <c:pt idx="287">
                  <c:v>1.1083565136655589</c:v>
                </c:pt>
                <c:pt idx="288">
                  <c:v>1.0924381268105741</c:v>
                </c:pt>
                <c:pt idx="289">
                  <c:v>1.0756785021090527</c:v>
                </c:pt>
                <c:pt idx="290">
                  <c:v>1.0577039462761917</c:v>
                </c:pt>
                <c:pt idx="291">
                  <c:v>1.0362426252498576</c:v>
                </c:pt>
                <c:pt idx="292">
                  <c:v>1.0145846654296538</c:v>
                </c:pt>
                <c:pt idx="293">
                  <c:v>0.99288799589784227</c:v>
                </c:pt>
                <c:pt idx="294">
                  <c:v>0.97100081216660272</c:v>
                </c:pt>
                <c:pt idx="295">
                  <c:v>0.94883273988244221</c:v>
                </c:pt>
                <c:pt idx="296">
                  <c:v>0.92837228462327748</c:v>
                </c:pt>
                <c:pt idx="297">
                  <c:v>0.90877331453768573</c:v>
                </c:pt>
                <c:pt idx="298">
                  <c:v>0.89121509905475138</c:v>
                </c:pt>
                <c:pt idx="299">
                  <c:v>0.87433837116896418</c:v>
                </c:pt>
                <c:pt idx="300">
                  <c:v>0.85842434143318114</c:v>
                </c:pt>
                <c:pt idx="301">
                  <c:v>0.84420697569179759</c:v>
                </c:pt>
                <c:pt idx="302">
                  <c:v>0.83165287552280909</c:v>
                </c:pt>
                <c:pt idx="303">
                  <c:v>0.81864936984944159</c:v>
                </c:pt>
                <c:pt idx="304">
                  <c:v>0.80679004130374532</c:v>
                </c:pt>
                <c:pt idx="305">
                  <c:v>0.79707027271556929</c:v>
                </c:pt>
                <c:pt idx="306">
                  <c:v>0.78773041393895105</c:v>
                </c:pt>
                <c:pt idx="307">
                  <c:v>0.78013308552628224</c:v>
                </c:pt>
                <c:pt idx="308">
                  <c:v>0.7745151096511399</c:v>
                </c:pt>
                <c:pt idx="309">
                  <c:v>0.77097378970162156</c:v>
                </c:pt>
                <c:pt idx="310">
                  <c:v>0.76935701165201575</c:v>
                </c:pt>
                <c:pt idx="311">
                  <c:v>0.77053801325794669</c:v>
                </c:pt>
                <c:pt idx="312">
                  <c:v>0.77510900809450045</c:v>
                </c:pt>
                <c:pt idx="313">
                  <c:v>0.78174536706489028</c:v>
                </c:pt>
                <c:pt idx="314">
                  <c:v>0.79068804615263333</c:v>
                </c:pt>
                <c:pt idx="315">
                  <c:v>0.80308700543171074</c:v>
                </c:pt>
                <c:pt idx="316">
                  <c:v>0.81774320763122132</c:v>
                </c:pt>
                <c:pt idx="317">
                  <c:v>0.83398432437073078</c:v>
                </c:pt>
                <c:pt idx="318">
                  <c:v>0.85162472641146458</c:v>
                </c:pt>
                <c:pt idx="319">
                  <c:v>0.87271717908954216</c:v>
                </c:pt>
                <c:pt idx="320">
                  <c:v>0.89219261163891783</c:v>
                </c:pt>
                <c:pt idx="321">
                  <c:v>0.91099728367620425</c:v>
                </c:pt>
                <c:pt idx="322">
                  <c:v>0.92872056558849103</c:v>
                </c:pt>
                <c:pt idx="323">
                  <c:v>0.94451379648399081</c:v>
                </c:pt>
                <c:pt idx="324">
                  <c:v>0.95680223273185883</c:v>
                </c:pt>
                <c:pt idx="325">
                  <c:v>0.96820040593156953</c:v>
                </c:pt>
                <c:pt idx="326">
                  <c:v>0.9788142762909916</c:v>
                </c:pt>
                <c:pt idx="327">
                  <c:v>0.98717679201887376</c:v>
                </c:pt>
                <c:pt idx="328">
                  <c:v>0.99464379988367069</c:v>
                </c:pt>
                <c:pt idx="329">
                  <c:v>1.0006028438973524</c:v>
                </c:pt>
                <c:pt idx="330">
                  <c:v>1.0038891202283016</c:v>
                </c:pt>
                <c:pt idx="331">
                  <c:v>1.0044123797975919</c:v>
                </c:pt>
                <c:pt idx="332">
                  <c:v>1</c:v>
                </c:pt>
                <c:pt idx="333">
                  <c:v>0.99095558866347688</c:v>
                </c:pt>
                <c:pt idx="334">
                  <c:v>0.97535177320135225</c:v>
                </c:pt>
                <c:pt idx="335">
                  <c:v>0.95324679426284986</c:v>
                </c:pt>
                <c:pt idx="336">
                  <c:v>0.92500144798429385</c:v>
                </c:pt>
                <c:pt idx="337">
                  <c:v>0.89098103840513609</c:v>
                </c:pt>
                <c:pt idx="338">
                  <c:v>0.85235662959453962</c:v>
                </c:pt>
                <c:pt idx="339">
                  <c:v>0.81147263788220281</c:v>
                </c:pt>
                <c:pt idx="340">
                  <c:v>0.76958054815831034</c:v>
                </c:pt>
                <c:pt idx="341">
                  <c:v>0.72657515106369586</c:v>
                </c:pt>
                <c:pt idx="342">
                  <c:v>0.68257595417652961</c:v>
                </c:pt>
                <c:pt idx="343">
                  <c:v>0.63974223801797903</c:v>
                </c:pt>
                <c:pt idx="344">
                  <c:v>0.59824707276793443</c:v>
                </c:pt>
                <c:pt idx="345">
                  <c:v>0.5558397364802824</c:v>
                </c:pt>
                <c:pt idx="346">
                  <c:v>0.51362201979933797</c:v>
                </c:pt>
                <c:pt idx="347">
                  <c:v>0.4750044682898335</c:v>
                </c:pt>
                <c:pt idx="348">
                  <c:v>0.43891949456560253</c:v>
                </c:pt>
                <c:pt idx="349">
                  <c:v>0.40695520108031752</c:v>
                </c:pt>
                <c:pt idx="350">
                  <c:v>0.3797486522838498</c:v>
                </c:pt>
                <c:pt idx="351">
                  <c:v>0.35247899704871438</c:v>
                </c:pt>
                <c:pt idx="352">
                  <c:v>0.32976634897605206</c:v>
                </c:pt>
                <c:pt idx="353">
                  <c:v>0.30892747929371245</c:v>
                </c:pt>
                <c:pt idx="354">
                  <c:v>0.29143816551725005</c:v>
                </c:pt>
                <c:pt idx="355">
                  <c:v>0.27522315999537444</c:v>
                </c:pt>
                <c:pt idx="356">
                  <c:v>0.25993851839415177</c:v>
                </c:pt>
                <c:pt idx="357">
                  <c:v>0.24560482101914588</c:v>
                </c:pt>
                <c:pt idx="358">
                  <c:v>0.2338811176153934</c:v>
                </c:pt>
                <c:pt idx="359">
                  <c:v>0.22240802410501892</c:v>
                </c:pt>
                <c:pt idx="360">
                  <c:v>0.20976552985095481</c:v>
                </c:pt>
                <c:pt idx="361">
                  <c:v>0.19810006687163562</c:v>
                </c:pt>
                <c:pt idx="362">
                  <c:v>0.18607136349700887</c:v>
                </c:pt>
                <c:pt idx="363">
                  <c:v>0.17540828147224766</c:v>
                </c:pt>
                <c:pt idx="364">
                  <c:v>0.1658613649495532</c:v>
                </c:pt>
                <c:pt idx="365">
                  <c:v>0.1558649400295985</c:v>
                </c:pt>
                <c:pt idx="366">
                  <c:v>0.14692999691889069</c:v>
                </c:pt>
                <c:pt idx="367">
                  <c:v>0.13850609550432946</c:v>
                </c:pt>
                <c:pt idx="368">
                  <c:v>0.13128186242649004</c:v>
                </c:pt>
                <c:pt idx="369">
                  <c:v>0.12365656165087727</c:v>
                </c:pt>
                <c:pt idx="370">
                  <c:v>0.11669503383986779</c:v>
                </c:pt>
                <c:pt idx="371">
                  <c:v>0.10988005336558908</c:v>
                </c:pt>
                <c:pt idx="372">
                  <c:v>0.10397670814319868</c:v>
                </c:pt>
                <c:pt idx="373">
                  <c:v>9.8182921804468637E-2</c:v>
                </c:pt>
                <c:pt idx="374">
                  <c:v>9.1597393395465243E-2</c:v>
                </c:pt>
                <c:pt idx="375">
                  <c:v>8.6089316472805558E-2</c:v>
                </c:pt>
                <c:pt idx="376">
                  <c:v>8.058975356034917E-2</c:v>
                </c:pt>
                <c:pt idx="377">
                  <c:v>7.4613740774902557E-2</c:v>
                </c:pt>
                <c:pt idx="378">
                  <c:v>6.9752941473470109E-2</c:v>
                </c:pt>
                <c:pt idx="379">
                  <c:v>6.5646427055630258E-2</c:v>
                </c:pt>
                <c:pt idx="380">
                  <c:v>6.1478374778773236E-2</c:v>
                </c:pt>
                <c:pt idx="381">
                  <c:v>5.610516259375755E-2</c:v>
                </c:pt>
                <c:pt idx="382">
                  <c:v>5.2232963857125142E-2</c:v>
                </c:pt>
                <c:pt idx="383">
                  <c:v>4.9241820917172642E-2</c:v>
                </c:pt>
                <c:pt idx="384">
                  <c:v>4.5060464348028524E-2</c:v>
                </c:pt>
                <c:pt idx="385">
                  <c:v>4.126881969870471E-2</c:v>
                </c:pt>
                <c:pt idx="386">
                  <c:v>3.8528798215600048E-2</c:v>
                </c:pt>
                <c:pt idx="387">
                  <c:v>3.4630616834449096E-2</c:v>
                </c:pt>
                <c:pt idx="388">
                  <c:v>3.1734381616262082E-2</c:v>
                </c:pt>
                <c:pt idx="389">
                  <c:v>2.8168118050455267E-2</c:v>
                </c:pt>
                <c:pt idx="390">
                  <c:v>2.553638082052203E-2</c:v>
                </c:pt>
                <c:pt idx="391">
                  <c:v>2.1792521928022581E-2</c:v>
                </c:pt>
                <c:pt idx="392">
                  <c:v>1.9052669255365435E-2</c:v>
                </c:pt>
                <c:pt idx="393">
                  <c:v>1.6848621742851431E-2</c:v>
                </c:pt>
                <c:pt idx="394">
                  <c:v>1.4348355339575253E-2</c:v>
                </c:pt>
                <c:pt idx="395">
                  <c:v>1.0984564407411504E-2</c:v>
                </c:pt>
                <c:pt idx="396">
                  <c:v>9.451531945229151E-3</c:v>
                </c:pt>
                <c:pt idx="397">
                  <c:v>6.9370887318814358E-3</c:v>
                </c:pt>
                <c:pt idx="398">
                  <c:v>4.4406976243032059E-3</c:v>
                </c:pt>
                <c:pt idx="399">
                  <c:v>2.7795697177572702E-3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C3D-496C-AB69-2A7B3EED4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395552"/>
        <c:axId val="1717655824"/>
      </c:scatterChart>
      <c:valAx>
        <c:axId val="2126395552"/>
        <c:scaling>
          <c:orientation val="minMax"/>
          <c:max val="650"/>
          <c:min val="350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717655824"/>
        <c:crosses val="autoZero"/>
        <c:crossBetween val="midCat"/>
        <c:majorUnit val="50"/>
        <c:minorUnit val="50"/>
      </c:valAx>
      <c:valAx>
        <c:axId val="1717655824"/>
        <c:scaling>
          <c:orientation val="minMax"/>
          <c:min val="0"/>
        </c:scaling>
        <c:delete val="0"/>
        <c:axPos val="l"/>
        <c:numFmt formatCode="0.0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2126395552"/>
        <c:crosses val="autoZero"/>
        <c:crossBetween val="midCat"/>
        <c:majorUnit val="0.5"/>
        <c:min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0F3D87-BC9D-4AC1-BBA9-7152F3D2A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5C98D5-54B7-4A16-A4DD-B181317D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5EE196-5C20-42FF-AF39-E5F715FC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C9BEB0-3634-4CA2-9029-E0F347F8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532BA8-110D-4578-BFAC-62D50D55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1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C7206-6767-4EEC-B5B1-335F2462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718A874-C5A1-47DD-91E3-A2B1F6FB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CD38-809A-44E3-970B-4557BC3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40EAD8-54F6-4228-B091-2C46E6E8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A00427-DC23-4584-B93B-B3299D47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9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3B98F0-8FFC-4A13-A841-C13AB98F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3B55D1-023A-4EC7-942F-2173873E9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CED101-DD8C-4840-AEE9-EA4A39F8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6D7740-4017-493A-8270-4AD577E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217B8-6638-4B12-80A3-94184057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46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BC437-D076-4668-B6B7-522AE047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BB603C-E05F-4697-AE38-A59ACE70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A89601-F0D0-434D-9F5C-F56D2D9A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3D1ED3-594E-4AE6-A582-133F6DF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8CE2AC-DB91-4326-8C87-34F13D0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00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71F23-FD33-4457-BCEB-BBDEFCD5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A193C26-47DF-44D3-9818-239B711F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B4AC8-B05D-46C9-886E-9F317AC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FDF1CD-441A-489F-9045-9D013283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2C0257-ADBD-49AD-83FD-D4323CA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2462F1-5BF8-4DB5-B38D-A83A1EC3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D260F-312D-458E-ADE9-6EFC48FE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E27DC33-8299-4940-997C-89C83027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42A34A-B8FF-4CC0-ACCA-73AF9DA3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1CDF5F-7DB5-4653-9E22-3CC602F4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18E46B-FB57-46CD-AB74-01A1E70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2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E3DCE6-AA73-465F-B3A9-81B2322C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B0395DB-6768-41DB-BFE3-96E25A32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309B5A0-2190-414A-BE6B-504B0C22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519EFF4-DFB5-453A-BE3C-47921B7B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035D5377-7256-41F3-A288-B80BBEAD3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BF9EAA-A57F-406C-A07D-C14692F6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D1D027F-2B04-449D-9FA7-D3F26C9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8874A3-FF88-4D07-BD01-00C72E41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2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09105-BE3F-445C-86FC-78A2ABB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13EB825-AA32-4CF0-83F8-9741327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46BC70-96C2-4A93-B09E-8F1BA10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16C51D-6AD5-4C6C-9482-52E1B66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6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2CBCF81-7F82-4BAF-9A71-9956B0B0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F7CCAF0-F719-44F4-8D40-F366527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8EB2D7-0F10-40DA-8B4C-2F9C2AFF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5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2CFC3-A39C-4B99-8C76-19D3B862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7C8A73-3341-4EA3-91E2-AFA082E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1F1F643-5E5D-4339-A2C2-113BAE8A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BB2D41-C59D-41CD-8589-96C56F52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09A68-CDC6-4CBF-883F-45A8C1A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F29CC9-4410-4A79-857E-53E54A0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BD4ED-8AC5-46A8-8D3F-9F8578B3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F2E52D-2E0C-4C59-B2FD-DF3666FB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9CB891A-D67C-4494-90DB-DE0144B1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AA2016-2639-4F8F-8181-25BCE5F3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1F3116A-8FF6-4DD3-AA5F-04BC68C8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8D6941-03C3-434A-80BC-CAC5373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4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DF868-D739-4272-BABF-2DF5B26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BC067E5-1F0D-4D4E-8D86-D10853C6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4F749D-0FF0-4173-9B18-DA5FC1CBA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0076-6FA1-4F5A-8EAE-52E21E75B441}" type="datetimeFigureOut">
              <a:rPr lang="cs-CZ" smtClean="0"/>
              <a:t>04.10.2024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AEC63D-951A-442B-AF4B-2E605943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6A77A-9E8E-4B95-BE48-44C20841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785D728-8249-4E69-A8E7-999F71E0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00" y="2013287"/>
            <a:ext cx="14742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0A1B8C5-0030-4030-9707-15F84AF51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0" y="2013287"/>
            <a:ext cx="15935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6883C61-12F7-4134-BF0D-E6E12B772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2631" r="30135" b="36533"/>
          <a:stretch/>
        </p:blipFill>
        <p:spPr>
          <a:xfrm>
            <a:off x="5107717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2583F64-8073-4B5B-81ED-CAB2A89C32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8"/>
          <a:stretch/>
        </p:blipFill>
        <p:spPr>
          <a:xfrm>
            <a:off x="7614974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16DE234-0F11-43A5-B483-F375215FCF92}"/>
              </a:ext>
            </a:extLst>
          </p:cNvPr>
          <p:cNvCxnSpPr>
            <a:cxnSpLocks/>
          </p:cNvCxnSpPr>
          <p:nvPr/>
        </p:nvCxnSpPr>
        <p:spPr>
          <a:xfrm>
            <a:off x="4546243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E96A498-F151-4B26-B877-B866C521F458}"/>
              </a:ext>
            </a:extLst>
          </p:cNvPr>
          <p:cNvCxnSpPr>
            <a:cxnSpLocks/>
          </p:cNvCxnSpPr>
          <p:nvPr/>
        </p:nvCxnSpPr>
        <p:spPr>
          <a:xfrm>
            <a:off x="2232825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63B4E104-F86B-4DDC-88C5-24D75C2A379B}"/>
              </a:ext>
            </a:extLst>
          </p:cNvPr>
          <p:cNvCxnSpPr>
            <a:cxnSpLocks/>
          </p:cNvCxnSpPr>
          <p:nvPr/>
        </p:nvCxnSpPr>
        <p:spPr>
          <a:xfrm>
            <a:off x="7011179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32CDFFE-2F8D-4207-9D4C-81FBDDAC4CD0}"/>
              </a:ext>
            </a:extLst>
          </p:cNvPr>
          <p:cNvSpPr txBox="1"/>
          <p:nvPr/>
        </p:nvSpPr>
        <p:spPr>
          <a:xfrm>
            <a:off x="161926" y="3736400"/>
            <a:ext cx="2143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/>
              <a:t>Pipette the cell suspension sample to the counting chamber</a:t>
            </a:r>
            <a:endParaRPr lang="cs-CZ" sz="140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E959D8E-3C98-47BF-B53B-380D41D1928B}"/>
              </a:ext>
            </a:extLst>
          </p:cNvPr>
          <p:cNvSpPr txBox="1"/>
          <p:nvPr/>
        </p:nvSpPr>
        <p:spPr>
          <a:xfrm>
            <a:off x="2648012" y="3737542"/>
            <a:ext cx="18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Perform fluorescence microscopy imaging</a:t>
            </a:r>
            <a:endParaRPr lang="cs-CZ" sz="140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44F1DAA-4760-4092-AED4-74F2A1F1D57F}"/>
              </a:ext>
            </a:extLst>
          </p:cNvPr>
          <p:cNvSpPr txBox="1"/>
          <p:nvPr/>
        </p:nvSpPr>
        <p:spPr>
          <a:xfrm>
            <a:off x="4971651" y="3736378"/>
            <a:ext cx="248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Analyze the images by this tool (see the instruction below)</a:t>
            </a:r>
            <a:endParaRPr lang="cs-CZ" sz="14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36A651E6-EADF-49A7-B4B6-13CF2E361967}"/>
              </a:ext>
            </a:extLst>
          </p:cNvPr>
          <p:cNvSpPr/>
          <p:nvPr/>
        </p:nvSpPr>
        <p:spPr>
          <a:xfrm>
            <a:off x="7460824" y="3736378"/>
            <a:ext cx="2353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/>
              <a:t>Review</a:t>
            </a:r>
            <a:r>
              <a:rPr lang="en-US" sz="1400"/>
              <a:t> the results and verify if all cells were identified</a:t>
            </a:r>
            <a:r>
              <a:rPr lang="cs-CZ" sz="1400"/>
              <a:t> properly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660B401-867F-4292-BD0A-F689178DA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63" t="2981" r="14837" b="2981"/>
          <a:stretch/>
        </p:blipFill>
        <p:spPr>
          <a:xfrm>
            <a:off x="10132706" y="2013286"/>
            <a:ext cx="1686624" cy="1593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99DE43A8-14BD-4F9F-A994-F00D23937558}"/>
              </a:ext>
            </a:extLst>
          </p:cNvPr>
          <p:cNvCxnSpPr>
            <a:cxnSpLocks/>
          </p:cNvCxnSpPr>
          <p:nvPr/>
        </p:nvCxnSpPr>
        <p:spPr>
          <a:xfrm>
            <a:off x="9552534" y="2810041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élník 22">
            <a:extLst>
              <a:ext uri="{FF2B5EF4-FFF2-40B4-BE49-F238E27FC236}">
                <a16:creationId xmlns:a16="http://schemas.microsoft.com/office/drawing/2014/main" id="{D64D97E8-5E97-4B2E-9A1B-10E267F6DAEA}"/>
              </a:ext>
            </a:extLst>
          </p:cNvPr>
          <p:cNvSpPr/>
          <p:nvPr/>
        </p:nvSpPr>
        <p:spPr>
          <a:xfrm>
            <a:off x="10027333" y="3736400"/>
            <a:ext cx="20027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In case some cells were missed, perform manual correction</a:t>
            </a:r>
            <a:endParaRPr lang="cs-CZ" sz="140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1ED1E360-E8AA-472A-A9DE-0ED18B8F78E6}"/>
              </a:ext>
            </a:extLst>
          </p:cNvPr>
          <p:cNvSpPr/>
          <p:nvPr/>
        </p:nvSpPr>
        <p:spPr>
          <a:xfrm>
            <a:off x="11322850" y="229552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27DA90A4-A40F-45D5-8CFA-17C996C07FF0}"/>
              </a:ext>
            </a:extLst>
          </p:cNvPr>
          <p:cNvSpPr/>
          <p:nvPr/>
        </p:nvSpPr>
        <p:spPr>
          <a:xfrm>
            <a:off x="11274010" y="306514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0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F5A2A312-C0D5-479E-9CBF-774F0CADD4EF}"/>
              </a:ext>
            </a:extLst>
          </p:cNvPr>
          <p:cNvGrpSpPr/>
          <p:nvPr/>
        </p:nvGrpSpPr>
        <p:grpSpPr>
          <a:xfrm>
            <a:off x="161926" y="2013261"/>
            <a:ext cx="11868149" cy="2677224"/>
            <a:chOff x="161926" y="2013261"/>
            <a:chExt cx="11868149" cy="2677224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409B0641-C8FA-426C-A20C-44D634B14C58}"/>
                </a:ext>
              </a:extLst>
            </p:cNvPr>
            <p:cNvGrpSpPr/>
            <p:nvPr/>
          </p:nvGrpSpPr>
          <p:grpSpPr>
            <a:xfrm>
              <a:off x="161926" y="2013261"/>
              <a:ext cx="11868149" cy="2677224"/>
              <a:chOff x="161926" y="2013261"/>
              <a:chExt cx="11868149" cy="2677224"/>
            </a:xfrm>
          </p:grpSpPr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5785D728-8249-4E69-A8E7-999F71E0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2700" y="2013287"/>
                <a:ext cx="14742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C0A1B8C5-0030-4030-9707-15F84AF51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70" y="2013287"/>
                <a:ext cx="15935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cxnSp>
            <p:nvCxnSpPr>
              <p:cNvPr id="13" name="Přímá spojnice se šipkou 12">
                <a:extLst>
                  <a:ext uri="{FF2B5EF4-FFF2-40B4-BE49-F238E27FC236}">
                    <a16:creationId xmlns:a16="http://schemas.microsoft.com/office/drawing/2014/main" id="{016DE234-0F11-43A5-B483-F375215FC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243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se šipkou 14">
                <a:extLst>
                  <a:ext uri="{FF2B5EF4-FFF2-40B4-BE49-F238E27FC236}">
                    <a16:creationId xmlns:a16="http://schemas.microsoft.com/office/drawing/2014/main" id="{AE96A498-F151-4B26-B877-B866C521F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825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se šipkou 15">
                <a:extLst>
                  <a:ext uri="{FF2B5EF4-FFF2-40B4-BE49-F238E27FC236}">
                    <a16:creationId xmlns:a16="http://schemas.microsoft.com/office/drawing/2014/main" id="{63B4E104-F86B-4DDC-88C5-24D75C2A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1179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D32CDFFE-2F8D-4207-9D4C-81FBDDAC4CD0}"/>
                  </a:ext>
                </a:extLst>
              </p:cNvPr>
              <p:cNvSpPr txBox="1"/>
              <p:nvPr/>
            </p:nvSpPr>
            <p:spPr>
              <a:xfrm>
                <a:off x="161926" y="3736400"/>
                <a:ext cx="21431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/>
                  <a:t>Pipette the cell suspension sample to the counting chamber</a:t>
                </a:r>
                <a:endParaRPr lang="cs-CZ" sz="1400"/>
              </a:p>
            </p:txBody>
          </p:sp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E959D8E-3C98-47BF-B53B-380D41D1928B}"/>
                  </a:ext>
                </a:extLst>
              </p:cNvPr>
              <p:cNvSpPr txBox="1"/>
              <p:nvPr/>
            </p:nvSpPr>
            <p:spPr>
              <a:xfrm>
                <a:off x="2648012" y="3737542"/>
                <a:ext cx="1878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Perform fluorescence microscopy imaging</a:t>
                </a:r>
                <a:endParaRPr lang="cs-CZ" sz="1400"/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244F1DAA-4760-4092-AED4-74F2A1F1D57F}"/>
                  </a:ext>
                </a:extLst>
              </p:cNvPr>
              <p:cNvSpPr txBox="1"/>
              <p:nvPr/>
            </p:nvSpPr>
            <p:spPr>
              <a:xfrm>
                <a:off x="4971651" y="3736378"/>
                <a:ext cx="2489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Analyze the images by this tool (see the instruction below)</a:t>
                </a:r>
                <a:endParaRPr lang="cs-CZ" sz="1400"/>
              </a:p>
            </p:txBody>
          </p:sp>
          <p:sp>
            <p:nvSpPr>
              <p:cNvPr id="21" name="Obdélník 20">
                <a:extLst>
                  <a:ext uri="{FF2B5EF4-FFF2-40B4-BE49-F238E27FC236}">
                    <a16:creationId xmlns:a16="http://schemas.microsoft.com/office/drawing/2014/main" id="{36A651E6-EADF-49A7-B4B6-13CF2E361967}"/>
                  </a:ext>
                </a:extLst>
              </p:cNvPr>
              <p:cNvSpPr/>
              <p:nvPr/>
            </p:nvSpPr>
            <p:spPr>
              <a:xfrm>
                <a:off x="7460824" y="3736378"/>
                <a:ext cx="23536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1400"/>
                  <a:t>Review</a:t>
                </a:r>
                <a:r>
                  <a:rPr lang="en-US" sz="1400"/>
                  <a:t> the results and verify if all filaments were split properly and all individual cells were identified</a:t>
                </a:r>
                <a:endParaRPr lang="cs-CZ" sz="1400"/>
              </a:p>
            </p:txBody>
          </p:sp>
          <p:cxnSp>
            <p:nvCxnSpPr>
              <p:cNvPr id="19" name="Přímá spojnice se šipkou 18">
                <a:extLst>
                  <a:ext uri="{FF2B5EF4-FFF2-40B4-BE49-F238E27FC236}">
                    <a16:creationId xmlns:a16="http://schemas.microsoft.com/office/drawing/2014/main" id="{99DE43A8-14BD-4F9F-A994-F00D23937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534" y="2810041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bdélník 22">
                <a:extLst>
                  <a:ext uri="{FF2B5EF4-FFF2-40B4-BE49-F238E27FC236}">
                    <a16:creationId xmlns:a16="http://schemas.microsoft.com/office/drawing/2014/main" id="{D64D97E8-5E97-4B2E-9A1B-10E267F6DAEA}"/>
                  </a:ext>
                </a:extLst>
              </p:cNvPr>
              <p:cNvSpPr/>
              <p:nvPr/>
            </p:nvSpPr>
            <p:spPr>
              <a:xfrm>
                <a:off x="10027333" y="3736400"/>
                <a:ext cx="20027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In case some cells were missed, perform manual correction</a:t>
                </a:r>
                <a:endParaRPr lang="cs-CZ" sz="1400"/>
              </a:p>
            </p:txBody>
          </p:sp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84FAA0C-9155-481F-8CF3-B6F00A472F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7643887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" name="Obrázek 7">
                <a:extLst>
                  <a:ext uri="{FF2B5EF4-FFF2-40B4-BE49-F238E27FC236}">
                    <a16:creationId xmlns:a16="http://schemas.microsoft.com/office/drawing/2014/main" id="{5D03ECD8-9122-4402-999A-092BC695E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123" b="4"/>
              <a:stretch/>
            </p:blipFill>
            <p:spPr>
              <a:xfrm>
                <a:off x="5163643" y="2013261"/>
                <a:ext cx="1593511" cy="159350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2" name="Obrázek 21">
                <a:extLst>
                  <a:ext uri="{FF2B5EF4-FFF2-40B4-BE49-F238E27FC236}">
                    <a16:creationId xmlns:a16="http://schemas.microsoft.com/office/drawing/2014/main" id="{CD11F5BE-D2C9-4F7F-9E91-1A392C6300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10111090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24" name="Ovál 23">
                <a:extLst>
                  <a:ext uri="{FF2B5EF4-FFF2-40B4-BE49-F238E27FC236}">
                    <a16:creationId xmlns:a16="http://schemas.microsoft.com/office/drawing/2014/main" id="{27DA90A4-A40F-45D5-8CFA-17C996C07FF0}"/>
                  </a:ext>
                </a:extLst>
              </p:cNvPr>
              <p:cNvSpPr/>
              <p:nvPr/>
            </p:nvSpPr>
            <p:spPr>
              <a:xfrm>
                <a:off x="10662461" y="248549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Ovál 24">
                <a:extLst>
                  <a:ext uri="{FF2B5EF4-FFF2-40B4-BE49-F238E27FC236}">
                    <a16:creationId xmlns:a16="http://schemas.microsoft.com/office/drawing/2014/main" id="{F011326B-9E9E-43DE-A59A-578174140ABC}"/>
                  </a:ext>
                </a:extLst>
              </p:cNvPr>
              <p:cNvSpPr/>
              <p:nvPr/>
            </p:nvSpPr>
            <p:spPr>
              <a:xfrm>
                <a:off x="10583351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" name="Ovál 25">
                <a:extLst>
                  <a:ext uri="{FF2B5EF4-FFF2-40B4-BE49-F238E27FC236}">
                    <a16:creationId xmlns:a16="http://schemas.microsoft.com/office/drawing/2014/main" id="{F3D2E97F-CED3-4A18-907E-88E26DA2D41D}"/>
                  </a:ext>
                </a:extLst>
              </p:cNvPr>
              <p:cNvSpPr/>
              <p:nvPr/>
            </p:nvSpPr>
            <p:spPr>
              <a:xfrm>
                <a:off x="10171395" y="215212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" name="Ovál 26">
                <a:extLst>
                  <a:ext uri="{FF2B5EF4-FFF2-40B4-BE49-F238E27FC236}">
                    <a16:creationId xmlns:a16="http://schemas.microsoft.com/office/drawing/2014/main" id="{A29A2827-A31A-44BD-A57B-06CADC4EDC2C}"/>
                  </a:ext>
                </a:extLst>
              </p:cNvPr>
              <p:cNvSpPr/>
              <p:nvPr/>
            </p:nvSpPr>
            <p:spPr>
              <a:xfrm>
                <a:off x="10131840" y="271224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" name="Ovál 27">
                <a:extLst>
                  <a:ext uri="{FF2B5EF4-FFF2-40B4-BE49-F238E27FC236}">
                    <a16:creationId xmlns:a16="http://schemas.microsoft.com/office/drawing/2014/main" id="{77DECB79-9A2B-4F99-BAE5-37D40A9BEF3F}"/>
                  </a:ext>
                </a:extLst>
              </p:cNvPr>
              <p:cNvSpPr/>
              <p:nvPr/>
            </p:nvSpPr>
            <p:spPr>
              <a:xfrm>
                <a:off x="10111090" y="319325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" name="Ovál 28">
                <a:extLst>
                  <a:ext uri="{FF2B5EF4-FFF2-40B4-BE49-F238E27FC236}">
                    <a16:creationId xmlns:a16="http://schemas.microsoft.com/office/drawing/2014/main" id="{39F0407F-7546-48E1-A608-B330FF1E073A}"/>
                  </a:ext>
                </a:extLst>
              </p:cNvPr>
              <p:cNvSpPr/>
              <p:nvPr/>
            </p:nvSpPr>
            <p:spPr>
              <a:xfrm>
                <a:off x="10741571" y="2751800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" name="Ovál 29">
                <a:extLst>
                  <a:ext uri="{FF2B5EF4-FFF2-40B4-BE49-F238E27FC236}">
                    <a16:creationId xmlns:a16="http://schemas.microsoft.com/office/drawing/2014/main" id="{8A6F1124-F5A6-4F9D-AAB4-D1B0B33CBA5E}"/>
                  </a:ext>
                </a:extLst>
              </p:cNvPr>
              <p:cNvSpPr/>
              <p:nvPr/>
            </p:nvSpPr>
            <p:spPr>
              <a:xfrm>
                <a:off x="10967790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vál 30">
                <a:extLst>
                  <a:ext uri="{FF2B5EF4-FFF2-40B4-BE49-F238E27FC236}">
                    <a16:creationId xmlns:a16="http://schemas.microsoft.com/office/drawing/2014/main" id="{6F67899C-25CA-4EC4-B166-DDA4BD92D1B9}"/>
                  </a:ext>
                </a:extLst>
              </p:cNvPr>
              <p:cNvSpPr/>
              <p:nvPr/>
            </p:nvSpPr>
            <p:spPr>
              <a:xfrm>
                <a:off x="10583351" y="2480206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" name="Ovál 31">
                <a:extLst>
                  <a:ext uri="{FF2B5EF4-FFF2-40B4-BE49-F238E27FC236}">
                    <a16:creationId xmlns:a16="http://schemas.microsoft.com/office/drawing/2014/main" id="{7205155C-EAE4-4C37-A25D-0F9220D3A156}"/>
                  </a:ext>
                </a:extLst>
              </p:cNvPr>
              <p:cNvSpPr/>
              <p:nvPr/>
            </p:nvSpPr>
            <p:spPr>
              <a:xfrm>
                <a:off x="10583351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" name="Ovál 32">
                <a:extLst>
                  <a:ext uri="{FF2B5EF4-FFF2-40B4-BE49-F238E27FC236}">
                    <a16:creationId xmlns:a16="http://schemas.microsoft.com/office/drawing/2014/main" id="{05B74E2D-D844-4D66-8645-AC2420A91ED8}"/>
                  </a:ext>
                </a:extLst>
              </p:cNvPr>
              <p:cNvSpPr/>
              <p:nvPr/>
            </p:nvSpPr>
            <p:spPr>
              <a:xfrm>
                <a:off x="10337818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" name="Ovál 33">
                <a:extLst>
                  <a:ext uri="{FF2B5EF4-FFF2-40B4-BE49-F238E27FC236}">
                    <a16:creationId xmlns:a16="http://schemas.microsoft.com/office/drawing/2014/main" id="{85966099-A807-4D41-A398-2E21EF03BBF4}"/>
                  </a:ext>
                </a:extLst>
              </p:cNvPr>
              <p:cNvSpPr/>
              <p:nvPr/>
            </p:nvSpPr>
            <p:spPr>
              <a:xfrm>
                <a:off x="11085530" y="2389588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" name="Ovál 34">
                <a:extLst>
                  <a:ext uri="{FF2B5EF4-FFF2-40B4-BE49-F238E27FC236}">
                    <a16:creationId xmlns:a16="http://schemas.microsoft.com/office/drawing/2014/main" id="{1948A4E7-CAE2-4836-A613-01D53176F638}"/>
                  </a:ext>
                </a:extLst>
              </p:cNvPr>
              <p:cNvSpPr/>
              <p:nvPr/>
            </p:nvSpPr>
            <p:spPr>
              <a:xfrm>
                <a:off x="11561780" y="293489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9D5B6B19-1272-4454-9E8A-32230DFA92D7}"/>
                  </a:ext>
                </a:extLst>
              </p:cNvPr>
              <p:cNvSpPr/>
              <p:nvPr/>
            </p:nvSpPr>
            <p:spPr>
              <a:xfrm>
                <a:off x="11612450" y="2617922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" name="Ovál 36">
                <a:extLst>
                  <a:ext uri="{FF2B5EF4-FFF2-40B4-BE49-F238E27FC236}">
                    <a16:creationId xmlns:a16="http://schemas.microsoft.com/office/drawing/2014/main" id="{A3FD6BD2-3A4D-40B5-86EB-CD11DB4A69D9}"/>
                  </a:ext>
                </a:extLst>
              </p:cNvPr>
              <p:cNvSpPr/>
              <p:nvPr/>
            </p:nvSpPr>
            <p:spPr>
              <a:xfrm>
                <a:off x="10989149" y="284187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8" name="Ovál 37">
              <a:extLst>
                <a:ext uri="{FF2B5EF4-FFF2-40B4-BE49-F238E27FC236}">
                  <a16:creationId xmlns:a16="http://schemas.microsoft.com/office/drawing/2014/main" id="{35A80AA5-D2AC-4439-A04A-17BE8766C52B}"/>
                </a:ext>
              </a:extLst>
            </p:cNvPr>
            <p:cNvSpPr/>
            <p:nvPr/>
          </p:nvSpPr>
          <p:spPr>
            <a:xfrm>
              <a:off x="11085530" y="2564347"/>
              <a:ext cx="79110" cy="7911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757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17BBB68E-4A1F-471E-9024-3D4008681736}"/>
              </a:ext>
            </a:extLst>
          </p:cNvPr>
          <p:cNvGrpSpPr/>
          <p:nvPr/>
        </p:nvGrpSpPr>
        <p:grpSpPr>
          <a:xfrm>
            <a:off x="3858683" y="1769072"/>
            <a:ext cx="3238500" cy="2749550"/>
            <a:chOff x="4400550" y="1320800"/>
            <a:chExt cx="3238500" cy="2749550"/>
          </a:xfrm>
        </p:grpSpPr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609A8406-4E5E-45B3-B2AF-00BBC16A1491}"/>
                </a:ext>
              </a:extLst>
            </p:cNvPr>
            <p:cNvSpPr/>
            <p:nvPr/>
          </p:nvSpPr>
          <p:spPr>
            <a:xfrm>
              <a:off x="4400550" y="1320800"/>
              <a:ext cx="3238500" cy="27495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aphicFrame>
          <p:nvGraphicFramePr>
            <p:cNvPr id="7" name="Chart 49">
              <a:extLst>
                <a:ext uri="{FF2B5EF4-FFF2-40B4-BE49-F238E27FC236}">
                  <a16:creationId xmlns:a16="http://schemas.microsoft.com/office/drawing/2014/main" id="{005145B1-F0A4-4403-8CB9-71A969AC00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5841"/>
                </p:ext>
              </p:extLst>
            </p:nvPr>
          </p:nvGraphicFramePr>
          <p:xfrm>
            <a:off x="4576158" y="151601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8" name="Obrázek 7">
            <a:extLst>
              <a:ext uri="{FF2B5EF4-FFF2-40B4-BE49-F238E27FC236}">
                <a16:creationId xmlns:a16="http://schemas.microsoft.com/office/drawing/2014/main" id="{ACC28830-CA99-43E4-85B4-679A6E7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41" y="1769088"/>
            <a:ext cx="3237257" cy="2749534"/>
          </a:xfrm>
          <a:prstGeom prst="rect">
            <a:avLst/>
          </a:prstGeom>
        </p:spPr>
      </p:pic>
      <p:grpSp>
        <p:nvGrpSpPr>
          <p:cNvPr id="2" name="Skupina 1">
            <a:extLst>
              <a:ext uri="{FF2B5EF4-FFF2-40B4-BE49-F238E27FC236}">
                <a16:creationId xmlns:a16="http://schemas.microsoft.com/office/drawing/2014/main" id="{18C84D2A-3ABA-47D4-8D77-36EA2CC5CAB6}"/>
              </a:ext>
            </a:extLst>
          </p:cNvPr>
          <p:cNvGrpSpPr/>
          <p:nvPr/>
        </p:nvGrpSpPr>
        <p:grpSpPr>
          <a:xfrm>
            <a:off x="474058" y="1814452"/>
            <a:ext cx="2894783" cy="2438643"/>
            <a:chOff x="474058" y="1814452"/>
            <a:chExt cx="2894783" cy="2438643"/>
          </a:xfrm>
        </p:grpSpPr>
        <p:graphicFrame>
          <p:nvGraphicFramePr>
            <p:cNvPr id="4" name="Chart 49">
              <a:extLst>
                <a:ext uri="{FF2B5EF4-FFF2-40B4-BE49-F238E27FC236}">
                  <a16:creationId xmlns:a16="http://schemas.microsoft.com/office/drawing/2014/main" id="{1C0E326E-42CA-459A-A4F4-A627FEE8EE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640847"/>
                </p:ext>
              </p:extLst>
            </p:nvPr>
          </p:nvGraphicFramePr>
          <p:xfrm>
            <a:off x="474058" y="191606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ovéPole 1">
              <a:extLst>
                <a:ext uri="{FF2B5EF4-FFF2-40B4-BE49-F238E27FC236}">
                  <a16:creationId xmlns:a16="http://schemas.microsoft.com/office/drawing/2014/main" id="{6FC8E647-C266-43F6-8CD6-DC0F2F869A5E}"/>
                </a:ext>
              </a:extLst>
            </p:cNvPr>
            <p:cNvSpPr txBox="1"/>
            <p:nvPr/>
          </p:nvSpPr>
          <p:spPr>
            <a:xfrm>
              <a:off x="1049980" y="1814452"/>
              <a:ext cx="2029769" cy="203227"/>
            </a:xfrm>
            <a:prstGeom prst="rect">
              <a:avLst/>
            </a:prstGeom>
          </p:spPr>
          <p:txBody>
            <a:bodyPr wrap="square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Rapid light curve example</a:t>
              </a:r>
              <a:endParaRPr lang="cs-CZ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9F6AFF04-48B8-4885-B4B7-AA18A41B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492939"/>
              </p:ext>
            </p:extLst>
          </p:nvPr>
        </p:nvGraphicFramePr>
        <p:xfrm>
          <a:off x="4336870" y="1750494"/>
          <a:ext cx="3268723" cy="24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09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EB4D5A4C-8006-467B-87AF-F4A59A3A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121" y="618028"/>
            <a:ext cx="3407959" cy="2737341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8E058744-9D95-499A-8500-5FC349233E39}"/>
              </a:ext>
            </a:extLst>
          </p:cNvPr>
          <p:cNvGrpSpPr/>
          <p:nvPr/>
        </p:nvGrpSpPr>
        <p:grpSpPr>
          <a:xfrm>
            <a:off x="7663121" y="3502632"/>
            <a:ext cx="3409948" cy="3186260"/>
            <a:chOff x="3868651" y="3591612"/>
            <a:chExt cx="3409948" cy="3186260"/>
          </a:xfrm>
        </p:grpSpPr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692BBE11-39DF-4739-A883-1792DA2D3681}"/>
                </a:ext>
              </a:extLst>
            </p:cNvPr>
            <p:cNvSpPr/>
            <p:nvPr/>
          </p:nvSpPr>
          <p:spPr>
            <a:xfrm>
              <a:off x="3868651" y="3591612"/>
              <a:ext cx="3409948" cy="3186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20F0E6F2-80C7-460F-8B5C-979FD2E2A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561" y="3820041"/>
              <a:ext cx="2944125" cy="2724687"/>
            </a:xfrm>
            <a:prstGeom prst="rect">
              <a:avLst/>
            </a:prstGeom>
          </p:spPr>
        </p:pic>
      </p:grpSp>
      <p:pic>
        <p:nvPicPr>
          <p:cNvPr id="10" name="Obrázek 9">
            <a:extLst>
              <a:ext uri="{FF2B5EF4-FFF2-40B4-BE49-F238E27FC236}">
                <a16:creationId xmlns:a16="http://schemas.microsoft.com/office/drawing/2014/main" id="{32073E1B-8538-401F-91E5-4018D796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68" y="3723991"/>
            <a:ext cx="2944125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9">
            <a:extLst>
              <a:ext uri="{FF2B5EF4-FFF2-40B4-BE49-F238E27FC236}">
                <a16:creationId xmlns:a16="http://schemas.microsoft.com/office/drawing/2014/main" id="{0E0448FE-6DB2-4A9E-84D7-9091B03A8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7" r="31178"/>
          <a:stretch/>
        </p:blipFill>
        <p:spPr>
          <a:xfrm rot="16200000">
            <a:off x="966351" y="2506793"/>
            <a:ext cx="2527376" cy="1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3">
            <a:extLst>
              <a:ext uri="{FF2B5EF4-FFF2-40B4-BE49-F238E27FC236}">
                <a16:creationId xmlns:a16="http://schemas.microsoft.com/office/drawing/2014/main" id="{7228C7B5-6FD0-47F1-807F-883F9224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37" y="1823079"/>
            <a:ext cx="5272343" cy="479073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raf 3">
            <a:extLst>
              <a:ext uri="{FF2B5EF4-FFF2-40B4-BE49-F238E27FC236}">
                <a16:creationId xmlns:a16="http://schemas.microsoft.com/office/drawing/2014/main" id="{5B65B69F-B461-470A-B438-1401A28FF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57151"/>
              </p:ext>
            </p:extLst>
          </p:nvPr>
        </p:nvGraphicFramePr>
        <p:xfrm>
          <a:off x="3454032" y="436396"/>
          <a:ext cx="4762500" cy="131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33">
            <a:extLst>
              <a:ext uri="{FF2B5EF4-FFF2-40B4-BE49-F238E27FC236}">
                <a16:creationId xmlns:a16="http://schemas.microsoft.com/office/drawing/2014/main" id="{5C98D970-37CE-4F5F-9663-F3380E45E105}"/>
              </a:ext>
            </a:extLst>
          </p:cNvPr>
          <p:cNvSpPr txBox="1"/>
          <p:nvPr/>
        </p:nvSpPr>
        <p:spPr>
          <a:xfrm>
            <a:off x="4640388" y="180038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Chl a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32209449-0C02-498A-8F1F-D8D19DA8FABC}"/>
              </a:ext>
            </a:extLst>
          </p:cNvPr>
          <p:cNvSpPr txBox="1"/>
          <p:nvPr/>
        </p:nvSpPr>
        <p:spPr>
          <a:xfrm>
            <a:off x="6560894" y="421314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587E6FBD-8B45-45A0-ADDE-AE7662D64454}"/>
              </a:ext>
            </a:extLst>
          </p:cNvPr>
          <p:cNvSpPr txBox="1"/>
          <p:nvPr/>
        </p:nvSpPr>
        <p:spPr>
          <a:xfrm>
            <a:off x="7388713" y="518537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</a:t>
            </a:r>
          </a:p>
        </p:txBody>
      </p: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A60B6AB2-86A8-42A5-98A9-8125C614E0AA}"/>
              </a:ext>
            </a:extLst>
          </p:cNvPr>
          <p:cNvCxnSpPr>
            <a:cxnSpLocks/>
          </p:cNvCxnSpPr>
          <p:nvPr/>
        </p:nvCxnSpPr>
        <p:spPr>
          <a:xfrm>
            <a:off x="2439427" y="4435093"/>
            <a:ext cx="1181233" cy="517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2">
            <a:extLst>
              <a:ext uri="{FF2B5EF4-FFF2-40B4-BE49-F238E27FC236}">
                <a16:creationId xmlns:a16="http://schemas.microsoft.com/office/drawing/2014/main" id="{44DFF123-6B43-475D-9380-1CC45315B08A}"/>
              </a:ext>
            </a:extLst>
          </p:cNvPr>
          <p:cNvCxnSpPr>
            <a:cxnSpLocks/>
          </p:cNvCxnSpPr>
          <p:nvPr/>
        </p:nvCxnSpPr>
        <p:spPr>
          <a:xfrm>
            <a:off x="2353783" y="4027549"/>
            <a:ext cx="1359993" cy="20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8">
            <a:extLst>
              <a:ext uri="{FF2B5EF4-FFF2-40B4-BE49-F238E27FC236}">
                <a16:creationId xmlns:a16="http://schemas.microsoft.com/office/drawing/2014/main" id="{7B1F2EEA-3270-4C51-AEE1-D745E85DAEDA}"/>
              </a:ext>
            </a:extLst>
          </p:cNvPr>
          <p:cNvCxnSpPr>
            <a:cxnSpLocks/>
          </p:cNvCxnSpPr>
          <p:nvPr/>
        </p:nvCxnSpPr>
        <p:spPr>
          <a:xfrm flipV="1">
            <a:off x="2696571" y="3560364"/>
            <a:ext cx="992981" cy="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>
            <a:extLst>
              <a:ext uri="{FF2B5EF4-FFF2-40B4-BE49-F238E27FC236}">
                <a16:creationId xmlns:a16="http://schemas.microsoft.com/office/drawing/2014/main" id="{44E96AA7-5B8E-40F7-B7FB-22348B4BB437}"/>
              </a:ext>
            </a:extLst>
          </p:cNvPr>
          <p:cNvCxnSpPr/>
          <p:nvPr/>
        </p:nvCxnSpPr>
        <p:spPr>
          <a:xfrm>
            <a:off x="2636935" y="3045988"/>
            <a:ext cx="1008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4">
            <a:extLst>
              <a:ext uri="{FF2B5EF4-FFF2-40B4-BE49-F238E27FC236}">
                <a16:creationId xmlns:a16="http://schemas.microsoft.com/office/drawing/2014/main" id="{A279B358-347C-4CC8-A41D-624E034F0533}"/>
              </a:ext>
            </a:extLst>
          </p:cNvPr>
          <p:cNvGrpSpPr/>
          <p:nvPr/>
        </p:nvGrpSpPr>
        <p:grpSpPr>
          <a:xfrm>
            <a:off x="4513778" y="2865756"/>
            <a:ext cx="791529" cy="354250"/>
            <a:chOff x="5048202" y="484021"/>
            <a:chExt cx="821830" cy="354250"/>
          </a:xfrm>
        </p:grpSpPr>
        <p:sp>
          <p:nvSpPr>
            <p:cNvPr id="17" name="Rounded Rectangle 63">
              <a:extLst>
                <a:ext uri="{FF2B5EF4-FFF2-40B4-BE49-F238E27FC236}">
                  <a16:creationId xmlns:a16="http://schemas.microsoft.com/office/drawing/2014/main" id="{6DFBCA8E-D1BA-4AFD-BF60-93A7C2437C4C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5FB918C-4F2E-46B3-B40F-F9E79729F868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</a:t>
              </a:r>
            </a:p>
          </p:txBody>
        </p:sp>
      </p:grpSp>
      <p:grpSp>
        <p:nvGrpSpPr>
          <p:cNvPr id="19" name="Group 65">
            <a:extLst>
              <a:ext uri="{FF2B5EF4-FFF2-40B4-BE49-F238E27FC236}">
                <a16:creationId xmlns:a16="http://schemas.microsoft.com/office/drawing/2014/main" id="{B72EF9C4-A31A-402A-AF54-7DEF75DD8D06}"/>
              </a:ext>
            </a:extLst>
          </p:cNvPr>
          <p:cNvGrpSpPr/>
          <p:nvPr/>
        </p:nvGrpSpPr>
        <p:grpSpPr>
          <a:xfrm>
            <a:off x="3719193" y="2865756"/>
            <a:ext cx="851700" cy="354250"/>
            <a:chOff x="5048020" y="484021"/>
            <a:chExt cx="747444" cy="354250"/>
          </a:xfrm>
        </p:grpSpPr>
        <p:sp>
          <p:nvSpPr>
            <p:cNvPr id="20" name="Rounded Rectangle 66">
              <a:extLst>
                <a:ext uri="{FF2B5EF4-FFF2-40B4-BE49-F238E27FC236}">
                  <a16:creationId xmlns:a16="http://schemas.microsoft.com/office/drawing/2014/main" id="{544E65F4-AF4F-43C1-8CFB-C193470CADC2}"/>
                </a:ext>
              </a:extLst>
            </p:cNvPr>
            <p:cNvSpPr/>
            <p:nvPr/>
          </p:nvSpPr>
          <p:spPr>
            <a:xfrm>
              <a:off x="5093479" y="484021"/>
              <a:ext cx="65186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E5853812-99F6-4602-9A65-A93215B82950}"/>
                </a:ext>
              </a:extLst>
            </p:cNvPr>
            <p:cNvSpPr txBox="1"/>
            <p:nvPr/>
          </p:nvSpPr>
          <p:spPr>
            <a:xfrm>
              <a:off x="5048020" y="492190"/>
              <a:ext cx="74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</a:t>
              </a:r>
            </a:p>
          </p:txBody>
        </p:sp>
      </p:grpSp>
      <p:sp>
        <p:nvSpPr>
          <p:cNvPr id="22" name="TextBox 68">
            <a:extLst>
              <a:ext uri="{FF2B5EF4-FFF2-40B4-BE49-F238E27FC236}">
                <a16:creationId xmlns:a16="http://schemas.microsoft.com/office/drawing/2014/main" id="{2A32C12A-8F6F-45EE-81FA-0DDECC3F8569}"/>
              </a:ext>
            </a:extLst>
          </p:cNvPr>
          <p:cNvSpPr txBox="1"/>
          <p:nvPr/>
        </p:nvSpPr>
        <p:spPr>
          <a:xfrm>
            <a:off x="3925662" y="436396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PBS</a:t>
            </a:r>
          </a:p>
        </p:txBody>
      </p:sp>
      <p:grpSp>
        <p:nvGrpSpPr>
          <p:cNvPr id="23" name="Group 69">
            <a:extLst>
              <a:ext uri="{FF2B5EF4-FFF2-40B4-BE49-F238E27FC236}">
                <a16:creationId xmlns:a16="http://schemas.microsoft.com/office/drawing/2014/main" id="{C4D2686C-6DE5-4635-83E0-1DBB4BE564BE}"/>
              </a:ext>
            </a:extLst>
          </p:cNvPr>
          <p:cNvGrpSpPr/>
          <p:nvPr/>
        </p:nvGrpSpPr>
        <p:grpSpPr>
          <a:xfrm>
            <a:off x="3677614" y="3383239"/>
            <a:ext cx="944782" cy="354250"/>
            <a:chOff x="4957880" y="493960"/>
            <a:chExt cx="829132" cy="354250"/>
          </a:xfrm>
        </p:grpSpPr>
        <p:sp>
          <p:nvSpPr>
            <p:cNvPr id="24" name="Rounded Rectangle 70">
              <a:extLst>
                <a:ext uri="{FF2B5EF4-FFF2-40B4-BE49-F238E27FC236}">
                  <a16:creationId xmlns:a16="http://schemas.microsoft.com/office/drawing/2014/main" id="{6D5F2D3E-1B4B-4003-9F1D-D5E1FB7B9AA7}"/>
                </a:ext>
              </a:extLst>
            </p:cNvPr>
            <p:cNvSpPr/>
            <p:nvPr/>
          </p:nvSpPr>
          <p:spPr>
            <a:xfrm>
              <a:off x="5055719" y="493960"/>
              <a:ext cx="63597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71">
              <a:extLst>
                <a:ext uri="{FF2B5EF4-FFF2-40B4-BE49-F238E27FC236}">
                  <a16:creationId xmlns:a16="http://schemas.microsoft.com/office/drawing/2014/main" id="{EA4622FA-35D1-44FB-B869-9EE50315EF55}"/>
                </a:ext>
              </a:extLst>
            </p:cNvPr>
            <p:cNvSpPr txBox="1"/>
            <p:nvPr/>
          </p:nvSpPr>
          <p:spPr>
            <a:xfrm>
              <a:off x="4957880" y="507174"/>
              <a:ext cx="829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PBS-PSII</a:t>
              </a:r>
            </a:p>
          </p:txBody>
        </p:sp>
      </p:grpSp>
      <p:grpSp>
        <p:nvGrpSpPr>
          <p:cNvPr id="26" name="Group 73">
            <a:extLst>
              <a:ext uri="{FF2B5EF4-FFF2-40B4-BE49-F238E27FC236}">
                <a16:creationId xmlns:a16="http://schemas.microsoft.com/office/drawing/2014/main" id="{50E80741-E9E5-49A5-88C9-6D4434EF76E2}"/>
              </a:ext>
            </a:extLst>
          </p:cNvPr>
          <p:cNvGrpSpPr/>
          <p:nvPr/>
        </p:nvGrpSpPr>
        <p:grpSpPr>
          <a:xfrm>
            <a:off x="3677614" y="3872158"/>
            <a:ext cx="944782" cy="354250"/>
            <a:chOff x="4836414" y="484021"/>
            <a:chExt cx="1756801" cy="354250"/>
          </a:xfrm>
        </p:grpSpPr>
        <p:sp>
          <p:nvSpPr>
            <p:cNvPr id="27" name="Rounded Rectangle 74">
              <a:extLst>
                <a:ext uri="{FF2B5EF4-FFF2-40B4-BE49-F238E27FC236}">
                  <a16:creationId xmlns:a16="http://schemas.microsoft.com/office/drawing/2014/main" id="{6A73356F-4700-42AE-80FC-CFE1A6436866}"/>
                </a:ext>
              </a:extLst>
            </p:cNvPr>
            <p:cNvSpPr/>
            <p:nvPr/>
          </p:nvSpPr>
          <p:spPr>
            <a:xfrm>
              <a:off x="5048019" y="484021"/>
              <a:ext cx="134322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75">
              <a:extLst>
                <a:ext uri="{FF2B5EF4-FFF2-40B4-BE49-F238E27FC236}">
                  <a16:creationId xmlns:a16="http://schemas.microsoft.com/office/drawing/2014/main" id="{76337DBC-3FAB-444E-ADF9-9BEE2B4BDD48}"/>
                </a:ext>
              </a:extLst>
            </p:cNvPr>
            <p:cNvSpPr txBox="1"/>
            <p:nvPr/>
          </p:nvSpPr>
          <p:spPr>
            <a:xfrm>
              <a:off x="4836414" y="495163"/>
              <a:ext cx="175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29" name="Group 76">
            <a:extLst>
              <a:ext uri="{FF2B5EF4-FFF2-40B4-BE49-F238E27FC236}">
                <a16:creationId xmlns:a16="http://schemas.microsoft.com/office/drawing/2014/main" id="{5B4891E2-BFB1-4C97-8D26-8FE7F97E9F78}"/>
              </a:ext>
            </a:extLst>
          </p:cNvPr>
          <p:cNvGrpSpPr/>
          <p:nvPr/>
        </p:nvGrpSpPr>
        <p:grpSpPr>
          <a:xfrm>
            <a:off x="3791411" y="4831521"/>
            <a:ext cx="442066" cy="354250"/>
            <a:chOff x="5048019" y="484021"/>
            <a:chExt cx="822012" cy="354250"/>
          </a:xfrm>
        </p:grpSpPr>
        <p:sp>
          <p:nvSpPr>
            <p:cNvPr id="30" name="Rounded Rectangle 77">
              <a:extLst>
                <a:ext uri="{FF2B5EF4-FFF2-40B4-BE49-F238E27FC236}">
                  <a16:creationId xmlns:a16="http://schemas.microsoft.com/office/drawing/2014/main" id="{5602D7EE-FA41-459B-9269-06D9C088B81A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0DB1D8C9-8C08-4A36-926F-FEA2B5FD92FE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32" name="Group 79">
            <a:extLst>
              <a:ext uri="{FF2B5EF4-FFF2-40B4-BE49-F238E27FC236}">
                <a16:creationId xmlns:a16="http://schemas.microsoft.com/office/drawing/2014/main" id="{629BB3EF-C798-40A9-A7D6-96576F4D3E7A}"/>
              </a:ext>
            </a:extLst>
          </p:cNvPr>
          <p:cNvGrpSpPr/>
          <p:nvPr/>
        </p:nvGrpSpPr>
        <p:grpSpPr>
          <a:xfrm>
            <a:off x="4472086" y="3375391"/>
            <a:ext cx="902377" cy="354250"/>
            <a:chOff x="5016924" y="484021"/>
            <a:chExt cx="936921" cy="354250"/>
          </a:xfrm>
        </p:grpSpPr>
        <p:sp>
          <p:nvSpPr>
            <p:cNvPr id="33" name="Rounded Rectangle 80">
              <a:extLst>
                <a:ext uri="{FF2B5EF4-FFF2-40B4-BE49-F238E27FC236}">
                  <a16:creationId xmlns:a16="http://schemas.microsoft.com/office/drawing/2014/main" id="{5EA645EC-3A77-49D3-B0EA-0E2BB885D48D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81">
              <a:extLst>
                <a:ext uri="{FF2B5EF4-FFF2-40B4-BE49-F238E27FC236}">
                  <a16:creationId xmlns:a16="http://schemas.microsoft.com/office/drawing/2014/main" id="{B279CF78-967E-47D2-9970-CBC906AFEFCC}"/>
                </a:ext>
              </a:extLst>
            </p:cNvPr>
            <p:cNvSpPr txBox="1"/>
            <p:nvPr/>
          </p:nvSpPr>
          <p:spPr>
            <a:xfrm>
              <a:off x="5016924" y="499396"/>
              <a:ext cx="93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Chl-PSII</a:t>
              </a:r>
            </a:p>
          </p:txBody>
        </p:sp>
      </p:grpSp>
      <p:grpSp>
        <p:nvGrpSpPr>
          <p:cNvPr id="35" name="Group 82">
            <a:extLst>
              <a:ext uri="{FF2B5EF4-FFF2-40B4-BE49-F238E27FC236}">
                <a16:creationId xmlns:a16="http://schemas.microsoft.com/office/drawing/2014/main" id="{6E948409-E437-4D11-A419-D4962FB19DC4}"/>
              </a:ext>
            </a:extLst>
          </p:cNvPr>
          <p:cNvGrpSpPr/>
          <p:nvPr/>
        </p:nvGrpSpPr>
        <p:grpSpPr>
          <a:xfrm>
            <a:off x="6395573" y="2873604"/>
            <a:ext cx="791529" cy="354250"/>
            <a:chOff x="5048202" y="484021"/>
            <a:chExt cx="821830" cy="354250"/>
          </a:xfrm>
        </p:grpSpPr>
        <p:sp>
          <p:nvSpPr>
            <p:cNvPr id="36" name="Rounded Rectangle 83">
              <a:extLst>
                <a:ext uri="{FF2B5EF4-FFF2-40B4-BE49-F238E27FC236}">
                  <a16:creationId xmlns:a16="http://schemas.microsoft.com/office/drawing/2014/main" id="{7F1AB69E-3941-426D-B9C6-84BACF4D91E0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84">
              <a:extLst>
                <a:ext uri="{FF2B5EF4-FFF2-40B4-BE49-F238E27FC236}">
                  <a16:creationId xmlns:a16="http://schemas.microsoft.com/office/drawing/2014/main" id="{4369D1A3-F789-49F5-B1A0-FCC191913121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</a:t>
              </a:r>
            </a:p>
          </p:txBody>
        </p:sp>
      </p:grpSp>
      <p:grpSp>
        <p:nvGrpSpPr>
          <p:cNvPr id="38" name="Group 85">
            <a:extLst>
              <a:ext uri="{FF2B5EF4-FFF2-40B4-BE49-F238E27FC236}">
                <a16:creationId xmlns:a16="http://schemas.microsoft.com/office/drawing/2014/main" id="{AFE0F1F9-2BF1-40D5-A8D6-89BD0C890BF9}"/>
              </a:ext>
            </a:extLst>
          </p:cNvPr>
          <p:cNvGrpSpPr/>
          <p:nvPr/>
        </p:nvGrpSpPr>
        <p:grpSpPr>
          <a:xfrm>
            <a:off x="7161802" y="2870684"/>
            <a:ext cx="791529" cy="354250"/>
            <a:chOff x="5048202" y="484021"/>
            <a:chExt cx="821830" cy="354250"/>
          </a:xfrm>
        </p:grpSpPr>
        <p:sp>
          <p:nvSpPr>
            <p:cNvPr id="39" name="Rounded Rectangle 86">
              <a:extLst>
                <a:ext uri="{FF2B5EF4-FFF2-40B4-BE49-F238E27FC236}">
                  <a16:creationId xmlns:a16="http://schemas.microsoft.com/office/drawing/2014/main" id="{DDC05A47-5C7D-4E2B-AC89-60A289D78ACB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87">
              <a:extLst>
                <a:ext uri="{FF2B5EF4-FFF2-40B4-BE49-F238E27FC236}">
                  <a16:creationId xmlns:a16="http://schemas.microsoft.com/office/drawing/2014/main" id="{B6DBDF97-DAD5-4A99-ADEB-F12D5BF4F24E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</a:t>
              </a:r>
            </a:p>
          </p:txBody>
        </p:sp>
      </p:grpSp>
      <p:grpSp>
        <p:nvGrpSpPr>
          <p:cNvPr id="41" name="Group 88">
            <a:extLst>
              <a:ext uri="{FF2B5EF4-FFF2-40B4-BE49-F238E27FC236}">
                <a16:creationId xmlns:a16="http://schemas.microsoft.com/office/drawing/2014/main" id="{7FD3E34F-4EE4-42C5-ABEF-8293F35AF361}"/>
              </a:ext>
            </a:extLst>
          </p:cNvPr>
          <p:cNvGrpSpPr/>
          <p:nvPr/>
        </p:nvGrpSpPr>
        <p:grpSpPr>
          <a:xfrm>
            <a:off x="6424149" y="3392223"/>
            <a:ext cx="778153" cy="354250"/>
            <a:chOff x="5077872" y="484021"/>
            <a:chExt cx="807942" cy="354250"/>
          </a:xfrm>
        </p:grpSpPr>
        <p:sp>
          <p:nvSpPr>
            <p:cNvPr id="42" name="Rounded Rectangle 89">
              <a:extLst>
                <a:ext uri="{FF2B5EF4-FFF2-40B4-BE49-F238E27FC236}">
                  <a16:creationId xmlns:a16="http://schemas.microsoft.com/office/drawing/2014/main" id="{D55AAEC0-D040-43CA-B828-E84DA69807D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90">
              <a:extLst>
                <a:ext uri="{FF2B5EF4-FFF2-40B4-BE49-F238E27FC236}">
                  <a16:creationId xmlns:a16="http://schemas.microsoft.com/office/drawing/2014/main" id="{DA6240ED-A87F-4FED-AF36-C605FCBC0701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PE-PSII</a:t>
              </a:r>
            </a:p>
          </p:txBody>
        </p:sp>
      </p:grpSp>
      <p:grpSp>
        <p:nvGrpSpPr>
          <p:cNvPr id="44" name="Group 91">
            <a:extLst>
              <a:ext uri="{FF2B5EF4-FFF2-40B4-BE49-F238E27FC236}">
                <a16:creationId xmlns:a16="http://schemas.microsoft.com/office/drawing/2014/main" id="{41E24719-D654-4C62-83B9-88C8D3475EA3}"/>
              </a:ext>
            </a:extLst>
          </p:cNvPr>
          <p:cNvGrpSpPr/>
          <p:nvPr/>
        </p:nvGrpSpPr>
        <p:grpSpPr>
          <a:xfrm>
            <a:off x="7190378" y="3389303"/>
            <a:ext cx="778153" cy="354250"/>
            <a:chOff x="5077872" y="484021"/>
            <a:chExt cx="807942" cy="354250"/>
          </a:xfrm>
        </p:grpSpPr>
        <p:sp>
          <p:nvSpPr>
            <p:cNvPr id="45" name="Rounded Rectangle 92">
              <a:extLst>
                <a:ext uri="{FF2B5EF4-FFF2-40B4-BE49-F238E27FC236}">
                  <a16:creationId xmlns:a16="http://schemas.microsoft.com/office/drawing/2014/main" id="{E0C09D11-46A7-49E9-AC4D-FC89DDC30FA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93">
              <a:extLst>
                <a:ext uri="{FF2B5EF4-FFF2-40B4-BE49-F238E27FC236}">
                  <a16:creationId xmlns:a16="http://schemas.microsoft.com/office/drawing/2014/main" id="{763A977C-3DB0-4D48-8A50-61670622EA16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PC-PSII</a:t>
              </a:r>
            </a:p>
          </p:txBody>
        </p:sp>
      </p:grpSp>
      <p:grpSp>
        <p:nvGrpSpPr>
          <p:cNvPr id="47" name="Group 94">
            <a:extLst>
              <a:ext uri="{FF2B5EF4-FFF2-40B4-BE49-F238E27FC236}">
                <a16:creationId xmlns:a16="http://schemas.microsoft.com/office/drawing/2014/main" id="{9FEE0682-E86F-480A-816B-40B4083E64F0}"/>
              </a:ext>
            </a:extLst>
          </p:cNvPr>
          <p:cNvGrpSpPr/>
          <p:nvPr/>
        </p:nvGrpSpPr>
        <p:grpSpPr>
          <a:xfrm>
            <a:off x="7151562" y="3864195"/>
            <a:ext cx="865867" cy="354250"/>
            <a:chOff x="4565544" y="484021"/>
            <a:chExt cx="1610061" cy="354250"/>
          </a:xfrm>
        </p:grpSpPr>
        <p:sp>
          <p:nvSpPr>
            <p:cNvPr id="48" name="Rounded Rectangle 95">
              <a:extLst>
                <a:ext uri="{FF2B5EF4-FFF2-40B4-BE49-F238E27FC236}">
                  <a16:creationId xmlns:a16="http://schemas.microsoft.com/office/drawing/2014/main" id="{CBB6F3AA-C2BC-4CE9-AE2D-12E71FD77770}"/>
                </a:ext>
              </a:extLst>
            </p:cNvPr>
            <p:cNvSpPr/>
            <p:nvPr/>
          </p:nvSpPr>
          <p:spPr>
            <a:xfrm>
              <a:off x="4678675" y="484021"/>
              <a:ext cx="1377739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96">
              <a:extLst>
                <a:ext uri="{FF2B5EF4-FFF2-40B4-BE49-F238E27FC236}">
                  <a16:creationId xmlns:a16="http://schemas.microsoft.com/office/drawing/2014/main" id="{3311076E-1D5E-4F3C-BA4B-34365649018C}"/>
                </a:ext>
              </a:extLst>
            </p:cNvPr>
            <p:cNvSpPr txBox="1"/>
            <p:nvPr/>
          </p:nvSpPr>
          <p:spPr>
            <a:xfrm>
              <a:off x="4565544" y="498645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50" name="Group 97">
            <a:extLst>
              <a:ext uri="{FF2B5EF4-FFF2-40B4-BE49-F238E27FC236}">
                <a16:creationId xmlns:a16="http://schemas.microsoft.com/office/drawing/2014/main" id="{39B27817-00AC-4A1D-AA12-38B52D6880AD}"/>
              </a:ext>
            </a:extLst>
          </p:cNvPr>
          <p:cNvGrpSpPr/>
          <p:nvPr/>
        </p:nvGrpSpPr>
        <p:grpSpPr>
          <a:xfrm>
            <a:off x="6613109" y="4845654"/>
            <a:ext cx="442066" cy="354250"/>
            <a:chOff x="5048019" y="484021"/>
            <a:chExt cx="822012" cy="354250"/>
          </a:xfrm>
        </p:grpSpPr>
        <p:sp>
          <p:nvSpPr>
            <p:cNvPr id="51" name="Rounded Rectangle 98">
              <a:extLst>
                <a:ext uri="{FF2B5EF4-FFF2-40B4-BE49-F238E27FC236}">
                  <a16:creationId xmlns:a16="http://schemas.microsoft.com/office/drawing/2014/main" id="{B1264E88-14FD-424E-8997-BA026BEA6FCB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99">
              <a:extLst>
                <a:ext uri="{FF2B5EF4-FFF2-40B4-BE49-F238E27FC236}">
                  <a16:creationId xmlns:a16="http://schemas.microsoft.com/office/drawing/2014/main" id="{006946F6-F823-4FA2-B703-6A6C72F34B49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53" name="Group 100">
            <a:extLst>
              <a:ext uri="{FF2B5EF4-FFF2-40B4-BE49-F238E27FC236}">
                <a16:creationId xmlns:a16="http://schemas.microsoft.com/office/drawing/2014/main" id="{B940FF1B-7BD9-4AF1-A1D4-55325139EB24}"/>
              </a:ext>
            </a:extLst>
          </p:cNvPr>
          <p:cNvGrpSpPr/>
          <p:nvPr/>
        </p:nvGrpSpPr>
        <p:grpSpPr>
          <a:xfrm>
            <a:off x="6380291" y="3872158"/>
            <a:ext cx="865867" cy="354250"/>
            <a:chOff x="4618542" y="484021"/>
            <a:chExt cx="1610061" cy="354250"/>
          </a:xfrm>
        </p:grpSpPr>
        <p:sp>
          <p:nvSpPr>
            <p:cNvPr id="54" name="Rounded Rectangle 101">
              <a:extLst>
                <a:ext uri="{FF2B5EF4-FFF2-40B4-BE49-F238E27FC236}">
                  <a16:creationId xmlns:a16="http://schemas.microsoft.com/office/drawing/2014/main" id="{771CE32B-BF4E-4F5A-A79B-63CD20815080}"/>
                </a:ext>
              </a:extLst>
            </p:cNvPr>
            <p:cNvSpPr/>
            <p:nvPr/>
          </p:nvSpPr>
          <p:spPr>
            <a:xfrm>
              <a:off x="4741047" y="484021"/>
              <a:ext cx="137774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102">
              <a:extLst>
                <a:ext uri="{FF2B5EF4-FFF2-40B4-BE49-F238E27FC236}">
                  <a16:creationId xmlns:a16="http://schemas.microsoft.com/office/drawing/2014/main" id="{FD6EF0EA-6D31-4FD7-9090-FF7762C210E8}"/>
                </a:ext>
              </a:extLst>
            </p:cNvPr>
            <p:cNvSpPr txBox="1"/>
            <p:nvPr/>
          </p:nvSpPr>
          <p:spPr>
            <a:xfrm>
              <a:off x="4618542" y="490682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CAD88149-47FC-42D1-A8B6-35908F979137}"/>
              </a:ext>
            </a:extLst>
          </p:cNvPr>
          <p:cNvCxnSpPr>
            <a:cxnSpLocks/>
          </p:cNvCxnSpPr>
          <p:nvPr/>
        </p:nvCxnSpPr>
        <p:spPr>
          <a:xfrm>
            <a:off x="4144569" y="1099845"/>
            <a:ext cx="0" cy="651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>
            <a:extLst>
              <a:ext uri="{FF2B5EF4-FFF2-40B4-BE49-F238E27FC236}">
                <a16:creationId xmlns:a16="http://schemas.microsoft.com/office/drawing/2014/main" id="{4CEF7612-DFCB-418B-93F2-789E86571AFC}"/>
              </a:ext>
            </a:extLst>
          </p:cNvPr>
          <p:cNvCxnSpPr>
            <a:cxnSpLocks/>
          </p:cNvCxnSpPr>
          <p:nvPr/>
        </p:nvCxnSpPr>
        <p:spPr>
          <a:xfrm>
            <a:off x="4931969" y="887869"/>
            <a:ext cx="0" cy="863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68B3AB04-5A46-42CA-B034-8ED0C7FD32E1}"/>
              </a:ext>
            </a:extLst>
          </p:cNvPr>
          <p:cNvCxnSpPr>
            <a:cxnSpLocks/>
          </p:cNvCxnSpPr>
          <p:nvPr/>
        </p:nvCxnSpPr>
        <p:spPr>
          <a:xfrm>
            <a:off x="6836969" y="1290108"/>
            <a:ext cx="0" cy="461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9B86ED70-902B-4BEC-8ADC-C718825AFB82}"/>
              </a:ext>
            </a:extLst>
          </p:cNvPr>
          <p:cNvCxnSpPr>
            <a:cxnSpLocks/>
          </p:cNvCxnSpPr>
          <p:nvPr/>
        </p:nvCxnSpPr>
        <p:spPr>
          <a:xfrm>
            <a:off x="7641302" y="1205442"/>
            <a:ext cx="0" cy="54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lesk 59">
            <a:extLst>
              <a:ext uri="{FF2B5EF4-FFF2-40B4-BE49-F238E27FC236}">
                <a16:creationId xmlns:a16="http://schemas.microsoft.com/office/drawing/2014/main" id="{F49CDAF2-5921-4457-ADB7-36113304A1BE}"/>
              </a:ext>
            </a:extLst>
          </p:cNvPr>
          <p:cNvSpPr/>
          <p:nvPr/>
        </p:nvSpPr>
        <p:spPr>
          <a:xfrm rot="15824697">
            <a:off x="1295140" y="4511302"/>
            <a:ext cx="948711" cy="124471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1" name="Přímá spojnice se šipkou 60">
            <a:extLst>
              <a:ext uri="{FF2B5EF4-FFF2-40B4-BE49-F238E27FC236}">
                <a16:creationId xmlns:a16="http://schemas.microsoft.com/office/drawing/2014/main" id="{84AC9050-C3C3-423F-9E46-71E367469214}"/>
              </a:ext>
            </a:extLst>
          </p:cNvPr>
          <p:cNvCxnSpPr>
            <a:cxnSpLocks/>
          </p:cNvCxnSpPr>
          <p:nvPr/>
        </p:nvCxnSpPr>
        <p:spPr>
          <a:xfrm flipV="1">
            <a:off x="2590680" y="3101452"/>
            <a:ext cx="6797" cy="59139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se šipkou 61">
            <a:extLst>
              <a:ext uri="{FF2B5EF4-FFF2-40B4-BE49-F238E27FC236}">
                <a16:creationId xmlns:a16="http://schemas.microsoft.com/office/drawing/2014/main" id="{4C4D33C6-B35B-4AF7-A07C-771A49927BC6}"/>
              </a:ext>
            </a:extLst>
          </p:cNvPr>
          <p:cNvCxnSpPr>
            <a:cxnSpLocks/>
          </p:cNvCxnSpPr>
          <p:nvPr/>
        </p:nvCxnSpPr>
        <p:spPr>
          <a:xfrm flipV="1">
            <a:off x="2353783" y="3754015"/>
            <a:ext cx="0" cy="7110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se šipkou 62">
            <a:extLst>
              <a:ext uri="{FF2B5EF4-FFF2-40B4-BE49-F238E27FC236}">
                <a16:creationId xmlns:a16="http://schemas.microsoft.com/office/drawing/2014/main" id="{D26D3D50-2687-476A-BDC1-374A4F8CAD2C}"/>
              </a:ext>
            </a:extLst>
          </p:cNvPr>
          <p:cNvCxnSpPr>
            <a:cxnSpLocks/>
          </p:cNvCxnSpPr>
          <p:nvPr/>
        </p:nvCxnSpPr>
        <p:spPr>
          <a:xfrm>
            <a:off x="2369344" y="3743553"/>
            <a:ext cx="26480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3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kupina 56">
            <a:extLst>
              <a:ext uri="{FF2B5EF4-FFF2-40B4-BE49-F238E27FC236}">
                <a16:creationId xmlns:a16="http://schemas.microsoft.com/office/drawing/2014/main" id="{24B814FC-061C-4A9D-B544-B361D1B879B5}"/>
              </a:ext>
            </a:extLst>
          </p:cNvPr>
          <p:cNvGrpSpPr/>
          <p:nvPr/>
        </p:nvGrpSpPr>
        <p:grpSpPr>
          <a:xfrm>
            <a:off x="2850175" y="943276"/>
            <a:ext cx="5129168" cy="5110234"/>
            <a:chOff x="2012777" y="1282566"/>
            <a:chExt cx="5129168" cy="5110234"/>
          </a:xfrm>
        </p:grpSpPr>
        <p:sp>
          <p:nvSpPr>
            <p:cNvPr id="56" name="Obdélník 55">
              <a:extLst>
                <a:ext uri="{FF2B5EF4-FFF2-40B4-BE49-F238E27FC236}">
                  <a16:creationId xmlns:a16="http://schemas.microsoft.com/office/drawing/2014/main" id="{C7F4E630-3ACF-49D2-8F53-70066D2776D3}"/>
                </a:ext>
              </a:extLst>
            </p:cNvPr>
            <p:cNvSpPr/>
            <p:nvPr/>
          </p:nvSpPr>
          <p:spPr>
            <a:xfrm>
              <a:off x="2012777" y="1282566"/>
              <a:ext cx="5129168" cy="511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55" name="Skupina 54">
              <a:extLst>
                <a:ext uri="{FF2B5EF4-FFF2-40B4-BE49-F238E27FC236}">
                  <a16:creationId xmlns:a16="http://schemas.microsoft.com/office/drawing/2014/main" id="{DB2CADF9-4673-4CFB-B266-33661EA35197}"/>
                </a:ext>
              </a:extLst>
            </p:cNvPr>
            <p:cNvGrpSpPr/>
            <p:nvPr/>
          </p:nvGrpSpPr>
          <p:grpSpPr>
            <a:xfrm>
              <a:off x="2012778" y="1394039"/>
              <a:ext cx="5004039" cy="4922624"/>
              <a:chOff x="2012778" y="1394039"/>
              <a:chExt cx="5004039" cy="4922624"/>
            </a:xfrm>
          </p:grpSpPr>
          <p:grpSp>
            <p:nvGrpSpPr>
              <p:cNvPr id="47" name="Skupina 46">
                <a:extLst>
                  <a:ext uri="{FF2B5EF4-FFF2-40B4-BE49-F238E27FC236}">
                    <a16:creationId xmlns:a16="http://schemas.microsoft.com/office/drawing/2014/main" id="{91A671FE-D9AC-40C7-BA6F-EB297719E442}"/>
                  </a:ext>
                </a:extLst>
              </p:cNvPr>
              <p:cNvGrpSpPr/>
              <p:nvPr/>
            </p:nvGrpSpPr>
            <p:grpSpPr>
              <a:xfrm>
                <a:off x="2012778" y="1563316"/>
                <a:ext cx="5004039" cy="4753347"/>
                <a:chOff x="303838" y="402781"/>
                <a:chExt cx="5004039" cy="4753347"/>
              </a:xfrm>
            </p:grpSpPr>
            <p:pic>
              <p:nvPicPr>
                <p:cNvPr id="6" name="Obrázek 3">
                  <a:extLst>
                    <a:ext uri="{FF2B5EF4-FFF2-40B4-BE49-F238E27FC236}">
                      <a16:creationId xmlns:a16="http://schemas.microsoft.com/office/drawing/2014/main" id="{FED5B302-4018-4525-969A-1AAA132CE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5089" b="780"/>
                <a:stretch/>
              </p:blipFill>
              <p:spPr>
                <a:xfrm>
                  <a:off x="303838" y="402781"/>
                  <a:ext cx="5004039" cy="475334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TextBox 18">
                  <a:extLst>
                    <a:ext uri="{FF2B5EF4-FFF2-40B4-BE49-F238E27FC236}">
                      <a16:creationId xmlns:a16="http://schemas.microsoft.com/office/drawing/2014/main" id="{248F9529-FE60-462C-8C7B-1D13F528022A}"/>
                    </a:ext>
                  </a:extLst>
                </p:cNvPr>
                <p:cNvSpPr txBox="1"/>
                <p:nvPr/>
              </p:nvSpPr>
              <p:spPr>
                <a:xfrm>
                  <a:off x="1653719" y="1479779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</a:t>
                  </a:r>
                </a:p>
              </p:txBody>
            </p:sp>
            <p:sp>
              <p:nvSpPr>
                <p:cNvPr id="12" name="TextBox 67">
                  <a:extLst>
                    <a:ext uri="{FF2B5EF4-FFF2-40B4-BE49-F238E27FC236}">
                      <a16:creationId xmlns:a16="http://schemas.microsoft.com/office/drawing/2014/main" id="{771F32E9-6998-487E-BC8C-186621E8DD86}"/>
                    </a:ext>
                  </a:extLst>
                </p:cNvPr>
                <p:cNvSpPr txBox="1"/>
                <p:nvPr/>
              </p:nvSpPr>
              <p:spPr>
                <a:xfrm>
                  <a:off x="869292" y="1480100"/>
                  <a:ext cx="8517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</a:t>
                  </a:r>
                </a:p>
              </p:txBody>
            </p:sp>
            <p:sp>
              <p:nvSpPr>
                <p:cNvPr id="15" name="TextBox 71">
                  <a:extLst>
                    <a:ext uri="{FF2B5EF4-FFF2-40B4-BE49-F238E27FC236}">
                      <a16:creationId xmlns:a16="http://schemas.microsoft.com/office/drawing/2014/main" id="{67D64301-FC3F-4440-BFFC-0A45268EF4D9}"/>
                    </a:ext>
                  </a:extLst>
                </p:cNvPr>
                <p:cNvSpPr txBox="1"/>
                <p:nvPr/>
              </p:nvSpPr>
              <p:spPr>
                <a:xfrm>
                  <a:off x="853115" y="1987388"/>
                  <a:ext cx="94478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PBS-PSII</a:t>
                  </a:r>
                </a:p>
              </p:txBody>
            </p:sp>
            <p:sp>
              <p:nvSpPr>
                <p:cNvPr id="18" name="TextBox 75">
                  <a:extLst>
                    <a:ext uri="{FF2B5EF4-FFF2-40B4-BE49-F238E27FC236}">
                      <a16:creationId xmlns:a16="http://schemas.microsoft.com/office/drawing/2014/main" id="{E42313AD-A4BA-4665-ADE9-F542E3215A92}"/>
                    </a:ext>
                  </a:extLst>
                </p:cNvPr>
                <p:cNvSpPr txBox="1"/>
                <p:nvPr/>
              </p:nvSpPr>
              <p:spPr>
                <a:xfrm>
                  <a:off x="825340" y="2455273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1" name="TextBox 78">
                  <a:extLst>
                    <a:ext uri="{FF2B5EF4-FFF2-40B4-BE49-F238E27FC236}">
                      <a16:creationId xmlns:a16="http://schemas.microsoft.com/office/drawing/2014/main" id="{1E553BA3-E7FA-46EB-AE1C-826FC5F2E386}"/>
                    </a:ext>
                  </a:extLst>
                </p:cNvPr>
                <p:cNvSpPr txBox="1"/>
                <p:nvPr/>
              </p:nvSpPr>
              <p:spPr>
                <a:xfrm>
                  <a:off x="831223" y="3419424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4" name="TextBox 81">
                  <a:extLst>
                    <a:ext uri="{FF2B5EF4-FFF2-40B4-BE49-F238E27FC236}">
                      <a16:creationId xmlns:a16="http://schemas.microsoft.com/office/drawing/2014/main" id="{875D4109-B765-44AA-86B8-56D2C8FE780D}"/>
                    </a:ext>
                  </a:extLst>
                </p:cNvPr>
                <p:cNvSpPr txBox="1"/>
                <p:nvPr/>
              </p:nvSpPr>
              <p:spPr>
                <a:xfrm>
                  <a:off x="1622190" y="1981701"/>
                  <a:ext cx="9023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Chl-PSII</a:t>
                  </a:r>
                </a:p>
              </p:txBody>
            </p:sp>
            <p:sp>
              <p:nvSpPr>
                <p:cNvPr id="27" name="TextBox 84">
                  <a:extLst>
                    <a:ext uri="{FF2B5EF4-FFF2-40B4-BE49-F238E27FC236}">
                      <a16:creationId xmlns:a16="http://schemas.microsoft.com/office/drawing/2014/main" id="{9057E519-E03E-4378-AF7C-41DD065A82D6}"/>
                    </a:ext>
                  </a:extLst>
                </p:cNvPr>
                <p:cNvSpPr txBox="1"/>
                <p:nvPr/>
              </p:nvSpPr>
              <p:spPr>
                <a:xfrm>
                  <a:off x="3551953" y="1474475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</a:t>
                  </a:r>
                </a:p>
              </p:txBody>
            </p:sp>
            <p:sp>
              <p:nvSpPr>
                <p:cNvPr id="30" name="TextBox 87">
                  <a:extLst>
                    <a:ext uri="{FF2B5EF4-FFF2-40B4-BE49-F238E27FC236}">
                      <a16:creationId xmlns:a16="http://schemas.microsoft.com/office/drawing/2014/main" id="{AA070690-7ABF-4AAE-BD2C-8562F77D913B}"/>
                    </a:ext>
                  </a:extLst>
                </p:cNvPr>
                <p:cNvSpPr txBox="1"/>
                <p:nvPr/>
              </p:nvSpPr>
              <p:spPr>
                <a:xfrm>
                  <a:off x="4271183" y="1478127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</a:t>
                  </a:r>
                </a:p>
              </p:txBody>
            </p:sp>
            <p:sp>
              <p:nvSpPr>
                <p:cNvPr id="33" name="TextBox 90">
                  <a:extLst>
                    <a:ext uri="{FF2B5EF4-FFF2-40B4-BE49-F238E27FC236}">
                      <a16:creationId xmlns:a16="http://schemas.microsoft.com/office/drawing/2014/main" id="{C339D765-0368-408C-8D5D-E80F80AF0A44}"/>
                    </a:ext>
                  </a:extLst>
                </p:cNvPr>
                <p:cNvSpPr txBox="1"/>
                <p:nvPr/>
              </p:nvSpPr>
              <p:spPr>
                <a:xfrm>
                  <a:off x="3574250" y="198592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PE-PSII</a:t>
                  </a:r>
                </a:p>
              </p:txBody>
            </p:sp>
            <p:sp>
              <p:nvSpPr>
                <p:cNvPr id="36" name="TextBox 93">
                  <a:extLst>
                    <a:ext uri="{FF2B5EF4-FFF2-40B4-BE49-F238E27FC236}">
                      <a16:creationId xmlns:a16="http://schemas.microsoft.com/office/drawing/2014/main" id="{EF32E417-6855-479B-B54C-AA75F01AE928}"/>
                    </a:ext>
                  </a:extLst>
                </p:cNvPr>
                <p:cNvSpPr txBox="1"/>
                <p:nvPr/>
              </p:nvSpPr>
              <p:spPr>
                <a:xfrm>
                  <a:off x="4299839" y="198808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PC-PSII</a:t>
                  </a:r>
                </a:p>
              </p:txBody>
            </p:sp>
            <p:sp>
              <p:nvSpPr>
                <p:cNvPr id="39" name="TextBox 96">
                  <a:extLst>
                    <a:ext uri="{FF2B5EF4-FFF2-40B4-BE49-F238E27FC236}">
                      <a16:creationId xmlns:a16="http://schemas.microsoft.com/office/drawing/2014/main" id="{D0CD9C23-95AE-4BBE-A889-9945BFE2320D}"/>
                    </a:ext>
                  </a:extLst>
                </p:cNvPr>
                <p:cNvSpPr txBox="1"/>
                <p:nvPr/>
              </p:nvSpPr>
              <p:spPr>
                <a:xfrm>
                  <a:off x="4286423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PC+APC</a:t>
                  </a:r>
                </a:p>
              </p:txBody>
            </p:sp>
            <p:sp>
              <p:nvSpPr>
                <p:cNvPr id="42" name="TextBox 99">
                  <a:extLst>
                    <a:ext uri="{FF2B5EF4-FFF2-40B4-BE49-F238E27FC236}">
                      <a16:creationId xmlns:a16="http://schemas.microsoft.com/office/drawing/2014/main" id="{9F766279-4771-4072-9CD3-A04CBB6F5779}"/>
                    </a:ext>
                  </a:extLst>
                </p:cNvPr>
                <p:cNvSpPr txBox="1"/>
                <p:nvPr/>
              </p:nvSpPr>
              <p:spPr>
                <a:xfrm>
                  <a:off x="3758977" y="3434598"/>
                  <a:ext cx="43199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  <p:sp>
              <p:nvSpPr>
                <p:cNvPr id="45" name="TextBox 102">
                  <a:extLst>
                    <a:ext uri="{FF2B5EF4-FFF2-40B4-BE49-F238E27FC236}">
                      <a16:creationId xmlns:a16="http://schemas.microsoft.com/office/drawing/2014/main" id="{921A2D46-86E6-4C80-BA0D-7602E24CA9B6}"/>
                    </a:ext>
                  </a:extLst>
                </p:cNvPr>
                <p:cNvSpPr txBox="1"/>
                <p:nvPr/>
              </p:nvSpPr>
              <p:spPr>
                <a:xfrm>
                  <a:off x="3530392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</p:grp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56BF1229-3A3D-482E-899C-A2C3932139ED}"/>
                  </a:ext>
                </a:extLst>
              </p:cNvPr>
              <p:cNvSpPr txBox="1"/>
              <p:nvPr/>
            </p:nvSpPr>
            <p:spPr>
              <a:xfrm>
                <a:off x="3529761" y="1394039"/>
                <a:ext cx="22383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Example 77K spectra</a:t>
                </a:r>
                <a:endParaRPr lang="cs-CZ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6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95F3E9A2-3B3E-44AA-B9A9-16944921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2" y="1442157"/>
            <a:ext cx="3948906" cy="3589914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C33489A-6A44-4F1A-AB86-7CFCE6DDB7FA}"/>
              </a:ext>
            </a:extLst>
          </p:cNvPr>
          <p:cNvSpPr txBox="1"/>
          <p:nvPr/>
        </p:nvSpPr>
        <p:spPr>
          <a:xfrm>
            <a:off x="2266950" y="86677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Nostoc</a:t>
            </a:r>
            <a:endParaRPr lang="cs-CZ"/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B905A4F-51AD-4D26-8F1D-C1687ACA84F9}"/>
              </a:ext>
            </a:extLst>
          </p:cNvPr>
          <p:cNvGrpSpPr/>
          <p:nvPr/>
        </p:nvGrpSpPr>
        <p:grpSpPr>
          <a:xfrm>
            <a:off x="5180013" y="866775"/>
            <a:ext cx="6564312" cy="2704319"/>
            <a:chOff x="3846513" y="866775"/>
            <a:chExt cx="6564312" cy="2704319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169C3E43-8A60-4247-8A4F-5978CA3AD3D1}"/>
                </a:ext>
              </a:extLst>
            </p:cNvPr>
            <p:cNvSpPr txBox="1"/>
            <p:nvPr/>
          </p:nvSpPr>
          <p:spPr>
            <a:xfrm>
              <a:off x="483870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PE-strain</a:t>
              </a:r>
              <a:endParaRPr lang="cs-CZ"/>
            </a:p>
          </p:txBody>
        </p:sp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F578BDE9-5511-4285-A8CB-8C7E91903B84}"/>
                </a:ext>
              </a:extLst>
            </p:cNvPr>
            <p:cNvGrpSpPr/>
            <p:nvPr/>
          </p:nvGrpSpPr>
          <p:grpSpPr>
            <a:xfrm>
              <a:off x="3846513" y="1317626"/>
              <a:ext cx="6502400" cy="2253468"/>
              <a:chOff x="3408363" y="1317626"/>
              <a:chExt cx="6502400" cy="2253468"/>
            </a:xfrm>
          </p:grpSpPr>
          <p:pic>
            <p:nvPicPr>
              <p:cNvPr id="46" name="Obrázek 45">
                <a:extLst>
                  <a:ext uri="{FF2B5EF4-FFF2-40B4-BE49-F238E27FC236}">
                    <a16:creationId xmlns:a16="http://schemas.microsoft.com/office/drawing/2014/main" id="{FF9B81AC-DABA-4151-8D45-953868177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022"/>
              <a:stretch/>
            </p:blipFill>
            <p:spPr>
              <a:xfrm>
                <a:off x="3408363" y="1317626"/>
                <a:ext cx="3203576" cy="2253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E7DFDD3-560E-488A-BF54-1A6BE7F49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5900" y="1486091"/>
                <a:ext cx="3344863" cy="2029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24C8F46E-1315-417C-A0D1-F4C30BE42465}"/>
                </a:ext>
              </a:extLst>
            </p:cNvPr>
            <p:cNvSpPr txBox="1"/>
            <p:nvPr/>
          </p:nvSpPr>
          <p:spPr>
            <a:xfrm>
              <a:off x="817245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Syn 6803</a:t>
              </a:r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8236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3E9E8C2B-EACB-4365-B042-29DFAB64B5BA}"/>
              </a:ext>
            </a:extLst>
          </p:cNvPr>
          <p:cNvGrpSpPr/>
          <p:nvPr/>
        </p:nvGrpSpPr>
        <p:grpSpPr>
          <a:xfrm>
            <a:off x="3114675" y="447675"/>
            <a:ext cx="5962650" cy="5962650"/>
            <a:chOff x="3114675" y="447675"/>
            <a:chExt cx="5962650" cy="5962650"/>
          </a:xfrm>
        </p:grpSpPr>
        <p:pic>
          <p:nvPicPr>
            <p:cNvPr id="4" name="Obrázek 3">
              <a:extLst>
                <a:ext uri="{FF2B5EF4-FFF2-40B4-BE49-F238E27FC236}">
                  <a16:creationId xmlns:a16="http://schemas.microsoft.com/office/drawing/2014/main" id="{B2AE0474-E9EB-447A-AA4A-E300A5D59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675" y="447675"/>
              <a:ext cx="5962650" cy="5962650"/>
            </a:xfrm>
            <a:prstGeom prst="rect">
              <a:avLst/>
            </a:prstGeom>
          </p:spPr>
        </p:pic>
        <p:sp>
          <p:nvSpPr>
            <p:cNvPr id="6" name="Kosoúhelník 5">
              <a:extLst>
                <a:ext uri="{FF2B5EF4-FFF2-40B4-BE49-F238E27FC236}">
                  <a16:creationId xmlns:a16="http://schemas.microsoft.com/office/drawing/2014/main" id="{5E5B62A4-A4E2-49AA-9B0A-75E45ABDE446}"/>
                </a:ext>
              </a:extLst>
            </p:cNvPr>
            <p:cNvSpPr/>
            <p:nvPr/>
          </p:nvSpPr>
          <p:spPr>
            <a:xfrm rot="428030">
              <a:off x="5605866" y="1918530"/>
              <a:ext cx="2158080" cy="623204"/>
            </a:xfrm>
            <a:prstGeom prst="parallelogram">
              <a:avLst>
                <a:gd name="adj" fmla="val 18011"/>
              </a:avLst>
            </a:prstGeom>
            <a:solidFill>
              <a:srgbClr val="D7D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5E3F0246-0054-4BD2-8E3E-392F62C14CDA}"/>
                </a:ext>
              </a:extLst>
            </p:cNvPr>
            <p:cNvSpPr txBox="1"/>
            <p:nvPr/>
          </p:nvSpPr>
          <p:spPr>
            <a:xfrm rot="533050">
              <a:off x="5944615" y="1749216"/>
              <a:ext cx="14805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>
                  <a:solidFill>
                    <a:srgbClr val="002A8E"/>
                  </a:solidFill>
                  <a:latin typeface="Digital-7" panose="02000000000000000000" pitchFamily="2" charset="0"/>
                </a:rPr>
                <a:t>42</a:t>
              </a:r>
              <a:endParaRPr lang="cs-CZ" sz="5400">
                <a:solidFill>
                  <a:srgbClr val="002A8E"/>
                </a:solidFill>
                <a:latin typeface="Digital-7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4097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204</Words>
  <Application>Microsoft Office PowerPoint</Application>
  <PresentationFormat>Širokoúhlá obrazovka</PresentationFormat>
  <Paragraphs>59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Digital-7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 zavrel</dc:creator>
  <cp:lastModifiedBy>tomas zavrel</cp:lastModifiedBy>
  <cp:revision>46</cp:revision>
  <dcterms:created xsi:type="dcterms:W3CDTF">2024-01-04T23:39:41Z</dcterms:created>
  <dcterms:modified xsi:type="dcterms:W3CDTF">2024-10-04T13:32:10Z</dcterms:modified>
</cp:coreProperties>
</file>